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4" r:id="rId1"/>
    <p:sldMasterId id="2147483685" r:id="rId2"/>
  </p:sldMasterIdLst>
  <p:notesMasterIdLst>
    <p:notesMasterId r:id="rId52"/>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3" r:id="rId37"/>
    <p:sldId id="294" r:id="rId38"/>
    <p:sldId id="295" r:id="rId39"/>
    <p:sldId id="296" r:id="rId40"/>
    <p:sldId id="297" r:id="rId41"/>
    <p:sldId id="298" r:id="rId42"/>
    <p:sldId id="299" r:id="rId43"/>
    <p:sldId id="300" r:id="rId44"/>
    <p:sldId id="301" r:id="rId45"/>
    <p:sldId id="302" r:id="rId46"/>
    <p:sldId id="303" r:id="rId47"/>
    <p:sldId id="304" r:id="rId48"/>
    <p:sldId id="305" r:id="rId49"/>
    <p:sldId id="306" r:id="rId50"/>
    <p:sldId id="307" r:id="rId51"/>
  </p:sldIdLst>
  <p:sldSz cx="9144000" cy="5143500" type="screen16x9"/>
  <p:notesSz cx="6858000" cy="9144000"/>
  <p:embeddedFontLst>
    <p:embeddedFont>
      <p:font typeface="Catamaran" panose="020B0604020202020204" charset="0"/>
      <p:regular r:id="rId53"/>
      <p:bold r:id="rId54"/>
    </p:embeddedFont>
    <p:embeddedFont>
      <p:font typeface="Delius Swash Caps" panose="020B0604020202020204" charset="0"/>
      <p:regular r:id="rId55"/>
    </p:embeddedFont>
    <p:embeddedFont>
      <p:font typeface="Roboto Medium" panose="020B0604020202020204" charset="0"/>
      <p:regular r:id="rId56"/>
      <p:bold r:id="rId57"/>
      <p:italic r:id="rId58"/>
      <p:boldItalic r:id="rId59"/>
    </p:embeddedFont>
    <p:embeddedFont>
      <p:font typeface="Sacramento" panose="020B0604020202020204" charset="0"/>
      <p:regular r:id="rId60"/>
    </p:embeddedFont>
    <p:embeddedFont>
      <p:font typeface="Calibri" panose="020F0502020204030204" pitchFamily="34" charset="0"/>
      <p:regular r:id="rId61"/>
      <p:bold r:id="rId62"/>
      <p:italic r:id="rId63"/>
      <p:boldItalic r:id="rId64"/>
    </p:embeddedFont>
    <p:embeddedFont>
      <p:font typeface="Titan One" panose="020B0604020202020204" charset="0"/>
      <p:regular r:id="rId65"/>
    </p:embeddedFont>
    <p:embeddedFont>
      <p:font typeface="Montserrat" panose="02000505000000020004" pitchFamily="2" charset="0"/>
      <p:bold r:id="rId66"/>
    </p:embeddedFont>
    <p:embeddedFont>
      <p:font typeface="Proxima Nova" panose="020B0604020202020204" charset="0"/>
      <p:regular r:id="rId67"/>
      <p:bold r:id="rId68"/>
      <p:italic r:id="rId69"/>
      <p:boldItalic r:id="rId70"/>
    </p:embeddedFont>
    <p:embeddedFont>
      <p:font typeface="Open Sans" panose="020B0604020202020204" charset="0"/>
      <p:regular r:id="rId71"/>
      <p:bold r:id="rId72"/>
      <p:italic r:id="rId73"/>
      <p:boldItalic r:id="rId74"/>
    </p:embeddedFont>
    <p:embeddedFont>
      <p:font typeface="Amatic SC" panose="020B0604020202020204" charset="-79"/>
      <p:regular r:id="rId75"/>
      <p:bold r:id="rId76"/>
    </p:embeddedFont>
    <p:embeddedFont>
      <p:font typeface="Patrick Hand" panose="020B0604020202020204" charset="0"/>
      <p:regular r:id="rId7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288">
          <p15:clr>
            <a:srgbClr val="9AA0A6"/>
          </p15:clr>
        </p15:guide>
        <p15:guide id="2" orient="horz" pos="2918">
          <p15:clr>
            <a:srgbClr val="9AA0A6"/>
          </p15:clr>
        </p15:guide>
        <p15:guide id="3" pos="5328">
          <p15:clr>
            <a:srgbClr val="9AA0A6"/>
          </p15:clr>
        </p15:guide>
        <p15:guide id="4" pos="432">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ABAB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7D59DF8-9BDE-496A-924A-B588845C1883}">
  <a:tblStyle styleId="{67D59DF8-9BDE-496A-924A-B588845C188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308" autoAdjust="0"/>
    <p:restoredTop sz="94660"/>
  </p:normalViewPr>
  <p:slideViewPr>
    <p:cSldViewPr snapToGrid="0">
      <p:cViewPr varScale="1">
        <p:scale>
          <a:sx n="143" d="100"/>
          <a:sy n="143" d="100"/>
        </p:scale>
        <p:origin x="702" y="120"/>
      </p:cViewPr>
      <p:guideLst>
        <p:guide orient="horz" pos="288"/>
        <p:guide orient="horz" pos="2918"/>
        <p:guide pos="5328"/>
        <p:guide pos="432"/>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font" Target="fonts/font3.fntdata"/><Relationship Id="rId63" Type="http://schemas.openxmlformats.org/officeDocument/2006/relationships/font" Target="fonts/font11.fntdata"/><Relationship Id="rId68" Type="http://schemas.openxmlformats.org/officeDocument/2006/relationships/font" Target="fonts/font16.fntdata"/><Relationship Id="rId76" Type="http://schemas.openxmlformats.org/officeDocument/2006/relationships/font" Target="fonts/font24.fntdata"/><Relationship Id="rId7" Type="http://schemas.openxmlformats.org/officeDocument/2006/relationships/slide" Target="slides/slide5.xml"/><Relationship Id="rId71" Type="http://schemas.openxmlformats.org/officeDocument/2006/relationships/font" Target="fonts/font19.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font" Target="fonts/font1.fntdata"/><Relationship Id="rId58" Type="http://schemas.openxmlformats.org/officeDocument/2006/relationships/font" Target="fonts/font6.fntdata"/><Relationship Id="rId66" Type="http://schemas.openxmlformats.org/officeDocument/2006/relationships/font" Target="fonts/font14.fntdata"/><Relationship Id="rId74" Type="http://schemas.openxmlformats.org/officeDocument/2006/relationships/font" Target="fonts/font22.fntdata"/><Relationship Id="rId79"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font" Target="fonts/font9.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notesMaster" Target="notesMasters/notesMaster1.xml"/><Relationship Id="rId60" Type="http://schemas.openxmlformats.org/officeDocument/2006/relationships/font" Target="fonts/font8.fntdata"/><Relationship Id="rId65" Type="http://schemas.openxmlformats.org/officeDocument/2006/relationships/font" Target="fonts/font13.fntdata"/><Relationship Id="rId73" Type="http://schemas.openxmlformats.org/officeDocument/2006/relationships/font" Target="fonts/font21.fntdata"/><Relationship Id="rId78" Type="http://schemas.openxmlformats.org/officeDocument/2006/relationships/presProps" Target="presProps.xml"/><Relationship Id="rId81"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4.fntdata"/><Relationship Id="rId64" Type="http://schemas.openxmlformats.org/officeDocument/2006/relationships/font" Target="fonts/font12.fntdata"/><Relationship Id="rId69" Type="http://schemas.openxmlformats.org/officeDocument/2006/relationships/font" Target="fonts/font17.fntdata"/><Relationship Id="rId77" Type="http://schemas.openxmlformats.org/officeDocument/2006/relationships/font" Target="fonts/font25.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20.fntdata"/><Relationship Id="rId80"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7.fntdata"/><Relationship Id="rId67" Type="http://schemas.openxmlformats.org/officeDocument/2006/relationships/font" Target="fonts/font15.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2.fntdata"/><Relationship Id="rId62" Type="http://schemas.openxmlformats.org/officeDocument/2006/relationships/font" Target="fonts/font10.fntdata"/><Relationship Id="rId70" Type="http://schemas.openxmlformats.org/officeDocument/2006/relationships/font" Target="fonts/font18.fntdata"/><Relationship Id="rId75" Type="http://schemas.openxmlformats.org/officeDocument/2006/relationships/font" Target="fonts/font23.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5.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5"/>
        <p:cNvGrpSpPr/>
        <p:nvPr/>
      </p:nvGrpSpPr>
      <p:grpSpPr>
        <a:xfrm>
          <a:off x="0" y="0"/>
          <a:ext cx="0" cy="0"/>
          <a:chOff x="0" y="0"/>
          <a:chExt cx="0" cy="0"/>
        </a:xfrm>
      </p:grpSpPr>
      <p:sp>
        <p:nvSpPr>
          <p:cNvPr id="456" name="Google Shape;456;gdb13e22b57_0_6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7" name="Google Shape;457;gdb13e22b57_0_6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8"/>
        <p:cNvGrpSpPr/>
        <p:nvPr/>
      </p:nvGrpSpPr>
      <p:grpSpPr>
        <a:xfrm>
          <a:off x="0" y="0"/>
          <a:ext cx="0" cy="0"/>
          <a:chOff x="0" y="0"/>
          <a:chExt cx="0" cy="0"/>
        </a:xfrm>
      </p:grpSpPr>
      <p:sp>
        <p:nvSpPr>
          <p:cNvPr id="779" name="Google Shape;779;gf2efa0e74b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0" name="Google Shape;780;gf2efa0e74b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7"/>
        <p:cNvGrpSpPr/>
        <p:nvPr/>
      </p:nvGrpSpPr>
      <p:grpSpPr>
        <a:xfrm>
          <a:off x="0" y="0"/>
          <a:ext cx="0" cy="0"/>
          <a:chOff x="0" y="0"/>
          <a:chExt cx="0" cy="0"/>
        </a:xfrm>
      </p:grpSpPr>
      <p:sp>
        <p:nvSpPr>
          <p:cNvPr id="798" name="Google Shape;798;gf14243481e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9" name="Google Shape;799;gf14243481e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1"/>
        <p:cNvGrpSpPr/>
        <p:nvPr/>
      </p:nvGrpSpPr>
      <p:grpSpPr>
        <a:xfrm>
          <a:off x="0" y="0"/>
          <a:ext cx="0" cy="0"/>
          <a:chOff x="0" y="0"/>
          <a:chExt cx="0" cy="0"/>
        </a:xfrm>
      </p:grpSpPr>
      <p:sp>
        <p:nvSpPr>
          <p:cNvPr id="812" name="Google Shape;812;gf2efa0e74b_1_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3" name="Google Shape;813;gf2efa0e74b_1_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2"/>
        <p:cNvGrpSpPr/>
        <p:nvPr/>
      </p:nvGrpSpPr>
      <p:grpSpPr>
        <a:xfrm>
          <a:off x="0" y="0"/>
          <a:ext cx="0" cy="0"/>
          <a:chOff x="0" y="0"/>
          <a:chExt cx="0" cy="0"/>
        </a:xfrm>
      </p:grpSpPr>
      <p:sp>
        <p:nvSpPr>
          <p:cNvPr id="923" name="Google Shape;923;gf2efa0e74b_1_5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4" name="Google Shape;924;gf2efa0e74b_1_5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2"/>
        <p:cNvGrpSpPr/>
        <p:nvPr/>
      </p:nvGrpSpPr>
      <p:grpSpPr>
        <a:xfrm>
          <a:off x="0" y="0"/>
          <a:ext cx="0" cy="0"/>
          <a:chOff x="0" y="0"/>
          <a:chExt cx="0" cy="0"/>
        </a:xfrm>
      </p:grpSpPr>
      <p:sp>
        <p:nvSpPr>
          <p:cNvPr id="1023" name="Google Shape;1023;ge67be192b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4" name="Google Shape;1024;ge67be192b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7"/>
        <p:cNvGrpSpPr/>
        <p:nvPr/>
      </p:nvGrpSpPr>
      <p:grpSpPr>
        <a:xfrm>
          <a:off x="0" y="0"/>
          <a:ext cx="0" cy="0"/>
          <a:chOff x="0" y="0"/>
          <a:chExt cx="0" cy="0"/>
        </a:xfrm>
      </p:grpSpPr>
      <p:sp>
        <p:nvSpPr>
          <p:cNvPr id="1078" name="Google Shape;1078;gf2efa0e74b_1_7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9" name="Google Shape;1079;gf2efa0e74b_1_7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6"/>
        <p:cNvGrpSpPr/>
        <p:nvPr/>
      </p:nvGrpSpPr>
      <p:grpSpPr>
        <a:xfrm>
          <a:off x="0" y="0"/>
          <a:ext cx="0" cy="0"/>
          <a:chOff x="0" y="0"/>
          <a:chExt cx="0" cy="0"/>
        </a:xfrm>
      </p:grpSpPr>
      <p:sp>
        <p:nvSpPr>
          <p:cNvPr id="1167" name="Google Shape;1167;gf2efa0e74b_1_10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8" name="Google Shape;1168;gf2efa0e74b_1_10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7"/>
        <p:cNvGrpSpPr/>
        <p:nvPr/>
      </p:nvGrpSpPr>
      <p:grpSpPr>
        <a:xfrm>
          <a:off x="0" y="0"/>
          <a:ext cx="0" cy="0"/>
          <a:chOff x="0" y="0"/>
          <a:chExt cx="0" cy="0"/>
        </a:xfrm>
      </p:grpSpPr>
      <p:sp>
        <p:nvSpPr>
          <p:cNvPr id="1228" name="Google Shape;1228;gf2efa0e74b_1_1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9" name="Google Shape;1229;gf2efa0e74b_1_1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0"/>
        <p:cNvGrpSpPr/>
        <p:nvPr/>
      </p:nvGrpSpPr>
      <p:grpSpPr>
        <a:xfrm>
          <a:off x="0" y="0"/>
          <a:ext cx="0" cy="0"/>
          <a:chOff x="0" y="0"/>
          <a:chExt cx="0" cy="0"/>
        </a:xfrm>
      </p:grpSpPr>
      <p:sp>
        <p:nvSpPr>
          <p:cNvPr id="1241" name="Google Shape;1241;gf2efa0e74b_1_11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2" name="Google Shape;1242;gf2efa0e74b_1_11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2"/>
        <p:cNvGrpSpPr/>
        <p:nvPr/>
      </p:nvGrpSpPr>
      <p:grpSpPr>
        <a:xfrm>
          <a:off x="0" y="0"/>
          <a:ext cx="0" cy="0"/>
          <a:chOff x="0" y="0"/>
          <a:chExt cx="0" cy="0"/>
        </a:xfrm>
      </p:grpSpPr>
      <p:sp>
        <p:nvSpPr>
          <p:cNvPr id="1253" name="Google Shape;1253;gf2efa0e74b_1_12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4" name="Google Shape;1254;gf2efa0e74b_1_12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
        <p:cNvGrpSpPr/>
        <p:nvPr/>
      </p:nvGrpSpPr>
      <p:grpSpPr>
        <a:xfrm>
          <a:off x="0" y="0"/>
          <a:ext cx="0" cy="0"/>
          <a:chOff x="0" y="0"/>
          <a:chExt cx="0" cy="0"/>
        </a:xfrm>
      </p:grpSpPr>
      <p:sp>
        <p:nvSpPr>
          <p:cNvPr id="472" name="Google Shape;472;gdb13e22b57_0_4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3" name="Google Shape;473;gdb13e22b57_0_4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6"/>
        <p:cNvGrpSpPr/>
        <p:nvPr/>
      </p:nvGrpSpPr>
      <p:grpSpPr>
        <a:xfrm>
          <a:off x="0" y="0"/>
          <a:ext cx="0" cy="0"/>
          <a:chOff x="0" y="0"/>
          <a:chExt cx="0" cy="0"/>
        </a:xfrm>
      </p:grpSpPr>
      <p:sp>
        <p:nvSpPr>
          <p:cNvPr id="1347" name="Google Shape;1347;gf2efa0e74b_1_14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8" name="Google Shape;1348;gf2efa0e74b_1_14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0"/>
        <p:cNvGrpSpPr/>
        <p:nvPr/>
      </p:nvGrpSpPr>
      <p:grpSpPr>
        <a:xfrm>
          <a:off x="0" y="0"/>
          <a:ext cx="0" cy="0"/>
          <a:chOff x="0" y="0"/>
          <a:chExt cx="0" cy="0"/>
        </a:xfrm>
      </p:grpSpPr>
      <p:sp>
        <p:nvSpPr>
          <p:cNvPr id="1481" name="Google Shape;1481;gf2efa0e74b_1_17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2" name="Google Shape;1482;gf2efa0e74b_1_17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5"/>
        <p:cNvGrpSpPr/>
        <p:nvPr/>
      </p:nvGrpSpPr>
      <p:grpSpPr>
        <a:xfrm>
          <a:off x="0" y="0"/>
          <a:ext cx="0" cy="0"/>
          <a:chOff x="0" y="0"/>
          <a:chExt cx="0" cy="0"/>
        </a:xfrm>
      </p:grpSpPr>
      <p:sp>
        <p:nvSpPr>
          <p:cNvPr id="1586" name="Google Shape;1586;gf2efa0e74b_1_19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7" name="Google Shape;1587;gf2efa0e74b_1_19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7"/>
        <p:cNvGrpSpPr/>
        <p:nvPr/>
      </p:nvGrpSpPr>
      <p:grpSpPr>
        <a:xfrm>
          <a:off x="0" y="0"/>
          <a:ext cx="0" cy="0"/>
          <a:chOff x="0" y="0"/>
          <a:chExt cx="0" cy="0"/>
        </a:xfrm>
      </p:grpSpPr>
      <p:sp>
        <p:nvSpPr>
          <p:cNvPr id="1658" name="Google Shape;1658;gf2efa0e74b_1_2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9" name="Google Shape;1659;gf2efa0e74b_1_2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1"/>
        <p:cNvGrpSpPr/>
        <p:nvPr/>
      </p:nvGrpSpPr>
      <p:grpSpPr>
        <a:xfrm>
          <a:off x="0" y="0"/>
          <a:ext cx="0" cy="0"/>
          <a:chOff x="0" y="0"/>
          <a:chExt cx="0" cy="0"/>
        </a:xfrm>
      </p:grpSpPr>
      <p:sp>
        <p:nvSpPr>
          <p:cNvPr id="1672" name="Google Shape;1672;gf2efa0e74b_1_2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3" name="Google Shape;1673;gf2efa0e74b_1_2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2"/>
        <p:cNvGrpSpPr/>
        <p:nvPr/>
      </p:nvGrpSpPr>
      <p:grpSpPr>
        <a:xfrm>
          <a:off x="0" y="0"/>
          <a:ext cx="0" cy="0"/>
          <a:chOff x="0" y="0"/>
          <a:chExt cx="0" cy="0"/>
        </a:xfrm>
      </p:grpSpPr>
      <p:sp>
        <p:nvSpPr>
          <p:cNvPr id="1683" name="Google Shape;1683;gf2efa0e74b_1_7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4" name="Google Shape;1684;gf2efa0e74b_1_7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7"/>
        <p:cNvGrpSpPr/>
        <p:nvPr/>
      </p:nvGrpSpPr>
      <p:grpSpPr>
        <a:xfrm>
          <a:off x="0" y="0"/>
          <a:ext cx="0" cy="0"/>
          <a:chOff x="0" y="0"/>
          <a:chExt cx="0" cy="0"/>
        </a:xfrm>
      </p:grpSpPr>
      <p:sp>
        <p:nvSpPr>
          <p:cNvPr id="1688" name="Google Shape;1688;gf2efa0e74b_1_9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9" name="Google Shape;1689;gf2efa0e74b_1_9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8"/>
        <p:cNvGrpSpPr/>
        <p:nvPr/>
      </p:nvGrpSpPr>
      <p:grpSpPr>
        <a:xfrm>
          <a:off x="0" y="0"/>
          <a:ext cx="0" cy="0"/>
          <a:chOff x="0" y="0"/>
          <a:chExt cx="0" cy="0"/>
        </a:xfrm>
      </p:grpSpPr>
      <p:sp>
        <p:nvSpPr>
          <p:cNvPr id="1699" name="Google Shape;1699;gf2efa0e74b_1_17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0" name="Google Shape;1700;gf2efa0e74b_1_17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7"/>
        <p:cNvGrpSpPr/>
        <p:nvPr/>
      </p:nvGrpSpPr>
      <p:grpSpPr>
        <a:xfrm>
          <a:off x="0" y="0"/>
          <a:ext cx="0" cy="0"/>
          <a:chOff x="0" y="0"/>
          <a:chExt cx="0" cy="0"/>
        </a:xfrm>
      </p:grpSpPr>
      <p:sp>
        <p:nvSpPr>
          <p:cNvPr id="1728" name="Google Shape;1728;gf2efa0e74b_1_20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9" name="Google Shape;1729;gf2efa0e74b_1_20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4"/>
        <p:cNvGrpSpPr/>
        <p:nvPr/>
      </p:nvGrpSpPr>
      <p:grpSpPr>
        <a:xfrm>
          <a:off x="0" y="0"/>
          <a:ext cx="0" cy="0"/>
          <a:chOff x="0" y="0"/>
          <a:chExt cx="0" cy="0"/>
        </a:xfrm>
      </p:grpSpPr>
      <p:sp>
        <p:nvSpPr>
          <p:cNvPr id="1735" name="Google Shape;1735;gf2efa0e74b_1_20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6" name="Google Shape;1736;gf2efa0e74b_1_20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3"/>
        <p:cNvGrpSpPr/>
        <p:nvPr/>
      </p:nvGrpSpPr>
      <p:grpSpPr>
        <a:xfrm>
          <a:off x="0" y="0"/>
          <a:ext cx="0" cy="0"/>
          <a:chOff x="0" y="0"/>
          <a:chExt cx="0" cy="0"/>
        </a:xfrm>
      </p:grpSpPr>
      <p:sp>
        <p:nvSpPr>
          <p:cNvPr id="494" name="Google Shape;494;gd924d83865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5" name="Google Shape;495;gd924d83865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7"/>
        <p:cNvGrpSpPr/>
        <p:nvPr/>
      </p:nvGrpSpPr>
      <p:grpSpPr>
        <a:xfrm>
          <a:off x="0" y="0"/>
          <a:ext cx="0" cy="0"/>
          <a:chOff x="0" y="0"/>
          <a:chExt cx="0" cy="0"/>
        </a:xfrm>
      </p:grpSpPr>
      <p:sp>
        <p:nvSpPr>
          <p:cNvPr id="1748" name="Google Shape;1748;gd6846a9aa0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9" name="Google Shape;1749;gd6846a9aa0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4"/>
        <p:cNvGrpSpPr/>
        <p:nvPr/>
      </p:nvGrpSpPr>
      <p:grpSpPr>
        <a:xfrm>
          <a:off x="0" y="0"/>
          <a:ext cx="0" cy="0"/>
          <a:chOff x="0" y="0"/>
          <a:chExt cx="0" cy="0"/>
        </a:xfrm>
      </p:grpSpPr>
      <p:sp>
        <p:nvSpPr>
          <p:cNvPr id="1775" name="Google Shape;1775;gf2efa0e74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6" name="Google Shape;1776;gf2efa0e74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9"/>
        <p:cNvGrpSpPr/>
        <p:nvPr/>
      </p:nvGrpSpPr>
      <p:grpSpPr>
        <a:xfrm>
          <a:off x="0" y="0"/>
          <a:ext cx="0" cy="0"/>
          <a:chOff x="0" y="0"/>
          <a:chExt cx="0" cy="0"/>
        </a:xfrm>
      </p:grpSpPr>
      <p:sp>
        <p:nvSpPr>
          <p:cNvPr id="2710" name="Google Shape;2710;gd924d83865_0_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1" name="Google Shape;2711;gd924d83865_0_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7"/>
        <p:cNvGrpSpPr/>
        <p:nvPr/>
      </p:nvGrpSpPr>
      <p:grpSpPr>
        <a:xfrm>
          <a:off x="0" y="0"/>
          <a:ext cx="0" cy="0"/>
          <a:chOff x="0" y="0"/>
          <a:chExt cx="0" cy="0"/>
        </a:xfrm>
      </p:grpSpPr>
      <p:sp>
        <p:nvSpPr>
          <p:cNvPr id="2718" name="Google Shape;2718;gd933aedcbc_0_20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9" name="Google Shape;2719;gd933aedcbc_0_20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3"/>
        <p:cNvGrpSpPr/>
        <p:nvPr/>
      </p:nvGrpSpPr>
      <p:grpSpPr>
        <a:xfrm>
          <a:off x="0" y="0"/>
          <a:ext cx="0" cy="0"/>
          <a:chOff x="0" y="0"/>
          <a:chExt cx="0" cy="0"/>
        </a:xfrm>
      </p:grpSpPr>
      <p:sp>
        <p:nvSpPr>
          <p:cNvPr id="2724" name="Google Shape;2724;gd924d83865_0_1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5" name="Google Shape;2725;gd924d83865_0_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4"/>
        <p:cNvGrpSpPr/>
        <p:nvPr/>
      </p:nvGrpSpPr>
      <p:grpSpPr>
        <a:xfrm>
          <a:off x="0" y="0"/>
          <a:ext cx="0" cy="0"/>
          <a:chOff x="0" y="0"/>
          <a:chExt cx="0" cy="0"/>
        </a:xfrm>
      </p:grpSpPr>
      <p:sp>
        <p:nvSpPr>
          <p:cNvPr id="2745" name="Google Shape;2745;gefb85bf4db_5_193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46" name="Google Shape;2746;gefb85bf4db_5_193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9"/>
        <p:cNvGrpSpPr/>
        <p:nvPr/>
      </p:nvGrpSpPr>
      <p:grpSpPr>
        <a:xfrm>
          <a:off x="0" y="0"/>
          <a:ext cx="0" cy="0"/>
          <a:chOff x="0" y="0"/>
          <a:chExt cx="0" cy="0"/>
        </a:xfrm>
      </p:grpSpPr>
      <p:sp>
        <p:nvSpPr>
          <p:cNvPr id="2770" name="Google Shape;2770;gefb85bf4db_5_193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1" name="Google Shape;2771;gefb85bf4db_5_193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5"/>
        <p:cNvGrpSpPr/>
        <p:nvPr/>
      </p:nvGrpSpPr>
      <p:grpSpPr>
        <a:xfrm>
          <a:off x="0" y="0"/>
          <a:ext cx="0" cy="0"/>
          <a:chOff x="0" y="0"/>
          <a:chExt cx="0" cy="0"/>
        </a:xfrm>
      </p:grpSpPr>
      <p:sp>
        <p:nvSpPr>
          <p:cNvPr id="2786" name="Google Shape;2786;gefb85bf4db_5_193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7" name="Google Shape;2787;gefb85bf4db_5_193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2"/>
        <p:cNvGrpSpPr/>
        <p:nvPr/>
      </p:nvGrpSpPr>
      <p:grpSpPr>
        <a:xfrm>
          <a:off x="0" y="0"/>
          <a:ext cx="0" cy="0"/>
          <a:chOff x="0" y="0"/>
          <a:chExt cx="0" cy="0"/>
        </a:xfrm>
      </p:grpSpPr>
      <p:sp>
        <p:nvSpPr>
          <p:cNvPr id="3123" name="Google Shape;3123;gefb85bf4db_5_197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24" name="Google Shape;3124;gefb85bf4db_5_197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9"/>
        <p:cNvGrpSpPr/>
        <p:nvPr/>
      </p:nvGrpSpPr>
      <p:grpSpPr>
        <a:xfrm>
          <a:off x="0" y="0"/>
          <a:ext cx="0" cy="0"/>
          <a:chOff x="0" y="0"/>
          <a:chExt cx="0" cy="0"/>
        </a:xfrm>
      </p:grpSpPr>
      <p:sp>
        <p:nvSpPr>
          <p:cNvPr id="5910" name="Google Shape;5910;gefb85bf4db_5_224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11" name="Google Shape;5911;gefb85bf4db_5_224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6"/>
        <p:cNvGrpSpPr/>
        <p:nvPr/>
      </p:nvGrpSpPr>
      <p:grpSpPr>
        <a:xfrm>
          <a:off x="0" y="0"/>
          <a:ext cx="0" cy="0"/>
          <a:chOff x="0" y="0"/>
          <a:chExt cx="0" cy="0"/>
        </a:xfrm>
      </p:grpSpPr>
      <p:sp>
        <p:nvSpPr>
          <p:cNvPr id="507" name="Google Shape;507;gd6846a9aa0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8" name="Google Shape;508;gd6846a9aa0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28"/>
        <p:cNvGrpSpPr/>
        <p:nvPr/>
      </p:nvGrpSpPr>
      <p:grpSpPr>
        <a:xfrm>
          <a:off x="0" y="0"/>
          <a:ext cx="0" cy="0"/>
          <a:chOff x="0" y="0"/>
          <a:chExt cx="0" cy="0"/>
        </a:xfrm>
      </p:grpSpPr>
      <p:sp>
        <p:nvSpPr>
          <p:cNvPr id="6329" name="Google Shape;6329;gefb85bf4db_5_229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30" name="Google Shape;6330;gefb85bf4db_5_229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98"/>
        <p:cNvGrpSpPr/>
        <p:nvPr/>
      </p:nvGrpSpPr>
      <p:grpSpPr>
        <a:xfrm>
          <a:off x="0" y="0"/>
          <a:ext cx="0" cy="0"/>
          <a:chOff x="0" y="0"/>
          <a:chExt cx="0" cy="0"/>
        </a:xfrm>
      </p:grpSpPr>
      <p:sp>
        <p:nvSpPr>
          <p:cNvPr id="6499" name="Google Shape;6499;gefb85bf4db_5_230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00" name="Google Shape;6500;gefb85bf4db_5_230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3"/>
        <p:cNvGrpSpPr/>
        <p:nvPr/>
      </p:nvGrpSpPr>
      <p:grpSpPr>
        <a:xfrm>
          <a:off x="0" y="0"/>
          <a:ext cx="0" cy="0"/>
          <a:chOff x="0" y="0"/>
          <a:chExt cx="0" cy="0"/>
        </a:xfrm>
      </p:grpSpPr>
      <p:sp>
        <p:nvSpPr>
          <p:cNvPr id="6904" name="Google Shape;6904;gefb85bf4db_5_234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5" name="Google Shape;6905;gefb85bf4db_5_234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83"/>
        <p:cNvGrpSpPr/>
        <p:nvPr/>
      </p:nvGrpSpPr>
      <p:grpSpPr>
        <a:xfrm>
          <a:off x="0" y="0"/>
          <a:ext cx="0" cy="0"/>
          <a:chOff x="0" y="0"/>
          <a:chExt cx="0" cy="0"/>
        </a:xfrm>
      </p:grpSpPr>
      <p:sp>
        <p:nvSpPr>
          <p:cNvPr id="7284" name="Google Shape;7284;gefb85bf4db_5_238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5" name="Google Shape;7285;gefb85bf4db_5_238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51"/>
        <p:cNvGrpSpPr/>
        <p:nvPr/>
      </p:nvGrpSpPr>
      <p:grpSpPr>
        <a:xfrm>
          <a:off x="0" y="0"/>
          <a:ext cx="0" cy="0"/>
          <a:chOff x="0" y="0"/>
          <a:chExt cx="0" cy="0"/>
        </a:xfrm>
      </p:grpSpPr>
      <p:sp>
        <p:nvSpPr>
          <p:cNvPr id="8052" name="Google Shape;8052;gefb85bf4db_5_246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3" name="Google Shape;8053;gefb85bf4db_5_246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58"/>
        <p:cNvGrpSpPr/>
        <p:nvPr/>
      </p:nvGrpSpPr>
      <p:grpSpPr>
        <a:xfrm>
          <a:off x="0" y="0"/>
          <a:ext cx="0" cy="0"/>
          <a:chOff x="0" y="0"/>
          <a:chExt cx="0" cy="0"/>
        </a:xfrm>
      </p:grpSpPr>
      <p:sp>
        <p:nvSpPr>
          <p:cNvPr id="9459" name="Google Shape;9459;gefb85bf4db_5_260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60" name="Google Shape;9460;gefb85bf4db_5_260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52"/>
        <p:cNvGrpSpPr/>
        <p:nvPr/>
      </p:nvGrpSpPr>
      <p:grpSpPr>
        <a:xfrm>
          <a:off x="0" y="0"/>
          <a:ext cx="0" cy="0"/>
          <a:chOff x="0" y="0"/>
          <a:chExt cx="0" cy="0"/>
        </a:xfrm>
      </p:grpSpPr>
      <p:sp>
        <p:nvSpPr>
          <p:cNvPr id="11853" name="Google Shape;11853;gefb85bf4db_5_284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54" name="Google Shape;11854;gefb85bf4db_5_284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66"/>
        <p:cNvGrpSpPr/>
        <p:nvPr/>
      </p:nvGrpSpPr>
      <p:grpSpPr>
        <a:xfrm>
          <a:off x="0" y="0"/>
          <a:ext cx="0" cy="0"/>
          <a:chOff x="0" y="0"/>
          <a:chExt cx="0" cy="0"/>
        </a:xfrm>
      </p:grpSpPr>
      <p:sp>
        <p:nvSpPr>
          <p:cNvPr id="13867" name="Google Shape;13867;gefb85bf4db_5_304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68" name="Google Shape;13868;gefb85bf4db_5_304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02"/>
        <p:cNvGrpSpPr/>
        <p:nvPr/>
      </p:nvGrpSpPr>
      <p:grpSpPr>
        <a:xfrm>
          <a:off x="0" y="0"/>
          <a:ext cx="0" cy="0"/>
          <a:chOff x="0" y="0"/>
          <a:chExt cx="0" cy="0"/>
        </a:xfrm>
      </p:grpSpPr>
      <p:sp>
        <p:nvSpPr>
          <p:cNvPr id="15503" name="Google Shape;15503;gefb85bf4db_5_320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04" name="Google Shape;15504;gefb85bf4db_5_320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44"/>
        <p:cNvGrpSpPr/>
        <p:nvPr/>
      </p:nvGrpSpPr>
      <p:grpSpPr>
        <a:xfrm>
          <a:off x="0" y="0"/>
          <a:ext cx="0" cy="0"/>
          <a:chOff x="0" y="0"/>
          <a:chExt cx="0" cy="0"/>
        </a:xfrm>
      </p:grpSpPr>
      <p:sp>
        <p:nvSpPr>
          <p:cNvPr id="16545" name="Google Shape;16545;gefb85bf4db_5_33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46" name="Google Shape;16546;gefb85bf4db_5_33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
        <p:cNvGrpSpPr/>
        <p:nvPr/>
      </p:nvGrpSpPr>
      <p:grpSpPr>
        <a:xfrm>
          <a:off x="0" y="0"/>
          <a:ext cx="0" cy="0"/>
          <a:chOff x="0" y="0"/>
          <a:chExt cx="0" cy="0"/>
        </a:xfrm>
      </p:grpSpPr>
      <p:sp>
        <p:nvSpPr>
          <p:cNvPr id="518" name="Google Shape;518;gf14243481e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 name="Google Shape;519;gf14243481e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3"/>
        <p:cNvGrpSpPr/>
        <p:nvPr/>
      </p:nvGrpSpPr>
      <p:grpSpPr>
        <a:xfrm>
          <a:off x="0" y="0"/>
          <a:ext cx="0" cy="0"/>
          <a:chOff x="0" y="0"/>
          <a:chExt cx="0" cy="0"/>
        </a:xfrm>
      </p:grpSpPr>
      <p:sp>
        <p:nvSpPr>
          <p:cNvPr id="614" name="Google Shape;614;gefb2f7c86a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5" name="Google Shape;615;gefb2f7c86a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5"/>
        <p:cNvGrpSpPr/>
        <p:nvPr/>
      </p:nvGrpSpPr>
      <p:grpSpPr>
        <a:xfrm>
          <a:off x="0" y="0"/>
          <a:ext cx="0" cy="0"/>
          <a:chOff x="0" y="0"/>
          <a:chExt cx="0" cy="0"/>
        </a:xfrm>
      </p:grpSpPr>
      <p:sp>
        <p:nvSpPr>
          <p:cNvPr id="696" name="Google Shape;696;gd924d83865_0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7" name="Google Shape;697;gd924d83865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
        <p:cNvGrpSpPr/>
        <p:nvPr/>
      </p:nvGrpSpPr>
      <p:grpSpPr>
        <a:xfrm>
          <a:off x="0" y="0"/>
          <a:ext cx="0" cy="0"/>
          <a:chOff x="0" y="0"/>
          <a:chExt cx="0" cy="0"/>
        </a:xfrm>
      </p:grpSpPr>
      <p:sp>
        <p:nvSpPr>
          <p:cNvPr id="702" name="Google Shape;702;gf2efa0e74b_0_2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3" name="Google Shape;703;gf2efa0e74b_0_2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0"/>
        <p:cNvGrpSpPr/>
        <p:nvPr/>
      </p:nvGrpSpPr>
      <p:grpSpPr>
        <a:xfrm>
          <a:off x="0" y="0"/>
          <a:ext cx="0" cy="0"/>
          <a:chOff x="0" y="0"/>
          <a:chExt cx="0" cy="0"/>
        </a:xfrm>
      </p:grpSpPr>
      <p:sp>
        <p:nvSpPr>
          <p:cNvPr id="711" name="Google Shape;711;gf2efa0e74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2" name="Google Shape;712;gf2efa0e74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jp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jp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jp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jp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8.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8.jp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9.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blipFill>
          <a:blip r:embed="rId2">
            <a:alphaModFix/>
          </a:blip>
          <a:stretch>
            <a:fillRect/>
          </a:stretch>
        </a:blip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rot="-727">
            <a:off x="4377175" y="1196750"/>
            <a:ext cx="4257300" cy="2211300"/>
          </a:xfrm>
          <a:prstGeom prst="rect">
            <a:avLst/>
          </a:prstGeom>
        </p:spPr>
        <p:txBody>
          <a:bodyPr spcFirstLastPara="1" wrap="square" lIns="91425" tIns="91425" rIns="91425" bIns="91425" anchor="t" anchorCtr="0">
            <a:noAutofit/>
          </a:bodyPr>
          <a:lstStyle>
            <a:lvl1pPr lvl="0">
              <a:spcBef>
                <a:spcPts val="0"/>
              </a:spcBef>
              <a:spcAft>
                <a:spcPts val="0"/>
              </a:spcAft>
              <a:buSzPts val="5200"/>
              <a:buNone/>
              <a:defRPr sz="5000">
                <a:solidFill>
                  <a:schemeClr val="lt1"/>
                </a:solidFill>
                <a:latin typeface="Titan One"/>
                <a:ea typeface="Titan One"/>
                <a:cs typeface="Titan One"/>
                <a:sym typeface="Titan One"/>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rot="234">
            <a:off x="4377175" y="3609675"/>
            <a:ext cx="4403100" cy="5121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1700">
                <a:latin typeface="Open Sans"/>
                <a:ea typeface="Open Sans"/>
                <a:cs typeface="Open Sans"/>
                <a:sym typeface="Open Sans"/>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pic>
        <p:nvPicPr>
          <p:cNvPr id="11" name="Google Shape;11;p2"/>
          <p:cNvPicPr preferRelativeResize="0"/>
          <p:nvPr/>
        </p:nvPicPr>
        <p:blipFill>
          <a:blip r:embed="rId3">
            <a:alphaModFix/>
          </a:blip>
          <a:stretch>
            <a:fillRect/>
          </a:stretch>
        </p:blipFill>
        <p:spPr>
          <a:xfrm rot="1630003">
            <a:off x="7674650" y="73673"/>
            <a:ext cx="1567104" cy="922031"/>
          </a:xfrm>
          <a:prstGeom prst="rect">
            <a:avLst/>
          </a:prstGeom>
          <a:noFill/>
          <a:ln>
            <a:noFill/>
          </a:ln>
        </p:spPr>
      </p:pic>
      <p:grpSp>
        <p:nvGrpSpPr>
          <p:cNvPr id="12" name="Google Shape;12;p2"/>
          <p:cNvGrpSpPr/>
          <p:nvPr/>
        </p:nvGrpSpPr>
        <p:grpSpPr>
          <a:xfrm>
            <a:off x="272211" y="188400"/>
            <a:ext cx="476216" cy="360310"/>
            <a:chOff x="272211" y="188400"/>
            <a:chExt cx="476216" cy="360310"/>
          </a:xfrm>
        </p:grpSpPr>
        <p:pic>
          <p:nvPicPr>
            <p:cNvPr id="13" name="Google Shape;13;p2"/>
            <p:cNvPicPr preferRelativeResize="0"/>
            <p:nvPr/>
          </p:nvPicPr>
          <p:blipFill rotWithShape="1">
            <a:blip r:embed="rId4">
              <a:alphaModFix/>
            </a:blip>
            <a:srcRect l="-10854" t="-9039" r="36813"/>
            <a:stretch/>
          </p:blipFill>
          <p:spPr>
            <a:xfrm rot="4915634">
              <a:off x="265801" y="233667"/>
              <a:ext cx="325654" cy="269776"/>
            </a:xfrm>
            <a:prstGeom prst="rect">
              <a:avLst/>
            </a:prstGeom>
            <a:noFill/>
            <a:ln>
              <a:noFill/>
            </a:ln>
          </p:spPr>
        </p:pic>
        <p:pic>
          <p:nvPicPr>
            <p:cNvPr id="14" name="Google Shape;14;p2"/>
            <p:cNvPicPr preferRelativeResize="0"/>
            <p:nvPr/>
          </p:nvPicPr>
          <p:blipFill rotWithShape="1">
            <a:blip r:embed="rId4">
              <a:alphaModFix/>
            </a:blip>
            <a:srcRect l="-10854" t="-9039" r="36813"/>
            <a:stretch/>
          </p:blipFill>
          <p:spPr>
            <a:xfrm rot="4915733">
              <a:off x="531259" y="226979"/>
              <a:ext cx="221535" cy="183516"/>
            </a:xfrm>
            <a:prstGeom prst="rect">
              <a:avLst/>
            </a:prstGeom>
            <a:noFill/>
            <a:ln>
              <a:noFill/>
            </a:ln>
          </p:spPr>
        </p:pic>
      </p:grpSp>
      <p:pic>
        <p:nvPicPr>
          <p:cNvPr id="15" name="Google Shape;15;p2"/>
          <p:cNvPicPr preferRelativeResize="0"/>
          <p:nvPr/>
        </p:nvPicPr>
        <p:blipFill rotWithShape="1">
          <a:blip r:embed="rId5">
            <a:alphaModFix/>
          </a:blip>
          <a:srcRect l="9200" r="12893"/>
          <a:stretch/>
        </p:blipFill>
        <p:spPr>
          <a:xfrm rot="476266">
            <a:off x="7894938" y="4155511"/>
            <a:ext cx="1015650" cy="922275"/>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5"/>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116"/>
        <p:cNvGrpSpPr/>
        <p:nvPr/>
      </p:nvGrpSpPr>
      <p:grpSpPr>
        <a:xfrm>
          <a:off x="0" y="0"/>
          <a:ext cx="0" cy="0"/>
          <a:chOff x="0" y="0"/>
          <a:chExt cx="0" cy="0"/>
        </a:xfrm>
      </p:grpSpPr>
      <p:pic>
        <p:nvPicPr>
          <p:cNvPr id="117" name="Google Shape;117;p13"/>
          <p:cNvPicPr preferRelativeResize="0"/>
          <p:nvPr/>
        </p:nvPicPr>
        <p:blipFill>
          <a:blip r:embed="rId2">
            <a:alphaModFix/>
          </a:blip>
          <a:stretch>
            <a:fillRect/>
          </a:stretch>
        </p:blipFill>
        <p:spPr>
          <a:xfrm rot="10800000">
            <a:off x="0" y="0"/>
            <a:ext cx="9144003" cy="5143501"/>
          </a:xfrm>
          <a:prstGeom prst="rect">
            <a:avLst/>
          </a:prstGeom>
          <a:noFill/>
          <a:ln>
            <a:noFill/>
          </a:ln>
        </p:spPr>
      </p:pic>
      <p:sp>
        <p:nvSpPr>
          <p:cNvPr id="118" name="Google Shape;118;p13"/>
          <p:cNvSpPr txBox="1">
            <a:spLocks noGrp="1"/>
          </p:cNvSpPr>
          <p:nvPr>
            <p:ph type="title" hasCustomPrompt="1"/>
          </p:nvPr>
        </p:nvSpPr>
        <p:spPr>
          <a:xfrm flipH="1">
            <a:off x="856319" y="1577613"/>
            <a:ext cx="862200" cy="985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300">
                <a:solidFill>
                  <a:schemeClr val="accent6"/>
                </a:solidFill>
              </a:defRPr>
            </a:lvl1pPr>
            <a:lvl2pPr lvl="1" algn="r" rtl="0">
              <a:spcBef>
                <a:spcPts val="0"/>
              </a:spcBef>
              <a:spcAft>
                <a:spcPts val="0"/>
              </a:spcAft>
              <a:buClr>
                <a:schemeClr val="dk1"/>
              </a:buClr>
              <a:buSzPts val="2500"/>
              <a:buNone/>
              <a:defRPr sz="2500">
                <a:solidFill>
                  <a:schemeClr val="dk1"/>
                </a:solidFill>
              </a:defRPr>
            </a:lvl2pPr>
            <a:lvl3pPr lvl="2" algn="r" rtl="0">
              <a:spcBef>
                <a:spcPts val="0"/>
              </a:spcBef>
              <a:spcAft>
                <a:spcPts val="0"/>
              </a:spcAft>
              <a:buClr>
                <a:schemeClr val="dk1"/>
              </a:buClr>
              <a:buSzPts val="2500"/>
              <a:buNone/>
              <a:defRPr sz="2500">
                <a:solidFill>
                  <a:schemeClr val="dk1"/>
                </a:solidFill>
              </a:defRPr>
            </a:lvl3pPr>
            <a:lvl4pPr lvl="3" algn="r" rtl="0">
              <a:spcBef>
                <a:spcPts val="0"/>
              </a:spcBef>
              <a:spcAft>
                <a:spcPts val="0"/>
              </a:spcAft>
              <a:buClr>
                <a:schemeClr val="dk1"/>
              </a:buClr>
              <a:buSzPts val="2500"/>
              <a:buNone/>
              <a:defRPr sz="2500">
                <a:solidFill>
                  <a:schemeClr val="dk1"/>
                </a:solidFill>
              </a:defRPr>
            </a:lvl4pPr>
            <a:lvl5pPr lvl="4" algn="r" rtl="0">
              <a:spcBef>
                <a:spcPts val="0"/>
              </a:spcBef>
              <a:spcAft>
                <a:spcPts val="0"/>
              </a:spcAft>
              <a:buClr>
                <a:schemeClr val="dk1"/>
              </a:buClr>
              <a:buSzPts val="2500"/>
              <a:buNone/>
              <a:defRPr sz="2500">
                <a:solidFill>
                  <a:schemeClr val="dk1"/>
                </a:solidFill>
              </a:defRPr>
            </a:lvl5pPr>
            <a:lvl6pPr lvl="5" algn="r" rtl="0">
              <a:spcBef>
                <a:spcPts val="0"/>
              </a:spcBef>
              <a:spcAft>
                <a:spcPts val="0"/>
              </a:spcAft>
              <a:buClr>
                <a:schemeClr val="dk1"/>
              </a:buClr>
              <a:buSzPts val="2500"/>
              <a:buNone/>
              <a:defRPr sz="2500">
                <a:solidFill>
                  <a:schemeClr val="dk1"/>
                </a:solidFill>
              </a:defRPr>
            </a:lvl6pPr>
            <a:lvl7pPr lvl="6" algn="r" rtl="0">
              <a:spcBef>
                <a:spcPts val="0"/>
              </a:spcBef>
              <a:spcAft>
                <a:spcPts val="0"/>
              </a:spcAft>
              <a:buClr>
                <a:schemeClr val="dk1"/>
              </a:buClr>
              <a:buSzPts val="2500"/>
              <a:buNone/>
              <a:defRPr sz="2500">
                <a:solidFill>
                  <a:schemeClr val="dk1"/>
                </a:solidFill>
              </a:defRPr>
            </a:lvl7pPr>
            <a:lvl8pPr lvl="7" algn="r" rtl="0">
              <a:spcBef>
                <a:spcPts val="0"/>
              </a:spcBef>
              <a:spcAft>
                <a:spcPts val="0"/>
              </a:spcAft>
              <a:buClr>
                <a:schemeClr val="dk1"/>
              </a:buClr>
              <a:buSzPts val="2500"/>
              <a:buNone/>
              <a:defRPr sz="2500">
                <a:solidFill>
                  <a:schemeClr val="dk1"/>
                </a:solidFill>
              </a:defRPr>
            </a:lvl8pPr>
            <a:lvl9pPr lvl="8" algn="r" rtl="0">
              <a:spcBef>
                <a:spcPts val="0"/>
              </a:spcBef>
              <a:spcAft>
                <a:spcPts val="0"/>
              </a:spcAft>
              <a:buClr>
                <a:schemeClr val="dk1"/>
              </a:buClr>
              <a:buSzPts val="2500"/>
              <a:buNone/>
              <a:defRPr sz="2500">
                <a:solidFill>
                  <a:schemeClr val="dk1"/>
                </a:solidFill>
              </a:defRPr>
            </a:lvl9pPr>
          </a:lstStyle>
          <a:p>
            <a:r>
              <a:t>xx%</a:t>
            </a:r>
          </a:p>
        </p:txBody>
      </p:sp>
      <p:sp>
        <p:nvSpPr>
          <p:cNvPr id="119" name="Google Shape;119;p13"/>
          <p:cNvSpPr txBox="1">
            <a:spLocks noGrp="1"/>
          </p:cNvSpPr>
          <p:nvPr>
            <p:ph type="subTitle" idx="1"/>
          </p:nvPr>
        </p:nvSpPr>
        <p:spPr>
          <a:xfrm>
            <a:off x="1794731" y="2039875"/>
            <a:ext cx="2244300" cy="531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120" name="Google Shape;120;p13"/>
          <p:cNvSpPr txBox="1">
            <a:spLocks noGrp="1"/>
          </p:cNvSpPr>
          <p:nvPr>
            <p:ph type="subTitle" idx="2"/>
          </p:nvPr>
        </p:nvSpPr>
        <p:spPr>
          <a:xfrm>
            <a:off x="1794744" y="1575800"/>
            <a:ext cx="2244300" cy="462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121" name="Google Shape;121;p13"/>
          <p:cNvSpPr txBox="1">
            <a:spLocks noGrp="1"/>
          </p:cNvSpPr>
          <p:nvPr>
            <p:ph type="title" idx="3" hasCustomPrompt="1"/>
          </p:nvPr>
        </p:nvSpPr>
        <p:spPr>
          <a:xfrm flipH="1">
            <a:off x="856344" y="3162938"/>
            <a:ext cx="862200" cy="985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300">
                <a:solidFill>
                  <a:schemeClr val="accent6"/>
                </a:solidFill>
              </a:defRPr>
            </a:lvl1pPr>
            <a:lvl2pPr lvl="1" algn="r" rtl="0">
              <a:spcBef>
                <a:spcPts val="0"/>
              </a:spcBef>
              <a:spcAft>
                <a:spcPts val="0"/>
              </a:spcAft>
              <a:buClr>
                <a:schemeClr val="dk1"/>
              </a:buClr>
              <a:buSzPts val="2500"/>
              <a:buNone/>
              <a:defRPr sz="2500">
                <a:solidFill>
                  <a:schemeClr val="dk1"/>
                </a:solidFill>
              </a:defRPr>
            </a:lvl2pPr>
            <a:lvl3pPr lvl="2" algn="r" rtl="0">
              <a:spcBef>
                <a:spcPts val="0"/>
              </a:spcBef>
              <a:spcAft>
                <a:spcPts val="0"/>
              </a:spcAft>
              <a:buClr>
                <a:schemeClr val="dk1"/>
              </a:buClr>
              <a:buSzPts val="2500"/>
              <a:buNone/>
              <a:defRPr sz="2500">
                <a:solidFill>
                  <a:schemeClr val="dk1"/>
                </a:solidFill>
              </a:defRPr>
            </a:lvl3pPr>
            <a:lvl4pPr lvl="3" algn="r" rtl="0">
              <a:spcBef>
                <a:spcPts val="0"/>
              </a:spcBef>
              <a:spcAft>
                <a:spcPts val="0"/>
              </a:spcAft>
              <a:buClr>
                <a:schemeClr val="dk1"/>
              </a:buClr>
              <a:buSzPts val="2500"/>
              <a:buNone/>
              <a:defRPr sz="2500">
                <a:solidFill>
                  <a:schemeClr val="dk1"/>
                </a:solidFill>
              </a:defRPr>
            </a:lvl4pPr>
            <a:lvl5pPr lvl="4" algn="r" rtl="0">
              <a:spcBef>
                <a:spcPts val="0"/>
              </a:spcBef>
              <a:spcAft>
                <a:spcPts val="0"/>
              </a:spcAft>
              <a:buClr>
                <a:schemeClr val="dk1"/>
              </a:buClr>
              <a:buSzPts val="2500"/>
              <a:buNone/>
              <a:defRPr sz="2500">
                <a:solidFill>
                  <a:schemeClr val="dk1"/>
                </a:solidFill>
              </a:defRPr>
            </a:lvl5pPr>
            <a:lvl6pPr lvl="5" algn="r" rtl="0">
              <a:spcBef>
                <a:spcPts val="0"/>
              </a:spcBef>
              <a:spcAft>
                <a:spcPts val="0"/>
              </a:spcAft>
              <a:buClr>
                <a:schemeClr val="dk1"/>
              </a:buClr>
              <a:buSzPts val="2500"/>
              <a:buNone/>
              <a:defRPr sz="2500">
                <a:solidFill>
                  <a:schemeClr val="dk1"/>
                </a:solidFill>
              </a:defRPr>
            </a:lvl6pPr>
            <a:lvl7pPr lvl="6" algn="r" rtl="0">
              <a:spcBef>
                <a:spcPts val="0"/>
              </a:spcBef>
              <a:spcAft>
                <a:spcPts val="0"/>
              </a:spcAft>
              <a:buClr>
                <a:schemeClr val="dk1"/>
              </a:buClr>
              <a:buSzPts val="2500"/>
              <a:buNone/>
              <a:defRPr sz="2500">
                <a:solidFill>
                  <a:schemeClr val="dk1"/>
                </a:solidFill>
              </a:defRPr>
            </a:lvl7pPr>
            <a:lvl8pPr lvl="7" algn="r" rtl="0">
              <a:spcBef>
                <a:spcPts val="0"/>
              </a:spcBef>
              <a:spcAft>
                <a:spcPts val="0"/>
              </a:spcAft>
              <a:buClr>
                <a:schemeClr val="dk1"/>
              </a:buClr>
              <a:buSzPts val="2500"/>
              <a:buNone/>
              <a:defRPr sz="2500">
                <a:solidFill>
                  <a:schemeClr val="dk1"/>
                </a:solidFill>
              </a:defRPr>
            </a:lvl8pPr>
            <a:lvl9pPr lvl="8" algn="r" rtl="0">
              <a:spcBef>
                <a:spcPts val="0"/>
              </a:spcBef>
              <a:spcAft>
                <a:spcPts val="0"/>
              </a:spcAft>
              <a:buClr>
                <a:schemeClr val="dk1"/>
              </a:buClr>
              <a:buSzPts val="2500"/>
              <a:buNone/>
              <a:defRPr sz="2500">
                <a:solidFill>
                  <a:schemeClr val="dk1"/>
                </a:solidFill>
              </a:defRPr>
            </a:lvl9pPr>
          </a:lstStyle>
          <a:p>
            <a:r>
              <a:t>xx%</a:t>
            </a:r>
          </a:p>
        </p:txBody>
      </p:sp>
      <p:sp>
        <p:nvSpPr>
          <p:cNvPr id="122" name="Google Shape;122;p13"/>
          <p:cNvSpPr txBox="1">
            <a:spLocks noGrp="1"/>
          </p:cNvSpPr>
          <p:nvPr>
            <p:ph type="subTitle" idx="4"/>
          </p:nvPr>
        </p:nvSpPr>
        <p:spPr>
          <a:xfrm>
            <a:off x="1794731" y="3613575"/>
            <a:ext cx="2244300" cy="531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123" name="Google Shape;123;p13"/>
          <p:cNvSpPr txBox="1">
            <a:spLocks noGrp="1"/>
          </p:cNvSpPr>
          <p:nvPr>
            <p:ph type="subTitle" idx="5"/>
          </p:nvPr>
        </p:nvSpPr>
        <p:spPr>
          <a:xfrm>
            <a:off x="1794744" y="3149571"/>
            <a:ext cx="2244300" cy="459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124" name="Google Shape;124;p13"/>
          <p:cNvSpPr txBox="1">
            <a:spLocks noGrp="1"/>
          </p:cNvSpPr>
          <p:nvPr>
            <p:ph type="title" idx="6" hasCustomPrompt="1"/>
          </p:nvPr>
        </p:nvSpPr>
        <p:spPr>
          <a:xfrm flipH="1">
            <a:off x="4484169" y="1571063"/>
            <a:ext cx="862200" cy="985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300">
                <a:solidFill>
                  <a:schemeClr val="accent6"/>
                </a:solidFill>
              </a:defRPr>
            </a:lvl1pPr>
            <a:lvl2pPr lvl="1" algn="r" rtl="0">
              <a:spcBef>
                <a:spcPts val="0"/>
              </a:spcBef>
              <a:spcAft>
                <a:spcPts val="0"/>
              </a:spcAft>
              <a:buClr>
                <a:schemeClr val="dk1"/>
              </a:buClr>
              <a:buSzPts val="2500"/>
              <a:buNone/>
              <a:defRPr sz="2500">
                <a:solidFill>
                  <a:schemeClr val="dk1"/>
                </a:solidFill>
              </a:defRPr>
            </a:lvl2pPr>
            <a:lvl3pPr lvl="2" algn="r" rtl="0">
              <a:spcBef>
                <a:spcPts val="0"/>
              </a:spcBef>
              <a:spcAft>
                <a:spcPts val="0"/>
              </a:spcAft>
              <a:buClr>
                <a:schemeClr val="dk1"/>
              </a:buClr>
              <a:buSzPts val="2500"/>
              <a:buNone/>
              <a:defRPr sz="2500">
                <a:solidFill>
                  <a:schemeClr val="dk1"/>
                </a:solidFill>
              </a:defRPr>
            </a:lvl3pPr>
            <a:lvl4pPr lvl="3" algn="r" rtl="0">
              <a:spcBef>
                <a:spcPts val="0"/>
              </a:spcBef>
              <a:spcAft>
                <a:spcPts val="0"/>
              </a:spcAft>
              <a:buClr>
                <a:schemeClr val="dk1"/>
              </a:buClr>
              <a:buSzPts val="2500"/>
              <a:buNone/>
              <a:defRPr sz="2500">
                <a:solidFill>
                  <a:schemeClr val="dk1"/>
                </a:solidFill>
              </a:defRPr>
            </a:lvl4pPr>
            <a:lvl5pPr lvl="4" algn="r" rtl="0">
              <a:spcBef>
                <a:spcPts val="0"/>
              </a:spcBef>
              <a:spcAft>
                <a:spcPts val="0"/>
              </a:spcAft>
              <a:buClr>
                <a:schemeClr val="dk1"/>
              </a:buClr>
              <a:buSzPts val="2500"/>
              <a:buNone/>
              <a:defRPr sz="2500">
                <a:solidFill>
                  <a:schemeClr val="dk1"/>
                </a:solidFill>
              </a:defRPr>
            </a:lvl5pPr>
            <a:lvl6pPr lvl="5" algn="r" rtl="0">
              <a:spcBef>
                <a:spcPts val="0"/>
              </a:spcBef>
              <a:spcAft>
                <a:spcPts val="0"/>
              </a:spcAft>
              <a:buClr>
                <a:schemeClr val="dk1"/>
              </a:buClr>
              <a:buSzPts val="2500"/>
              <a:buNone/>
              <a:defRPr sz="2500">
                <a:solidFill>
                  <a:schemeClr val="dk1"/>
                </a:solidFill>
              </a:defRPr>
            </a:lvl6pPr>
            <a:lvl7pPr lvl="6" algn="r" rtl="0">
              <a:spcBef>
                <a:spcPts val="0"/>
              </a:spcBef>
              <a:spcAft>
                <a:spcPts val="0"/>
              </a:spcAft>
              <a:buClr>
                <a:schemeClr val="dk1"/>
              </a:buClr>
              <a:buSzPts val="2500"/>
              <a:buNone/>
              <a:defRPr sz="2500">
                <a:solidFill>
                  <a:schemeClr val="dk1"/>
                </a:solidFill>
              </a:defRPr>
            </a:lvl7pPr>
            <a:lvl8pPr lvl="7" algn="r" rtl="0">
              <a:spcBef>
                <a:spcPts val="0"/>
              </a:spcBef>
              <a:spcAft>
                <a:spcPts val="0"/>
              </a:spcAft>
              <a:buClr>
                <a:schemeClr val="dk1"/>
              </a:buClr>
              <a:buSzPts val="2500"/>
              <a:buNone/>
              <a:defRPr sz="2500">
                <a:solidFill>
                  <a:schemeClr val="dk1"/>
                </a:solidFill>
              </a:defRPr>
            </a:lvl8pPr>
            <a:lvl9pPr lvl="8" algn="r" rtl="0">
              <a:spcBef>
                <a:spcPts val="0"/>
              </a:spcBef>
              <a:spcAft>
                <a:spcPts val="0"/>
              </a:spcAft>
              <a:buClr>
                <a:schemeClr val="dk1"/>
              </a:buClr>
              <a:buSzPts val="2500"/>
              <a:buNone/>
              <a:defRPr sz="2500">
                <a:solidFill>
                  <a:schemeClr val="dk1"/>
                </a:solidFill>
              </a:defRPr>
            </a:lvl9pPr>
          </a:lstStyle>
          <a:p>
            <a:r>
              <a:t>xx%</a:t>
            </a:r>
          </a:p>
        </p:txBody>
      </p:sp>
      <p:sp>
        <p:nvSpPr>
          <p:cNvPr id="125" name="Google Shape;125;p13"/>
          <p:cNvSpPr txBox="1">
            <a:spLocks noGrp="1"/>
          </p:cNvSpPr>
          <p:nvPr>
            <p:ph type="subTitle" idx="7"/>
          </p:nvPr>
        </p:nvSpPr>
        <p:spPr>
          <a:xfrm>
            <a:off x="5422919" y="2039875"/>
            <a:ext cx="2244300" cy="531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126" name="Google Shape;126;p13"/>
          <p:cNvSpPr txBox="1">
            <a:spLocks noGrp="1"/>
          </p:cNvSpPr>
          <p:nvPr>
            <p:ph type="title" idx="8" hasCustomPrompt="1"/>
          </p:nvPr>
        </p:nvSpPr>
        <p:spPr>
          <a:xfrm flipH="1">
            <a:off x="4484169" y="3162950"/>
            <a:ext cx="862200" cy="985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300">
                <a:solidFill>
                  <a:schemeClr val="accent6"/>
                </a:solidFill>
              </a:defRPr>
            </a:lvl1pPr>
            <a:lvl2pPr lvl="1" algn="r" rtl="0">
              <a:spcBef>
                <a:spcPts val="0"/>
              </a:spcBef>
              <a:spcAft>
                <a:spcPts val="0"/>
              </a:spcAft>
              <a:buClr>
                <a:schemeClr val="dk1"/>
              </a:buClr>
              <a:buSzPts val="2500"/>
              <a:buNone/>
              <a:defRPr sz="2500">
                <a:solidFill>
                  <a:schemeClr val="dk1"/>
                </a:solidFill>
              </a:defRPr>
            </a:lvl2pPr>
            <a:lvl3pPr lvl="2" algn="r" rtl="0">
              <a:spcBef>
                <a:spcPts val="0"/>
              </a:spcBef>
              <a:spcAft>
                <a:spcPts val="0"/>
              </a:spcAft>
              <a:buClr>
                <a:schemeClr val="dk1"/>
              </a:buClr>
              <a:buSzPts val="2500"/>
              <a:buNone/>
              <a:defRPr sz="2500">
                <a:solidFill>
                  <a:schemeClr val="dk1"/>
                </a:solidFill>
              </a:defRPr>
            </a:lvl3pPr>
            <a:lvl4pPr lvl="3" algn="r" rtl="0">
              <a:spcBef>
                <a:spcPts val="0"/>
              </a:spcBef>
              <a:spcAft>
                <a:spcPts val="0"/>
              </a:spcAft>
              <a:buClr>
                <a:schemeClr val="dk1"/>
              </a:buClr>
              <a:buSzPts val="2500"/>
              <a:buNone/>
              <a:defRPr sz="2500">
                <a:solidFill>
                  <a:schemeClr val="dk1"/>
                </a:solidFill>
              </a:defRPr>
            </a:lvl4pPr>
            <a:lvl5pPr lvl="4" algn="r" rtl="0">
              <a:spcBef>
                <a:spcPts val="0"/>
              </a:spcBef>
              <a:spcAft>
                <a:spcPts val="0"/>
              </a:spcAft>
              <a:buClr>
                <a:schemeClr val="dk1"/>
              </a:buClr>
              <a:buSzPts val="2500"/>
              <a:buNone/>
              <a:defRPr sz="2500">
                <a:solidFill>
                  <a:schemeClr val="dk1"/>
                </a:solidFill>
              </a:defRPr>
            </a:lvl5pPr>
            <a:lvl6pPr lvl="5" algn="r" rtl="0">
              <a:spcBef>
                <a:spcPts val="0"/>
              </a:spcBef>
              <a:spcAft>
                <a:spcPts val="0"/>
              </a:spcAft>
              <a:buClr>
                <a:schemeClr val="dk1"/>
              </a:buClr>
              <a:buSzPts val="2500"/>
              <a:buNone/>
              <a:defRPr sz="2500">
                <a:solidFill>
                  <a:schemeClr val="dk1"/>
                </a:solidFill>
              </a:defRPr>
            </a:lvl6pPr>
            <a:lvl7pPr lvl="6" algn="r" rtl="0">
              <a:spcBef>
                <a:spcPts val="0"/>
              </a:spcBef>
              <a:spcAft>
                <a:spcPts val="0"/>
              </a:spcAft>
              <a:buClr>
                <a:schemeClr val="dk1"/>
              </a:buClr>
              <a:buSzPts val="2500"/>
              <a:buNone/>
              <a:defRPr sz="2500">
                <a:solidFill>
                  <a:schemeClr val="dk1"/>
                </a:solidFill>
              </a:defRPr>
            </a:lvl7pPr>
            <a:lvl8pPr lvl="7" algn="r" rtl="0">
              <a:spcBef>
                <a:spcPts val="0"/>
              </a:spcBef>
              <a:spcAft>
                <a:spcPts val="0"/>
              </a:spcAft>
              <a:buClr>
                <a:schemeClr val="dk1"/>
              </a:buClr>
              <a:buSzPts val="2500"/>
              <a:buNone/>
              <a:defRPr sz="2500">
                <a:solidFill>
                  <a:schemeClr val="dk1"/>
                </a:solidFill>
              </a:defRPr>
            </a:lvl8pPr>
            <a:lvl9pPr lvl="8" algn="r" rtl="0">
              <a:spcBef>
                <a:spcPts val="0"/>
              </a:spcBef>
              <a:spcAft>
                <a:spcPts val="0"/>
              </a:spcAft>
              <a:buClr>
                <a:schemeClr val="dk1"/>
              </a:buClr>
              <a:buSzPts val="2500"/>
              <a:buNone/>
              <a:defRPr sz="2500">
                <a:solidFill>
                  <a:schemeClr val="dk1"/>
                </a:solidFill>
              </a:defRPr>
            </a:lvl9pPr>
          </a:lstStyle>
          <a:p>
            <a:r>
              <a:t>xx%</a:t>
            </a:r>
          </a:p>
        </p:txBody>
      </p:sp>
      <p:sp>
        <p:nvSpPr>
          <p:cNvPr id="127" name="Google Shape;127;p13"/>
          <p:cNvSpPr txBox="1">
            <a:spLocks noGrp="1"/>
          </p:cNvSpPr>
          <p:nvPr>
            <p:ph type="subTitle" idx="9"/>
          </p:nvPr>
        </p:nvSpPr>
        <p:spPr>
          <a:xfrm>
            <a:off x="5422919" y="3613575"/>
            <a:ext cx="2244300" cy="531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128" name="Google Shape;128;p13"/>
          <p:cNvSpPr txBox="1">
            <a:spLocks noGrp="1"/>
          </p:cNvSpPr>
          <p:nvPr>
            <p:ph type="subTitle" idx="13"/>
          </p:nvPr>
        </p:nvSpPr>
        <p:spPr>
          <a:xfrm>
            <a:off x="5422900" y="2896500"/>
            <a:ext cx="3093600" cy="709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129" name="Google Shape;129;p13"/>
          <p:cNvSpPr txBox="1">
            <a:spLocks noGrp="1"/>
          </p:cNvSpPr>
          <p:nvPr>
            <p:ph type="subTitle" idx="14"/>
          </p:nvPr>
        </p:nvSpPr>
        <p:spPr>
          <a:xfrm>
            <a:off x="5422914" y="1575800"/>
            <a:ext cx="2244300" cy="462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algn="r"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130" name="Google Shape;130;p13"/>
          <p:cNvSpPr txBox="1">
            <a:spLocks noGrp="1"/>
          </p:cNvSpPr>
          <p:nvPr>
            <p:ph type="title" idx="15"/>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grpSp>
        <p:nvGrpSpPr>
          <p:cNvPr id="131" name="Google Shape;131;p13"/>
          <p:cNvGrpSpPr/>
          <p:nvPr/>
        </p:nvGrpSpPr>
        <p:grpSpPr>
          <a:xfrm>
            <a:off x="74494" y="-233226"/>
            <a:ext cx="9291308" cy="5351301"/>
            <a:chOff x="74494" y="-233226"/>
            <a:chExt cx="9291308" cy="5351301"/>
          </a:xfrm>
        </p:grpSpPr>
        <p:pic>
          <p:nvPicPr>
            <p:cNvPr id="132" name="Google Shape;132;p13"/>
            <p:cNvPicPr preferRelativeResize="0"/>
            <p:nvPr/>
          </p:nvPicPr>
          <p:blipFill>
            <a:blip r:embed="rId3">
              <a:alphaModFix/>
            </a:blip>
            <a:stretch>
              <a:fillRect/>
            </a:stretch>
          </p:blipFill>
          <p:spPr>
            <a:xfrm rot="1630003">
              <a:off x="7674650" y="73673"/>
              <a:ext cx="1567104" cy="922031"/>
            </a:xfrm>
            <a:prstGeom prst="rect">
              <a:avLst/>
            </a:prstGeom>
            <a:noFill/>
            <a:ln>
              <a:noFill/>
            </a:ln>
          </p:spPr>
        </p:pic>
        <p:pic>
          <p:nvPicPr>
            <p:cNvPr id="133" name="Google Shape;133;p13"/>
            <p:cNvPicPr preferRelativeResize="0"/>
            <p:nvPr/>
          </p:nvPicPr>
          <p:blipFill rotWithShape="1">
            <a:blip r:embed="rId4">
              <a:alphaModFix/>
            </a:blip>
            <a:srcRect l="-10854" t="-9039" r="36813"/>
            <a:stretch/>
          </p:blipFill>
          <p:spPr>
            <a:xfrm>
              <a:off x="74494" y="4608050"/>
              <a:ext cx="615675" cy="510025"/>
            </a:xfrm>
            <a:prstGeom prst="rect">
              <a:avLst/>
            </a:prstGeom>
            <a:noFill/>
            <a:ln>
              <a:noFill/>
            </a:ln>
          </p:spPr>
        </p:pic>
        <p:pic>
          <p:nvPicPr>
            <p:cNvPr id="134" name="Google Shape;134;p13"/>
            <p:cNvPicPr preferRelativeResize="0"/>
            <p:nvPr/>
          </p:nvPicPr>
          <p:blipFill rotWithShape="1">
            <a:blip r:embed="rId4">
              <a:alphaModFix/>
            </a:blip>
            <a:srcRect l="-10854" t="-9039" r="36813"/>
            <a:stretch/>
          </p:blipFill>
          <p:spPr>
            <a:xfrm rot="3294700">
              <a:off x="115651" y="4003075"/>
              <a:ext cx="325652" cy="269776"/>
            </a:xfrm>
            <a:prstGeom prst="rect">
              <a:avLst/>
            </a:prstGeom>
            <a:noFill/>
            <a:ln>
              <a:noFill/>
            </a:ln>
          </p:spPr>
        </p:pic>
        <p:pic>
          <p:nvPicPr>
            <p:cNvPr id="135" name="Google Shape;135;p13"/>
            <p:cNvPicPr preferRelativeResize="0"/>
            <p:nvPr/>
          </p:nvPicPr>
          <p:blipFill rotWithShape="1">
            <a:blip r:embed="rId4">
              <a:alphaModFix/>
            </a:blip>
            <a:srcRect l="-10854" t="-9039" r="36813"/>
            <a:stretch/>
          </p:blipFill>
          <p:spPr>
            <a:xfrm rot="3294829">
              <a:off x="575031" y="4771303"/>
              <a:ext cx="221534" cy="183515"/>
            </a:xfrm>
            <a:prstGeom prst="rect">
              <a:avLst/>
            </a:prstGeom>
            <a:noFill/>
            <a:ln>
              <a:noFill/>
            </a:ln>
          </p:spPr>
        </p:pic>
        <p:pic>
          <p:nvPicPr>
            <p:cNvPr id="136" name="Google Shape;136;p13"/>
            <p:cNvPicPr preferRelativeResize="0"/>
            <p:nvPr/>
          </p:nvPicPr>
          <p:blipFill rotWithShape="1">
            <a:blip r:embed="rId4">
              <a:alphaModFix/>
            </a:blip>
            <a:srcRect l="-10854" t="-9039" r="36813"/>
            <a:stretch/>
          </p:blipFill>
          <p:spPr>
            <a:xfrm rot="3294698">
              <a:off x="8410222" y="4522754"/>
              <a:ext cx="497367" cy="412026"/>
            </a:xfrm>
            <a:prstGeom prst="rect">
              <a:avLst/>
            </a:prstGeom>
            <a:noFill/>
            <a:ln>
              <a:noFill/>
            </a:ln>
          </p:spPr>
        </p:pic>
        <p:pic>
          <p:nvPicPr>
            <p:cNvPr id="137" name="Google Shape;137;p13"/>
            <p:cNvPicPr preferRelativeResize="0"/>
            <p:nvPr/>
          </p:nvPicPr>
          <p:blipFill rotWithShape="1">
            <a:blip r:embed="rId4">
              <a:alphaModFix/>
            </a:blip>
            <a:srcRect l="-10854" t="-9039" r="36813"/>
            <a:stretch/>
          </p:blipFill>
          <p:spPr>
            <a:xfrm rot="3294829">
              <a:off x="8720906" y="2994466"/>
              <a:ext cx="221534" cy="183515"/>
            </a:xfrm>
            <a:prstGeom prst="rect">
              <a:avLst/>
            </a:prstGeom>
            <a:noFill/>
            <a:ln>
              <a:noFill/>
            </a:ln>
          </p:spPr>
        </p:pic>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_2">
    <p:spTree>
      <p:nvGrpSpPr>
        <p:cNvPr id="1" name="Shape 138"/>
        <p:cNvGrpSpPr/>
        <p:nvPr/>
      </p:nvGrpSpPr>
      <p:grpSpPr>
        <a:xfrm>
          <a:off x="0" y="0"/>
          <a:ext cx="0" cy="0"/>
          <a:chOff x="0" y="0"/>
          <a:chExt cx="0" cy="0"/>
        </a:xfrm>
      </p:grpSpPr>
      <p:pic>
        <p:nvPicPr>
          <p:cNvPr id="139" name="Google Shape;139;p14"/>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140" name="Google Shape;140;p14"/>
          <p:cNvSpPr txBox="1">
            <a:spLocks noGrp="1"/>
          </p:cNvSpPr>
          <p:nvPr>
            <p:ph type="title"/>
          </p:nvPr>
        </p:nvSpPr>
        <p:spPr>
          <a:xfrm>
            <a:off x="1976850" y="2907100"/>
            <a:ext cx="5190300" cy="558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4200"/>
              <a:buNone/>
              <a:defRPr sz="30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41" name="Google Shape;141;p14"/>
          <p:cNvSpPr txBox="1">
            <a:spLocks noGrp="1"/>
          </p:cNvSpPr>
          <p:nvPr>
            <p:ph type="subTitle" idx="1"/>
          </p:nvPr>
        </p:nvSpPr>
        <p:spPr>
          <a:xfrm>
            <a:off x="1666050" y="1547838"/>
            <a:ext cx="5811900" cy="121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25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grpSp>
        <p:nvGrpSpPr>
          <p:cNvPr id="142" name="Google Shape;142;p14"/>
          <p:cNvGrpSpPr/>
          <p:nvPr/>
        </p:nvGrpSpPr>
        <p:grpSpPr>
          <a:xfrm>
            <a:off x="74494" y="-233226"/>
            <a:ext cx="9291308" cy="5351301"/>
            <a:chOff x="74494" y="-233226"/>
            <a:chExt cx="9291308" cy="5351301"/>
          </a:xfrm>
        </p:grpSpPr>
        <p:pic>
          <p:nvPicPr>
            <p:cNvPr id="143" name="Google Shape;143;p14"/>
            <p:cNvPicPr preferRelativeResize="0"/>
            <p:nvPr/>
          </p:nvPicPr>
          <p:blipFill rotWithShape="1">
            <a:blip r:embed="rId3">
              <a:alphaModFix/>
            </a:blip>
            <a:srcRect l="-10854" t="-9039" r="36813"/>
            <a:stretch/>
          </p:blipFill>
          <p:spPr>
            <a:xfrm>
              <a:off x="74494" y="4608050"/>
              <a:ext cx="615675" cy="510025"/>
            </a:xfrm>
            <a:prstGeom prst="rect">
              <a:avLst/>
            </a:prstGeom>
            <a:noFill/>
            <a:ln>
              <a:noFill/>
            </a:ln>
          </p:spPr>
        </p:pic>
        <p:pic>
          <p:nvPicPr>
            <p:cNvPr id="144" name="Google Shape;144;p14"/>
            <p:cNvPicPr preferRelativeResize="0"/>
            <p:nvPr/>
          </p:nvPicPr>
          <p:blipFill rotWithShape="1">
            <a:blip r:embed="rId3">
              <a:alphaModFix/>
            </a:blip>
            <a:srcRect l="-10854" t="-9039" r="36813"/>
            <a:stretch/>
          </p:blipFill>
          <p:spPr>
            <a:xfrm rot="3294700">
              <a:off x="219513" y="4346625"/>
              <a:ext cx="325652" cy="269776"/>
            </a:xfrm>
            <a:prstGeom prst="rect">
              <a:avLst/>
            </a:prstGeom>
            <a:noFill/>
            <a:ln>
              <a:noFill/>
            </a:ln>
          </p:spPr>
        </p:pic>
        <p:pic>
          <p:nvPicPr>
            <p:cNvPr id="145" name="Google Shape;145;p14"/>
            <p:cNvPicPr preferRelativeResize="0"/>
            <p:nvPr/>
          </p:nvPicPr>
          <p:blipFill rotWithShape="1">
            <a:blip r:embed="rId3">
              <a:alphaModFix/>
            </a:blip>
            <a:srcRect l="-10854" t="-9039" r="36813"/>
            <a:stretch/>
          </p:blipFill>
          <p:spPr>
            <a:xfrm rot="3294829">
              <a:off x="575031" y="4771303"/>
              <a:ext cx="221534" cy="183515"/>
            </a:xfrm>
            <a:prstGeom prst="rect">
              <a:avLst/>
            </a:prstGeom>
            <a:noFill/>
            <a:ln>
              <a:noFill/>
            </a:ln>
          </p:spPr>
        </p:pic>
        <p:pic>
          <p:nvPicPr>
            <p:cNvPr id="146" name="Google Shape;146;p14"/>
            <p:cNvPicPr preferRelativeResize="0"/>
            <p:nvPr/>
          </p:nvPicPr>
          <p:blipFill>
            <a:blip r:embed="rId4">
              <a:alphaModFix/>
            </a:blip>
            <a:stretch>
              <a:fillRect/>
            </a:stretch>
          </p:blipFill>
          <p:spPr>
            <a:xfrm rot="1630003">
              <a:off x="7674650" y="73673"/>
              <a:ext cx="1567104" cy="922031"/>
            </a:xfrm>
            <a:prstGeom prst="rect">
              <a:avLst/>
            </a:prstGeom>
            <a:noFill/>
            <a:ln>
              <a:noFill/>
            </a:ln>
          </p:spPr>
        </p:pic>
        <p:pic>
          <p:nvPicPr>
            <p:cNvPr id="147" name="Google Shape;147;p14"/>
            <p:cNvPicPr preferRelativeResize="0"/>
            <p:nvPr/>
          </p:nvPicPr>
          <p:blipFill rotWithShape="1">
            <a:blip r:embed="rId3">
              <a:alphaModFix/>
            </a:blip>
            <a:srcRect l="-10854" t="-9039" r="36813"/>
            <a:stretch/>
          </p:blipFill>
          <p:spPr>
            <a:xfrm rot="3294744">
              <a:off x="224491" y="469658"/>
              <a:ext cx="584798" cy="484454"/>
            </a:xfrm>
            <a:prstGeom prst="rect">
              <a:avLst/>
            </a:prstGeom>
            <a:noFill/>
            <a:ln>
              <a:noFill/>
            </a:ln>
          </p:spPr>
        </p:pic>
        <p:pic>
          <p:nvPicPr>
            <p:cNvPr id="148" name="Google Shape;148;p14"/>
            <p:cNvPicPr preferRelativeResize="0"/>
            <p:nvPr/>
          </p:nvPicPr>
          <p:blipFill rotWithShape="1">
            <a:blip r:embed="rId3">
              <a:alphaModFix/>
            </a:blip>
            <a:srcRect l="-10854" t="-9039" r="36813"/>
            <a:stretch/>
          </p:blipFill>
          <p:spPr>
            <a:xfrm rot="3294875">
              <a:off x="618735" y="293338"/>
              <a:ext cx="397826" cy="329549"/>
            </a:xfrm>
            <a:prstGeom prst="rect">
              <a:avLst/>
            </a:prstGeom>
            <a:noFill/>
            <a:ln>
              <a:noFill/>
            </a:ln>
          </p:spPr>
        </p:pic>
        <p:pic>
          <p:nvPicPr>
            <p:cNvPr id="149" name="Google Shape;149;p14"/>
            <p:cNvPicPr preferRelativeResize="0"/>
            <p:nvPr/>
          </p:nvPicPr>
          <p:blipFill rotWithShape="1">
            <a:blip r:embed="rId3">
              <a:alphaModFix/>
            </a:blip>
            <a:srcRect l="-10854" t="-9039" r="36813"/>
            <a:stretch/>
          </p:blipFill>
          <p:spPr>
            <a:xfrm rot="3294698">
              <a:off x="8410222" y="4522754"/>
              <a:ext cx="497367" cy="412026"/>
            </a:xfrm>
            <a:prstGeom prst="rect">
              <a:avLst/>
            </a:prstGeom>
            <a:noFill/>
            <a:ln>
              <a:noFill/>
            </a:ln>
          </p:spPr>
        </p:pic>
        <p:pic>
          <p:nvPicPr>
            <p:cNvPr id="150" name="Google Shape;150;p14"/>
            <p:cNvPicPr preferRelativeResize="0"/>
            <p:nvPr/>
          </p:nvPicPr>
          <p:blipFill rotWithShape="1">
            <a:blip r:embed="rId3">
              <a:alphaModFix/>
            </a:blip>
            <a:srcRect l="-10854" t="-9039" r="36813"/>
            <a:stretch/>
          </p:blipFill>
          <p:spPr>
            <a:xfrm rot="3294829">
              <a:off x="8720906" y="2994466"/>
              <a:ext cx="221534" cy="183515"/>
            </a:xfrm>
            <a:prstGeom prst="rect">
              <a:avLst/>
            </a:prstGeom>
            <a:noFill/>
            <a:ln>
              <a:noFill/>
            </a:ln>
          </p:spPr>
        </p:pic>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CUSTOM_10">
    <p:spTree>
      <p:nvGrpSpPr>
        <p:cNvPr id="1" name="Shape 151"/>
        <p:cNvGrpSpPr/>
        <p:nvPr/>
      </p:nvGrpSpPr>
      <p:grpSpPr>
        <a:xfrm>
          <a:off x="0" y="0"/>
          <a:ext cx="0" cy="0"/>
          <a:chOff x="0" y="0"/>
          <a:chExt cx="0" cy="0"/>
        </a:xfrm>
      </p:grpSpPr>
      <p:pic>
        <p:nvPicPr>
          <p:cNvPr id="152" name="Google Shape;152;p15"/>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53" name="Google Shape;153;p15"/>
          <p:cNvGrpSpPr/>
          <p:nvPr/>
        </p:nvGrpSpPr>
        <p:grpSpPr>
          <a:xfrm>
            <a:off x="150606" y="200617"/>
            <a:ext cx="8812004" cy="4874113"/>
            <a:chOff x="150606" y="200617"/>
            <a:chExt cx="8812004" cy="4874113"/>
          </a:xfrm>
        </p:grpSpPr>
        <p:pic>
          <p:nvPicPr>
            <p:cNvPr id="154" name="Google Shape;154;p15"/>
            <p:cNvPicPr preferRelativeResize="0"/>
            <p:nvPr/>
          </p:nvPicPr>
          <p:blipFill rotWithShape="1">
            <a:blip r:embed="rId3">
              <a:alphaModFix/>
            </a:blip>
            <a:srcRect l="-10854" t="-9039" r="36813"/>
            <a:stretch/>
          </p:blipFill>
          <p:spPr>
            <a:xfrm rot="3294744">
              <a:off x="224491" y="469658"/>
              <a:ext cx="584798" cy="484454"/>
            </a:xfrm>
            <a:prstGeom prst="rect">
              <a:avLst/>
            </a:prstGeom>
            <a:noFill/>
            <a:ln>
              <a:noFill/>
            </a:ln>
          </p:spPr>
        </p:pic>
        <p:pic>
          <p:nvPicPr>
            <p:cNvPr id="155" name="Google Shape;155;p15"/>
            <p:cNvPicPr preferRelativeResize="0"/>
            <p:nvPr/>
          </p:nvPicPr>
          <p:blipFill rotWithShape="1">
            <a:blip r:embed="rId3">
              <a:alphaModFix/>
            </a:blip>
            <a:srcRect l="-10854" t="-9039" r="36813"/>
            <a:stretch/>
          </p:blipFill>
          <p:spPr>
            <a:xfrm rot="3294875">
              <a:off x="618735" y="293338"/>
              <a:ext cx="397826" cy="329549"/>
            </a:xfrm>
            <a:prstGeom prst="rect">
              <a:avLst/>
            </a:prstGeom>
            <a:noFill/>
            <a:ln>
              <a:noFill/>
            </a:ln>
          </p:spPr>
        </p:pic>
        <p:pic>
          <p:nvPicPr>
            <p:cNvPr id="156" name="Google Shape;156;p15"/>
            <p:cNvPicPr preferRelativeResize="0"/>
            <p:nvPr/>
          </p:nvPicPr>
          <p:blipFill rotWithShape="1">
            <a:blip r:embed="rId3">
              <a:alphaModFix/>
            </a:blip>
            <a:srcRect l="-10854" t="-9039" r="36813"/>
            <a:stretch/>
          </p:blipFill>
          <p:spPr>
            <a:xfrm rot="-5650687">
              <a:off x="8378012" y="4494119"/>
              <a:ext cx="615673" cy="510024"/>
            </a:xfrm>
            <a:prstGeom prst="rect">
              <a:avLst/>
            </a:prstGeom>
            <a:noFill/>
            <a:ln>
              <a:noFill/>
            </a:ln>
          </p:spPr>
        </p:pic>
        <p:pic>
          <p:nvPicPr>
            <p:cNvPr id="157" name="Google Shape;157;p15"/>
            <p:cNvPicPr preferRelativeResize="0"/>
            <p:nvPr/>
          </p:nvPicPr>
          <p:blipFill rotWithShape="1">
            <a:blip r:embed="rId3">
              <a:alphaModFix/>
            </a:blip>
            <a:srcRect l="-10854" t="-9039" r="36813"/>
            <a:stretch/>
          </p:blipFill>
          <p:spPr>
            <a:xfrm rot="-2355995">
              <a:off x="8142485" y="4642033"/>
              <a:ext cx="325654" cy="269775"/>
            </a:xfrm>
            <a:prstGeom prst="rect">
              <a:avLst/>
            </a:prstGeom>
            <a:noFill/>
            <a:ln>
              <a:noFill/>
            </a:ln>
          </p:spPr>
        </p:pic>
        <p:pic>
          <p:nvPicPr>
            <p:cNvPr id="158" name="Google Shape;158;p15"/>
            <p:cNvPicPr preferRelativeResize="0"/>
            <p:nvPr/>
          </p:nvPicPr>
          <p:blipFill rotWithShape="1">
            <a:blip r:embed="rId3">
              <a:alphaModFix/>
            </a:blip>
            <a:srcRect l="-10854" t="-9039" r="36813"/>
            <a:stretch/>
          </p:blipFill>
          <p:spPr>
            <a:xfrm rot="-2355883">
              <a:off x="8552968" y="4354712"/>
              <a:ext cx="221536" cy="183515"/>
            </a:xfrm>
            <a:prstGeom prst="rect">
              <a:avLst/>
            </a:prstGeom>
            <a:noFill/>
            <a:ln>
              <a:noFill/>
            </a:ln>
          </p:spPr>
        </p:pic>
      </p:grpSp>
      <p:sp>
        <p:nvSpPr>
          <p:cNvPr id="159" name="Google Shape;159;p15"/>
          <p:cNvSpPr txBox="1">
            <a:spLocks noGrp="1"/>
          </p:cNvSpPr>
          <p:nvPr>
            <p:ph type="title" hasCustomPrompt="1"/>
          </p:nvPr>
        </p:nvSpPr>
        <p:spPr>
          <a:xfrm flipH="1">
            <a:off x="5334263" y="1052263"/>
            <a:ext cx="1663800" cy="1213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8000">
                <a:solidFill>
                  <a:schemeClr val="accent6"/>
                </a:solidFill>
              </a:defRPr>
            </a:lvl1pPr>
            <a:lvl2pPr lvl="1" algn="r" rtl="0">
              <a:spcBef>
                <a:spcPts val="0"/>
              </a:spcBef>
              <a:spcAft>
                <a:spcPts val="0"/>
              </a:spcAft>
              <a:buClr>
                <a:schemeClr val="dk1"/>
              </a:buClr>
              <a:buSzPts val="2500"/>
              <a:buNone/>
              <a:defRPr sz="2500">
                <a:solidFill>
                  <a:schemeClr val="dk1"/>
                </a:solidFill>
              </a:defRPr>
            </a:lvl2pPr>
            <a:lvl3pPr lvl="2" algn="r" rtl="0">
              <a:spcBef>
                <a:spcPts val="0"/>
              </a:spcBef>
              <a:spcAft>
                <a:spcPts val="0"/>
              </a:spcAft>
              <a:buClr>
                <a:schemeClr val="dk1"/>
              </a:buClr>
              <a:buSzPts val="2500"/>
              <a:buNone/>
              <a:defRPr sz="2500">
                <a:solidFill>
                  <a:schemeClr val="dk1"/>
                </a:solidFill>
              </a:defRPr>
            </a:lvl3pPr>
            <a:lvl4pPr lvl="3" algn="r" rtl="0">
              <a:spcBef>
                <a:spcPts val="0"/>
              </a:spcBef>
              <a:spcAft>
                <a:spcPts val="0"/>
              </a:spcAft>
              <a:buClr>
                <a:schemeClr val="dk1"/>
              </a:buClr>
              <a:buSzPts val="2500"/>
              <a:buNone/>
              <a:defRPr sz="2500">
                <a:solidFill>
                  <a:schemeClr val="dk1"/>
                </a:solidFill>
              </a:defRPr>
            </a:lvl4pPr>
            <a:lvl5pPr lvl="4" algn="r" rtl="0">
              <a:spcBef>
                <a:spcPts val="0"/>
              </a:spcBef>
              <a:spcAft>
                <a:spcPts val="0"/>
              </a:spcAft>
              <a:buClr>
                <a:schemeClr val="dk1"/>
              </a:buClr>
              <a:buSzPts val="2500"/>
              <a:buNone/>
              <a:defRPr sz="2500">
                <a:solidFill>
                  <a:schemeClr val="dk1"/>
                </a:solidFill>
              </a:defRPr>
            </a:lvl5pPr>
            <a:lvl6pPr lvl="5" algn="r" rtl="0">
              <a:spcBef>
                <a:spcPts val="0"/>
              </a:spcBef>
              <a:spcAft>
                <a:spcPts val="0"/>
              </a:spcAft>
              <a:buClr>
                <a:schemeClr val="dk1"/>
              </a:buClr>
              <a:buSzPts val="2500"/>
              <a:buNone/>
              <a:defRPr sz="2500">
                <a:solidFill>
                  <a:schemeClr val="dk1"/>
                </a:solidFill>
              </a:defRPr>
            </a:lvl6pPr>
            <a:lvl7pPr lvl="6" algn="r" rtl="0">
              <a:spcBef>
                <a:spcPts val="0"/>
              </a:spcBef>
              <a:spcAft>
                <a:spcPts val="0"/>
              </a:spcAft>
              <a:buClr>
                <a:schemeClr val="dk1"/>
              </a:buClr>
              <a:buSzPts val="2500"/>
              <a:buNone/>
              <a:defRPr sz="2500">
                <a:solidFill>
                  <a:schemeClr val="dk1"/>
                </a:solidFill>
              </a:defRPr>
            </a:lvl7pPr>
            <a:lvl8pPr lvl="7" algn="r" rtl="0">
              <a:spcBef>
                <a:spcPts val="0"/>
              </a:spcBef>
              <a:spcAft>
                <a:spcPts val="0"/>
              </a:spcAft>
              <a:buClr>
                <a:schemeClr val="dk1"/>
              </a:buClr>
              <a:buSzPts val="2500"/>
              <a:buNone/>
              <a:defRPr sz="2500">
                <a:solidFill>
                  <a:schemeClr val="dk1"/>
                </a:solidFill>
              </a:defRPr>
            </a:lvl8pPr>
            <a:lvl9pPr lvl="8" algn="r" rtl="0">
              <a:spcBef>
                <a:spcPts val="0"/>
              </a:spcBef>
              <a:spcAft>
                <a:spcPts val="0"/>
              </a:spcAft>
              <a:buClr>
                <a:schemeClr val="dk1"/>
              </a:buClr>
              <a:buSzPts val="2500"/>
              <a:buNone/>
              <a:defRPr sz="2500">
                <a:solidFill>
                  <a:schemeClr val="dk1"/>
                </a:solidFill>
              </a:defRPr>
            </a:lvl9pPr>
          </a:lstStyle>
          <a:p>
            <a:r>
              <a:t>xx%</a:t>
            </a:r>
          </a:p>
        </p:txBody>
      </p:sp>
      <p:sp>
        <p:nvSpPr>
          <p:cNvPr id="160" name="Google Shape;160;p15"/>
          <p:cNvSpPr txBox="1">
            <a:spLocks noGrp="1"/>
          </p:cNvSpPr>
          <p:nvPr>
            <p:ph type="title" idx="2"/>
          </p:nvPr>
        </p:nvSpPr>
        <p:spPr>
          <a:xfrm>
            <a:off x="3724175" y="2543750"/>
            <a:ext cx="4884000" cy="842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1" name="Google Shape;161;p15"/>
          <p:cNvSpPr txBox="1">
            <a:spLocks noGrp="1"/>
          </p:cNvSpPr>
          <p:nvPr>
            <p:ph type="subTitle" idx="1"/>
          </p:nvPr>
        </p:nvSpPr>
        <p:spPr>
          <a:xfrm>
            <a:off x="4840325" y="3431900"/>
            <a:ext cx="2651700" cy="7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CUSTOM_3">
    <p:spTree>
      <p:nvGrpSpPr>
        <p:cNvPr id="1" name="Shape 162"/>
        <p:cNvGrpSpPr/>
        <p:nvPr/>
      </p:nvGrpSpPr>
      <p:grpSpPr>
        <a:xfrm>
          <a:off x="0" y="0"/>
          <a:ext cx="0" cy="0"/>
          <a:chOff x="0" y="0"/>
          <a:chExt cx="0" cy="0"/>
        </a:xfrm>
      </p:grpSpPr>
      <p:pic>
        <p:nvPicPr>
          <p:cNvPr id="163" name="Google Shape;163;p16"/>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164" name="Google Shape;164;p16"/>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pic>
        <p:nvPicPr>
          <p:cNvPr id="165" name="Google Shape;165;p16"/>
          <p:cNvPicPr preferRelativeResize="0"/>
          <p:nvPr/>
        </p:nvPicPr>
        <p:blipFill rotWithShape="1">
          <a:blip r:embed="rId3">
            <a:alphaModFix/>
          </a:blip>
          <a:srcRect l="-10854" t="-9039" r="36813"/>
          <a:stretch/>
        </p:blipFill>
        <p:spPr>
          <a:xfrm rot="-7505302">
            <a:off x="163022" y="258986"/>
            <a:ext cx="497367" cy="412026"/>
          </a:xfrm>
          <a:prstGeom prst="rect">
            <a:avLst/>
          </a:prstGeom>
          <a:noFill/>
          <a:ln>
            <a:noFill/>
          </a:ln>
        </p:spPr>
      </p:pic>
      <p:pic>
        <p:nvPicPr>
          <p:cNvPr id="166" name="Google Shape;166;p16"/>
          <p:cNvPicPr preferRelativeResize="0"/>
          <p:nvPr/>
        </p:nvPicPr>
        <p:blipFill rotWithShape="1">
          <a:blip r:embed="rId3">
            <a:alphaModFix/>
          </a:blip>
          <a:srcRect l="-10854" t="-9039" r="36813"/>
          <a:stretch/>
        </p:blipFill>
        <p:spPr>
          <a:xfrm rot="-7505171">
            <a:off x="688121" y="183985"/>
            <a:ext cx="221534" cy="183515"/>
          </a:xfrm>
          <a:prstGeom prst="rect">
            <a:avLst/>
          </a:prstGeom>
          <a:noFill/>
          <a:ln>
            <a:noFill/>
          </a:ln>
        </p:spPr>
      </p:pic>
      <p:pic>
        <p:nvPicPr>
          <p:cNvPr id="167" name="Google Shape;167;p16"/>
          <p:cNvPicPr preferRelativeResize="0"/>
          <p:nvPr/>
        </p:nvPicPr>
        <p:blipFill rotWithShape="1">
          <a:blip r:embed="rId3">
            <a:alphaModFix/>
          </a:blip>
          <a:srcRect l="-10854" t="-9039" r="36813"/>
          <a:stretch/>
        </p:blipFill>
        <p:spPr>
          <a:xfrm rot="7505302" flipH="1">
            <a:off x="8314170" y="258986"/>
            <a:ext cx="497367" cy="412026"/>
          </a:xfrm>
          <a:prstGeom prst="rect">
            <a:avLst/>
          </a:prstGeom>
          <a:noFill/>
          <a:ln>
            <a:noFill/>
          </a:ln>
        </p:spPr>
      </p:pic>
      <p:pic>
        <p:nvPicPr>
          <p:cNvPr id="168" name="Google Shape;168;p16"/>
          <p:cNvPicPr preferRelativeResize="0"/>
          <p:nvPr/>
        </p:nvPicPr>
        <p:blipFill rotWithShape="1">
          <a:blip r:embed="rId3">
            <a:alphaModFix/>
          </a:blip>
          <a:srcRect l="-10854" t="-9039" r="36813"/>
          <a:stretch/>
        </p:blipFill>
        <p:spPr>
          <a:xfrm rot="7505171" flipH="1">
            <a:off x="8624854" y="2015785"/>
            <a:ext cx="221534" cy="183515"/>
          </a:xfrm>
          <a:prstGeom prst="rect">
            <a:avLst/>
          </a:prstGeom>
          <a:noFill/>
          <a:ln>
            <a:noFill/>
          </a:ln>
        </p:spPr>
      </p:pic>
      <p:pic>
        <p:nvPicPr>
          <p:cNvPr id="169" name="Google Shape;169;p16"/>
          <p:cNvPicPr preferRelativeResize="0"/>
          <p:nvPr/>
        </p:nvPicPr>
        <p:blipFill rotWithShape="1">
          <a:blip r:embed="rId3">
            <a:alphaModFix/>
          </a:blip>
          <a:srcRect l="-10854" t="-9039" r="36813"/>
          <a:stretch/>
        </p:blipFill>
        <p:spPr>
          <a:xfrm rot="7505171" flipH="1">
            <a:off x="8064904" y="183985"/>
            <a:ext cx="221534" cy="183515"/>
          </a:xfrm>
          <a:prstGeom prst="rect">
            <a:avLst/>
          </a:prstGeom>
          <a:noFill/>
          <a:ln>
            <a:noFill/>
          </a:ln>
        </p:spPr>
      </p:pic>
      <p:pic>
        <p:nvPicPr>
          <p:cNvPr id="170" name="Google Shape;170;p16"/>
          <p:cNvPicPr preferRelativeResize="0"/>
          <p:nvPr/>
        </p:nvPicPr>
        <p:blipFill rotWithShape="1">
          <a:blip r:embed="rId4">
            <a:alphaModFix/>
          </a:blip>
          <a:srcRect l="9200" r="12893"/>
          <a:stretch/>
        </p:blipFill>
        <p:spPr>
          <a:xfrm rot="476257">
            <a:off x="101019" y="4373563"/>
            <a:ext cx="849913" cy="771775"/>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2">
  <p:cSld name="CUSTOM_3_1">
    <p:spTree>
      <p:nvGrpSpPr>
        <p:cNvPr id="1" name="Shape 171"/>
        <p:cNvGrpSpPr/>
        <p:nvPr/>
      </p:nvGrpSpPr>
      <p:grpSpPr>
        <a:xfrm>
          <a:off x="0" y="0"/>
          <a:ext cx="0" cy="0"/>
          <a:chOff x="0" y="0"/>
          <a:chExt cx="0" cy="0"/>
        </a:xfrm>
      </p:grpSpPr>
      <p:pic>
        <p:nvPicPr>
          <p:cNvPr id="172" name="Google Shape;172;p17"/>
          <p:cNvPicPr preferRelativeResize="0"/>
          <p:nvPr/>
        </p:nvPicPr>
        <p:blipFill>
          <a:blip r:embed="rId2">
            <a:alphaModFix/>
          </a:blip>
          <a:stretch>
            <a:fillRect/>
          </a:stretch>
        </p:blipFill>
        <p:spPr>
          <a:xfrm rot="10800000">
            <a:off x="0" y="0"/>
            <a:ext cx="9144003" cy="5143501"/>
          </a:xfrm>
          <a:prstGeom prst="rect">
            <a:avLst/>
          </a:prstGeom>
          <a:noFill/>
          <a:ln>
            <a:noFill/>
          </a:ln>
        </p:spPr>
      </p:pic>
      <p:sp>
        <p:nvSpPr>
          <p:cNvPr id="173" name="Google Shape;173;p1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grpSp>
        <p:nvGrpSpPr>
          <p:cNvPr id="174" name="Google Shape;174;p17"/>
          <p:cNvGrpSpPr/>
          <p:nvPr/>
        </p:nvGrpSpPr>
        <p:grpSpPr>
          <a:xfrm>
            <a:off x="100179" y="132354"/>
            <a:ext cx="8925994" cy="4964323"/>
            <a:chOff x="100179" y="132354"/>
            <a:chExt cx="8925994" cy="4964323"/>
          </a:xfrm>
        </p:grpSpPr>
        <p:pic>
          <p:nvPicPr>
            <p:cNvPr id="175" name="Google Shape;175;p17"/>
            <p:cNvPicPr preferRelativeResize="0"/>
            <p:nvPr/>
          </p:nvPicPr>
          <p:blipFill rotWithShape="1">
            <a:blip r:embed="rId3">
              <a:alphaModFix/>
            </a:blip>
            <a:srcRect l="-10854" t="-9039" r="36813"/>
            <a:stretch/>
          </p:blipFill>
          <p:spPr>
            <a:xfrm rot="-5899081">
              <a:off x="8131923" y="4214552"/>
              <a:ext cx="910483" cy="754234"/>
            </a:xfrm>
            <a:prstGeom prst="rect">
              <a:avLst/>
            </a:prstGeom>
            <a:noFill/>
            <a:ln>
              <a:noFill/>
            </a:ln>
          </p:spPr>
        </p:pic>
        <p:pic>
          <p:nvPicPr>
            <p:cNvPr id="176" name="Google Shape;176;p17"/>
            <p:cNvPicPr preferRelativeResize="0"/>
            <p:nvPr/>
          </p:nvPicPr>
          <p:blipFill rotWithShape="1">
            <a:blip r:embed="rId3">
              <a:alphaModFix/>
            </a:blip>
            <a:srcRect l="-10854" t="-9039" r="36813"/>
            <a:stretch/>
          </p:blipFill>
          <p:spPr>
            <a:xfrm rot="-2604443">
              <a:off x="7788061" y="4473805"/>
              <a:ext cx="481585" cy="398952"/>
            </a:xfrm>
            <a:prstGeom prst="rect">
              <a:avLst/>
            </a:prstGeom>
            <a:noFill/>
            <a:ln>
              <a:noFill/>
            </a:ln>
          </p:spPr>
        </p:pic>
        <p:pic>
          <p:nvPicPr>
            <p:cNvPr id="177" name="Google Shape;177;p17"/>
            <p:cNvPicPr preferRelativeResize="0"/>
            <p:nvPr/>
          </p:nvPicPr>
          <p:blipFill rotWithShape="1">
            <a:blip r:embed="rId3">
              <a:alphaModFix/>
            </a:blip>
            <a:srcRect l="-10854" t="-9039" r="36813"/>
            <a:stretch/>
          </p:blipFill>
          <p:spPr>
            <a:xfrm rot="-2604214">
              <a:off x="8358437" y="4011919"/>
              <a:ext cx="327609" cy="271387"/>
            </a:xfrm>
            <a:prstGeom prst="rect">
              <a:avLst/>
            </a:prstGeom>
            <a:noFill/>
            <a:ln>
              <a:noFill/>
            </a:ln>
          </p:spPr>
        </p:pic>
        <p:pic>
          <p:nvPicPr>
            <p:cNvPr id="178" name="Google Shape;178;p17"/>
            <p:cNvPicPr preferRelativeResize="0"/>
            <p:nvPr/>
          </p:nvPicPr>
          <p:blipFill rotWithShape="1">
            <a:blip r:embed="rId3">
              <a:alphaModFix/>
            </a:blip>
            <a:srcRect l="-10854" t="-9039" r="36813"/>
            <a:stretch/>
          </p:blipFill>
          <p:spPr>
            <a:xfrm rot="-7505302">
              <a:off x="163022" y="258986"/>
              <a:ext cx="497367" cy="412026"/>
            </a:xfrm>
            <a:prstGeom prst="rect">
              <a:avLst/>
            </a:prstGeom>
            <a:noFill/>
            <a:ln>
              <a:noFill/>
            </a:ln>
          </p:spPr>
        </p:pic>
        <p:pic>
          <p:nvPicPr>
            <p:cNvPr id="179" name="Google Shape;179;p17"/>
            <p:cNvPicPr preferRelativeResize="0"/>
            <p:nvPr/>
          </p:nvPicPr>
          <p:blipFill rotWithShape="1">
            <a:blip r:embed="rId3">
              <a:alphaModFix/>
            </a:blip>
            <a:srcRect l="-10854" t="-9039" r="36813"/>
            <a:stretch/>
          </p:blipFill>
          <p:spPr>
            <a:xfrm rot="-7505171">
              <a:off x="128171" y="2015785"/>
              <a:ext cx="221534" cy="183515"/>
            </a:xfrm>
            <a:prstGeom prst="rect">
              <a:avLst/>
            </a:prstGeom>
            <a:noFill/>
            <a:ln>
              <a:noFill/>
            </a:ln>
          </p:spPr>
        </p:pic>
        <p:pic>
          <p:nvPicPr>
            <p:cNvPr id="180" name="Google Shape;180;p17"/>
            <p:cNvPicPr preferRelativeResize="0"/>
            <p:nvPr/>
          </p:nvPicPr>
          <p:blipFill rotWithShape="1">
            <a:blip r:embed="rId3">
              <a:alphaModFix/>
            </a:blip>
            <a:srcRect l="-10854" t="-9039" r="36813"/>
            <a:stretch/>
          </p:blipFill>
          <p:spPr>
            <a:xfrm rot="-7505171">
              <a:off x="688121" y="183985"/>
              <a:ext cx="221534" cy="183515"/>
            </a:xfrm>
            <a:prstGeom prst="rect">
              <a:avLst/>
            </a:prstGeom>
            <a:noFill/>
            <a:ln>
              <a:noFill/>
            </a:ln>
          </p:spPr>
        </p:pic>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2">
  <p:cSld name="CUSTOM_12">
    <p:spTree>
      <p:nvGrpSpPr>
        <p:cNvPr id="1" name="Shape 181"/>
        <p:cNvGrpSpPr/>
        <p:nvPr/>
      </p:nvGrpSpPr>
      <p:grpSpPr>
        <a:xfrm>
          <a:off x="0" y="0"/>
          <a:ext cx="0" cy="0"/>
          <a:chOff x="0" y="0"/>
          <a:chExt cx="0" cy="0"/>
        </a:xfrm>
      </p:grpSpPr>
      <p:pic>
        <p:nvPicPr>
          <p:cNvPr id="182" name="Google Shape;182;p18"/>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183" name="Google Shape;183;p18"/>
          <p:cNvSpPr txBox="1">
            <a:spLocks noGrp="1"/>
          </p:cNvSpPr>
          <p:nvPr>
            <p:ph type="subTitle" idx="1"/>
          </p:nvPr>
        </p:nvSpPr>
        <p:spPr>
          <a:xfrm>
            <a:off x="5400225" y="3411997"/>
            <a:ext cx="2315700" cy="106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184" name="Google Shape;184;p18"/>
          <p:cNvSpPr txBox="1">
            <a:spLocks noGrp="1"/>
          </p:cNvSpPr>
          <p:nvPr>
            <p:ph type="subTitle" idx="2"/>
          </p:nvPr>
        </p:nvSpPr>
        <p:spPr>
          <a:xfrm>
            <a:off x="5400225" y="1778475"/>
            <a:ext cx="2315700" cy="106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185" name="Google Shape;185;p18"/>
          <p:cNvSpPr txBox="1">
            <a:spLocks noGrp="1"/>
          </p:cNvSpPr>
          <p:nvPr>
            <p:ph type="subTitle" idx="3"/>
          </p:nvPr>
        </p:nvSpPr>
        <p:spPr>
          <a:xfrm>
            <a:off x="5400214" y="1377495"/>
            <a:ext cx="2190000" cy="338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186" name="Google Shape;186;p18"/>
          <p:cNvSpPr txBox="1">
            <a:spLocks noGrp="1"/>
          </p:cNvSpPr>
          <p:nvPr>
            <p:ph type="subTitle" idx="4"/>
          </p:nvPr>
        </p:nvSpPr>
        <p:spPr>
          <a:xfrm>
            <a:off x="5400214" y="3003380"/>
            <a:ext cx="2190000" cy="338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pic>
        <p:nvPicPr>
          <p:cNvPr id="187" name="Google Shape;187;p18"/>
          <p:cNvPicPr preferRelativeResize="0"/>
          <p:nvPr/>
        </p:nvPicPr>
        <p:blipFill rotWithShape="1">
          <a:blip r:embed="rId3">
            <a:alphaModFix/>
          </a:blip>
          <a:srcRect l="-10854" t="-9039" r="36813"/>
          <a:stretch/>
        </p:blipFill>
        <p:spPr>
          <a:xfrm rot="-5899081">
            <a:off x="8131923" y="4214552"/>
            <a:ext cx="910483" cy="754234"/>
          </a:xfrm>
          <a:prstGeom prst="rect">
            <a:avLst/>
          </a:prstGeom>
          <a:noFill/>
          <a:ln>
            <a:noFill/>
          </a:ln>
        </p:spPr>
      </p:pic>
      <p:pic>
        <p:nvPicPr>
          <p:cNvPr id="188" name="Google Shape;188;p18"/>
          <p:cNvPicPr preferRelativeResize="0"/>
          <p:nvPr/>
        </p:nvPicPr>
        <p:blipFill rotWithShape="1">
          <a:blip r:embed="rId3">
            <a:alphaModFix/>
          </a:blip>
          <a:srcRect l="-10854" t="-9039" r="36813"/>
          <a:stretch/>
        </p:blipFill>
        <p:spPr>
          <a:xfrm rot="-2604443">
            <a:off x="7788061" y="4473805"/>
            <a:ext cx="481585" cy="398952"/>
          </a:xfrm>
          <a:prstGeom prst="rect">
            <a:avLst/>
          </a:prstGeom>
          <a:noFill/>
          <a:ln>
            <a:noFill/>
          </a:ln>
        </p:spPr>
      </p:pic>
      <p:pic>
        <p:nvPicPr>
          <p:cNvPr id="189" name="Google Shape;189;p18"/>
          <p:cNvPicPr preferRelativeResize="0"/>
          <p:nvPr/>
        </p:nvPicPr>
        <p:blipFill rotWithShape="1">
          <a:blip r:embed="rId3">
            <a:alphaModFix/>
          </a:blip>
          <a:srcRect l="-10854" t="-9039" r="36813"/>
          <a:stretch/>
        </p:blipFill>
        <p:spPr>
          <a:xfrm rot="-2604214">
            <a:off x="8358437" y="4011919"/>
            <a:ext cx="327609" cy="271387"/>
          </a:xfrm>
          <a:prstGeom prst="rect">
            <a:avLst/>
          </a:prstGeom>
          <a:noFill/>
          <a:ln>
            <a:noFill/>
          </a:ln>
        </p:spPr>
      </p:pic>
      <p:grpSp>
        <p:nvGrpSpPr>
          <p:cNvPr id="190" name="Google Shape;190;p18"/>
          <p:cNvGrpSpPr/>
          <p:nvPr/>
        </p:nvGrpSpPr>
        <p:grpSpPr>
          <a:xfrm>
            <a:off x="100179" y="132354"/>
            <a:ext cx="837459" cy="2118576"/>
            <a:chOff x="100179" y="132354"/>
            <a:chExt cx="837459" cy="2118576"/>
          </a:xfrm>
        </p:grpSpPr>
        <p:pic>
          <p:nvPicPr>
            <p:cNvPr id="191" name="Google Shape;191;p18"/>
            <p:cNvPicPr preferRelativeResize="0"/>
            <p:nvPr/>
          </p:nvPicPr>
          <p:blipFill rotWithShape="1">
            <a:blip r:embed="rId3">
              <a:alphaModFix/>
            </a:blip>
            <a:srcRect l="-10854" t="-9039" r="36813"/>
            <a:stretch/>
          </p:blipFill>
          <p:spPr>
            <a:xfrm rot="-7505302">
              <a:off x="163022" y="258986"/>
              <a:ext cx="497367" cy="412026"/>
            </a:xfrm>
            <a:prstGeom prst="rect">
              <a:avLst/>
            </a:prstGeom>
            <a:noFill/>
            <a:ln>
              <a:noFill/>
            </a:ln>
          </p:spPr>
        </p:pic>
        <p:pic>
          <p:nvPicPr>
            <p:cNvPr id="192" name="Google Shape;192;p18"/>
            <p:cNvPicPr preferRelativeResize="0"/>
            <p:nvPr/>
          </p:nvPicPr>
          <p:blipFill rotWithShape="1">
            <a:blip r:embed="rId3">
              <a:alphaModFix/>
            </a:blip>
            <a:srcRect l="-10854" t="-9039" r="36813"/>
            <a:stretch/>
          </p:blipFill>
          <p:spPr>
            <a:xfrm rot="-7505171">
              <a:off x="128171" y="2015785"/>
              <a:ext cx="221534" cy="183515"/>
            </a:xfrm>
            <a:prstGeom prst="rect">
              <a:avLst/>
            </a:prstGeom>
            <a:noFill/>
            <a:ln>
              <a:noFill/>
            </a:ln>
          </p:spPr>
        </p:pic>
        <p:pic>
          <p:nvPicPr>
            <p:cNvPr id="193" name="Google Shape;193;p18"/>
            <p:cNvPicPr preferRelativeResize="0"/>
            <p:nvPr/>
          </p:nvPicPr>
          <p:blipFill rotWithShape="1">
            <a:blip r:embed="rId3">
              <a:alphaModFix/>
            </a:blip>
            <a:srcRect l="-10854" t="-9039" r="36813"/>
            <a:stretch/>
          </p:blipFill>
          <p:spPr>
            <a:xfrm rot="-7505171">
              <a:off x="688121" y="183985"/>
              <a:ext cx="221534" cy="183515"/>
            </a:xfrm>
            <a:prstGeom prst="rect">
              <a:avLst/>
            </a:prstGeom>
            <a:noFill/>
            <a:ln>
              <a:noFill/>
            </a:ln>
          </p:spPr>
        </p:pic>
      </p:grpSp>
      <p:sp>
        <p:nvSpPr>
          <p:cNvPr id="194" name="Google Shape;194;p18"/>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
  <p:cSld name="CUSTOM_4_1">
    <p:spTree>
      <p:nvGrpSpPr>
        <p:cNvPr id="1" name="Shape 195"/>
        <p:cNvGrpSpPr/>
        <p:nvPr/>
      </p:nvGrpSpPr>
      <p:grpSpPr>
        <a:xfrm>
          <a:off x="0" y="0"/>
          <a:ext cx="0" cy="0"/>
          <a:chOff x="0" y="0"/>
          <a:chExt cx="0" cy="0"/>
        </a:xfrm>
      </p:grpSpPr>
      <p:pic>
        <p:nvPicPr>
          <p:cNvPr id="196" name="Google Shape;196;p19"/>
          <p:cNvPicPr preferRelativeResize="0"/>
          <p:nvPr/>
        </p:nvPicPr>
        <p:blipFill>
          <a:blip r:embed="rId2">
            <a:alphaModFix/>
          </a:blip>
          <a:stretch>
            <a:fillRect/>
          </a:stretch>
        </p:blipFill>
        <p:spPr>
          <a:xfrm rot="10800000">
            <a:off x="0" y="0"/>
            <a:ext cx="9144003" cy="5143501"/>
          </a:xfrm>
          <a:prstGeom prst="rect">
            <a:avLst/>
          </a:prstGeom>
          <a:noFill/>
          <a:ln>
            <a:noFill/>
          </a:ln>
        </p:spPr>
      </p:pic>
      <p:sp>
        <p:nvSpPr>
          <p:cNvPr id="197" name="Google Shape;197;p19"/>
          <p:cNvSpPr txBox="1">
            <a:spLocks noGrp="1"/>
          </p:cNvSpPr>
          <p:nvPr>
            <p:ph type="subTitle" idx="1"/>
          </p:nvPr>
        </p:nvSpPr>
        <p:spPr>
          <a:xfrm>
            <a:off x="3406650" y="2606195"/>
            <a:ext cx="2330700" cy="78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198" name="Google Shape;198;p19"/>
          <p:cNvSpPr txBox="1">
            <a:spLocks noGrp="1"/>
          </p:cNvSpPr>
          <p:nvPr>
            <p:ph type="subTitle" idx="2"/>
          </p:nvPr>
        </p:nvSpPr>
        <p:spPr>
          <a:xfrm>
            <a:off x="5794325" y="3708094"/>
            <a:ext cx="2330700" cy="78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199" name="Google Shape;199;p19"/>
          <p:cNvSpPr txBox="1">
            <a:spLocks noGrp="1"/>
          </p:cNvSpPr>
          <p:nvPr>
            <p:ph type="subTitle" idx="3"/>
          </p:nvPr>
        </p:nvSpPr>
        <p:spPr>
          <a:xfrm>
            <a:off x="5794325" y="3238298"/>
            <a:ext cx="2330700" cy="438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200" name="Google Shape;200;p19"/>
          <p:cNvSpPr txBox="1">
            <a:spLocks noGrp="1"/>
          </p:cNvSpPr>
          <p:nvPr>
            <p:ph type="subTitle" idx="4"/>
          </p:nvPr>
        </p:nvSpPr>
        <p:spPr>
          <a:xfrm>
            <a:off x="1018975" y="3708094"/>
            <a:ext cx="2330700" cy="78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201" name="Google Shape;201;p19"/>
          <p:cNvSpPr txBox="1">
            <a:spLocks noGrp="1"/>
          </p:cNvSpPr>
          <p:nvPr>
            <p:ph type="subTitle" idx="5"/>
          </p:nvPr>
        </p:nvSpPr>
        <p:spPr>
          <a:xfrm>
            <a:off x="1018975" y="3238298"/>
            <a:ext cx="2330700" cy="438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202" name="Google Shape;202;p19"/>
          <p:cNvSpPr txBox="1">
            <a:spLocks noGrp="1"/>
          </p:cNvSpPr>
          <p:nvPr>
            <p:ph type="subTitle" idx="6"/>
          </p:nvPr>
        </p:nvSpPr>
        <p:spPr>
          <a:xfrm>
            <a:off x="3406650" y="2132499"/>
            <a:ext cx="2330700" cy="438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203" name="Google Shape;203;p19"/>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pic>
        <p:nvPicPr>
          <p:cNvPr id="204" name="Google Shape;204;p19"/>
          <p:cNvPicPr preferRelativeResize="0"/>
          <p:nvPr/>
        </p:nvPicPr>
        <p:blipFill rotWithShape="1">
          <a:blip r:embed="rId3">
            <a:alphaModFix/>
          </a:blip>
          <a:srcRect l="-10854" t="-9039" r="36813"/>
          <a:stretch/>
        </p:blipFill>
        <p:spPr>
          <a:xfrm rot="-5899081">
            <a:off x="8172573" y="4352702"/>
            <a:ext cx="910483" cy="754234"/>
          </a:xfrm>
          <a:prstGeom prst="rect">
            <a:avLst/>
          </a:prstGeom>
          <a:noFill/>
          <a:ln>
            <a:noFill/>
          </a:ln>
        </p:spPr>
      </p:pic>
      <p:pic>
        <p:nvPicPr>
          <p:cNvPr id="205" name="Google Shape;205;p19"/>
          <p:cNvPicPr preferRelativeResize="0"/>
          <p:nvPr/>
        </p:nvPicPr>
        <p:blipFill rotWithShape="1">
          <a:blip r:embed="rId3">
            <a:alphaModFix/>
          </a:blip>
          <a:srcRect l="-10854" t="-9039" r="36813"/>
          <a:stretch/>
        </p:blipFill>
        <p:spPr>
          <a:xfrm rot="-2604443">
            <a:off x="7828711" y="4611955"/>
            <a:ext cx="481585" cy="398952"/>
          </a:xfrm>
          <a:prstGeom prst="rect">
            <a:avLst/>
          </a:prstGeom>
          <a:noFill/>
          <a:ln>
            <a:noFill/>
          </a:ln>
        </p:spPr>
      </p:pic>
      <p:pic>
        <p:nvPicPr>
          <p:cNvPr id="206" name="Google Shape;206;p19"/>
          <p:cNvPicPr preferRelativeResize="0"/>
          <p:nvPr/>
        </p:nvPicPr>
        <p:blipFill rotWithShape="1">
          <a:blip r:embed="rId3">
            <a:alphaModFix/>
          </a:blip>
          <a:srcRect l="-10854" t="-9039" r="36813"/>
          <a:stretch/>
        </p:blipFill>
        <p:spPr>
          <a:xfrm rot="-2604214">
            <a:off x="8399087" y="4150069"/>
            <a:ext cx="327609" cy="271387"/>
          </a:xfrm>
          <a:prstGeom prst="rect">
            <a:avLst/>
          </a:prstGeom>
          <a:noFill/>
          <a:ln>
            <a:noFill/>
          </a:ln>
        </p:spPr>
      </p:pic>
      <p:pic>
        <p:nvPicPr>
          <p:cNvPr id="207" name="Google Shape;207;p19"/>
          <p:cNvPicPr preferRelativeResize="0"/>
          <p:nvPr/>
        </p:nvPicPr>
        <p:blipFill rotWithShape="1">
          <a:blip r:embed="rId3">
            <a:alphaModFix/>
          </a:blip>
          <a:srcRect l="-10854" t="-9039" r="36813"/>
          <a:stretch/>
        </p:blipFill>
        <p:spPr>
          <a:xfrm rot="-7505302">
            <a:off x="163022" y="258986"/>
            <a:ext cx="497367" cy="412026"/>
          </a:xfrm>
          <a:prstGeom prst="rect">
            <a:avLst/>
          </a:prstGeom>
          <a:noFill/>
          <a:ln>
            <a:noFill/>
          </a:ln>
        </p:spPr>
      </p:pic>
      <p:pic>
        <p:nvPicPr>
          <p:cNvPr id="208" name="Google Shape;208;p19"/>
          <p:cNvPicPr preferRelativeResize="0"/>
          <p:nvPr/>
        </p:nvPicPr>
        <p:blipFill rotWithShape="1">
          <a:blip r:embed="rId3">
            <a:alphaModFix/>
          </a:blip>
          <a:srcRect l="-10854" t="-9039" r="36813"/>
          <a:stretch/>
        </p:blipFill>
        <p:spPr>
          <a:xfrm rot="-7505171">
            <a:off x="128171" y="2015785"/>
            <a:ext cx="221534" cy="183515"/>
          </a:xfrm>
          <a:prstGeom prst="rect">
            <a:avLst/>
          </a:prstGeom>
          <a:noFill/>
          <a:ln>
            <a:noFill/>
          </a:ln>
        </p:spPr>
      </p:pic>
      <p:pic>
        <p:nvPicPr>
          <p:cNvPr id="209" name="Google Shape;209;p19"/>
          <p:cNvPicPr preferRelativeResize="0"/>
          <p:nvPr/>
        </p:nvPicPr>
        <p:blipFill rotWithShape="1">
          <a:blip r:embed="rId3">
            <a:alphaModFix/>
          </a:blip>
          <a:srcRect l="-10854" t="-9039" r="36813"/>
          <a:stretch/>
        </p:blipFill>
        <p:spPr>
          <a:xfrm rot="-7505171">
            <a:off x="688121" y="183985"/>
            <a:ext cx="221534" cy="183515"/>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1">
  <p:cSld name="CUSTOM_4">
    <p:spTree>
      <p:nvGrpSpPr>
        <p:cNvPr id="1" name="Shape 210"/>
        <p:cNvGrpSpPr/>
        <p:nvPr/>
      </p:nvGrpSpPr>
      <p:grpSpPr>
        <a:xfrm>
          <a:off x="0" y="0"/>
          <a:ext cx="0" cy="0"/>
          <a:chOff x="0" y="0"/>
          <a:chExt cx="0" cy="0"/>
        </a:xfrm>
      </p:grpSpPr>
      <p:pic>
        <p:nvPicPr>
          <p:cNvPr id="211" name="Google Shape;211;p20"/>
          <p:cNvPicPr preferRelativeResize="0"/>
          <p:nvPr/>
        </p:nvPicPr>
        <p:blipFill>
          <a:blip r:embed="rId2">
            <a:alphaModFix/>
          </a:blip>
          <a:stretch>
            <a:fillRect/>
          </a:stretch>
        </p:blipFill>
        <p:spPr>
          <a:xfrm>
            <a:off x="0" y="0"/>
            <a:ext cx="9144003" cy="5143501"/>
          </a:xfrm>
          <a:prstGeom prst="rect">
            <a:avLst/>
          </a:prstGeom>
          <a:noFill/>
          <a:ln>
            <a:noFill/>
          </a:ln>
        </p:spPr>
      </p:pic>
      <p:sp>
        <p:nvSpPr>
          <p:cNvPr id="212" name="Google Shape;212;p20"/>
          <p:cNvSpPr txBox="1">
            <a:spLocks noGrp="1"/>
          </p:cNvSpPr>
          <p:nvPr>
            <p:ph type="subTitle" idx="1"/>
          </p:nvPr>
        </p:nvSpPr>
        <p:spPr>
          <a:xfrm>
            <a:off x="3406650" y="3429175"/>
            <a:ext cx="2330700" cy="71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lvl1pPr>
            <a:lvl2pPr lvl="1" rtl="0">
              <a:spcBef>
                <a:spcPts val="0"/>
              </a:spcBef>
              <a:spcAft>
                <a:spcPts val="0"/>
              </a:spcAft>
              <a:buClr>
                <a:schemeClr val="dk1"/>
              </a:buClr>
              <a:buSzPts val="1400"/>
              <a:buNone/>
              <a:defRPr sz="1400">
                <a:solidFill>
                  <a:schemeClr val="dk1"/>
                </a:solidFill>
              </a:defRPr>
            </a:lvl2pPr>
            <a:lvl3pPr lvl="2" rtl="0">
              <a:spcBef>
                <a:spcPts val="0"/>
              </a:spcBef>
              <a:spcAft>
                <a:spcPts val="0"/>
              </a:spcAft>
              <a:buClr>
                <a:schemeClr val="dk1"/>
              </a:buClr>
              <a:buSzPts val="1400"/>
              <a:buNone/>
              <a:defRPr sz="1400">
                <a:solidFill>
                  <a:schemeClr val="dk1"/>
                </a:solidFill>
              </a:defRPr>
            </a:lvl3pPr>
            <a:lvl4pPr lvl="3" rtl="0">
              <a:spcBef>
                <a:spcPts val="0"/>
              </a:spcBef>
              <a:spcAft>
                <a:spcPts val="0"/>
              </a:spcAft>
              <a:buClr>
                <a:schemeClr val="dk1"/>
              </a:buClr>
              <a:buSzPts val="1400"/>
              <a:buNone/>
              <a:defRPr sz="1400">
                <a:solidFill>
                  <a:schemeClr val="dk1"/>
                </a:solidFill>
              </a:defRPr>
            </a:lvl4pPr>
            <a:lvl5pPr lvl="4" rtl="0">
              <a:spcBef>
                <a:spcPts val="0"/>
              </a:spcBef>
              <a:spcAft>
                <a:spcPts val="0"/>
              </a:spcAft>
              <a:buClr>
                <a:schemeClr val="dk1"/>
              </a:buClr>
              <a:buSzPts val="1400"/>
              <a:buNone/>
              <a:defRPr sz="1400">
                <a:solidFill>
                  <a:schemeClr val="dk1"/>
                </a:solidFill>
              </a:defRPr>
            </a:lvl5pPr>
            <a:lvl6pPr lvl="5" rtl="0">
              <a:spcBef>
                <a:spcPts val="0"/>
              </a:spcBef>
              <a:spcAft>
                <a:spcPts val="0"/>
              </a:spcAft>
              <a:buClr>
                <a:schemeClr val="dk1"/>
              </a:buClr>
              <a:buSzPts val="1400"/>
              <a:buNone/>
              <a:defRPr sz="1400">
                <a:solidFill>
                  <a:schemeClr val="dk1"/>
                </a:solidFill>
              </a:defRPr>
            </a:lvl6pPr>
            <a:lvl7pPr lvl="6" rtl="0">
              <a:spcBef>
                <a:spcPts val="0"/>
              </a:spcBef>
              <a:spcAft>
                <a:spcPts val="0"/>
              </a:spcAft>
              <a:buClr>
                <a:schemeClr val="dk1"/>
              </a:buClr>
              <a:buSzPts val="1400"/>
              <a:buNone/>
              <a:defRPr sz="1400">
                <a:solidFill>
                  <a:schemeClr val="dk1"/>
                </a:solidFill>
              </a:defRPr>
            </a:lvl7pPr>
            <a:lvl8pPr lvl="7" rtl="0">
              <a:spcBef>
                <a:spcPts val="0"/>
              </a:spcBef>
              <a:spcAft>
                <a:spcPts val="0"/>
              </a:spcAft>
              <a:buClr>
                <a:schemeClr val="dk1"/>
              </a:buClr>
              <a:buSzPts val="1400"/>
              <a:buNone/>
              <a:defRPr sz="1400">
                <a:solidFill>
                  <a:schemeClr val="dk1"/>
                </a:solidFill>
              </a:defRPr>
            </a:lvl8pPr>
            <a:lvl9pPr lvl="8" rtl="0">
              <a:spcBef>
                <a:spcPts val="0"/>
              </a:spcBef>
              <a:spcAft>
                <a:spcPts val="0"/>
              </a:spcAft>
              <a:buClr>
                <a:schemeClr val="dk1"/>
              </a:buClr>
              <a:buSzPts val="1400"/>
              <a:buNone/>
              <a:defRPr sz="1400">
                <a:solidFill>
                  <a:schemeClr val="dk1"/>
                </a:solidFill>
              </a:defRPr>
            </a:lvl9pPr>
          </a:lstStyle>
          <a:p>
            <a:endParaRPr/>
          </a:p>
        </p:txBody>
      </p:sp>
      <p:sp>
        <p:nvSpPr>
          <p:cNvPr id="213" name="Google Shape;213;p20"/>
          <p:cNvSpPr txBox="1">
            <a:spLocks noGrp="1"/>
          </p:cNvSpPr>
          <p:nvPr>
            <p:ph type="subTitle" idx="2"/>
          </p:nvPr>
        </p:nvSpPr>
        <p:spPr>
          <a:xfrm>
            <a:off x="5858600" y="3429180"/>
            <a:ext cx="2330700" cy="71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lvl1pPr>
            <a:lvl2pPr lvl="1" rtl="0">
              <a:spcBef>
                <a:spcPts val="0"/>
              </a:spcBef>
              <a:spcAft>
                <a:spcPts val="0"/>
              </a:spcAft>
              <a:buClr>
                <a:schemeClr val="dk1"/>
              </a:buClr>
              <a:buSzPts val="1400"/>
              <a:buNone/>
              <a:defRPr sz="1400">
                <a:solidFill>
                  <a:schemeClr val="dk1"/>
                </a:solidFill>
              </a:defRPr>
            </a:lvl2pPr>
            <a:lvl3pPr lvl="2" rtl="0">
              <a:spcBef>
                <a:spcPts val="0"/>
              </a:spcBef>
              <a:spcAft>
                <a:spcPts val="0"/>
              </a:spcAft>
              <a:buClr>
                <a:schemeClr val="dk1"/>
              </a:buClr>
              <a:buSzPts val="1400"/>
              <a:buNone/>
              <a:defRPr sz="1400">
                <a:solidFill>
                  <a:schemeClr val="dk1"/>
                </a:solidFill>
              </a:defRPr>
            </a:lvl3pPr>
            <a:lvl4pPr lvl="3" rtl="0">
              <a:spcBef>
                <a:spcPts val="0"/>
              </a:spcBef>
              <a:spcAft>
                <a:spcPts val="0"/>
              </a:spcAft>
              <a:buClr>
                <a:schemeClr val="dk1"/>
              </a:buClr>
              <a:buSzPts val="1400"/>
              <a:buNone/>
              <a:defRPr sz="1400">
                <a:solidFill>
                  <a:schemeClr val="dk1"/>
                </a:solidFill>
              </a:defRPr>
            </a:lvl4pPr>
            <a:lvl5pPr lvl="4" rtl="0">
              <a:spcBef>
                <a:spcPts val="0"/>
              </a:spcBef>
              <a:spcAft>
                <a:spcPts val="0"/>
              </a:spcAft>
              <a:buClr>
                <a:schemeClr val="dk1"/>
              </a:buClr>
              <a:buSzPts val="1400"/>
              <a:buNone/>
              <a:defRPr sz="1400">
                <a:solidFill>
                  <a:schemeClr val="dk1"/>
                </a:solidFill>
              </a:defRPr>
            </a:lvl5pPr>
            <a:lvl6pPr lvl="5" rtl="0">
              <a:spcBef>
                <a:spcPts val="0"/>
              </a:spcBef>
              <a:spcAft>
                <a:spcPts val="0"/>
              </a:spcAft>
              <a:buClr>
                <a:schemeClr val="dk1"/>
              </a:buClr>
              <a:buSzPts val="1400"/>
              <a:buNone/>
              <a:defRPr sz="1400">
                <a:solidFill>
                  <a:schemeClr val="dk1"/>
                </a:solidFill>
              </a:defRPr>
            </a:lvl6pPr>
            <a:lvl7pPr lvl="6" rtl="0">
              <a:spcBef>
                <a:spcPts val="0"/>
              </a:spcBef>
              <a:spcAft>
                <a:spcPts val="0"/>
              </a:spcAft>
              <a:buClr>
                <a:schemeClr val="dk1"/>
              </a:buClr>
              <a:buSzPts val="1400"/>
              <a:buNone/>
              <a:defRPr sz="1400">
                <a:solidFill>
                  <a:schemeClr val="dk1"/>
                </a:solidFill>
              </a:defRPr>
            </a:lvl7pPr>
            <a:lvl8pPr lvl="7" rtl="0">
              <a:spcBef>
                <a:spcPts val="0"/>
              </a:spcBef>
              <a:spcAft>
                <a:spcPts val="0"/>
              </a:spcAft>
              <a:buClr>
                <a:schemeClr val="dk1"/>
              </a:buClr>
              <a:buSzPts val="1400"/>
              <a:buNone/>
              <a:defRPr sz="1400">
                <a:solidFill>
                  <a:schemeClr val="dk1"/>
                </a:solidFill>
              </a:defRPr>
            </a:lvl8pPr>
            <a:lvl9pPr lvl="8" rtl="0">
              <a:spcBef>
                <a:spcPts val="0"/>
              </a:spcBef>
              <a:spcAft>
                <a:spcPts val="0"/>
              </a:spcAft>
              <a:buClr>
                <a:schemeClr val="dk1"/>
              </a:buClr>
              <a:buSzPts val="1400"/>
              <a:buNone/>
              <a:defRPr sz="1400">
                <a:solidFill>
                  <a:schemeClr val="dk1"/>
                </a:solidFill>
              </a:defRPr>
            </a:lvl9pPr>
          </a:lstStyle>
          <a:p>
            <a:endParaRPr/>
          </a:p>
        </p:txBody>
      </p:sp>
      <p:sp>
        <p:nvSpPr>
          <p:cNvPr id="214" name="Google Shape;214;p20"/>
          <p:cNvSpPr txBox="1">
            <a:spLocks noGrp="1"/>
          </p:cNvSpPr>
          <p:nvPr>
            <p:ph type="subTitle" idx="3"/>
          </p:nvPr>
        </p:nvSpPr>
        <p:spPr>
          <a:xfrm>
            <a:off x="5858600" y="2964400"/>
            <a:ext cx="2330700" cy="439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215" name="Google Shape;215;p20"/>
          <p:cNvSpPr txBox="1">
            <a:spLocks noGrp="1"/>
          </p:cNvSpPr>
          <p:nvPr>
            <p:ph type="subTitle" idx="4"/>
          </p:nvPr>
        </p:nvSpPr>
        <p:spPr>
          <a:xfrm>
            <a:off x="954700" y="3429175"/>
            <a:ext cx="2330700" cy="71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lvl1pPr>
            <a:lvl2pPr lvl="1" rtl="0">
              <a:spcBef>
                <a:spcPts val="0"/>
              </a:spcBef>
              <a:spcAft>
                <a:spcPts val="0"/>
              </a:spcAft>
              <a:buClr>
                <a:schemeClr val="dk1"/>
              </a:buClr>
              <a:buSzPts val="1400"/>
              <a:buNone/>
              <a:defRPr sz="1400">
                <a:solidFill>
                  <a:schemeClr val="dk1"/>
                </a:solidFill>
              </a:defRPr>
            </a:lvl2pPr>
            <a:lvl3pPr lvl="2" rtl="0">
              <a:spcBef>
                <a:spcPts val="0"/>
              </a:spcBef>
              <a:spcAft>
                <a:spcPts val="0"/>
              </a:spcAft>
              <a:buClr>
                <a:schemeClr val="dk1"/>
              </a:buClr>
              <a:buSzPts val="1400"/>
              <a:buNone/>
              <a:defRPr sz="1400">
                <a:solidFill>
                  <a:schemeClr val="dk1"/>
                </a:solidFill>
              </a:defRPr>
            </a:lvl3pPr>
            <a:lvl4pPr lvl="3" rtl="0">
              <a:spcBef>
                <a:spcPts val="0"/>
              </a:spcBef>
              <a:spcAft>
                <a:spcPts val="0"/>
              </a:spcAft>
              <a:buClr>
                <a:schemeClr val="dk1"/>
              </a:buClr>
              <a:buSzPts val="1400"/>
              <a:buNone/>
              <a:defRPr sz="1400">
                <a:solidFill>
                  <a:schemeClr val="dk1"/>
                </a:solidFill>
              </a:defRPr>
            </a:lvl4pPr>
            <a:lvl5pPr lvl="4" rtl="0">
              <a:spcBef>
                <a:spcPts val="0"/>
              </a:spcBef>
              <a:spcAft>
                <a:spcPts val="0"/>
              </a:spcAft>
              <a:buClr>
                <a:schemeClr val="dk1"/>
              </a:buClr>
              <a:buSzPts val="1400"/>
              <a:buNone/>
              <a:defRPr sz="1400">
                <a:solidFill>
                  <a:schemeClr val="dk1"/>
                </a:solidFill>
              </a:defRPr>
            </a:lvl5pPr>
            <a:lvl6pPr lvl="5" rtl="0">
              <a:spcBef>
                <a:spcPts val="0"/>
              </a:spcBef>
              <a:spcAft>
                <a:spcPts val="0"/>
              </a:spcAft>
              <a:buClr>
                <a:schemeClr val="dk1"/>
              </a:buClr>
              <a:buSzPts val="1400"/>
              <a:buNone/>
              <a:defRPr sz="1400">
                <a:solidFill>
                  <a:schemeClr val="dk1"/>
                </a:solidFill>
              </a:defRPr>
            </a:lvl6pPr>
            <a:lvl7pPr lvl="6" rtl="0">
              <a:spcBef>
                <a:spcPts val="0"/>
              </a:spcBef>
              <a:spcAft>
                <a:spcPts val="0"/>
              </a:spcAft>
              <a:buClr>
                <a:schemeClr val="dk1"/>
              </a:buClr>
              <a:buSzPts val="1400"/>
              <a:buNone/>
              <a:defRPr sz="1400">
                <a:solidFill>
                  <a:schemeClr val="dk1"/>
                </a:solidFill>
              </a:defRPr>
            </a:lvl7pPr>
            <a:lvl8pPr lvl="7" rtl="0">
              <a:spcBef>
                <a:spcPts val="0"/>
              </a:spcBef>
              <a:spcAft>
                <a:spcPts val="0"/>
              </a:spcAft>
              <a:buClr>
                <a:schemeClr val="dk1"/>
              </a:buClr>
              <a:buSzPts val="1400"/>
              <a:buNone/>
              <a:defRPr sz="1400">
                <a:solidFill>
                  <a:schemeClr val="dk1"/>
                </a:solidFill>
              </a:defRPr>
            </a:lvl8pPr>
            <a:lvl9pPr lvl="8" rtl="0">
              <a:spcBef>
                <a:spcPts val="0"/>
              </a:spcBef>
              <a:spcAft>
                <a:spcPts val="0"/>
              </a:spcAft>
              <a:buClr>
                <a:schemeClr val="dk1"/>
              </a:buClr>
              <a:buSzPts val="1400"/>
              <a:buNone/>
              <a:defRPr sz="1400">
                <a:solidFill>
                  <a:schemeClr val="dk1"/>
                </a:solidFill>
              </a:defRPr>
            </a:lvl9pPr>
          </a:lstStyle>
          <a:p>
            <a:endParaRPr/>
          </a:p>
        </p:txBody>
      </p:sp>
      <p:sp>
        <p:nvSpPr>
          <p:cNvPr id="216" name="Google Shape;216;p20"/>
          <p:cNvSpPr txBox="1">
            <a:spLocks noGrp="1"/>
          </p:cNvSpPr>
          <p:nvPr>
            <p:ph type="subTitle" idx="5"/>
          </p:nvPr>
        </p:nvSpPr>
        <p:spPr>
          <a:xfrm>
            <a:off x="954700" y="2964400"/>
            <a:ext cx="2330700" cy="439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217" name="Google Shape;217;p20"/>
          <p:cNvSpPr txBox="1">
            <a:spLocks noGrp="1"/>
          </p:cNvSpPr>
          <p:nvPr>
            <p:ph type="subTitle" idx="6"/>
          </p:nvPr>
        </p:nvSpPr>
        <p:spPr>
          <a:xfrm>
            <a:off x="3406650" y="2964400"/>
            <a:ext cx="2330700" cy="439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218" name="Google Shape;218;p20"/>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grpSp>
        <p:nvGrpSpPr>
          <p:cNvPr id="219" name="Google Shape;219;p20"/>
          <p:cNvGrpSpPr/>
          <p:nvPr/>
        </p:nvGrpSpPr>
        <p:grpSpPr>
          <a:xfrm>
            <a:off x="100179" y="132354"/>
            <a:ext cx="8925994" cy="4964323"/>
            <a:chOff x="100179" y="132354"/>
            <a:chExt cx="8925994" cy="4964323"/>
          </a:xfrm>
        </p:grpSpPr>
        <p:pic>
          <p:nvPicPr>
            <p:cNvPr id="220" name="Google Shape;220;p20"/>
            <p:cNvPicPr preferRelativeResize="0"/>
            <p:nvPr/>
          </p:nvPicPr>
          <p:blipFill rotWithShape="1">
            <a:blip r:embed="rId3">
              <a:alphaModFix/>
            </a:blip>
            <a:srcRect l="-10854" t="-9039" r="36813"/>
            <a:stretch/>
          </p:blipFill>
          <p:spPr>
            <a:xfrm rot="-5899081">
              <a:off x="8131923" y="4214552"/>
              <a:ext cx="910483" cy="754234"/>
            </a:xfrm>
            <a:prstGeom prst="rect">
              <a:avLst/>
            </a:prstGeom>
            <a:noFill/>
            <a:ln>
              <a:noFill/>
            </a:ln>
          </p:spPr>
        </p:pic>
        <p:pic>
          <p:nvPicPr>
            <p:cNvPr id="221" name="Google Shape;221;p20"/>
            <p:cNvPicPr preferRelativeResize="0"/>
            <p:nvPr/>
          </p:nvPicPr>
          <p:blipFill rotWithShape="1">
            <a:blip r:embed="rId3">
              <a:alphaModFix/>
            </a:blip>
            <a:srcRect l="-10854" t="-9039" r="36813"/>
            <a:stretch/>
          </p:blipFill>
          <p:spPr>
            <a:xfrm rot="-2604443">
              <a:off x="7788061" y="4473805"/>
              <a:ext cx="481585" cy="398952"/>
            </a:xfrm>
            <a:prstGeom prst="rect">
              <a:avLst/>
            </a:prstGeom>
            <a:noFill/>
            <a:ln>
              <a:noFill/>
            </a:ln>
          </p:spPr>
        </p:pic>
        <p:pic>
          <p:nvPicPr>
            <p:cNvPr id="222" name="Google Shape;222;p20"/>
            <p:cNvPicPr preferRelativeResize="0"/>
            <p:nvPr/>
          </p:nvPicPr>
          <p:blipFill rotWithShape="1">
            <a:blip r:embed="rId3">
              <a:alphaModFix/>
            </a:blip>
            <a:srcRect l="-10854" t="-9039" r="36813"/>
            <a:stretch/>
          </p:blipFill>
          <p:spPr>
            <a:xfrm rot="-2604214">
              <a:off x="8358437" y="4011919"/>
              <a:ext cx="327609" cy="271387"/>
            </a:xfrm>
            <a:prstGeom prst="rect">
              <a:avLst/>
            </a:prstGeom>
            <a:noFill/>
            <a:ln>
              <a:noFill/>
            </a:ln>
          </p:spPr>
        </p:pic>
        <p:pic>
          <p:nvPicPr>
            <p:cNvPr id="223" name="Google Shape;223;p20"/>
            <p:cNvPicPr preferRelativeResize="0"/>
            <p:nvPr/>
          </p:nvPicPr>
          <p:blipFill rotWithShape="1">
            <a:blip r:embed="rId3">
              <a:alphaModFix/>
            </a:blip>
            <a:srcRect l="-10854" t="-9039" r="36813"/>
            <a:stretch/>
          </p:blipFill>
          <p:spPr>
            <a:xfrm rot="-7505302">
              <a:off x="163022" y="258986"/>
              <a:ext cx="497367" cy="412026"/>
            </a:xfrm>
            <a:prstGeom prst="rect">
              <a:avLst/>
            </a:prstGeom>
            <a:noFill/>
            <a:ln>
              <a:noFill/>
            </a:ln>
          </p:spPr>
        </p:pic>
        <p:pic>
          <p:nvPicPr>
            <p:cNvPr id="224" name="Google Shape;224;p20"/>
            <p:cNvPicPr preferRelativeResize="0"/>
            <p:nvPr/>
          </p:nvPicPr>
          <p:blipFill rotWithShape="1">
            <a:blip r:embed="rId3">
              <a:alphaModFix/>
            </a:blip>
            <a:srcRect l="-10854" t="-9039" r="36813"/>
            <a:stretch/>
          </p:blipFill>
          <p:spPr>
            <a:xfrm rot="-7505171">
              <a:off x="128171" y="2015785"/>
              <a:ext cx="221534" cy="183515"/>
            </a:xfrm>
            <a:prstGeom prst="rect">
              <a:avLst/>
            </a:prstGeom>
            <a:noFill/>
            <a:ln>
              <a:noFill/>
            </a:ln>
          </p:spPr>
        </p:pic>
        <p:pic>
          <p:nvPicPr>
            <p:cNvPr id="225" name="Google Shape;225;p20"/>
            <p:cNvPicPr preferRelativeResize="0"/>
            <p:nvPr/>
          </p:nvPicPr>
          <p:blipFill rotWithShape="1">
            <a:blip r:embed="rId3">
              <a:alphaModFix/>
            </a:blip>
            <a:srcRect l="-10854" t="-9039" r="36813"/>
            <a:stretch/>
          </p:blipFill>
          <p:spPr>
            <a:xfrm rot="-7505171">
              <a:off x="688121" y="183985"/>
              <a:ext cx="221534" cy="183515"/>
            </a:xfrm>
            <a:prstGeom prst="rect">
              <a:avLst/>
            </a:prstGeom>
            <a:noFill/>
            <a:ln>
              <a:noFill/>
            </a:ln>
          </p:spPr>
        </p:pic>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2">
  <p:cSld name="CUSTOM_4_2">
    <p:spTree>
      <p:nvGrpSpPr>
        <p:cNvPr id="1" name="Shape 226"/>
        <p:cNvGrpSpPr/>
        <p:nvPr/>
      </p:nvGrpSpPr>
      <p:grpSpPr>
        <a:xfrm>
          <a:off x="0" y="0"/>
          <a:ext cx="0" cy="0"/>
          <a:chOff x="0" y="0"/>
          <a:chExt cx="0" cy="0"/>
        </a:xfrm>
      </p:grpSpPr>
      <p:pic>
        <p:nvPicPr>
          <p:cNvPr id="227" name="Google Shape;227;p21"/>
          <p:cNvPicPr preferRelativeResize="0"/>
          <p:nvPr/>
        </p:nvPicPr>
        <p:blipFill>
          <a:blip r:embed="rId2">
            <a:alphaModFix/>
          </a:blip>
          <a:stretch>
            <a:fillRect/>
          </a:stretch>
        </p:blipFill>
        <p:spPr>
          <a:xfrm>
            <a:off x="0" y="0"/>
            <a:ext cx="9144003" cy="5143501"/>
          </a:xfrm>
          <a:prstGeom prst="rect">
            <a:avLst/>
          </a:prstGeom>
          <a:noFill/>
          <a:ln>
            <a:noFill/>
          </a:ln>
        </p:spPr>
      </p:pic>
      <p:sp>
        <p:nvSpPr>
          <p:cNvPr id="228" name="Google Shape;228;p21"/>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pic>
        <p:nvPicPr>
          <p:cNvPr id="229" name="Google Shape;229;p21"/>
          <p:cNvPicPr preferRelativeResize="0"/>
          <p:nvPr/>
        </p:nvPicPr>
        <p:blipFill rotWithShape="1">
          <a:blip r:embed="rId3">
            <a:alphaModFix/>
          </a:blip>
          <a:srcRect l="-10854" t="-9039" r="36813"/>
          <a:stretch/>
        </p:blipFill>
        <p:spPr>
          <a:xfrm rot="-5899081">
            <a:off x="8131923" y="4214552"/>
            <a:ext cx="910483" cy="754234"/>
          </a:xfrm>
          <a:prstGeom prst="rect">
            <a:avLst/>
          </a:prstGeom>
          <a:noFill/>
          <a:ln>
            <a:noFill/>
          </a:ln>
        </p:spPr>
      </p:pic>
      <p:pic>
        <p:nvPicPr>
          <p:cNvPr id="230" name="Google Shape;230;p21"/>
          <p:cNvPicPr preferRelativeResize="0"/>
          <p:nvPr/>
        </p:nvPicPr>
        <p:blipFill rotWithShape="1">
          <a:blip r:embed="rId3">
            <a:alphaModFix/>
          </a:blip>
          <a:srcRect l="-10854" t="-9039" r="36813"/>
          <a:stretch/>
        </p:blipFill>
        <p:spPr>
          <a:xfrm rot="-2604443">
            <a:off x="7788061" y="4473805"/>
            <a:ext cx="481585" cy="398952"/>
          </a:xfrm>
          <a:prstGeom prst="rect">
            <a:avLst/>
          </a:prstGeom>
          <a:noFill/>
          <a:ln>
            <a:noFill/>
          </a:ln>
        </p:spPr>
      </p:pic>
      <p:pic>
        <p:nvPicPr>
          <p:cNvPr id="231" name="Google Shape;231;p21"/>
          <p:cNvPicPr preferRelativeResize="0"/>
          <p:nvPr/>
        </p:nvPicPr>
        <p:blipFill rotWithShape="1">
          <a:blip r:embed="rId3">
            <a:alphaModFix/>
          </a:blip>
          <a:srcRect l="-10854" t="-9039" r="36813"/>
          <a:stretch/>
        </p:blipFill>
        <p:spPr>
          <a:xfrm rot="-2604214">
            <a:off x="8358437" y="4011919"/>
            <a:ext cx="327609" cy="271387"/>
          </a:xfrm>
          <a:prstGeom prst="rect">
            <a:avLst/>
          </a:prstGeom>
          <a:noFill/>
          <a:ln>
            <a:noFill/>
          </a:ln>
        </p:spPr>
      </p:pic>
      <p:grpSp>
        <p:nvGrpSpPr>
          <p:cNvPr id="232" name="Google Shape;232;p21"/>
          <p:cNvGrpSpPr/>
          <p:nvPr/>
        </p:nvGrpSpPr>
        <p:grpSpPr>
          <a:xfrm>
            <a:off x="100179" y="132354"/>
            <a:ext cx="837459" cy="2118576"/>
            <a:chOff x="100179" y="132354"/>
            <a:chExt cx="837459" cy="2118576"/>
          </a:xfrm>
        </p:grpSpPr>
        <p:pic>
          <p:nvPicPr>
            <p:cNvPr id="233" name="Google Shape;233;p21"/>
            <p:cNvPicPr preferRelativeResize="0"/>
            <p:nvPr/>
          </p:nvPicPr>
          <p:blipFill rotWithShape="1">
            <a:blip r:embed="rId3">
              <a:alphaModFix/>
            </a:blip>
            <a:srcRect l="-10854" t="-9039" r="36813"/>
            <a:stretch/>
          </p:blipFill>
          <p:spPr>
            <a:xfrm rot="-7505302">
              <a:off x="163022" y="258986"/>
              <a:ext cx="497367" cy="412026"/>
            </a:xfrm>
            <a:prstGeom prst="rect">
              <a:avLst/>
            </a:prstGeom>
            <a:noFill/>
            <a:ln>
              <a:noFill/>
            </a:ln>
          </p:spPr>
        </p:pic>
        <p:pic>
          <p:nvPicPr>
            <p:cNvPr id="234" name="Google Shape;234;p21"/>
            <p:cNvPicPr preferRelativeResize="0"/>
            <p:nvPr/>
          </p:nvPicPr>
          <p:blipFill rotWithShape="1">
            <a:blip r:embed="rId3">
              <a:alphaModFix/>
            </a:blip>
            <a:srcRect l="-10854" t="-9039" r="36813"/>
            <a:stretch/>
          </p:blipFill>
          <p:spPr>
            <a:xfrm rot="-7505171">
              <a:off x="128171" y="2015785"/>
              <a:ext cx="221534" cy="183515"/>
            </a:xfrm>
            <a:prstGeom prst="rect">
              <a:avLst/>
            </a:prstGeom>
            <a:noFill/>
            <a:ln>
              <a:noFill/>
            </a:ln>
          </p:spPr>
        </p:pic>
        <p:pic>
          <p:nvPicPr>
            <p:cNvPr id="235" name="Google Shape;235;p21"/>
            <p:cNvPicPr preferRelativeResize="0"/>
            <p:nvPr/>
          </p:nvPicPr>
          <p:blipFill rotWithShape="1">
            <a:blip r:embed="rId3">
              <a:alphaModFix/>
            </a:blip>
            <a:srcRect l="-10854" t="-9039" r="36813"/>
            <a:stretch/>
          </p:blipFill>
          <p:spPr>
            <a:xfrm rot="-7505171">
              <a:off x="688121" y="183985"/>
              <a:ext cx="221534" cy="183515"/>
            </a:xfrm>
            <a:prstGeom prst="rect">
              <a:avLst/>
            </a:prstGeom>
            <a:noFill/>
            <a:ln>
              <a:noFill/>
            </a:ln>
          </p:spPr>
        </p:pic>
      </p:grpSp>
      <p:sp>
        <p:nvSpPr>
          <p:cNvPr id="236" name="Google Shape;236;p21"/>
          <p:cNvSpPr txBox="1">
            <a:spLocks noGrp="1"/>
          </p:cNvSpPr>
          <p:nvPr>
            <p:ph type="subTitle" idx="1"/>
          </p:nvPr>
        </p:nvSpPr>
        <p:spPr>
          <a:xfrm>
            <a:off x="5742148" y="3954449"/>
            <a:ext cx="1847700" cy="545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237" name="Google Shape;237;p21"/>
          <p:cNvSpPr txBox="1">
            <a:spLocks noGrp="1"/>
          </p:cNvSpPr>
          <p:nvPr>
            <p:ph type="subTitle" idx="2"/>
          </p:nvPr>
        </p:nvSpPr>
        <p:spPr>
          <a:xfrm>
            <a:off x="5742148" y="1609425"/>
            <a:ext cx="1847700" cy="545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238" name="Google Shape;238;p21"/>
          <p:cNvSpPr txBox="1">
            <a:spLocks noGrp="1"/>
          </p:cNvSpPr>
          <p:nvPr>
            <p:ph type="subTitle" idx="3"/>
          </p:nvPr>
        </p:nvSpPr>
        <p:spPr>
          <a:xfrm>
            <a:off x="5742150" y="1129825"/>
            <a:ext cx="2452800" cy="417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239" name="Google Shape;239;p21"/>
          <p:cNvSpPr txBox="1">
            <a:spLocks noGrp="1"/>
          </p:cNvSpPr>
          <p:nvPr>
            <p:ph type="subTitle" idx="4"/>
          </p:nvPr>
        </p:nvSpPr>
        <p:spPr>
          <a:xfrm>
            <a:off x="5742148" y="2778112"/>
            <a:ext cx="1847700" cy="545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240" name="Google Shape;240;p21"/>
          <p:cNvSpPr txBox="1">
            <a:spLocks noGrp="1"/>
          </p:cNvSpPr>
          <p:nvPr>
            <p:ph type="subTitle" idx="5"/>
          </p:nvPr>
        </p:nvSpPr>
        <p:spPr>
          <a:xfrm>
            <a:off x="5742150" y="2298522"/>
            <a:ext cx="2452800" cy="417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241" name="Google Shape;241;p21"/>
          <p:cNvSpPr txBox="1">
            <a:spLocks noGrp="1"/>
          </p:cNvSpPr>
          <p:nvPr>
            <p:ph type="subTitle" idx="6"/>
          </p:nvPr>
        </p:nvSpPr>
        <p:spPr>
          <a:xfrm>
            <a:off x="5742150" y="3486750"/>
            <a:ext cx="2452800" cy="417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6"/>
        <p:cNvGrpSpPr/>
        <p:nvPr/>
      </p:nvGrpSpPr>
      <p:grpSpPr>
        <a:xfrm>
          <a:off x="0" y="0"/>
          <a:ext cx="0" cy="0"/>
          <a:chOff x="0" y="0"/>
          <a:chExt cx="0" cy="0"/>
        </a:xfrm>
      </p:grpSpPr>
      <p:pic>
        <p:nvPicPr>
          <p:cNvPr id="17" name="Google Shape;17;p3"/>
          <p:cNvPicPr preferRelativeResize="0"/>
          <p:nvPr/>
        </p:nvPicPr>
        <p:blipFill>
          <a:blip r:embed="rId2">
            <a:alphaModFix/>
          </a:blip>
          <a:stretch>
            <a:fillRect/>
          </a:stretch>
        </p:blipFill>
        <p:spPr>
          <a:xfrm>
            <a:off x="0" y="0"/>
            <a:ext cx="9144003" cy="5143501"/>
          </a:xfrm>
          <a:prstGeom prst="rect">
            <a:avLst/>
          </a:prstGeom>
          <a:noFill/>
          <a:ln>
            <a:noFill/>
          </a:ln>
        </p:spPr>
      </p:pic>
      <p:sp>
        <p:nvSpPr>
          <p:cNvPr id="18" name="Google Shape;18;p3"/>
          <p:cNvSpPr txBox="1">
            <a:spLocks noGrp="1"/>
          </p:cNvSpPr>
          <p:nvPr>
            <p:ph type="title" hasCustomPrompt="1"/>
          </p:nvPr>
        </p:nvSpPr>
        <p:spPr>
          <a:xfrm flipH="1">
            <a:off x="1725600" y="1050288"/>
            <a:ext cx="1663800" cy="1213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8000">
                <a:solidFill>
                  <a:schemeClr val="accent6"/>
                </a:solidFill>
              </a:defRPr>
            </a:lvl1pPr>
            <a:lvl2pPr lvl="1" algn="r" rtl="0">
              <a:spcBef>
                <a:spcPts val="0"/>
              </a:spcBef>
              <a:spcAft>
                <a:spcPts val="0"/>
              </a:spcAft>
              <a:buClr>
                <a:schemeClr val="dk1"/>
              </a:buClr>
              <a:buSzPts val="2500"/>
              <a:buNone/>
              <a:defRPr sz="2500">
                <a:solidFill>
                  <a:schemeClr val="dk1"/>
                </a:solidFill>
              </a:defRPr>
            </a:lvl2pPr>
            <a:lvl3pPr lvl="2" algn="r" rtl="0">
              <a:spcBef>
                <a:spcPts val="0"/>
              </a:spcBef>
              <a:spcAft>
                <a:spcPts val="0"/>
              </a:spcAft>
              <a:buClr>
                <a:schemeClr val="dk1"/>
              </a:buClr>
              <a:buSzPts val="2500"/>
              <a:buNone/>
              <a:defRPr sz="2500">
                <a:solidFill>
                  <a:schemeClr val="dk1"/>
                </a:solidFill>
              </a:defRPr>
            </a:lvl3pPr>
            <a:lvl4pPr lvl="3" algn="r" rtl="0">
              <a:spcBef>
                <a:spcPts val="0"/>
              </a:spcBef>
              <a:spcAft>
                <a:spcPts val="0"/>
              </a:spcAft>
              <a:buClr>
                <a:schemeClr val="dk1"/>
              </a:buClr>
              <a:buSzPts val="2500"/>
              <a:buNone/>
              <a:defRPr sz="2500">
                <a:solidFill>
                  <a:schemeClr val="dk1"/>
                </a:solidFill>
              </a:defRPr>
            </a:lvl4pPr>
            <a:lvl5pPr lvl="4" algn="r" rtl="0">
              <a:spcBef>
                <a:spcPts val="0"/>
              </a:spcBef>
              <a:spcAft>
                <a:spcPts val="0"/>
              </a:spcAft>
              <a:buClr>
                <a:schemeClr val="dk1"/>
              </a:buClr>
              <a:buSzPts val="2500"/>
              <a:buNone/>
              <a:defRPr sz="2500">
                <a:solidFill>
                  <a:schemeClr val="dk1"/>
                </a:solidFill>
              </a:defRPr>
            </a:lvl5pPr>
            <a:lvl6pPr lvl="5" algn="r" rtl="0">
              <a:spcBef>
                <a:spcPts val="0"/>
              </a:spcBef>
              <a:spcAft>
                <a:spcPts val="0"/>
              </a:spcAft>
              <a:buClr>
                <a:schemeClr val="dk1"/>
              </a:buClr>
              <a:buSzPts val="2500"/>
              <a:buNone/>
              <a:defRPr sz="2500">
                <a:solidFill>
                  <a:schemeClr val="dk1"/>
                </a:solidFill>
              </a:defRPr>
            </a:lvl6pPr>
            <a:lvl7pPr lvl="6" algn="r" rtl="0">
              <a:spcBef>
                <a:spcPts val="0"/>
              </a:spcBef>
              <a:spcAft>
                <a:spcPts val="0"/>
              </a:spcAft>
              <a:buClr>
                <a:schemeClr val="dk1"/>
              </a:buClr>
              <a:buSzPts val="2500"/>
              <a:buNone/>
              <a:defRPr sz="2500">
                <a:solidFill>
                  <a:schemeClr val="dk1"/>
                </a:solidFill>
              </a:defRPr>
            </a:lvl7pPr>
            <a:lvl8pPr lvl="7" algn="r" rtl="0">
              <a:spcBef>
                <a:spcPts val="0"/>
              </a:spcBef>
              <a:spcAft>
                <a:spcPts val="0"/>
              </a:spcAft>
              <a:buClr>
                <a:schemeClr val="dk1"/>
              </a:buClr>
              <a:buSzPts val="2500"/>
              <a:buNone/>
              <a:defRPr sz="2500">
                <a:solidFill>
                  <a:schemeClr val="dk1"/>
                </a:solidFill>
              </a:defRPr>
            </a:lvl8pPr>
            <a:lvl9pPr lvl="8" algn="r" rtl="0">
              <a:spcBef>
                <a:spcPts val="0"/>
              </a:spcBef>
              <a:spcAft>
                <a:spcPts val="0"/>
              </a:spcAft>
              <a:buClr>
                <a:schemeClr val="dk1"/>
              </a:buClr>
              <a:buSzPts val="2500"/>
              <a:buNone/>
              <a:defRPr sz="2500">
                <a:solidFill>
                  <a:schemeClr val="dk1"/>
                </a:solidFill>
              </a:defRPr>
            </a:lvl9pPr>
          </a:lstStyle>
          <a:p>
            <a:r>
              <a:t>xx%</a:t>
            </a:r>
          </a:p>
        </p:txBody>
      </p:sp>
      <p:sp>
        <p:nvSpPr>
          <p:cNvPr id="19" name="Google Shape;19;p3"/>
          <p:cNvSpPr txBox="1">
            <a:spLocks noGrp="1"/>
          </p:cNvSpPr>
          <p:nvPr>
            <p:ph type="title" idx="2"/>
          </p:nvPr>
        </p:nvSpPr>
        <p:spPr>
          <a:xfrm>
            <a:off x="609600" y="2551875"/>
            <a:ext cx="3895800" cy="842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0" name="Google Shape;20;p3"/>
          <p:cNvSpPr txBox="1">
            <a:spLocks noGrp="1"/>
          </p:cNvSpPr>
          <p:nvPr>
            <p:ph type="subTitle" idx="1"/>
          </p:nvPr>
        </p:nvSpPr>
        <p:spPr>
          <a:xfrm>
            <a:off x="1231638" y="3448100"/>
            <a:ext cx="2651700" cy="7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pic>
        <p:nvPicPr>
          <p:cNvPr id="21" name="Google Shape;21;p3"/>
          <p:cNvPicPr preferRelativeResize="0"/>
          <p:nvPr/>
        </p:nvPicPr>
        <p:blipFill rotWithShape="1">
          <a:blip r:embed="rId3">
            <a:alphaModFix/>
          </a:blip>
          <a:srcRect l="-10854" t="-9039" r="36813"/>
          <a:stretch/>
        </p:blipFill>
        <p:spPr>
          <a:xfrm rot="3294744">
            <a:off x="224491" y="469658"/>
            <a:ext cx="584798" cy="484454"/>
          </a:xfrm>
          <a:prstGeom prst="rect">
            <a:avLst/>
          </a:prstGeom>
          <a:noFill/>
          <a:ln>
            <a:noFill/>
          </a:ln>
        </p:spPr>
      </p:pic>
      <p:pic>
        <p:nvPicPr>
          <p:cNvPr id="22" name="Google Shape;22;p3"/>
          <p:cNvPicPr preferRelativeResize="0"/>
          <p:nvPr/>
        </p:nvPicPr>
        <p:blipFill rotWithShape="1">
          <a:blip r:embed="rId3">
            <a:alphaModFix/>
          </a:blip>
          <a:srcRect l="-10854" t="-9039" r="36813"/>
          <a:stretch/>
        </p:blipFill>
        <p:spPr>
          <a:xfrm rot="3294875">
            <a:off x="618735" y="293338"/>
            <a:ext cx="397826" cy="329549"/>
          </a:xfrm>
          <a:prstGeom prst="rect">
            <a:avLst/>
          </a:prstGeom>
          <a:noFill/>
          <a:ln>
            <a:noFill/>
          </a:ln>
        </p:spPr>
      </p:pic>
      <p:grpSp>
        <p:nvGrpSpPr>
          <p:cNvPr id="23" name="Google Shape;23;p3"/>
          <p:cNvGrpSpPr/>
          <p:nvPr/>
        </p:nvGrpSpPr>
        <p:grpSpPr>
          <a:xfrm>
            <a:off x="8093876" y="4305326"/>
            <a:ext cx="868735" cy="769404"/>
            <a:chOff x="8093876" y="4305326"/>
            <a:chExt cx="868735" cy="769404"/>
          </a:xfrm>
        </p:grpSpPr>
        <p:pic>
          <p:nvPicPr>
            <p:cNvPr id="24" name="Google Shape;24;p3"/>
            <p:cNvPicPr preferRelativeResize="0"/>
            <p:nvPr/>
          </p:nvPicPr>
          <p:blipFill rotWithShape="1">
            <a:blip r:embed="rId3">
              <a:alphaModFix/>
            </a:blip>
            <a:srcRect l="-10854" t="-9039" r="36813"/>
            <a:stretch/>
          </p:blipFill>
          <p:spPr>
            <a:xfrm rot="-5650687">
              <a:off x="8378012" y="4494119"/>
              <a:ext cx="615673" cy="510024"/>
            </a:xfrm>
            <a:prstGeom prst="rect">
              <a:avLst/>
            </a:prstGeom>
            <a:noFill/>
            <a:ln>
              <a:noFill/>
            </a:ln>
          </p:spPr>
        </p:pic>
        <p:pic>
          <p:nvPicPr>
            <p:cNvPr id="25" name="Google Shape;25;p3"/>
            <p:cNvPicPr preferRelativeResize="0"/>
            <p:nvPr/>
          </p:nvPicPr>
          <p:blipFill rotWithShape="1">
            <a:blip r:embed="rId3">
              <a:alphaModFix/>
            </a:blip>
            <a:srcRect l="-10854" t="-9039" r="36813"/>
            <a:stretch/>
          </p:blipFill>
          <p:spPr>
            <a:xfrm rot="-2355995">
              <a:off x="8142485" y="4642033"/>
              <a:ext cx="325654" cy="269775"/>
            </a:xfrm>
            <a:prstGeom prst="rect">
              <a:avLst/>
            </a:prstGeom>
            <a:noFill/>
            <a:ln>
              <a:noFill/>
            </a:ln>
          </p:spPr>
        </p:pic>
        <p:pic>
          <p:nvPicPr>
            <p:cNvPr id="26" name="Google Shape;26;p3"/>
            <p:cNvPicPr preferRelativeResize="0"/>
            <p:nvPr/>
          </p:nvPicPr>
          <p:blipFill rotWithShape="1">
            <a:blip r:embed="rId3">
              <a:alphaModFix/>
            </a:blip>
            <a:srcRect l="-10854" t="-9039" r="36813"/>
            <a:stretch/>
          </p:blipFill>
          <p:spPr>
            <a:xfrm rot="-2355883">
              <a:off x="8552968" y="4354712"/>
              <a:ext cx="221536" cy="183515"/>
            </a:xfrm>
            <a:prstGeom prst="rect">
              <a:avLst/>
            </a:prstGeom>
            <a:noFill/>
            <a:ln>
              <a:noFill/>
            </a:ln>
          </p:spPr>
        </p:pic>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
  <p:cSld name="CUSTOM_5">
    <p:spTree>
      <p:nvGrpSpPr>
        <p:cNvPr id="1" name="Shape 242"/>
        <p:cNvGrpSpPr/>
        <p:nvPr/>
      </p:nvGrpSpPr>
      <p:grpSpPr>
        <a:xfrm>
          <a:off x="0" y="0"/>
          <a:ext cx="0" cy="0"/>
          <a:chOff x="0" y="0"/>
          <a:chExt cx="0" cy="0"/>
        </a:xfrm>
      </p:grpSpPr>
      <p:pic>
        <p:nvPicPr>
          <p:cNvPr id="243" name="Google Shape;243;p22"/>
          <p:cNvPicPr preferRelativeResize="0"/>
          <p:nvPr/>
        </p:nvPicPr>
        <p:blipFill>
          <a:blip r:embed="rId2">
            <a:alphaModFix/>
          </a:blip>
          <a:stretch>
            <a:fillRect/>
          </a:stretch>
        </p:blipFill>
        <p:spPr>
          <a:xfrm>
            <a:off x="0" y="0"/>
            <a:ext cx="9144003" cy="5143501"/>
          </a:xfrm>
          <a:prstGeom prst="rect">
            <a:avLst/>
          </a:prstGeom>
          <a:noFill/>
          <a:ln>
            <a:noFill/>
          </a:ln>
        </p:spPr>
      </p:pic>
      <p:sp>
        <p:nvSpPr>
          <p:cNvPr id="244" name="Google Shape;244;p22"/>
          <p:cNvSpPr txBox="1">
            <a:spLocks noGrp="1"/>
          </p:cNvSpPr>
          <p:nvPr>
            <p:ph type="subTitle" idx="1"/>
          </p:nvPr>
        </p:nvSpPr>
        <p:spPr>
          <a:xfrm>
            <a:off x="4775023" y="2192975"/>
            <a:ext cx="3193200" cy="59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245" name="Google Shape;245;p22"/>
          <p:cNvSpPr txBox="1">
            <a:spLocks noGrp="1"/>
          </p:cNvSpPr>
          <p:nvPr>
            <p:ph type="subTitle" idx="2"/>
          </p:nvPr>
        </p:nvSpPr>
        <p:spPr>
          <a:xfrm>
            <a:off x="5070537" y="1721750"/>
            <a:ext cx="2602200" cy="545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246" name="Google Shape;246;p22"/>
          <p:cNvSpPr txBox="1">
            <a:spLocks noGrp="1"/>
          </p:cNvSpPr>
          <p:nvPr>
            <p:ph type="subTitle" idx="3"/>
          </p:nvPr>
        </p:nvSpPr>
        <p:spPr>
          <a:xfrm>
            <a:off x="1175775" y="2192975"/>
            <a:ext cx="3193200" cy="59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247" name="Google Shape;247;p22"/>
          <p:cNvSpPr txBox="1">
            <a:spLocks noGrp="1"/>
          </p:cNvSpPr>
          <p:nvPr>
            <p:ph type="subTitle" idx="4"/>
          </p:nvPr>
        </p:nvSpPr>
        <p:spPr>
          <a:xfrm>
            <a:off x="1471263" y="1721750"/>
            <a:ext cx="2602200" cy="545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248" name="Google Shape;248;p22"/>
          <p:cNvSpPr txBox="1">
            <a:spLocks noGrp="1"/>
          </p:cNvSpPr>
          <p:nvPr>
            <p:ph type="subTitle" idx="5"/>
          </p:nvPr>
        </p:nvSpPr>
        <p:spPr>
          <a:xfrm>
            <a:off x="1175775" y="3960377"/>
            <a:ext cx="3193200" cy="59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249" name="Google Shape;249;p22"/>
          <p:cNvSpPr txBox="1">
            <a:spLocks noGrp="1"/>
          </p:cNvSpPr>
          <p:nvPr>
            <p:ph type="subTitle" idx="6"/>
          </p:nvPr>
        </p:nvSpPr>
        <p:spPr>
          <a:xfrm>
            <a:off x="1471263" y="3493521"/>
            <a:ext cx="2602200" cy="545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250" name="Google Shape;250;p22"/>
          <p:cNvSpPr txBox="1">
            <a:spLocks noGrp="1"/>
          </p:cNvSpPr>
          <p:nvPr>
            <p:ph type="subTitle" idx="7"/>
          </p:nvPr>
        </p:nvSpPr>
        <p:spPr>
          <a:xfrm>
            <a:off x="4775010" y="3960374"/>
            <a:ext cx="3193200" cy="59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251" name="Google Shape;251;p22"/>
          <p:cNvSpPr txBox="1">
            <a:spLocks noGrp="1"/>
          </p:cNvSpPr>
          <p:nvPr>
            <p:ph type="subTitle" idx="8"/>
          </p:nvPr>
        </p:nvSpPr>
        <p:spPr>
          <a:xfrm>
            <a:off x="5070537" y="3493521"/>
            <a:ext cx="2602200" cy="545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252" name="Google Shape;252;p22"/>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grpSp>
        <p:nvGrpSpPr>
          <p:cNvPr id="253" name="Google Shape;253;p22"/>
          <p:cNvGrpSpPr/>
          <p:nvPr/>
        </p:nvGrpSpPr>
        <p:grpSpPr>
          <a:xfrm>
            <a:off x="150606" y="200617"/>
            <a:ext cx="8812004" cy="4874113"/>
            <a:chOff x="150606" y="200617"/>
            <a:chExt cx="8812004" cy="4874113"/>
          </a:xfrm>
        </p:grpSpPr>
        <p:pic>
          <p:nvPicPr>
            <p:cNvPr id="254" name="Google Shape;254;p22"/>
            <p:cNvPicPr preferRelativeResize="0"/>
            <p:nvPr/>
          </p:nvPicPr>
          <p:blipFill rotWithShape="1">
            <a:blip r:embed="rId3">
              <a:alphaModFix/>
            </a:blip>
            <a:srcRect l="-10854" t="-9039" r="36813"/>
            <a:stretch/>
          </p:blipFill>
          <p:spPr>
            <a:xfrm rot="-3294744" flipH="1">
              <a:off x="8303928" y="469658"/>
              <a:ext cx="584798" cy="484454"/>
            </a:xfrm>
            <a:prstGeom prst="rect">
              <a:avLst/>
            </a:prstGeom>
            <a:noFill/>
            <a:ln>
              <a:noFill/>
            </a:ln>
          </p:spPr>
        </p:pic>
        <p:pic>
          <p:nvPicPr>
            <p:cNvPr id="255" name="Google Shape;255;p22"/>
            <p:cNvPicPr preferRelativeResize="0"/>
            <p:nvPr/>
          </p:nvPicPr>
          <p:blipFill rotWithShape="1">
            <a:blip r:embed="rId3">
              <a:alphaModFix/>
            </a:blip>
            <a:srcRect l="-10854" t="-9039" r="36813"/>
            <a:stretch/>
          </p:blipFill>
          <p:spPr>
            <a:xfrm rot="-3294875" flipH="1">
              <a:off x="8096656" y="293338"/>
              <a:ext cx="397826" cy="329549"/>
            </a:xfrm>
            <a:prstGeom prst="rect">
              <a:avLst/>
            </a:prstGeom>
            <a:noFill/>
            <a:ln>
              <a:noFill/>
            </a:ln>
          </p:spPr>
        </p:pic>
        <p:pic>
          <p:nvPicPr>
            <p:cNvPr id="256" name="Google Shape;256;p22"/>
            <p:cNvPicPr preferRelativeResize="0"/>
            <p:nvPr/>
          </p:nvPicPr>
          <p:blipFill rotWithShape="1">
            <a:blip r:embed="rId3">
              <a:alphaModFix/>
            </a:blip>
            <a:srcRect l="-10854" t="-9039" r="36813"/>
            <a:stretch/>
          </p:blipFill>
          <p:spPr>
            <a:xfrm rot="5650687" flipH="1">
              <a:off x="119532" y="4494119"/>
              <a:ext cx="615673" cy="510024"/>
            </a:xfrm>
            <a:prstGeom prst="rect">
              <a:avLst/>
            </a:prstGeom>
            <a:noFill/>
            <a:ln>
              <a:noFill/>
            </a:ln>
          </p:spPr>
        </p:pic>
        <p:pic>
          <p:nvPicPr>
            <p:cNvPr id="257" name="Google Shape;257;p22"/>
            <p:cNvPicPr preferRelativeResize="0"/>
            <p:nvPr/>
          </p:nvPicPr>
          <p:blipFill rotWithShape="1">
            <a:blip r:embed="rId3">
              <a:alphaModFix/>
            </a:blip>
            <a:srcRect l="-10854" t="-9039" r="36813"/>
            <a:stretch/>
          </p:blipFill>
          <p:spPr>
            <a:xfrm rot="2355995" flipH="1">
              <a:off x="645079" y="4642033"/>
              <a:ext cx="325654" cy="269775"/>
            </a:xfrm>
            <a:prstGeom prst="rect">
              <a:avLst/>
            </a:prstGeom>
            <a:noFill/>
            <a:ln>
              <a:noFill/>
            </a:ln>
          </p:spPr>
        </p:pic>
        <p:pic>
          <p:nvPicPr>
            <p:cNvPr id="258" name="Google Shape;258;p22"/>
            <p:cNvPicPr preferRelativeResize="0"/>
            <p:nvPr/>
          </p:nvPicPr>
          <p:blipFill rotWithShape="1">
            <a:blip r:embed="rId3">
              <a:alphaModFix/>
            </a:blip>
            <a:srcRect l="-10854" t="-9039" r="36813"/>
            <a:stretch/>
          </p:blipFill>
          <p:spPr>
            <a:xfrm rot="2355883" flipH="1">
              <a:off x="338713" y="4354712"/>
              <a:ext cx="221536" cy="183515"/>
            </a:xfrm>
            <a:prstGeom prst="rect">
              <a:avLst/>
            </a:prstGeom>
            <a:noFill/>
            <a:ln>
              <a:noFill/>
            </a:ln>
          </p:spPr>
        </p:pic>
      </p:grpSp>
      <p:grpSp>
        <p:nvGrpSpPr>
          <p:cNvPr id="259" name="Google Shape;259;p22"/>
          <p:cNvGrpSpPr/>
          <p:nvPr/>
        </p:nvGrpSpPr>
        <p:grpSpPr>
          <a:xfrm>
            <a:off x="8095304" y="2883029"/>
            <a:ext cx="837459" cy="2118576"/>
            <a:chOff x="8095304" y="2883029"/>
            <a:chExt cx="837459" cy="2118576"/>
          </a:xfrm>
        </p:grpSpPr>
        <p:pic>
          <p:nvPicPr>
            <p:cNvPr id="260" name="Google Shape;260;p22"/>
            <p:cNvPicPr preferRelativeResize="0"/>
            <p:nvPr/>
          </p:nvPicPr>
          <p:blipFill rotWithShape="1">
            <a:blip r:embed="rId3">
              <a:alphaModFix/>
            </a:blip>
            <a:srcRect l="-10854" t="-9039" r="36813"/>
            <a:stretch/>
          </p:blipFill>
          <p:spPr>
            <a:xfrm rot="3294698">
              <a:off x="8372553" y="4462948"/>
              <a:ext cx="497367" cy="412026"/>
            </a:xfrm>
            <a:prstGeom prst="rect">
              <a:avLst/>
            </a:prstGeom>
            <a:noFill/>
            <a:ln>
              <a:noFill/>
            </a:ln>
          </p:spPr>
        </p:pic>
        <p:pic>
          <p:nvPicPr>
            <p:cNvPr id="261" name="Google Shape;261;p22"/>
            <p:cNvPicPr preferRelativeResize="0"/>
            <p:nvPr/>
          </p:nvPicPr>
          <p:blipFill rotWithShape="1">
            <a:blip r:embed="rId3">
              <a:alphaModFix/>
            </a:blip>
            <a:srcRect l="-10854" t="-9039" r="36813"/>
            <a:stretch/>
          </p:blipFill>
          <p:spPr>
            <a:xfrm rot="3294829">
              <a:off x="8683237" y="2934660"/>
              <a:ext cx="221534" cy="183515"/>
            </a:xfrm>
            <a:prstGeom prst="rect">
              <a:avLst/>
            </a:prstGeom>
            <a:noFill/>
            <a:ln>
              <a:noFill/>
            </a:ln>
          </p:spPr>
        </p:pic>
        <p:pic>
          <p:nvPicPr>
            <p:cNvPr id="262" name="Google Shape;262;p22"/>
            <p:cNvPicPr preferRelativeResize="0"/>
            <p:nvPr/>
          </p:nvPicPr>
          <p:blipFill rotWithShape="1">
            <a:blip r:embed="rId3">
              <a:alphaModFix/>
            </a:blip>
            <a:srcRect l="-10854" t="-9039" r="36813"/>
            <a:stretch/>
          </p:blipFill>
          <p:spPr>
            <a:xfrm rot="3294829">
              <a:off x="8123287" y="4766460"/>
              <a:ext cx="221534" cy="183515"/>
            </a:xfrm>
            <a:prstGeom prst="rect">
              <a:avLst/>
            </a:prstGeom>
            <a:noFill/>
            <a:ln>
              <a:noFill/>
            </a:ln>
          </p:spPr>
        </p:pic>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1">
  <p:cSld name="CUSTOM_5_1">
    <p:spTree>
      <p:nvGrpSpPr>
        <p:cNvPr id="1" name="Shape 263"/>
        <p:cNvGrpSpPr/>
        <p:nvPr/>
      </p:nvGrpSpPr>
      <p:grpSpPr>
        <a:xfrm>
          <a:off x="0" y="0"/>
          <a:ext cx="0" cy="0"/>
          <a:chOff x="0" y="0"/>
          <a:chExt cx="0" cy="0"/>
        </a:xfrm>
      </p:grpSpPr>
      <p:pic>
        <p:nvPicPr>
          <p:cNvPr id="264" name="Google Shape;264;p23"/>
          <p:cNvPicPr preferRelativeResize="0"/>
          <p:nvPr/>
        </p:nvPicPr>
        <p:blipFill rotWithShape="1">
          <a:blip r:embed="rId2">
            <a:alphaModFix/>
          </a:blip>
          <a:srcRect t="169"/>
          <a:stretch/>
        </p:blipFill>
        <p:spPr>
          <a:xfrm>
            <a:off x="-15400" y="0"/>
            <a:ext cx="9159398" cy="5143499"/>
          </a:xfrm>
          <a:prstGeom prst="rect">
            <a:avLst/>
          </a:prstGeom>
          <a:noFill/>
          <a:ln>
            <a:noFill/>
          </a:ln>
        </p:spPr>
      </p:pic>
      <p:sp>
        <p:nvSpPr>
          <p:cNvPr id="265" name="Google Shape;265;p23"/>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grpSp>
        <p:nvGrpSpPr>
          <p:cNvPr id="266" name="Google Shape;266;p23"/>
          <p:cNvGrpSpPr/>
          <p:nvPr/>
        </p:nvGrpSpPr>
        <p:grpSpPr>
          <a:xfrm>
            <a:off x="150606" y="200617"/>
            <a:ext cx="8812004" cy="4874113"/>
            <a:chOff x="150606" y="200617"/>
            <a:chExt cx="8812004" cy="4874113"/>
          </a:xfrm>
        </p:grpSpPr>
        <p:pic>
          <p:nvPicPr>
            <p:cNvPr id="267" name="Google Shape;267;p23"/>
            <p:cNvPicPr preferRelativeResize="0"/>
            <p:nvPr/>
          </p:nvPicPr>
          <p:blipFill rotWithShape="1">
            <a:blip r:embed="rId3">
              <a:alphaModFix/>
            </a:blip>
            <a:srcRect l="-10854" t="-9039" r="36813"/>
            <a:stretch/>
          </p:blipFill>
          <p:spPr>
            <a:xfrm rot="-3294744" flipH="1">
              <a:off x="8303928" y="469658"/>
              <a:ext cx="584798" cy="484454"/>
            </a:xfrm>
            <a:prstGeom prst="rect">
              <a:avLst/>
            </a:prstGeom>
            <a:noFill/>
            <a:ln>
              <a:noFill/>
            </a:ln>
          </p:spPr>
        </p:pic>
        <p:pic>
          <p:nvPicPr>
            <p:cNvPr id="268" name="Google Shape;268;p23"/>
            <p:cNvPicPr preferRelativeResize="0"/>
            <p:nvPr/>
          </p:nvPicPr>
          <p:blipFill rotWithShape="1">
            <a:blip r:embed="rId3">
              <a:alphaModFix/>
            </a:blip>
            <a:srcRect l="-10854" t="-9039" r="36813"/>
            <a:stretch/>
          </p:blipFill>
          <p:spPr>
            <a:xfrm rot="-3294875" flipH="1">
              <a:off x="8096656" y="293338"/>
              <a:ext cx="397826" cy="329549"/>
            </a:xfrm>
            <a:prstGeom prst="rect">
              <a:avLst/>
            </a:prstGeom>
            <a:noFill/>
            <a:ln>
              <a:noFill/>
            </a:ln>
          </p:spPr>
        </p:pic>
        <p:pic>
          <p:nvPicPr>
            <p:cNvPr id="269" name="Google Shape;269;p23"/>
            <p:cNvPicPr preferRelativeResize="0"/>
            <p:nvPr/>
          </p:nvPicPr>
          <p:blipFill rotWithShape="1">
            <a:blip r:embed="rId3">
              <a:alphaModFix/>
            </a:blip>
            <a:srcRect l="-10854" t="-9039" r="36813"/>
            <a:stretch/>
          </p:blipFill>
          <p:spPr>
            <a:xfrm rot="5650687" flipH="1">
              <a:off x="119532" y="4494119"/>
              <a:ext cx="615673" cy="510024"/>
            </a:xfrm>
            <a:prstGeom prst="rect">
              <a:avLst/>
            </a:prstGeom>
            <a:noFill/>
            <a:ln>
              <a:noFill/>
            </a:ln>
          </p:spPr>
        </p:pic>
        <p:pic>
          <p:nvPicPr>
            <p:cNvPr id="270" name="Google Shape;270;p23"/>
            <p:cNvPicPr preferRelativeResize="0"/>
            <p:nvPr/>
          </p:nvPicPr>
          <p:blipFill rotWithShape="1">
            <a:blip r:embed="rId3">
              <a:alphaModFix/>
            </a:blip>
            <a:srcRect l="-10854" t="-9039" r="36813"/>
            <a:stretch/>
          </p:blipFill>
          <p:spPr>
            <a:xfrm rot="2355995" flipH="1">
              <a:off x="645079" y="4642033"/>
              <a:ext cx="325654" cy="269775"/>
            </a:xfrm>
            <a:prstGeom prst="rect">
              <a:avLst/>
            </a:prstGeom>
            <a:noFill/>
            <a:ln>
              <a:noFill/>
            </a:ln>
          </p:spPr>
        </p:pic>
        <p:pic>
          <p:nvPicPr>
            <p:cNvPr id="271" name="Google Shape;271;p23"/>
            <p:cNvPicPr preferRelativeResize="0"/>
            <p:nvPr/>
          </p:nvPicPr>
          <p:blipFill rotWithShape="1">
            <a:blip r:embed="rId3">
              <a:alphaModFix/>
            </a:blip>
            <a:srcRect l="-10854" t="-9039" r="36813"/>
            <a:stretch/>
          </p:blipFill>
          <p:spPr>
            <a:xfrm rot="2355883" flipH="1">
              <a:off x="338713" y="4354712"/>
              <a:ext cx="221536" cy="183515"/>
            </a:xfrm>
            <a:prstGeom prst="rect">
              <a:avLst/>
            </a:prstGeom>
            <a:noFill/>
            <a:ln>
              <a:noFill/>
            </a:ln>
          </p:spPr>
        </p:pic>
      </p:grpSp>
      <p:grpSp>
        <p:nvGrpSpPr>
          <p:cNvPr id="272" name="Google Shape;272;p23"/>
          <p:cNvGrpSpPr/>
          <p:nvPr/>
        </p:nvGrpSpPr>
        <p:grpSpPr>
          <a:xfrm>
            <a:off x="8095304" y="2883029"/>
            <a:ext cx="837459" cy="2118576"/>
            <a:chOff x="8095304" y="2883029"/>
            <a:chExt cx="837459" cy="2118576"/>
          </a:xfrm>
        </p:grpSpPr>
        <p:pic>
          <p:nvPicPr>
            <p:cNvPr id="273" name="Google Shape;273;p23"/>
            <p:cNvPicPr preferRelativeResize="0"/>
            <p:nvPr/>
          </p:nvPicPr>
          <p:blipFill rotWithShape="1">
            <a:blip r:embed="rId3">
              <a:alphaModFix/>
            </a:blip>
            <a:srcRect l="-10854" t="-9039" r="36813"/>
            <a:stretch/>
          </p:blipFill>
          <p:spPr>
            <a:xfrm rot="3294698">
              <a:off x="8372553" y="4462948"/>
              <a:ext cx="497367" cy="412026"/>
            </a:xfrm>
            <a:prstGeom prst="rect">
              <a:avLst/>
            </a:prstGeom>
            <a:noFill/>
            <a:ln>
              <a:noFill/>
            </a:ln>
          </p:spPr>
        </p:pic>
        <p:pic>
          <p:nvPicPr>
            <p:cNvPr id="274" name="Google Shape;274;p23"/>
            <p:cNvPicPr preferRelativeResize="0"/>
            <p:nvPr/>
          </p:nvPicPr>
          <p:blipFill rotWithShape="1">
            <a:blip r:embed="rId3">
              <a:alphaModFix/>
            </a:blip>
            <a:srcRect l="-10854" t="-9039" r="36813"/>
            <a:stretch/>
          </p:blipFill>
          <p:spPr>
            <a:xfrm rot="3294829">
              <a:off x="8683237" y="2934660"/>
              <a:ext cx="221534" cy="183515"/>
            </a:xfrm>
            <a:prstGeom prst="rect">
              <a:avLst/>
            </a:prstGeom>
            <a:noFill/>
            <a:ln>
              <a:noFill/>
            </a:ln>
          </p:spPr>
        </p:pic>
        <p:pic>
          <p:nvPicPr>
            <p:cNvPr id="275" name="Google Shape;275;p23"/>
            <p:cNvPicPr preferRelativeResize="0"/>
            <p:nvPr/>
          </p:nvPicPr>
          <p:blipFill rotWithShape="1">
            <a:blip r:embed="rId3">
              <a:alphaModFix/>
            </a:blip>
            <a:srcRect l="-10854" t="-9039" r="36813"/>
            <a:stretch/>
          </p:blipFill>
          <p:spPr>
            <a:xfrm rot="3294829">
              <a:off x="8123287" y="4766460"/>
              <a:ext cx="221534" cy="183515"/>
            </a:xfrm>
            <a:prstGeom prst="rect">
              <a:avLst/>
            </a:prstGeom>
            <a:noFill/>
            <a:ln>
              <a:noFill/>
            </a:ln>
          </p:spPr>
        </p:pic>
      </p:grpSp>
      <p:sp>
        <p:nvSpPr>
          <p:cNvPr id="276" name="Google Shape;276;p23"/>
          <p:cNvSpPr txBox="1">
            <a:spLocks noGrp="1"/>
          </p:cNvSpPr>
          <p:nvPr>
            <p:ph type="subTitle" idx="1"/>
          </p:nvPr>
        </p:nvSpPr>
        <p:spPr>
          <a:xfrm>
            <a:off x="2638175" y="3132750"/>
            <a:ext cx="1821000" cy="86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lvl1pPr>
            <a:lvl2pPr lvl="1" rtl="0">
              <a:spcBef>
                <a:spcPts val="0"/>
              </a:spcBef>
              <a:spcAft>
                <a:spcPts val="0"/>
              </a:spcAft>
              <a:buClr>
                <a:schemeClr val="dk1"/>
              </a:buClr>
              <a:buSzPts val="1400"/>
              <a:buNone/>
              <a:defRPr sz="1400">
                <a:solidFill>
                  <a:schemeClr val="dk1"/>
                </a:solidFill>
              </a:defRPr>
            </a:lvl2pPr>
            <a:lvl3pPr lvl="2" rtl="0">
              <a:spcBef>
                <a:spcPts val="0"/>
              </a:spcBef>
              <a:spcAft>
                <a:spcPts val="0"/>
              </a:spcAft>
              <a:buClr>
                <a:schemeClr val="dk1"/>
              </a:buClr>
              <a:buSzPts val="1400"/>
              <a:buNone/>
              <a:defRPr sz="1400">
                <a:solidFill>
                  <a:schemeClr val="dk1"/>
                </a:solidFill>
              </a:defRPr>
            </a:lvl3pPr>
            <a:lvl4pPr lvl="3" rtl="0">
              <a:spcBef>
                <a:spcPts val="0"/>
              </a:spcBef>
              <a:spcAft>
                <a:spcPts val="0"/>
              </a:spcAft>
              <a:buClr>
                <a:schemeClr val="dk1"/>
              </a:buClr>
              <a:buSzPts val="1400"/>
              <a:buNone/>
              <a:defRPr sz="1400">
                <a:solidFill>
                  <a:schemeClr val="dk1"/>
                </a:solidFill>
              </a:defRPr>
            </a:lvl4pPr>
            <a:lvl5pPr lvl="4" rtl="0">
              <a:spcBef>
                <a:spcPts val="0"/>
              </a:spcBef>
              <a:spcAft>
                <a:spcPts val="0"/>
              </a:spcAft>
              <a:buClr>
                <a:schemeClr val="dk1"/>
              </a:buClr>
              <a:buSzPts val="1400"/>
              <a:buNone/>
              <a:defRPr sz="1400">
                <a:solidFill>
                  <a:schemeClr val="dk1"/>
                </a:solidFill>
              </a:defRPr>
            </a:lvl5pPr>
            <a:lvl6pPr lvl="5" rtl="0">
              <a:spcBef>
                <a:spcPts val="0"/>
              </a:spcBef>
              <a:spcAft>
                <a:spcPts val="0"/>
              </a:spcAft>
              <a:buClr>
                <a:schemeClr val="dk1"/>
              </a:buClr>
              <a:buSzPts val="1400"/>
              <a:buNone/>
              <a:defRPr sz="1400">
                <a:solidFill>
                  <a:schemeClr val="dk1"/>
                </a:solidFill>
              </a:defRPr>
            </a:lvl6pPr>
            <a:lvl7pPr lvl="6" rtl="0">
              <a:spcBef>
                <a:spcPts val="0"/>
              </a:spcBef>
              <a:spcAft>
                <a:spcPts val="0"/>
              </a:spcAft>
              <a:buClr>
                <a:schemeClr val="dk1"/>
              </a:buClr>
              <a:buSzPts val="1400"/>
              <a:buNone/>
              <a:defRPr sz="1400">
                <a:solidFill>
                  <a:schemeClr val="dk1"/>
                </a:solidFill>
              </a:defRPr>
            </a:lvl7pPr>
            <a:lvl8pPr lvl="7" rtl="0">
              <a:spcBef>
                <a:spcPts val="0"/>
              </a:spcBef>
              <a:spcAft>
                <a:spcPts val="0"/>
              </a:spcAft>
              <a:buClr>
                <a:schemeClr val="dk1"/>
              </a:buClr>
              <a:buSzPts val="1400"/>
              <a:buNone/>
              <a:defRPr sz="1400">
                <a:solidFill>
                  <a:schemeClr val="dk1"/>
                </a:solidFill>
              </a:defRPr>
            </a:lvl8pPr>
            <a:lvl9pPr lvl="8" rtl="0">
              <a:spcBef>
                <a:spcPts val="0"/>
              </a:spcBef>
              <a:spcAft>
                <a:spcPts val="0"/>
              </a:spcAft>
              <a:buClr>
                <a:schemeClr val="dk1"/>
              </a:buClr>
              <a:buSzPts val="1400"/>
              <a:buNone/>
              <a:defRPr sz="1400">
                <a:solidFill>
                  <a:schemeClr val="dk1"/>
                </a:solidFill>
              </a:defRPr>
            </a:lvl9pPr>
          </a:lstStyle>
          <a:p>
            <a:endParaRPr/>
          </a:p>
        </p:txBody>
      </p:sp>
      <p:sp>
        <p:nvSpPr>
          <p:cNvPr id="277" name="Google Shape;277;p23"/>
          <p:cNvSpPr txBox="1">
            <a:spLocks noGrp="1"/>
          </p:cNvSpPr>
          <p:nvPr>
            <p:ph type="subTitle" idx="2"/>
          </p:nvPr>
        </p:nvSpPr>
        <p:spPr>
          <a:xfrm>
            <a:off x="4684875" y="3132753"/>
            <a:ext cx="1821000" cy="86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lvl1pPr>
            <a:lvl2pPr lvl="1" rtl="0">
              <a:spcBef>
                <a:spcPts val="0"/>
              </a:spcBef>
              <a:spcAft>
                <a:spcPts val="0"/>
              </a:spcAft>
              <a:buClr>
                <a:schemeClr val="dk1"/>
              </a:buClr>
              <a:buSzPts val="1400"/>
              <a:buNone/>
              <a:defRPr sz="1400">
                <a:solidFill>
                  <a:schemeClr val="dk1"/>
                </a:solidFill>
              </a:defRPr>
            </a:lvl2pPr>
            <a:lvl3pPr lvl="2" rtl="0">
              <a:spcBef>
                <a:spcPts val="0"/>
              </a:spcBef>
              <a:spcAft>
                <a:spcPts val="0"/>
              </a:spcAft>
              <a:buClr>
                <a:schemeClr val="dk1"/>
              </a:buClr>
              <a:buSzPts val="1400"/>
              <a:buNone/>
              <a:defRPr sz="1400">
                <a:solidFill>
                  <a:schemeClr val="dk1"/>
                </a:solidFill>
              </a:defRPr>
            </a:lvl3pPr>
            <a:lvl4pPr lvl="3" rtl="0">
              <a:spcBef>
                <a:spcPts val="0"/>
              </a:spcBef>
              <a:spcAft>
                <a:spcPts val="0"/>
              </a:spcAft>
              <a:buClr>
                <a:schemeClr val="dk1"/>
              </a:buClr>
              <a:buSzPts val="1400"/>
              <a:buNone/>
              <a:defRPr sz="1400">
                <a:solidFill>
                  <a:schemeClr val="dk1"/>
                </a:solidFill>
              </a:defRPr>
            </a:lvl4pPr>
            <a:lvl5pPr lvl="4" rtl="0">
              <a:spcBef>
                <a:spcPts val="0"/>
              </a:spcBef>
              <a:spcAft>
                <a:spcPts val="0"/>
              </a:spcAft>
              <a:buClr>
                <a:schemeClr val="dk1"/>
              </a:buClr>
              <a:buSzPts val="1400"/>
              <a:buNone/>
              <a:defRPr sz="1400">
                <a:solidFill>
                  <a:schemeClr val="dk1"/>
                </a:solidFill>
              </a:defRPr>
            </a:lvl5pPr>
            <a:lvl6pPr lvl="5" rtl="0">
              <a:spcBef>
                <a:spcPts val="0"/>
              </a:spcBef>
              <a:spcAft>
                <a:spcPts val="0"/>
              </a:spcAft>
              <a:buClr>
                <a:schemeClr val="dk1"/>
              </a:buClr>
              <a:buSzPts val="1400"/>
              <a:buNone/>
              <a:defRPr sz="1400">
                <a:solidFill>
                  <a:schemeClr val="dk1"/>
                </a:solidFill>
              </a:defRPr>
            </a:lvl6pPr>
            <a:lvl7pPr lvl="6" rtl="0">
              <a:spcBef>
                <a:spcPts val="0"/>
              </a:spcBef>
              <a:spcAft>
                <a:spcPts val="0"/>
              </a:spcAft>
              <a:buClr>
                <a:schemeClr val="dk1"/>
              </a:buClr>
              <a:buSzPts val="1400"/>
              <a:buNone/>
              <a:defRPr sz="1400">
                <a:solidFill>
                  <a:schemeClr val="dk1"/>
                </a:solidFill>
              </a:defRPr>
            </a:lvl7pPr>
            <a:lvl8pPr lvl="7" rtl="0">
              <a:spcBef>
                <a:spcPts val="0"/>
              </a:spcBef>
              <a:spcAft>
                <a:spcPts val="0"/>
              </a:spcAft>
              <a:buClr>
                <a:schemeClr val="dk1"/>
              </a:buClr>
              <a:buSzPts val="1400"/>
              <a:buNone/>
              <a:defRPr sz="1400">
                <a:solidFill>
                  <a:schemeClr val="dk1"/>
                </a:solidFill>
              </a:defRPr>
            </a:lvl8pPr>
            <a:lvl9pPr lvl="8" rtl="0">
              <a:spcBef>
                <a:spcPts val="0"/>
              </a:spcBef>
              <a:spcAft>
                <a:spcPts val="0"/>
              </a:spcAft>
              <a:buClr>
                <a:schemeClr val="dk1"/>
              </a:buClr>
              <a:buSzPts val="1400"/>
              <a:buNone/>
              <a:defRPr sz="1400">
                <a:solidFill>
                  <a:schemeClr val="dk1"/>
                </a:solidFill>
              </a:defRPr>
            </a:lvl9pPr>
          </a:lstStyle>
          <a:p>
            <a:endParaRPr/>
          </a:p>
        </p:txBody>
      </p:sp>
      <p:sp>
        <p:nvSpPr>
          <p:cNvPr id="278" name="Google Shape;278;p23"/>
          <p:cNvSpPr txBox="1">
            <a:spLocks noGrp="1"/>
          </p:cNvSpPr>
          <p:nvPr>
            <p:ph type="subTitle" idx="3"/>
          </p:nvPr>
        </p:nvSpPr>
        <p:spPr>
          <a:xfrm>
            <a:off x="4684850" y="2667575"/>
            <a:ext cx="1821000" cy="439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279" name="Google Shape;279;p23"/>
          <p:cNvSpPr txBox="1">
            <a:spLocks noGrp="1"/>
          </p:cNvSpPr>
          <p:nvPr>
            <p:ph type="subTitle" idx="4"/>
          </p:nvPr>
        </p:nvSpPr>
        <p:spPr>
          <a:xfrm>
            <a:off x="591475" y="3132750"/>
            <a:ext cx="1821000" cy="86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lvl1pPr>
            <a:lvl2pPr lvl="1" rtl="0">
              <a:spcBef>
                <a:spcPts val="0"/>
              </a:spcBef>
              <a:spcAft>
                <a:spcPts val="0"/>
              </a:spcAft>
              <a:buClr>
                <a:schemeClr val="dk1"/>
              </a:buClr>
              <a:buSzPts val="1400"/>
              <a:buNone/>
              <a:defRPr sz="1400">
                <a:solidFill>
                  <a:schemeClr val="dk1"/>
                </a:solidFill>
              </a:defRPr>
            </a:lvl2pPr>
            <a:lvl3pPr lvl="2" rtl="0">
              <a:spcBef>
                <a:spcPts val="0"/>
              </a:spcBef>
              <a:spcAft>
                <a:spcPts val="0"/>
              </a:spcAft>
              <a:buClr>
                <a:schemeClr val="dk1"/>
              </a:buClr>
              <a:buSzPts val="1400"/>
              <a:buNone/>
              <a:defRPr sz="1400">
                <a:solidFill>
                  <a:schemeClr val="dk1"/>
                </a:solidFill>
              </a:defRPr>
            </a:lvl3pPr>
            <a:lvl4pPr lvl="3" rtl="0">
              <a:spcBef>
                <a:spcPts val="0"/>
              </a:spcBef>
              <a:spcAft>
                <a:spcPts val="0"/>
              </a:spcAft>
              <a:buClr>
                <a:schemeClr val="dk1"/>
              </a:buClr>
              <a:buSzPts val="1400"/>
              <a:buNone/>
              <a:defRPr sz="1400">
                <a:solidFill>
                  <a:schemeClr val="dk1"/>
                </a:solidFill>
              </a:defRPr>
            </a:lvl4pPr>
            <a:lvl5pPr lvl="4" rtl="0">
              <a:spcBef>
                <a:spcPts val="0"/>
              </a:spcBef>
              <a:spcAft>
                <a:spcPts val="0"/>
              </a:spcAft>
              <a:buClr>
                <a:schemeClr val="dk1"/>
              </a:buClr>
              <a:buSzPts val="1400"/>
              <a:buNone/>
              <a:defRPr sz="1400">
                <a:solidFill>
                  <a:schemeClr val="dk1"/>
                </a:solidFill>
              </a:defRPr>
            </a:lvl5pPr>
            <a:lvl6pPr lvl="5" rtl="0">
              <a:spcBef>
                <a:spcPts val="0"/>
              </a:spcBef>
              <a:spcAft>
                <a:spcPts val="0"/>
              </a:spcAft>
              <a:buClr>
                <a:schemeClr val="dk1"/>
              </a:buClr>
              <a:buSzPts val="1400"/>
              <a:buNone/>
              <a:defRPr sz="1400">
                <a:solidFill>
                  <a:schemeClr val="dk1"/>
                </a:solidFill>
              </a:defRPr>
            </a:lvl6pPr>
            <a:lvl7pPr lvl="6" rtl="0">
              <a:spcBef>
                <a:spcPts val="0"/>
              </a:spcBef>
              <a:spcAft>
                <a:spcPts val="0"/>
              </a:spcAft>
              <a:buClr>
                <a:schemeClr val="dk1"/>
              </a:buClr>
              <a:buSzPts val="1400"/>
              <a:buNone/>
              <a:defRPr sz="1400">
                <a:solidFill>
                  <a:schemeClr val="dk1"/>
                </a:solidFill>
              </a:defRPr>
            </a:lvl7pPr>
            <a:lvl8pPr lvl="7" rtl="0">
              <a:spcBef>
                <a:spcPts val="0"/>
              </a:spcBef>
              <a:spcAft>
                <a:spcPts val="0"/>
              </a:spcAft>
              <a:buClr>
                <a:schemeClr val="dk1"/>
              </a:buClr>
              <a:buSzPts val="1400"/>
              <a:buNone/>
              <a:defRPr sz="1400">
                <a:solidFill>
                  <a:schemeClr val="dk1"/>
                </a:solidFill>
              </a:defRPr>
            </a:lvl8pPr>
            <a:lvl9pPr lvl="8" rtl="0">
              <a:spcBef>
                <a:spcPts val="0"/>
              </a:spcBef>
              <a:spcAft>
                <a:spcPts val="0"/>
              </a:spcAft>
              <a:buClr>
                <a:schemeClr val="dk1"/>
              </a:buClr>
              <a:buSzPts val="1400"/>
              <a:buNone/>
              <a:defRPr sz="1400">
                <a:solidFill>
                  <a:schemeClr val="dk1"/>
                </a:solidFill>
              </a:defRPr>
            </a:lvl9pPr>
          </a:lstStyle>
          <a:p>
            <a:endParaRPr/>
          </a:p>
        </p:txBody>
      </p:sp>
      <p:sp>
        <p:nvSpPr>
          <p:cNvPr id="280" name="Google Shape;280;p23"/>
          <p:cNvSpPr txBox="1">
            <a:spLocks noGrp="1"/>
          </p:cNvSpPr>
          <p:nvPr>
            <p:ph type="subTitle" idx="5"/>
          </p:nvPr>
        </p:nvSpPr>
        <p:spPr>
          <a:xfrm>
            <a:off x="591450" y="2667575"/>
            <a:ext cx="1821000" cy="439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281" name="Google Shape;281;p23"/>
          <p:cNvSpPr txBox="1">
            <a:spLocks noGrp="1"/>
          </p:cNvSpPr>
          <p:nvPr>
            <p:ph type="subTitle" idx="6"/>
          </p:nvPr>
        </p:nvSpPr>
        <p:spPr>
          <a:xfrm>
            <a:off x="2638150" y="2667575"/>
            <a:ext cx="1821000" cy="439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282" name="Google Shape;282;p23"/>
          <p:cNvSpPr txBox="1">
            <a:spLocks noGrp="1"/>
          </p:cNvSpPr>
          <p:nvPr>
            <p:ph type="subTitle" idx="7"/>
          </p:nvPr>
        </p:nvSpPr>
        <p:spPr>
          <a:xfrm>
            <a:off x="6731575" y="3132753"/>
            <a:ext cx="1821000" cy="86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lvl1pPr>
            <a:lvl2pPr lvl="1" rtl="0">
              <a:spcBef>
                <a:spcPts val="0"/>
              </a:spcBef>
              <a:spcAft>
                <a:spcPts val="0"/>
              </a:spcAft>
              <a:buClr>
                <a:schemeClr val="dk1"/>
              </a:buClr>
              <a:buSzPts val="1400"/>
              <a:buNone/>
              <a:defRPr sz="1400">
                <a:solidFill>
                  <a:schemeClr val="dk1"/>
                </a:solidFill>
              </a:defRPr>
            </a:lvl2pPr>
            <a:lvl3pPr lvl="2" rtl="0">
              <a:spcBef>
                <a:spcPts val="0"/>
              </a:spcBef>
              <a:spcAft>
                <a:spcPts val="0"/>
              </a:spcAft>
              <a:buClr>
                <a:schemeClr val="dk1"/>
              </a:buClr>
              <a:buSzPts val="1400"/>
              <a:buNone/>
              <a:defRPr sz="1400">
                <a:solidFill>
                  <a:schemeClr val="dk1"/>
                </a:solidFill>
              </a:defRPr>
            </a:lvl3pPr>
            <a:lvl4pPr lvl="3" rtl="0">
              <a:spcBef>
                <a:spcPts val="0"/>
              </a:spcBef>
              <a:spcAft>
                <a:spcPts val="0"/>
              </a:spcAft>
              <a:buClr>
                <a:schemeClr val="dk1"/>
              </a:buClr>
              <a:buSzPts val="1400"/>
              <a:buNone/>
              <a:defRPr sz="1400">
                <a:solidFill>
                  <a:schemeClr val="dk1"/>
                </a:solidFill>
              </a:defRPr>
            </a:lvl4pPr>
            <a:lvl5pPr lvl="4" rtl="0">
              <a:spcBef>
                <a:spcPts val="0"/>
              </a:spcBef>
              <a:spcAft>
                <a:spcPts val="0"/>
              </a:spcAft>
              <a:buClr>
                <a:schemeClr val="dk1"/>
              </a:buClr>
              <a:buSzPts val="1400"/>
              <a:buNone/>
              <a:defRPr sz="1400">
                <a:solidFill>
                  <a:schemeClr val="dk1"/>
                </a:solidFill>
              </a:defRPr>
            </a:lvl5pPr>
            <a:lvl6pPr lvl="5" rtl="0">
              <a:spcBef>
                <a:spcPts val="0"/>
              </a:spcBef>
              <a:spcAft>
                <a:spcPts val="0"/>
              </a:spcAft>
              <a:buClr>
                <a:schemeClr val="dk1"/>
              </a:buClr>
              <a:buSzPts val="1400"/>
              <a:buNone/>
              <a:defRPr sz="1400">
                <a:solidFill>
                  <a:schemeClr val="dk1"/>
                </a:solidFill>
              </a:defRPr>
            </a:lvl6pPr>
            <a:lvl7pPr lvl="6" rtl="0">
              <a:spcBef>
                <a:spcPts val="0"/>
              </a:spcBef>
              <a:spcAft>
                <a:spcPts val="0"/>
              </a:spcAft>
              <a:buClr>
                <a:schemeClr val="dk1"/>
              </a:buClr>
              <a:buSzPts val="1400"/>
              <a:buNone/>
              <a:defRPr sz="1400">
                <a:solidFill>
                  <a:schemeClr val="dk1"/>
                </a:solidFill>
              </a:defRPr>
            </a:lvl7pPr>
            <a:lvl8pPr lvl="7" rtl="0">
              <a:spcBef>
                <a:spcPts val="0"/>
              </a:spcBef>
              <a:spcAft>
                <a:spcPts val="0"/>
              </a:spcAft>
              <a:buClr>
                <a:schemeClr val="dk1"/>
              </a:buClr>
              <a:buSzPts val="1400"/>
              <a:buNone/>
              <a:defRPr sz="1400">
                <a:solidFill>
                  <a:schemeClr val="dk1"/>
                </a:solidFill>
              </a:defRPr>
            </a:lvl8pPr>
            <a:lvl9pPr lvl="8" rtl="0">
              <a:spcBef>
                <a:spcPts val="0"/>
              </a:spcBef>
              <a:spcAft>
                <a:spcPts val="0"/>
              </a:spcAft>
              <a:buClr>
                <a:schemeClr val="dk1"/>
              </a:buClr>
              <a:buSzPts val="1400"/>
              <a:buNone/>
              <a:defRPr sz="1400">
                <a:solidFill>
                  <a:schemeClr val="dk1"/>
                </a:solidFill>
              </a:defRPr>
            </a:lvl9pPr>
          </a:lstStyle>
          <a:p>
            <a:endParaRPr/>
          </a:p>
        </p:txBody>
      </p:sp>
      <p:sp>
        <p:nvSpPr>
          <p:cNvPr id="283" name="Google Shape;283;p23"/>
          <p:cNvSpPr txBox="1">
            <a:spLocks noGrp="1"/>
          </p:cNvSpPr>
          <p:nvPr>
            <p:ph type="subTitle" idx="8"/>
          </p:nvPr>
        </p:nvSpPr>
        <p:spPr>
          <a:xfrm>
            <a:off x="6731550" y="2667575"/>
            <a:ext cx="1821000" cy="439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five columns">
  <p:cSld name="CUSTOM_6_1">
    <p:spTree>
      <p:nvGrpSpPr>
        <p:cNvPr id="1" name="Shape 284"/>
        <p:cNvGrpSpPr/>
        <p:nvPr/>
      </p:nvGrpSpPr>
      <p:grpSpPr>
        <a:xfrm>
          <a:off x="0" y="0"/>
          <a:ext cx="0" cy="0"/>
          <a:chOff x="0" y="0"/>
          <a:chExt cx="0" cy="0"/>
        </a:xfrm>
      </p:grpSpPr>
      <p:pic>
        <p:nvPicPr>
          <p:cNvPr id="285" name="Google Shape;285;p24"/>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286" name="Google Shape;286;p24"/>
          <p:cNvSpPr txBox="1">
            <a:spLocks noGrp="1"/>
          </p:cNvSpPr>
          <p:nvPr>
            <p:ph type="subTitle" idx="1"/>
          </p:nvPr>
        </p:nvSpPr>
        <p:spPr>
          <a:xfrm>
            <a:off x="6181306" y="2238026"/>
            <a:ext cx="2096100" cy="545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287" name="Google Shape;287;p24"/>
          <p:cNvSpPr txBox="1">
            <a:spLocks noGrp="1"/>
          </p:cNvSpPr>
          <p:nvPr>
            <p:ph type="subTitle" idx="2"/>
          </p:nvPr>
        </p:nvSpPr>
        <p:spPr>
          <a:xfrm>
            <a:off x="6181319" y="1769075"/>
            <a:ext cx="20961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1pPr>
            <a:lvl2pPr lvl="1"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2pPr>
            <a:lvl3pPr lvl="2"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3pPr>
            <a:lvl4pPr lvl="3"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4pPr>
            <a:lvl5pPr lvl="4"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5pPr>
            <a:lvl6pPr lvl="5"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6pPr>
            <a:lvl7pPr lvl="6"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7pPr>
            <a:lvl8pPr lvl="7"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8pPr>
            <a:lvl9pPr lvl="8"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9pPr>
          </a:lstStyle>
          <a:p>
            <a:endParaRPr/>
          </a:p>
        </p:txBody>
      </p:sp>
      <p:sp>
        <p:nvSpPr>
          <p:cNvPr id="288" name="Google Shape;288;p24"/>
          <p:cNvSpPr txBox="1">
            <a:spLocks noGrp="1"/>
          </p:cNvSpPr>
          <p:nvPr>
            <p:ph type="subTitle" idx="3"/>
          </p:nvPr>
        </p:nvSpPr>
        <p:spPr>
          <a:xfrm>
            <a:off x="3523969" y="2238026"/>
            <a:ext cx="2096100" cy="545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289" name="Google Shape;289;p24"/>
          <p:cNvSpPr txBox="1">
            <a:spLocks noGrp="1"/>
          </p:cNvSpPr>
          <p:nvPr>
            <p:ph type="subTitle" idx="4"/>
          </p:nvPr>
        </p:nvSpPr>
        <p:spPr>
          <a:xfrm>
            <a:off x="3523981" y="1769075"/>
            <a:ext cx="20961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1pPr>
            <a:lvl2pPr lvl="1"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2pPr>
            <a:lvl3pPr lvl="2"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3pPr>
            <a:lvl4pPr lvl="3"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4pPr>
            <a:lvl5pPr lvl="4"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5pPr>
            <a:lvl6pPr lvl="5"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6pPr>
            <a:lvl7pPr lvl="6"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7pPr>
            <a:lvl8pPr lvl="7"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8pPr>
            <a:lvl9pPr lvl="8"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9pPr>
          </a:lstStyle>
          <a:p>
            <a:endParaRPr/>
          </a:p>
        </p:txBody>
      </p:sp>
      <p:sp>
        <p:nvSpPr>
          <p:cNvPr id="290" name="Google Shape;290;p24"/>
          <p:cNvSpPr txBox="1">
            <a:spLocks noGrp="1"/>
          </p:cNvSpPr>
          <p:nvPr>
            <p:ph type="subTitle" idx="5"/>
          </p:nvPr>
        </p:nvSpPr>
        <p:spPr>
          <a:xfrm>
            <a:off x="2194293" y="3966281"/>
            <a:ext cx="2096100" cy="545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291" name="Google Shape;291;p24"/>
          <p:cNvSpPr txBox="1">
            <a:spLocks noGrp="1"/>
          </p:cNvSpPr>
          <p:nvPr>
            <p:ph type="subTitle" idx="6"/>
          </p:nvPr>
        </p:nvSpPr>
        <p:spPr>
          <a:xfrm>
            <a:off x="2194344" y="3490025"/>
            <a:ext cx="20961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1pPr>
            <a:lvl2pPr lvl="1"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2pPr>
            <a:lvl3pPr lvl="2"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3pPr>
            <a:lvl4pPr lvl="3"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4pPr>
            <a:lvl5pPr lvl="4"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5pPr>
            <a:lvl6pPr lvl="5"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6pPr>
            <a:lvl7pPr lvl="6"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7pPr>
            <a:lvl8pPr lvl="7"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8pPr>
            <a:lvl9pPr lvl="8"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9pPr>
          </a:lstStyle>
          <a:p>
            <a:endParaRPr/>
          </a:p>
        </p:txBody>
      </p:sp>
      <p:sp>
        <p:nvSpPr>
          <p:cNvPr id="292" name="Google Shape;292;p24"/>
          <p:cNvSpPr txBox="1">
            <a:spLocks noGrp="1"/>
          </p:cNvSpPr>
          <p:nvPr>
            <p:ph type="subTitle" idx="7"/>
          </p:nvPr>
        </p:nvSpPr>
        <p:spPr>
          <a:xfrm>
            <a:off x="4853606" y="3966281"/>
            <a:ext cx="2096100" cy="545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293" name="Google Shape;293;p24"/>
          <p:cNvSpPr txBox="1">
            <a:spLocks noGrp="1"/>
          </p:cNvSpPr>
          <p:nvPr>
            <p:ph type="subTitle" idx="8"/>
          </p:nvPr>
        </p:nvSpPr>
        <p:spPr>
          <a:xfrm>
            <a:off x="4853652" y="3490025"/>
            <a:ext cx="20961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1pPr>
            <a:lvl2pPr lvl="1"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2pPr>
            <a:lvl3pPr lvl="2"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3pPr>
            <a:lvl4pPr lvl="3"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4pPr>
            <a:lvl5pPr lvl="4"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5pPr>
            <a:lvl6pPr lvl="5"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6pPr>
            <a:lvl7pPr lvl="6"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7pPr>
            <a:lvl8pPr lvl="7"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8pPr>
            <a:lvl9pPr lvl="8"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9pPr>
          </a:lstStyle>
          <a:p>
            <a:endParaRPr/>
          </a:p>
        </p:txBody>
      </p:sp>
      <p:sp>
        <p:nvSpPr>
          <p:cNvPr id="294" name="Google Shape;294;p24"/>
          <p:cNvSpPr txBox="1">
            <a:spLocks noGrp="1"/>
          </p:cNvSpPr>
          <p:nvPr>
            <p:ph type="subTitle" idx="9"/>
          </p:nvPr>
        </p:nvSpPr>
        <p:spPr>
          <a:xfrm>
            <a:off x="866606" y="2238026"/>
            <a:ext cx="2096100" cy="545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295" name="Google Shape;295;p24"/>
          <p:cNvSpPr txBox="1">
            <a:spLocks noGrp="1"/>
          </p:cNvSpPr>
          <p:nvPr>
            <p:ph type="subTitle" idx="13"/>
          </p:nvPr>
        </p:nvSpPr>
        <p:spPr>
          <a:xfrm>
            <a:off x="866619" y="1769075"/>
            <a:ext cx="2096100" cy="635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1pPr>
            <a:lvl2pPr lvl="1"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2pPr>
            <a:lvl3pPr lvl="2"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3pPr>
            <a:lvl4pPr lvl="3"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4pPr>
            <a:lvl5pPr lvl="4"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5pPr>
            <a:lvl6pPr lvl="5"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6pPr>
            <a:lvl7pPr lvl="6"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7pPr>
            <a:lvl8pPr lvl="7"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8pPr>
            <a:lvl9pPr lvl="8" rtl="0">
              <a:spcBef>
                <a:spcPts val="0"/>
              </a:spcBef>
              <a:spcAft>
                <a:spcPts val="0"/>
              </a:spcAft>
              <a:buClr>
                <a:schemeClr val="dk2"/>
              </a:buClr>
              <a:buSzPts val="2200"/>
              <a:buFont typeface="Titan One"/>
              <a:buNone/>
              <a:defRPr sz="2200">
                <a:solidFill>
                  <a:schemeClr val="dk2"/>
                </a:solidFill>
                <a:latin typeface="Titan One"/>
                <a:ea typeface="Titan One"/>
                <a:cs typeface="Titan One"/>
                <a:sym typeface="Titan One"/>
              </a:defRPr>
            </a:lvl9pPr>
          </a:lstStyle>
          <a:p>
            <a:endParaRPr/>
          </a:p>
        </p:txBody>
      </p:sp>
      <p:sp>
        <p:nvSpPr>
          <p:cNvPr id="296" name="Google Shape;296;p24"/>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grpSp>
        <p:nvGrpSpPr>
          <p:cNvPr id="297" name="Google Shape;297;p24"/>
          <p:cNvGrpSpPr/>
          <p:nvPr/>
        </p:nvGrpSpPr>
        <p:grpSpPr>
          <a:xfrm>
            <a:off x="150606" y="200617"/>
            <a:ext cx="8812004" cy="4874113"/>
            <a:chOff x="150606" y="200617"/>
            <a:chExt cx="8812004" cy="4874113"/>
          </a:xfrm>
        </p:grpSpPr>
        <p:pic>
          <p:nvPicPr>
            <p:cNvPr id="298" name="Google Shape;298;p24"/>
            <p:cNvPicPr preferRelativeResize="0"/>
            <p:nvPr/>
          </p:nvPicPr>
          <p:blipFill rotWithShape="1">
            <a:blip r:embed="rId3">
              <a:alphaModFix/>
            </a:blip>
            <a:srcRect l="-10854" t="-9039" r="36813"/>
            <a:stretch/>
          </p:blipFill>
          <p:spPr>
            <a:xfrm rot="-3294744" flipH="1">
              <a:off x="8303928" y="469658"/>
              <a:ext cx="584798" cy="484454"/>
            </a:xfrm>
            <a:prstGeom prst="rect">
              <a:avLst/>
            </a:prstGeom>
            <a:noFill/>
            <a:ln>
              <a:noFill/>
            </a:ln>
          </p:spPr>
        </p:pic>
        <p:pic>
          <p:nvPicPr>
            <p:cNvPr id="299" name="Google Shape;299;p24"/>
            <p:cNvPicPr preferRelativeResize="0"/>
            <p:nvPr/>
          </p:nvPicPr>
          <p:blipFill rotWithShape="1">
            <a:blip r:embed="rId3">
              <a:alphaModFix/>
            </a:blip>
            <a:srcRect l="-10854" t="-9039" r="36813"/>
            <a:stretch/>
          </p:blipFill>
          <p:spPr>
            <a:xfrm rot="-3294875" flipH="1">
              <a:off x="8096656" y="293338"/>
              <a:ext cx="397826" cy="329549"/>
            </a:xfrm>
            <a:prstGeom prst="rect">
              <a:avLst/>
            </a:prstGeom>
            <a:noFill/>
            <a:ln>
              <a:noFill/>
            </a:ln>
          </p:spPr>
        </p:pic>
        <p:pic>
          <p:nvPicPr>
            <p:cNvPr id="300" name="Google Shape;300;p24"/>
            <p:cNvPicPr preferRelativeResize="0"/>
            <p:nvPr/>
          </p:nvPicPr>
          <p:blipFill rotWithShape="1">
            <a:blip r:embed="rId3">
              <a:alphaModFix/>
            </a:blip>
            <a:srcRect l="-10854" t="-9039" r="36813"/>
            <a:stretch/>
          </p:blipFill>
          <p:spPr>
            <a:xfrm rot="5650687" flipH="1">
              <a:off x="119532" y="4494119"/>
              <a:ext cx="615673" cy="510024"/>
            </a:xfrm>
            <a:prstGeom prst="rect">
              <a:avLst/>
            </a:prstGeom>
            <a:noFill/>
            <a:ln>
              <a:noFill/>
            </a:ln>
          </p:spPr>
        </p:pic>
        <p:pic>
          <p:nvPicPr>
            <p:cNvPr id="301" name="Google Shape;301;p24"/>
            <p:cNvPicPr preferRelativeResize="0"/>
            <p:nvPr/>
          </p:nvPicPr>
          <p:blipFill rotWithShape="1">
            <a:blip r:embed="rId3">
              <a:alphaModFix/>
            </a:blip>
            <a:srcRect l="-10854" t="-9039" r="36813"/>
            <a:stretch/>
          </p:blipFill>
          <p:spPr>
            <a:xfrm rot="2355995" flipH="1">
              <a:off x="645079" y="4642033"/>
              <a:ext cx="325654" cy="269775"/>
            </a:xfrm>
            <a:prstGeom prst="rect">
              <a:avLst/>
            </a:prstGeom>
            <a:noFill/>
            <a:ln>
              <a:noFill/>
            </a:ln>
          </p:spPr>
        </p:pic>
        <p:pic>
          <p:nvPicPr>
            <p:cNvPr id="302" name="Google Shape;302;p24"/>
            <p:cNvPicPr preferRelativeResize="0"/>
            <p:nvPr/>
          </p:nvPicPr>
          <p:blipFill rotWithShape="1">
            <a:blip r:embed="rId3">
              <a:alphaModFix/>
            </a:blip>
            <a:srcRect l="-10854" t="-9039" r="36813"/>
            <a:stretch/>
          </p:blipFill>
          <p:spPr>
            <a:xfrm rot="2355883" flipH="1">
              <a:off x="338713" y="4354712"/>
              <a:ext cx="221536" cy="183515"/>
            </a:xfrm>
            <a:prstGeom prst="rect">
              <a:avLst/>
            </a:prstGeom>
            <a:noFill/>
            <a:ln>
              <a:noFill/>
            </a:ln>
          </p:spPr>
        </p:pic>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six columns ">
  <p:cSld name="CUSTOM_7">
    <p:spTree>
      <p:nvGrpSpPr>
        <p:cNvPr id="1" name="Shape 303"/>
        <p:cNvGrpSpPr/>
        <p:nvPr/>
      </p:nvGrpSpPr>
      <p:grpSpPr>
        <a:xfrm>
          <a:off x="0" y="0"/>
          <a:ext cx="0" cy="0"/>
          <a:chOff x="0" y="0"/>
          <a:chExt cx="0" cy="0"/>
        </a:xfrm>
      </p:grpSpPr>
      <p:pic>
        <p:nvPicPr>
          <p:cNvPr id="304" name="Google Shape;304;p25"/>
          <p:cNvPicPr preferRelativeResize="0"/>
          <p:nvPr/>
        </p:nvPicPr>
        <p:blipFill>
          <a:blip r:embed="rId2">
            <a:alphaModFix/>
          </a:blip>
          <a:stretch>
            <a:fillRect/>
          </a:stretch>
        </p:blipFill>
        <p:spPr>
          <a:xfrm rot="10800000">
            <a:off x="0" y="0"/>
            <a:ext cx="9144003" cy="5143501"/>
          </a:xfrm>
          <a:prstGeom prst="rect">
            <a:avLst/>
          </a:prstGeom>
          <a:noFill/>
          <a:ln>
            <a:noFill/>
          </a:ln>
        </p:spPr>
      </p:pic>
      <p:sp>
        <p:nvSpPr>
          <p:cNvPr id="305" name="Google Shape;305;p25"/>
          <p:cNvSpPr txBox="1">
            <a:spLocks noGrp="1"/>
          </p:cNvSpPr>
          <p:nvPr>
            <p:ph type="subTitle" idx="1"/>
          </p:nvPr>
        </p:nvSpPr>
        <p:spPr>
          <a:xfrm>
            <a:off x="5894539" y="4030651"/>
            <a:ext cx="2190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06" name="Google Shape;306;p25"/>
          <p:cNvSpPr txBox="1">
            <a:spLocks noGrp="1"/>
          </p:cNvSpPr>
          <p:nvPr>
            <p:ph type="subTitle" idx="2"/>
          </p:nvPr>
        </p:nvSpPr>
        <p:spPr>
          <a:xfrm>
            <a:off x="2107714" y="4030651"/>
            <a:ext cx="2190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07" name="Google Shape;307;p25"/>
          <p:cNvSpPr txBox="1">
            <a:spLocks noGrp="1"/>
          </p:cNvSpPr>
          <p:nvPr>
            <p:ph type="subTitle" idx="3"/>
          </p:nvPr>
        </p:nvSpPr>
        <p:spPr>
          <a:xfrm>
            <a:off x="5894539" y="1685633"/>
            <a:ext cx="2190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08" name="Google Shape;308;p25"/>
          <p:cNvSpPr txBox="1">
            <a:spLocks noGrp="1"/>
          </p:cNvSpPr>
          <p:nvPr>
            <p:ph type="subTitle" idx="4"/>
          </p:nvPr>
        </p:nvSpPr>
        <p:spPr>
          <a:xfrm>
            <a:off x="5894539" y="1279561"/>
            <a:ext cx="2190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309" name="Google Shape;309;p25"/>
          <p:cNvSpPr txBox="1">
            <a:spLocks noGrp="1"/>
          </p:cNvSpPr>
          <p:nvPr>
            <p:ph type="subTitle" idx="5"/>
          </p:nvPr>
        </p:nvSpPr>
        <p:spPr>
          <a:xfrm>
            <a:off x="2107714" y="1685633"/>
            <a:ext cx="2190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10" name="Google Shape;310;p25"/>
          <p:cNvSpPr txBox="1">
            <a:spLocks noGrp="1"/>
          </p:cNvSpPr>
          <p:nvPr>
            <p:ph type="subTitle" idx="6"/>
          </p:nvPr>
        </p:nvSpPr>
        <p:spPr>
          <a:xfrm>
            <a:off x="2107714" y="1279561"/>
            <a:ext cx="2190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311" name="Google Shape;311;p25"/>
          <p:cNvSpPr txBox="1">
            <a:spLocks noGrp="1"/>
          </p:cNvSpPr>
          <p:nvPr>
            <p:ph type="subTitle" idx="7"/>
          </p:nvPr>
        </p:nvSpPr>
        <p:spPr>
          <a:xfrm>
            <a:off x="5894539" y="2854317"/>
            <a:ext cx="2190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12" name="Google Shape;312;p25"/>
          <p:cNvSpPr txBox="1">
            <a:spLocks noGrp="1"/>
          </p:cNvSpPr>
          <p:nvPr>
            <p:ph type="subTitle" idx="8"/>
          </p:nvPr>
        </p:nvSpPr>
        <p:spPr>
          <a:xfrm>
            <a:off x="5894539" y="2453345"/>
            <a:ext cx="2190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313" name="Google Shape;313;p25"/>
          <p:cNvSpPr txBox="1">
            <a:spLocks noGrp="1"/>
          </p:cNvSpPr>
          <p:nvPr>
            <p:ph type="subTitle" idx="9"/>
          </p:nvPr>
        </p:nvSpPr>
        <p:spPr>
          <a:xfrm>
            <a:off x="2107714" y="2854317"/>
            <a:ext cx="2190000" cy="545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14" name="Google Shape;314;p25"/>
          <p:cNvSpPr txBox="1">
            <a:spLocks noGrp="1"/>
          </p:cNvSpPr>
          <p:nvPr>
            <p:ph type="subTitle" idx="13"/>
          </p:nvPr>
        </p:nvSpPr>
        <p:spPr>
          <a:xfrm>
            <a:off x="2107714" y="2453333"/>
            <a:ext cx="2190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315" name="Google Shape;315;p25"/>
          <p:cNvSpPr txBox="1">
            <a:spLocks noGrp="1"/>
          </p:cNvSpPr>
          <p:nvPr>
            <p:ph type="subTitle" idx="14"/>
          </p:nvPr>
        </p:nvSpPr>
        <p:spPr>
          <a:xfrm>
            <a:off x="5894539" y="3622030"/>
            <a:ext cx="2190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316" name="Google Shape;316;p25"/>
          <p:cNvSpPr txBox="1">
            <a:spLocks noGrp="1"/>
          </p:cNvSpPr>
          <p:nvPr>
            <p:ph type="subTitle" idx="15"/>
          </p:nvPr>
        </p:nvSpPr>
        <p:spPr>
          <a:xfrm>
            <a:off x="2107714" y="3622030"/>
            <a:ext cx="21900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a:buNone/>
              <a:defRPr sz="2200">
                <a:solidFill>
                  <a:schemeClr val="dk2"/>
                </a:solidFill>
                <a:latin typeface="Titan One"/>
                <a:ea typeface="Titan One"/>
                <a:cs typeface="Titan One"/>
                <a:sym typeface="Titan One"/>
              </a:defRPr>
            </a:lvl1pPr>
            <a:lvl2pPr lvl="1"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2500"/>
              <a:buFont typeface="Delius Swash Caps"/>
              <a:buNone/>
              <a:defRPr sz="2500">
                <a:solidFill>
                  <a:schemeClr val="dk1"/>
                </a:solidFill>
                <a:latin typeface="Delius Swash Caps"/>
                <a:ea typeface="Delius Swash Caps"/>
                <a:cs typeface="Delius Swash Caps"/>
                <a:sym typeface="Delius Swash Caps"/>
              </a:defRPr>
            </a:lvl9pPr>
          </a:lstStyle>
          <a:p>
            <a:endParaRPr/>
          </a:p>
        </p:txBody>
      </p:sp>
      <p:sp>
        <p:nvSpPr>
          <p:cNvPr id="317" name="Google Shape;317;p25"/>
          <p:cNvSpPr txBox="1">
            <a:spLocks noGrp="1"/>
          </p:cNvSpPr>
          <p:nvPr>
            <p:ph type="title"/>
          </p:nvPr>
        </p:nvSpPr>
        <p:spPr>
          <a:xfrm>
            <a:off x="513600" y="307050"/>
            <a:ext cx="81168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grpSp>
        <p:nvGrpSpPr>
          <p:cNvPr id="318" name="Google Shape;318;p25"/>
          <p:cNvGrpSpPr/>
          <p:nvPr/>
        </p:nvGrpSpPr>
        <p:grpSpPr>
          <a:xfrm>
            <a:off x="100179" y="132354"/>
            <a:ext cx="8925994" cy="4964323"/>
            <a:chOff x="100179" y="132354"/>
            <a:chExt cx="8925994" cy="4964323"/>
          </a:xfrm>
        </p:grpSpPr>
        <p:pic>
          <p:nvPicPr>
            <p:cNvPr id="319" name="Google Shape;319;p25"/>
            <p:cNvPicPr preferRelativeResize="0"/>
            <p:nvPr/>
          </p:nvPicPr>
          <p:blipFill rotWithShape="1">
            <a:blip r:embed="rId3">
              <a:alphaModFix/>
            </a:blip>
            <a:srcRect l="-10854" t="-9039" r="36813"/>
            <a:stretch/>
          </p:blipFill>
          <p:spPr>
            <a:xfrm rot="-5899081">
              <a:off x="8131923" y="4214552"/>
              <a:ext cx="910483" cy="754234"/>
            </a:xfrm>
            <a:prstGeom prst="rect">
              <a:avLst/>
            </a:prstGeom>
            <a:noFill/>
            <a:ln>
              <a:noFill/>
            </a:ln>
          </p:spPr>
        </p:pic>
        <p:pic>
          <p:nvPicPr>
            <p:cNvPr id="320" name="Google Shape;320;p25"/>
            <p:cNvPicPr preferRelativeResize="0"/>
            <p:nvPr/>
          </p:nvPicPr>
          <p:blipFill rotWithShape="1">
            <a:blip r:embed="rId3">
              <a:alphaModFix/>
            </a:blip>
            <a:srcRect l="-10854" t="-9039" r="36813"/>
            <a:stretch/>
          </p:blipFill>
          <p:spPr>
            <a:xfrm rot="-2604443">
              <a:off x="7788061" y="4473805"/>
              <a:ext cx="481585" cy="398952"/>
            </a:xfrm>
            <a:prstGeom prst="rect">
              <a:avLst/>
            </a:prstGeom>
            <a:noFill/>
            <a:ln>
              <a:noFill/>
            </a:ln>
          </p:spPr>
        </p:pic>
        <p:pic>
          <p:nvPicPr>
            <p:cNvPr id="321" name="Google Shape;321;p25"/>
            <p:cNvPicPr preferRelativeResize="0"/>
            <p:nvPr/>
          </p:nvPicPr>
          <p:blipFill rotWithShape="1">
            <a:blip r:embed="rId3">
              <a:alphaModFix/>
            </a:blip>
            <a:srcRect l="-10854" t="-9039" r="36813"/>
            <a:stretch/>
          </p:blipFill>
          <p:spPr>
            <a:xfrm rot="-2604214">
              <a:off x="8358437" y="4011919"/>
              <a:ext cx="327609" cy="271387"/>
            </a:xfrm>
            <a:prstGeom prst="rect">
              <a:avLst/>
            </a:prstGeom>
            <a:noFill/>
            <a:ln>
              <a:noFill/>
            </a:ln>
          </p:spPr>
        </p:pic>
        <p:pic>
          <p:nvPicPr>
            <p:cNvPr id="322" name="Google Shape;322;p25"/>
            <p:cNvPicPr preferRelativeResize="0"/>
            <p:nvPr/>
          </p:nvPicPr>
          <p:blipFill rotWithShape="1">
            <a:blip r:embed="rId3">
              <a:alphaModFix/>
            </a:blip>
            <a:srcRect l="-10854" t="-9039" r="36813"/>
            <a:stretch/>
          </p:blipFill>
          <p:spPr>
            <a:xfrm rot="-7505302">
              <a:off x="163022" y="258986"/>
              <a:ext cx="497367" cy="412026"/>
            </a:xfrm>
            <a:prstGeom prst="rect">
              <a:avLst/>
            </a:prstGeom>
            <a:noFill/>
            <a:ln>
              <a:noFill/>
            </a:ln>
          </p:spPr>
        </p:pic>
        <p:pic>
          <p:nvPicPr>
            <p:cNvPr id="323" name="Google Shape;323;p25"/>
            <p:cNvPicPr preferRelativeResize="0"/>
            <p:nvPr/>
          </p:nvPicPr>
          <p:blipFill rotWithShape="1">
            <a:blip r:embed="rId3">
              <a:alphaModFix/>
            </a:blip>
            <a:srcRect l="-10854" t="-9039" r="36813"/>
            <a:stretch/>
          </p:blipFill>
          <p:spPr>
            <a:xfrm rot="-7505171">
              <a:off x="128171" y="2015785"/>
              <a:ext cx="221534" cy="183515"/>
            </a:xfrm>
            <a:prstGeom prst="rect">
              <a:avLst/>
            </a:prstGeom>
            <a:noFill/>
            <a:ln>
              <a:noFill/>
            </a:ln>
          </p:spPr>
        </p:pic>
        <p:pic>
          <p:nvPicPr>
            <p:cNvPr id="324" name="Google Shape;324;p25"/>
            <p:cNvPicPr preferRelativeResize="0"/>
            <p:nvPr/>
          </p:nvPicPr>
          <p:blipFill rotWithShape="1">
            <a:blip r:embed="rId3">
              <a:alphaModFix/>
            </a:blip>
            <a:srcRect l="-10854" t="-9039" r="36813"/>
            <a:stretch/>
          </p:blipFill>
          <p:spPr>
            <a:xfrm rot="-7505171">
              <a:off x="688121" y="183985"/>
              <a:ext cx="221534" cy="183515"/>
            </a:xfrm>
            <a:prstGeom prst="rect">
              <a:avLst/>
            </a:prstGeom>
            <a:noFill/>
            <a:ln>
              <a:noFill/>
            </a:ln>
          </p:spPr>
        </p:pic>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325"/>
        <p:cNvGrpSpPr/>
        <p:nvPr/>
      </p:nvGrpSpPr>
      <p:grpSpPr>
        <a:xfrm>
          <a:off x="0" y="0"/>
          <a:ext cx="0" cy="0"/>
          <a:chOff x="0" y="0"/>
          <a:chExt cx="0" cy="0"/>
        </a:xfrm>
      </p:grpSpPr>
      <p:pic>
        <p:nvPicPr>
          <p:cNvPr id="326" name="Google Shape;326;p26"/>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327" name="Google Shape;327;p26"/>
          <p:cNvSpPr txBox="1">
            <a:spLocks noGrp="1"/>
          </p:cNvSpPr>
          <p:nvPr>
            <p:ph type="title" hasCustomPrompt="1"/>
          </p:nvPr>
        </p:nvSpPr>
        <p:spPr>
          <a:xfrm flipH="1">
            <a:off x="2670595" y="2548450"/>
            <a:ext cx="2053500" cy="61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500"/>
              <a:buNone/>
              <a:defRPr sz="3600">
                <a:solidFill>
                  <a:schemeClr val="dk2"/>
                </a:solidFill>
              </a:defRPr>
            </a:lvl1pPr>
            <a:lvl2pPr lvl="1" algn="ctr" rtl="0">
              <a:lnSpc>
                <a:spcPct val="100000"/>
              </a:lnSpc>
              <a:spcBef>
                <a:spcPts val="0"/>
              </a:spcBef>
              <a:spcAft>
                <a:spcPts val="0"/>
              </a:spcAft>
              <a:buClr>
                <a:schemeClr val="accent1"/>
              </a:buClr>
              <a:buSzPts val="3600"/>
              <a:buNone/>
              <a:defRPr sz="3600" b="1">
                <a:solidFill>
                  <a:schemeClr val="accent1"/>
                </a:solidFill>
              </a:defRPr>
            </a:lvl2pPr>
            <a:lvl3pPr lvl="2" algn="ctr" rtl="0">
              <a:lnSpc>
                <a:spcPct val="100000"/>
              </a:lnSpc>
              <a:spcBef>
                <a:spcPts val="0"/>
              </a:spcBef>
              <a:spcAft>
                <a:spcPts val="0"/>
              </a:spcAft>
              <a:buClr>
                <a:schemeClr val="accent1"/>
              </a:buClr>
              <a:buSzPts val="3600"/>
              <a:buNone/>
              <a:defRPr sz="3600" b="1">
                <a:solidFill>
                  <a:schemeClr val="accent1"/>
                </a:solidFill>
              </a:defRPr>
            </a:lvl3pPr>
            <a:lvl4pPr lvl="3" algn="ctr" rtl="0">
              <a:lnSpc>
                <a:spcPct val="100000"/>
              </a:lnSpc>
              <a:spcBef>
                <a:spcPts val="0"/>
              </a:spcBef>
              <a:spcAft>
                <a:spcPts val="0"/>
              </a:spcAft>
              <a:buClr>
                <a:schemeClr val="accent1"/>
              </a:buClr>
              <a:buSzPts val="3600"/>
              <a:buNone/>
              <a:defRPr sz="3600" b="1">
                <a:solidFill>
                  <a:schemeClr val="accent1"/>
                </a:solidFill>
              </a:defRPr>
            </a:lvl4pPr>
            <a:lvl5pPr lvl="4" algn="ctr" rtl="0">
              <a:lnSpc>
                <a:spcPct val="100000"/>
              </a:lnSpc>
              <a:spcBef>
                <a:spcPts val="0"/>
              </a:spcBef>
              <a:spcAft>
                <a:spcPts val="0"/>
              </a:spcAft>
              <a:buClr>
                <a:schemeClr val="accent1"/>
              </a:buClr>
              <a:buSzPts val="3600"/>
              <a:buNone/>
              <a:defRPr sz="3600" b="1">
                <a:solidFill>
                  <a:schemeClr val="accent1"/>
                </a:solidFill>
              </a:defRPr>
            </a:lvl5pPr>
            <a:lvl6pPr lvl="5" algn="ctr" rtl="0">
              <a:lnSpc>
                <a:spcPct val="100000"/>
              </a:lnSpc>
              <a:spcBef>
                <a:spcPts val="0"/>
              </a:spcBef>
              <a:spcAft>
                <a:spcPts val="0"/>
              </a:spcAft>
              <a:buClr>
                <a:schemeClr val="accent1"/>
              </a:buClr>
              <a:buSzPts val="3600"/>
              <a:buNone/>
              <a:defRPr sz="3600" b="1">
                <a:solidFill>
                  <a:schemeClr val="accent1"/>
                </a:solidFill>
              </a:defRPr>
            </a:lvl6pPr>
            <a:lvl7pPr lvl="6" algn="ctr" rtl="0">
              <a:lnSpc>
                <a:spcPct val="100000"/>
              </a:lnSpc>
              <a:spcBef>
                <a:spcPts val="0"/>
              </a:spcBef>
              <a:spcAft>
                <a:spcPts val="0"/>
              </a:spcAft>
              <a:buClr>
                <a:schemeClr val="accent1"/>
              </a:buClr>
              <a:buSzPts val="3600"/>
              <a:buNone/>
              <a:defRPr sz="3600" b="1">
                <a:solidFill>
                  <a:schemeClr val="accent1"/>
                </a:solidFill>
              </a:defRPr>
            </a:lvl7pPr>
            <a:lvl8pPr lvl="7" algn="ctr" rtl="0">
              <a:lnSpc>
                <a:spcPct val="100000"/>
              </a:lnSpc>
              <a:spcBef>
                <a:spcPts val="0"/>
              </a:spcBef>
              <a:spcAft>
                <a:spcPts val="0"/>
              </a:spcAft>
              <a:buClr>
                <a:schemeClr val="accent1"/>
              </a:buClr>
              <a:buSzPts val="3600"/>
              <a:buNone/>
              <a:defRPr sz="3600" b="1">
                <a:solidFill>
                  <a:schemeClr val="accent1"/>
                </a:solidFill>
              </a:defRPr>
            </a:lvl8pPr>
            <a:lvl9pPr lvl="8" algn="ctr" rtl="0">
              <a:lnSpc>
                <a:spcPct val="100000"/>
              </a:lnSpc>
              <a:spcBef>
                <a:spcPts val="0"/>
              </a:spcBef>
              <a:spcAft>
                <a:spcPts val="0"/>
              </a:spcAft>
              <a:buClr>
                <a:schemeClr val="accent1"/>
              </a:buClr>
              <a:buSzPts val="3600"/>
              <a:buNone/>
              <a:defRPr sz="3600" b="1">
                <a:solidFill>
                  <a:schemeClr val="accent1"/>
                </a:solidFill>
              </a:defRPr>
            </a:lvl9pPr>
          </a:lstStyle>
          <a:p>
            <a:r>
              <a:t>xx%</a:t>
            </a:r>
          </a:p>
        </p:txBody>
      </p:sp>
      <p:sp>
        <p:nvSpPr>
          <p:cNvPr id="328" name="Google Shape;328;p26"/>
          <p:cNvSpPr txBox="1">
            <a:spLocks noGrp="1"/>
          </p:cNvSpPr>
          <p:nvPr>
            <p:ph type="subTitle" idx="1"/>
          </p:nvPr>
        </p:nvSpPr>
        <p:spPr>
          <a:xfrm>
            <a:off x="4864800" y="2653000"/>
            <a:ext cx="3007500" cy="403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sp>
        <p:nvSpPr>
          <p:cNvPr id="329" name="Google Shape;329;p26"/>
          <p:cNvSpPr txBox="1">
            <a:spLocks noGrp="1"/>
          </p:cNvSpPr>
          <p:nvPr>
            <p:ph type="title" idx="2" hasCustomPrompt="1"/>
          </p:nvPr>
        </p:nvSpPr>
        <p:spPr>
          <a:xfrm flipH="1">
            <a:off x="3073800" y="3496250"/>
            <a:ext cx="2053500" cy="61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500"/>
              <a:buNone/>
              <a:defRPr sz="3600">
                <a:solidFill>
                  <a:schemeClr val="dk2"/>
                </a:solidFill>
              </a:defRPr>
            </a:lvl1pPr>
            <a:lvl2pPr lvl="1" algn="ctr" rtl="0">
              <a:lnSpc>
                <a:spcPct val="100000"/>
              </a:lnSpc>
              <a:spcBef>
                <a:spcPts val="0"/>
              </a:spcBef>
              <a:spcAft>
                <a:spcPts val="0"/>
              </a:spcAft>
              <a:buClr>
                <a:schemeClr val="accent1"/>
              </a:buClr>
              <a:buSzPts val="3600"/>
              <a:buNone/>
              <a:defRPr sz="3600" b="1">
                <a:solidFill>
                  <a:schemeClr val="accent1"/>
                </a:solidFill>
              </a:defRPr>
            </a:lvl2pPr>
            <a:lvl3pPr lvl="2" algn="ctr" rtl="0">
              <a:lnSpc>
                <a:spcPct val="100000"/>
              </a:lnSpc>
              <a:spcBef>
                <a:spcPts val="0"/>
              </a:spcBef>
              <a:spcAft>
                <a:spcPts val="0"/>
              </a:spcAft>
              <a:buClr>
                <a:schemeClr val="accent1"/>
              </a:buClr>
              <a:buSzPts val="3600"/>
              <a:buNone/>
              <a:defRPr sz="3600" b="1">
                <a:solidFill>
                  <a:schemeClr val="accent1"/>
                </a:solidFill>
              </a:defRPr>
            </a:lvl3pPr>
            <a:lvl4pPr lvl="3" algn="ctr" rtl="0">
              <a:lnSpc>
                <a:spcPct val="100000"/>
              </a:lnSpc>
              <a:spcBef>
                <a:spcPts val="0"/>
              </a:spcBef>
              <a:spcAft>
                <a:spcPts val="0"/>
              </a:spcAft>
              <a:buClr>
                <a:schemeClr val="accent1"/>
              </a:buClr>
              <a:buSzPts val="3600"/>
              <a:buNone/>
              <a:defRPr sz="3600" b="1">
                <a:solidFill>
                  <a:schemeClr val="accent1"/>
                </a:solidFill>
              </a:defRPr>
            </a:lvl4pPr>
            <a:lvl5pPr lvl="4" algn="ctr" rtl="0">
              <a:lnSpc>
                <a:spcPct val="100000"/>
              </a:lnSpc>
              <a:spcBef>
                <a:spcPts val="0"/>
              </a:spcBef>
              <a:spcAft>
                <a:spcPts val="0"/>
              </a:spcAft>
              <a:buClr>
                <a:schemeClr val="accent1"/>
              </a:buClr>
              <a:buSzPts val="3600"/>
              <a:buNone/>
              <a:defRPr sz="3600" b="1">
                <a:solidFill>
                  <a:schemeClr val="accent1"/>
                </a:solidFill>
              </a:defRPr>
            </a:lvl5pPr>
            <a:lvl6pPr lvl="5" algn="ctr" rtl="0">
              <a:lnSpc>
                <a:spcPct val="100000"/>
              </a:lnSpc>
              <a:spcBef>
                <a:spcPts val="0"/>
              </a:spcBef>
              <a:spcAft>
                <a:spcPts val="0"/>
              </a:spcAft>
              <a:buClr>
                <a:schemeClr val="accent1"/>
              </a:buClr>
              <a:buSzPts val="3600"/>
              <a:buNone/>
              <a:defRPr sz="3600" b="1">
                <a:solidFill>
                  <a:schemeClr val="accent1"/>
                </a:solidFill>
              </a:defRPr>
            </a:lvl6pPr>
            <a:lvl7pPr lvl="6" algn="ctr" rtl="0">
              <a:lnSpc>
                <a:spcPct val="100000"/>
              </a:lnSpc>
              <a:spcBef>
                <a:spcPts val="0"/>
              </a:spcBef>
              <a:spcAft>
                <a:spcPts val="0"/>
              </a:spcAft>
              <a:buClr>
                <a:schemeClr val="accent1"/>
              </a:buClr>
              <a:buSzPts val="3600"/>
              <a:buNone/>
              <a:defRPr sz="3600" b="1">
                <a:solidFill>
                  <a:schemeClr val="accent1"/>
                </a:solidFill>
              </a:defRPr>
            </a:lvl7pPr>
            <a:lvl8pPr lvl="7" algn="ctr" rtl="0">
              <a:lnSpc>
                <a:spcPct val="100000"/>
              </a:lnSpc>
              <a:spcBef>
                <a:spcPts val="0"/>
              </a:spcBef>
              <a:spcAft>
                <a:spcPts val="0"/>
              </a:spcAft>
              <a:buClr>
                <a:schemeClr val="accent1"/>
              </a:buClr>
              <a:buSzPts val="3600"/>
              <a:buNone/>
              <a:defRPr sz="3600" b="1">
                <a:solidFill>
                  <a:schemeClr val="accent1"/>
                </a:solidFill>
              </a:defRPr>
            </a:lvl8pPr>
            <a:lvl9pPr lvl="8" algn="ctr" rtl="0">
              <a:lnSpc>
                <a:spcPct val="100000"/>
              </a:lnSpc>
              <a:spcBef>
                <a:spcPts val="0"/>
              </a:spcBef>
              <a:spcAft>
                <a:spcPts val="0"/>
              </a:spcAft>
              <a:buClr>
                <a:schemeClr val="accent1"/>
              </a:buClr>
              <a:buSzPts val="3600"/>
              <a:buNone/>
              <a:defRPr sz="3600" b="1">
                <a:solidFill>
                  <a:schemeClr val="accent1"/>
                </a:solidFill>
              </a:defRPr>
            </a:lvl9pPr>
          </a:lstStyle>
          <a:p>
            <a:r>
              <a:t>xx%</a:t>
            </a:r>
          </a:p>
        </p:txBody>
      </p:sp>
      <p:sp>
        <p:nvSpPr>
          <p:cNvPr id="330" name="Google Shape;330;p26"/>
          <p:cNvSpPr txBox="1">
            <a:spLocks noGrp="1"/>
          </p:cNvSpPr>
          <p:nvPr>
            <p:ph type="subTitle" idx="3"/>
          </p:nvPr>
        </p:nvSpPr>
        <p:spPr>
          <a:xfrm>
            <a:off x="5270700" y="3600800"/>
            <a:ext cx="3007500" cy="403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sp>
        <p:nvSpPr>
          <p:cNvPr id="331" name="Google Shape;331;p26"/>
          <p:cNvSpPr txBox="1">
            <a:spLocks noGrp="1"/>
          </p:cNvSpPr>
          <p:nvPr>
            <p:ph type="title" idx="4" hasCustomPrompt="1"/>
          </p:nvPr>
        </p:nvSpPr>
        <p:spPr>
          <a:xfrm flipH="1">
            <a:off x="2275614" y="1600650"/>
            <a:ext cx="2053500" cy="61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500"/>
              <a:buNone/>
              <a:defRPr sz="3600">
                <a:solidFill>
                  <a:schemeClr val="dk2"/>
                </a:solidFill>
              </a:defRPr>
            </a:lvl1pPr>
            <a:lvl2pPr lvl="1" algn="ctr" rtl="0">
              <a:lnSpc>
                <a:spcPct val="100000"/>
              </a:lnSpc>
              <a:spcBef>
                <a:spcPts val="0"/>
              </a:spcBef>
              <a:spcAft>
                <a:spcPts val="0"/>
              </a:spcAft>
              <a:buClr>
                <a:schemeClr val="accent1"/>
              </a:buClr>
              <a:buSzPts val="3600"/>
              <a:buNone/>
              <a:defRPr sz="3600" b="1">
                <a:solidFill>
                  <a:schemeClr val="accent1"/>
                </a:solidFill>
              </a:defRPr>
            </a:lvl2pPr>
            <a:lvl3pPr lvl="2" algn="ctr" rtl="0">
              <a:lnSpc>
                <a:spcPct val="100000"/>
              </a:lnSpc>
              <a:spcBef>
                <a:spcPts val="0"/>
              </a:spcBef>
              <a:spcAft>
                <a:spcPts val="0"/>
              </a:spcAft>
              <a:buClr>
                <a:schemeClr val="accent1"/>
              </a:buClr>
              <a:buSzPts val="3600"/>
              <a:buNone/>
              <a:defRPr sz="3600" b="1">
                <a:solidFill>
                  <a:schemeClr val="accent1"/>
                </a:solidFill>
              </a:defRPr>
            </a:lvl3pPr>
            <a:lvl4pPr lvl="3" algn="ctr" rtl="0">
              <a:lnSpc>
                <a:spcPct val="100000"/>
              </a:lnSpc>
              <a:spcBef>
                <a:spcPts val="0"/>
              </a:spcBef>
              <a:spcAft>
                <a:spcPts val="0"/>
              </a:spcAft>
              <a:buClr>
                <a:schemeClr val="accent1"/>
              </a:buClr>
              <a:buSzPts val="3600"/>
              <a:buNone/>
              <a:defRPr sz="3600" b="1">
                <a:solidFill>
                  <a:schemeClr val="accent1"/>
                </a:solidFill>
              </a:defRPr>
            </a:lvl4pPr>
            <a:lvl5pPr lvl="4" algn="ctr" rtl="0">
              <a:lnSpc>
                <a:spcPct val="100000"/>
              </a:lnSpc>
              <a:spcBef>
                <a:spcPts val="0"/>
              </a:spcBef>
              <a:spcAft>
                <a:spcPts val="0"/>
              </a:spcAft>
              <a:buClr>
                <a:schemeClr val="accent1"/>
              </a:buClr>
              <a:buSzPts val="3600"/>
              <a:buNone/>
              <a:defRPr sz="3600" b="1">
                <a:solidFill>
                  <a:schemeClr val="accent1"/>
                </a:solidFill>
              </a:defRPr>
            </a:lvl5pPr>
            <a:lvl6pPr lvl="5" algn="ctr" rtl="0">
              <a:lnSpc>
                <a:spcPct val="100000"/>
              </a:lnSpc>
              <a:spcBef>
                <a:spcPts val="0"/>
              </a:spcBef>
              <a:spcAft>
                <a:spcPts val="0"/>
              </a:spcAft>
              <a:buClr>
                <a:schemeClr val="accent1"/>
              </a:buClr>
              <a:buSzPts val="3600"/>
              <a:buNone/>
              <a:defRPr sz="3600" b="1">
                <a:solidFill>
                  <a:schemeClr val="accent1"/>
                </a:solidFill>
              </a:defRPr>
            </a:lvl6pPr>
            <a:lvl7pPr lvl="6" algn="ctr" rtl="0">
              <a:lnSpc>
                <a:spcPct val="100000"/>
              </a:lnSpc>
              <a:spcBef>
                <a:spcPts val="0"/>
              </a:spcBef>
              <a:spcAft>
                <a:spcPts val="0"/>
              </a:spcAft>
              <a:buClr>
                <a:schemeClr val="accent1"/>
              </a:buClr>
              <a:buSzPts val="3600"/>
              <a:buNone/>
              <a:defRPr sz="3600" b="1">
                <a:solidFill>
                  <a:schemeClr val="accent1"/>
                </a:solidFill>
              </a:defRPr>
            </a:lvl7pPr>
            <a:lvl8pPr lvl="7" algn="ctr" rtl="0">
              <a:lnSpc>
                <a:spcPct val="100000"/>
              </a:lnSpc>
              <a:spcBef>
                <a:spcPts val="0"/>
              </a:spcBef>
              <a:spcAft>
                <a:spcPts val="0"/>
              </a:spcAft>
              <a:buClr>
                <a:schemeClr val="accent1"/>
              </a:buClr>
              <a:buSzPts val="3600"/>
              <a:buNone/>
              <a:defRPr sz="3600" b="1">
                <a:solidFill>
                  <a:schemeClr val="accent1"/>
                </a:solidFill>
              </a:defRPr>
            </a:lvl8pPr>
            <a:lvl9pPr lvl="8" algn="ctr" rtl="0">
              <a:lnSpc>
                <a:spcPct val="100000"/>
              </a:lnSpc>
              <a:spcBef>
                <a:spcPts val="0"/>
              </a:spcBef>
              <a:spcAft>
                <a:spcPts val="0"/>
              </a:spcAft>
              <a:buClr>
                <a:schemeClr val="accent1"/>
              </a:buClr>
              <a:buSzPts val="3600"/>
              <a:buNone/>
              <a:defRPr sz="3600" b="1">
                <a:solidFill>
                  <a:schemeClr val="accent1"/>
                </a:solidFill>
              </a:defRPr>
            </a:lvl9pPr>
          </a:lstStyle>
          <a:p>
            <a:r>
              <a:t>xx%</a:t>
            </a:r>
          </a:p>
        </p:txBody>
      </p:sp>
      <p:sp>
        <p:nvSpPr>
          <p:cNvPr id="332" name="Google Shape;332;p26"/>
          <p:cNvSpPr txBox="1">
            <a:spLocks noGrp="1"/>
          </p:cNvSpPr>
          <p:nvPr>
            <p:ph type="subTitle" idx="5"/>
          </p:nvPr>
        </p:nvSpPr>
        <p:spPr>
          <a:xfrm>
            <a:off x="4456250" y="1705225"/>
            <a:ext cx="3007500" cy="403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pic>
        <p:nvPicPr>
          <p:cNvPr id="333" name="Google Shape;333;p26"/>
          <p:cNvPicPr preferRelativeResize="0"/>
          <p:nvPr/>
        </p:nvPicPr>
        <p:blipFill rotWithShape="1">
          <a:blip r:embed="rId3">
            <a:alphaModFix/>
          </a:blip>
          <a:srcRect l="-10854" t="-9039" r="36813"/>
          <a:stretch/>
        </p:blipFill>
        <p:spPr>
          <a:xfrm rot="-5899081">
            <a:off x="8131923" y="4214552"/>
            <a:ext cx="910483" cy="754234"/>
          </a:xfrm>
          <a:prstGeom prst="rect">
            <a:avLst/>
          </a:prstGeom>
          <a:noFill/>
          <a:ln>
            <a:noFill/>
          </a:ln>
        </p:spPr>
      </p:pic>
      <p:pic>
        <p:nvPicPr>
          <p:cNvPr id="334" name="Google Shape;334;p26"/>
          <p:cNvPicPr preferRelativeResize="0"/>
          <p:nvPr/>
        </p:nvPicPr>
        <p:blipFill rotWithShape="1">
          <a:blip r:embed="rId3">
            <a:alphaModFix/>
          </a:blip>
          <a:srcRect l="-10854" t="-9039" r="36813"/>
          <a:stretch/>
        </p:blipFill>
        <p:spPr>
          <a:xfrm rot="-2604443">
            <a:off x="7788061" y="4473805"/>
            <a:ext cx="481585" cy="398952"/>
          </a:xfrm>
          <a:prstGeom prst="rect">
            <a:avLst/>
          </a:prstGeom>
          <a:noFill/>
          <a:ln>
            <a:noFill/>
          </a:ln>
        </p:spPr>
      </p:pic>
      <p:pic>
        <p:nvPicPr>
          <p:cNvPr id="335" name="Google Shape;335;p26"/>
          <p:cNvPicPr preferRelativeResize="0"/>
          <p:nvPr/>
        </p:nvPicPr>
        <p:blipFill rotWithShape="1">
          <a:blip r:embed="rId3">
            <a:alphaModFix/>
          </a:blip>
          <a:srcRect l="-10854" t="-9039" r="36813"/>
          <a:stretch/>
        </p:blipFill>
        <p:spPr>
          <a:xfrm rot="-2604214">
            <a:off x="8358437" y="4011919"/>
            <a:ext cx="327609" cy="271387"/>
          </a:xfrm>
          <a:prstGeom prst="rect">
            <a:avLst/>
          </a:prstGeom>
          <a:noFill/>
          <a:ln>
            <a:noFill/>
          </a:ln>
        </p:spPr>
      </p:pic>
      <p:grpSp>
        <p:nvGrpSpPr>
          <p:cNvPr id="336" name="Google Shape;336;p26"/>
          <p:cNvGrpSpPr/>
          <p:nvPr/>
        </p:nvGrpSpPr>
        <p:grpSpPr>
          <a:xfrm>
            <a:off x="100179" y="132354"/>
            <a:ext cx="837459" cy="2118576"/>
            <a:chOff x="100179" y="132354"/>
            <a:chExt cx="837459" cy="2118576"/>
          </a:xfrm>
        </p:grpSpPr>
        <p:pic>
          <p:nvPicPr>
            <p:cNvPr id="337" name="Google Shape;337;p26"/>
            <p:cNvPicPr preferRelativeResize="0"/>
            <p:nvPr/>
          </p:nvPicPr>
          <p:blipFill rotWithShape="1">
            <a:blip r:embed="rId3">
              <a:alphaModFix/>
            </a:blip>
            <a:srcRect l="-10854" t="-9039" r="36813"/>
            <a:stretch/>
          </p:blipFill>
          <p:spPr>
            <a:xfrm rot="-7505302">
              <a:off x="163022" y="258986"/>
              <a:ext cx="497367" cy="412026"/>
            </a:xfrm>
            <a:prstGeom prst="rect">
              <a:avLst/>
            </a:prstGeom>
            <a:noFill/>
            <a:ln>
              <a:noFill/>
            </a:ln>
          </p:spPr>
        </p:pic>
        <p:pic>
          <p:nvPicPr>
            <p:cNvPr id="338" name="Google Shape;338;p26"/>
            <p:cNvPicPr preferRelativeResize="0"/>
            <p:nvPr/>
          </p:nvPicPr>
          <p:blipFill rotWithShape="1">
            <a:blip r:embed="rId3">
              <a:alphaModFix/>
            </a:blip>
            <a:srcRect l="-10854" t="-9039" r="36813"/>
            <a:stretch/>
          </p:blipFill>
          <p:spPr>
            <a:xfrm rot="-7505171">
              <a:off x="128171" y="2015785"/>
              <a:ext cx="221534" cy="183515"/>
            </a:xfrm>
            <a:prstGeom prst="rect">
              <a:avLst/>
            </a:prstGeom>
            <a:noFill/>
            <a:ln>
              <a:noFill/>
            </a:ln>
          </p:spPr>
        </p:pic>
        <p:pic>
          <p:nvPicPr>
            <p:cNvPr id="339" name="Google Shape;339;p26"/>
            <p:cNvPicPr preferRelativeResize="0"/>
            <p:nvPr/>
          </p:nvPicPr>
          <p:blipFill rotWithShape="1">
            <a:blip r:embed="rId3">
              <a:alphaModFix/>
            </a:blip>
            <a:srcRect l="-10854" t="-9039" r="36813"/>
            <a:stretch/>
          </p:blipFill>
          <p:spPr>
            <a:xfrm rot="-7505171">
              <a:off x="688121" y="183985"/>
              <a:ext cx="221534" cy="183515"/>
            </a:xfrm>
            <a:prstGeom prst="rect">
              <a:avLst/>
            </a:prstGeom>
            <a:noFill/>
            <a:ln>
              <a:noFill/>
            </a:ln>
          </p:spPr>
        </p:pic>
      </p:grpSp>
      <p:sp>
        <p:nvSpPr>
          <p:cNvPr id="340" name="Google Shape;340;p26"/>
          <p:cNvSpPr txBox="1">
            <a:spLocks noGrp="1"/>
          </p:cNvSpPr>
          <p:nvPr>
            <p:ph type="title" idx="6"/>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
  <p:cSld name="CUSTOM_9_1">
    <p:spTree>
      <p:nvGrpSpPr>
        <p:cNvPr id="1" name="Shape 341"/>
        <p:cNvGrpSpPr/>
        <p:nvPr/>
      </p:nvGrpSpPr>
      <p:grpSpPr>
        <a:xfrm>
          <a:off x="0" y="0"/>
          <a:ext cx="0" cy="0"/>
          <a:chOff x="0" y="0"/>
          <a:chExt cx="0" cy="0"/>
        </a:xfrm>
      </p:grpSpPr>
      <p:pic>
        <p:nvPicPr>
          <p:cNvPr id="342" name="Google Shape;342;p27"/>
          <p:cNvPicPr preferRelativeResize="0"/>
          <p:nvPr/>
        </p:nvPicPr>
        <p:blipFill>
          <a:blip r:embed="rId2">
            <a:alphaModFix/>
          </a:blip>
          <a:stretch>
            <a:fillRect/>
          </a:stretch>
        </p:blipFill>
        <p:spPr>
          <a:xfrm>
            <a:off x="0" y="0"/>
            <a:ext cx="9144003" cy="5143501"/>
          </a:xfrm>
          <a:prstGeom prst="rect">
            <a:avLst/>
          </a:prstGeom>
          <a:noFill/>
          <a:ln>
            <a:noFill/>
          </a:ln>
        </p:spPr>
      </p:pic>
      <p:sp>
        <p:nvSpPr>
          <p:cNvPr id="343" name="Google Shape;343;p27"/>
          <p:cNvSpPr txBox="1">
            <a:spLocks noGrp="1"/>
          </p:cNvSpPr>
          <p:nvPr>
            <p:ph type="subTitle" idx="1"/>
          </p:nvPr>
        </p:nvSpPr>
        <p:spPr>
          <a:xfrm>
            <a:off x="4116925" y="2053600"/>
            <a:ext cx="3910800" cy="22947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595959"/>
              </a:buClr>
              <a:buSzPts val="1000"/>
              <a:buFont typeface="Anaheim"/>
              <a:buChar char="●"/>
              <a:defRPr/>
            </a:lvl1pPr>
            <a:lvl2pPr lvl="1" rtl="0">
              <a:spcBef>
                <a:spcPts val="0"/>
              </a:spcBef>
              <a:spcAft>
                <a:spcPts val="0"/>
              </a:spcAft>
              <a:buClr>
                <a:srgbClr val="595959"/>
              </a:buClr>
              <a:buSzPts val="1400"/>
              <a:buFont typeface="Anaheim"/>
              <a:buChar char="○"/>
              <a:defRPr sz="1600"/>
            </a:lvl2pPr>
            <a:lvl3pPr lvl="2" rtl="0">
              <a:spcBef>
                <a:spcPts val="0"/>
              </a:spcBef>
              <a:spcAft>
                <a:spcPts val="0"/>
              </a:spcAft>
              <a:buClr>
                <a:srgbClr val="595959"/>
              </a:buClr>
              <a:buSzPts val="1400"/>
              <a:buFont typeface="Anaheim"/>
              <a:buChar char="■"/>
              <a:defRPr sz="1600"/>
            </a:lvl3pPr>
            <a:lvl4pPr lvl="3" rtl="0">
              <a:spcBef>
                <a:spcPts val="0"/>
              </a:spcBef>
              <a:spcAft>
                <a:spcPts val="0"/>
              </a:spcAft>
              <a:buClr>
                <a:srgbClr val="595959"/>
              </a:buClr>
              <a:buSzPts val="1400"/>
              <a:buFont typeface="Anaheim"/>
              <a:buChar char="●"/>
              <a:defRPr sz="1600"/>
            </a:lvl4pPr>
            <a:lvl5pPr lvl="4" rtl="0">
              <a:spcBef>
                <a:spcPts val="0"/>
              </a:spcBef>
              <a:spcAft>
                <a:spcPts val="0"/>
              </a:spcAft>
              <a:buClr>
                <a:srgbClr val="595959"/>
              </a:buClr>
              <a:buSzPts val="1400"/>
              <a:buFont typeface="Anaheim"/>
              <a:buChar char="○"/>
              <a:defRPr sz="1600"/>
            </a:lvl5pPr>
            <a:lvl6pPr lvl="5" rtl="0">
              <a:spcBef>
                <a:spcPts val="0"/>
              </a:spcBef>
              <a:spcAft>
                <a:spcPts val="0"/>
              </a:spcAft>
              <a:buClr>
                <a:srgbClr val="595959"/>
              </a:buClr>
              <a:buSzPts val="1400"/>
              <a:buFont typeface="Anaheim"/>
              <a:buChar char="■"/>
              <a:defRPr sz="1600"/>
            </a:lvl6pPr>
            <a:lvl7pPr lvl="6" rtl="0">
              <a:spcBef>
                <a:spcPts val="0"/>
              </a:spcBef>
              <a:spcAft>
                <a:spcPts val="0"/>
              </a:spcAft>
              <a:buClr>
                <a:srgbClr val="595959"/>
              </a:buClr>
              <a:buSzPts val="1400"/>
              <a:buFont typeface="Anaheim"/>
              <a:buChar char="●"/>
              <a:defRPr sz="1600"/>
            </a:lvl7pPr>
            <a:lvl8pPr lvl="7" rtl="0">
              <a:spcBef>
                <a:spcPts val="0"/>
              </a:spcBef>
              <a:spcAft>
                <a:spcPts val="0"/>
              </a:spcAft>
              <a:buClr>
                <a:srgbClr val="595959"/>
              </a:buClr>
              <a:buSzPts val="1400"/>
              <a:buFont typeface="Anaheim"/>
              <a:buChar char="○"/>
              <a:defRPr sz="1600"/>
            </a:lvl8pPr>
            <a:lvl9pPr lvl="8" rtl="0">
              <a:spcBef>
                <a:spcPts val="0"/>
              </a:spcBef>
              <a:spcAft>
                <a:spcPts val="0"/>
              </a:spcAft>
              <a:buClr>
                <a:srgbClr val="595959"/>
              </a:buClr>
              <a:buSzPts val="1400"/>
              <a:buFont typeface="Anaheim"/>
              <a:buChar char="■"/>
              <a:defRPr sz="1600"/>
            </a:lvl9pPr>
          </a:lstStyle>
          <a:p>
            <a:endParaRPr/>
          </a:p>
        </p:txBody>
      </p:sp>
      <p:sp>
        <p:nvSpPr>
          <p:cNvPr id="344" name="Google Shape;344;p27"/>
          <p:cNvSpPr txBox="1">
            <a:spLocks noGrp="1"/>
          </p:cNvSpPr>
          <p:nvPr>
            <p:ph type="title"/>
          </p:nvPr>
        </p:nvSpPr>
        <p:spPr>
          <a:xfrm>
            <a:off x="4116925" y="790225"/>
            <a:ext cx="4442700" cy="12633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45" name="Google Shape;345;p27"/>
          <p:cNvGrpSpPr/>
          <p:nvPr/>
        </p:nvGrpSpPr>
        <p:grpSpPr>
          <a:xfrm>
            <a:off x="7550602" y="-233226"/>
            <a:ext cx="1815200" cy="5283906"/>
            <a:chOff x="7550602" y="-233226"/>
            <a:chExt cx="1815200" cy="5283906"/>
          </a:xfrm>
        </p:grpSpPr>
        <p:pic>
          <p:nvPicPr>
            <p:cNvPr id="346" name="Google Shape;346;p27"/>
            <p:cNvPicPr preferRelativeResize="0"/>
            <p:nvPr/>
          </p:nvPicPr>
          <p:blipFill>
            <a:blip r:embed="rId3">
              <a:alphaModFix/>
            </a:blip>
            <a:stretch>
              <a:fillRect/>
            </a:stretch>
          </p:blipFill>
          <p:spPr>
            <a:xfrm rot="1630003">
              <a:off x="7674650" y="73673"/>
              <a:ext cx="1567104" cy="922031"/>
            </a:xfrm>
            <a:prstGeom prst="rect">
              <a:avLst/>
            </a:prstGeom>
            <a:noFill/>
            <a:ln>
              <a:noFill/>
            </a:ln>
          </p:spPr>
        </p:pic>
        <p:pic>
          <p:nvPicPr>
            <p:cNvPr id="347" name="Google Shape;347;p27"/>
            <p:cNvPicPr preferRelativeResize="0"/>
            <p:nvPr/>
          </p:nvPicPr>
          <p:blipFill rotWithShape="1">
            <a:blip r:embed="rId4">
              <a:alphaModFix/>
            </a:blip>
            <a:srcRect l="-10854" t="-9039" r="36813"/>
            <a:stretch/>
          </p:blipFill>
          <p:spPr>
            <a:xfrm rot="3294698">
              <a:off x="8410222" y="4522754"/>
              <a:ext cx="497367" cy="412026"/>
            </a:xfrm>
            <a:prstGeom prst="rect">
              <a:avLst/>
            </a:prstGeom>
            <a:noFill/>
            <a:ln>
              <a:noFill/>
            </a:ln>
          </p:spPr>
        </p:pic>
        <p:pic>
          <p:nvPicPr>
            <p:cNvPr id="348" name="Google Shape;348;p27"/>
            <p:cNvPicPr preferRelativeResize="0"/>
            <p:nvPr/>
          </p:nvPicPr>
          <p:blipFill rotWithShape="1">
            <a:blip r:embed="rId4">
              <a:alphaModFix/>
            </a:blip>
            <a:srcRect l="-10854" t="-9039" r="36813"/>
            <a:stretch/>
          </p:blipFill>
          <p:spPr>
            <a:xfrm rot="3294829">
              <a:off x="8720906" y="2994466"/>
              <a:ext cx="221534" cy="183515"/>
            </a:xfrm>
            <a:prstGeom prst="rect">
              <a:avLst/>
            </a:prstGeom>
            <a:noFill/>
            <a:ln>
              <a:noFill/>
            </a:ln>
          </p:spPr>
        </p:pic>
      </p:grpSp>
      <p:grpSp>
        <p:nvGrpSpPr>
          <p:cNvPr id="349" name="Google Shape;349;p27"/>
          <p:cNvGrpSpPr/>
          <p:nvPr/>
        </p:nvGrpSpPr>
        <p:grpSpPr>
          <a:xfrm>
            <a:off x="74494" y="200617"/>
            <a:ext cx="992314" cy="4917458"/>
            <a:chOff x="74494" y="200617"/>
            <a:chExt cx="992314" cy="4917458"/>
          </a:xfrm>
        </p:grpSpPr>
        <p:pic>
          <p:nvPicPr>
            <p:cNvPr id="350" name="Google Shape;350;p27"/>
            <p:cNvPicPr preferRelativeResize="0"/>
            <p:nvPr/>
          </p:nvPicPr>
          <p:blipFill rotWithShape="1">
            <a:blip r:embed="rId4">
              <a:alphaModFix/>
            </a:blip>
            <a:srcRect l="-10854" t="-9039" r="36813"/>
            <a:stretch/>
          </p:blipFill>
          <p:spPr>
            <a:xfrm>
              <a:off x="74494" y="4608050"/>
              <a:ext cx="615675" cy="510025"/>
            </a:xfrm>
            <a:prstGeom prst="rect">
              <a:avLst/>
            </a:prstGeom>
            <a:noFill/>
            <a:ln>
              <a:noFill/>
            </a:ln>
          </p:spPr>
        </p:pic>
        <p:pic>
          <p:nvPicPr>
            <p:cNvPr id="351" name="Google Shape;351;p27"/>
            <p:cNvPicPr preferRelativeResize="0"/>
            <p:nvPr/>
          </p:nvPicPr>
          <p:blipFill rotWithShape="1">
            <a:blip r:embed="rId4">
              <a:alphaModFix/>
            </a:blip>
            <a:srcRect l="-10854" t="-9039" r="36813"/>
            <a:stretch/>
          </p:blipFill>
          <p:spPr>
            <a:xfrm rot="3294700">
              <a:off x="219513" y="4346625"/>
              <a:ext cx="325652" cy="269776"/>
            </a:xfrm>
            <a:prstGeom prst="rect">
              <a:avLst/>
            </a:prstGeom>
            <a:noFill/>
            <a:ln>
              <a:noFill/>
            </a:ln>
          </p:spPr>
        </p:pic>
        <p:pic>
          <p:nvPicPr>
            <p:cNvPr id="352" name="Google Shape;352;p27"/>
            <p:cNvPicPr preferRelativeResize="0"/>
            <p:nvPr/>
          </p:nvPicPr>
          <p:blipFill rotWithShape="1">
            <a:blip r:embed="rId4">
              <a:alphaModFix/>
            </a:blip>
            <a:srcRect l="-10854" t="-9039" r="36813"/>
            <a:stretch/>
          </p:blipFill>
          <p:spPr>
            <a:xfrm rot="3294829">
              <a:off x="575031" y="4771303"/>
              <a:ext cx="221534" cy="183515"/>
            </a:xfrm>
            <a:prstGeom prst="rect">
              <a:avLst/>
            </a:prstGeom>
            <a:noFill/>
            <a:ln>
              <a:noFill/>
            </a:ln>
          </p:spPr>
        </p:pic>
        <p:pic>
          <p:nvPicPr>
            <p:cNvPr id="353" name="Google Shape;353;p27"/>
            <p:cNvPicPr preferRelativeResize="0"/>
            <p:nvPr/>
          </p:nvPicPr>
          <p:blipFill rotWithShape="1">
            <a:blip r:embed="rId4">
              <a:alphaModFix/>
            </a:blip>
            <a:srcRect l="-10854" t="-9039" r="36813"/>
            <a:stretch/>
          </p:blipFill>
          <p:spPr>
            <a:xfrm rot="3294744">
              <a:off x="224491" y="469658"/>
              <a:ext cx="584798" cy="484454"/>
            </a:xfrm>
            <a:prstGeom prst="rect">
              <a:avLst/>
            </a:prstGeom>
            <a:noFill/>
            <a:ln>
              <a:noFill/>
            </a:ln>
          </p:spPr>
        </p:pic>
        <p:pic>
          <p:nvPicPr>
            <p:cNvPr id="354" name="Google Shape;354;p27"/>
            <p:cNvPicPr preferRelativeResize="0"/>
            <p:nvPr/>
          </p:nvPicPr>
          <p:blipFill rotWithShape="1">
            <a:blip r:embed="rId4">
              <a:alphaModFix/>
            </a:blip>
            <a:srcRect l="-10854" t="-9039" r="36813"/>
            <a:stretch/>
          </p:blipFill>
          <p:spPr>
            <a:xfrm rot="3294875">
              <a:off x="618735" y="293338"/>
              <a:ext cx="397826" cy="329549"/>
            </a:xfrm>
            <a:prstGeom prst="rect">
              <a:avLst/>
            </a:prstGeom>
            <a:noFill/>
            <a:ln>
              <a:noFill/>
            </a:ln>
          </p:spPr>
        </p:pic>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1">
  <p:cSld name="CUSTOM_9_1_1">
    <p:spTree>
      <p:nvGrpSpPr>
        <p:cNvPr id="1" name="Shape 355"/>
        <p:cNvGrpSpPr/>
        <p:nvPr/>
      </p:nvGrpSpPr>
      <p:grpSpPr>
        <a:xfrm>
          <a:off x="0" y="0"/>
          <a:ext cx="0" cy="0"/>
          <a:chOff x="0" y="0"/>
          <a:chExt cx="0" cy="0"/>
        </a:xfrm>
      </p:grpSpPr>
      <p:pic>
        <p:nvPicPr>
          <p:cNvPr id="356" name="Google Shape;356;p28"/>
          <p:cNvPicPr preferRelativeResize="0"/>
          <p:nvPr/>
        </p:nvPicPr>
        <p:blipFill>
          <a:blip r:embed="rId2">
            <a:alphaModFix/>
          </a:blip>
          <a:stretch>
            <a:fillRect/>
          </a:stretch>
        </p:blipFill>
        <p:spPr>
          <a:xfrm>
            <a:off x="0" y="0"/>
            <a:ext cx="9144003" cy="5143501"/>
          </a:xfrm>
          <a:prstGeom prst="rect">
            <a:avLst/>
          </a:prstGeom>
          <a:noFill/>
          <a:ln>
            <a:noFill/>
          </a:ln>
        </p:spPr>
      </p:pic>
      <p:sp>
        <p:nvSpPr>
          <p:cNvPr id="357" name="Google Shape;357;p28"/>
          <p:cNvSpPr txBox="1">
            <a:spLocks noGrp="1"/>
          </p:cNvSpPr>
          <p:nvPr>
            <p:ph type="subTitle" idx="1"/>
          </p:nvPr>
        </p:nvSpPr>
        <p:spPr>
          <a:xfrm>
            <a:off x="1219575" y="2430025"/>
            <a:ext cx="3115500" cy="17778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600"/>
              <a:buNone/>
              <a:defRPr>
                <a:solidFill>
                  <a:schemeClr val="dk1"/>
                </a:solidFill>
              </a:defRPr>
            </a:lvl1pPr>
            <a:lvl2pPr lvl="1" rtl="0">
              <a:spcBef>
                <a:spcPts val="0"/>
              </a:spcBef>
              <a:spcAft>
                <a:spcPts val="0"/>
              </a:spcAft>
              <a:buClr>
                <a:schemeClr val="dk1"/>
              </a:buClr>
              <a:buSzPts val="1600"/>
              <a:buNone/>
              <a:defRPr sz="1600">
                <a:solidFill>
                  <a:schemeClr val="dk1"/>
                </a:solidFill>
              </a:defRPr>
            </a:lvl2pPr>
            <a:lvl3pPr lvl="2" rtl="0">
              <a:spcBef>
                <a:spcPts val="0"/>
              </a:spcBef>
              <a:spcAft>
                <a:spcPts val="0"/>
              </a:spcAft>
              <a:buClr>
                <a:schemeClr val="dk1"/>
              </a:buClr>
              <a:buSzPts val="1600"/>
              <a:buNone/>
              <a:defRPr sz="1600">
                <a:solidFill>
                  <a:schemeClr val="dk1"/>
                </a:solidFill>
              </a:defRPr>
            </a:lvl3pPr>
            <a:lvl4pPr lvl="3" rtl="0">
              <a:spcBef>
                <a:spcPts val="0"/>
              </a:spcBef>
              <a:spcAft>
                <a:spcPts val="0"/>
              </a:spcAft>
              <a:buClr>
                <a:schemeClr val="dk1"/>
              </a:buClr>
              <a:buSzPts val="1600"/>
              <a:buNone/>
              <a:defRPr sz="1600">
                <a:solidFill>
                  <a:schemeClr val="dk1"/>
                </a:solidFill>
              </a:defRPr>
            </a:lvl4pPr>
            <a:lvl5pPr lvl="4" rtl="0">
              <a:spcBef>
                <a:spcPts val="0"/>
              </a:spcBef>
              <a:spcAft>
                <a:spcPts val="0"/>
              </a:spcAft>
              <a:buClr>
                <a:schemeClr val="dk1"/>
              </a:buClr>
              <a:buSzPts val="1600"/>
              <a:buNone/>
              <a:defRPr sz="1600">
                <a:solidFill>
                  <a:schemeClr val="dk1"/>
                </a:solidFill>
              </a:defRPr>
            </a:lvl5pPr>
            <a:lvl6pPr lvl="5" rtl="0">
              <a:spcBef>
                <a:spcPts val="0"/>
              </a:spcBef>
              <a:spcAft>
                <a:spcPts val="0"/>
              </a:spcAft>
              <a:buClr>
                <a:schemeClr val="dk1"/>
              </a:buClr>
              <a:buSzPts val="1600"/>
              <a:buNone/>
              <a:defRPr sz="1600">
                <a:solidFill>
                  <a:schemeClr val="dk1"/>
                </a:solidFill>
              </a:defRPr>
            </a:lvl6pPr>
            <a:lvl7pPr lvl="6" rtl="0">
              <a:spcBef>
                <a:spcPts val="0"/>
              </a:spcBef>
              <a:spcAft>
                <a:spcPts val="0"/>
              </a:spcAft>
              <a:buClr>
                <a:schemeClr val="dk1"/>
              </a:buClr>
              <a:buSzPts val="1600"/>
              <a:buNone/>
              <a:defRPr sz="1600">
                <a:solidFill>
                  <a:schemeClr val="dk1"/>
                </a:solidFill>
              </a:defRPr>
            </a:lvl7pPr>
            <a:lvl8pPr lvl="7" rtl="0">
              <a:spcBef>
                <a:spcPts val="0"/>
              </a:spcBef>
              <a:spcAft>
                <a:spcPts val="0"/>
              </a:spcAft>
              <a:buClr>
                <a:schemeClr val="dk1"/>
              </a:buClr>
              <a:buSzPts val="1600"/>
              <a:buNone/>
              <a:defRPr sz="1600">
                <a:solidFill>
                  <a:schemeClr val="dk1"/>
                </a:solidFill>
              </a:defRPr>
            </a:lvl8pPr>
            <a:lvl9pPr lvl="8" rtl="0">
              <a:spcBef>
                <a:spcPts val="0"/>
              </a:spcBef>
              <a:spcAft>
                <a:spcPts val="0"/>
              </a:spcAft>
              <a:buClr>
                <a:schemeClr val="dk1"/>
              </a:buClr>
              <a:buSzPts val="1600"/>
              <a:buNone/>
              <a:defRPr sz="1600">
                <a:solidFill>
                  <a:schemeClr val="dk1"/>
                </a:solidFill>
              </a:defRPr>
            </a:lvl9pPr>
          </a:lstStyle>
          <a:p>
            <a:endParaRPr/>
          </a:p>
        </p:txBody>
      </p:sp>
      <p:sp>
        <p:nvSpPr>
          <p:cNvPr id="358" name="Google Shape;358;p28"/>
          <p:cNvSpPr txBox="1">
            <a:spLocks noGrp="1"/>
          </p:cNvSpPr>
          <p:nvPr>
            <p:ph type="title"/>
          </p:nvPr>
        </p:nvSpPr>
        <p:spPr>
          <a:xfrm>
            <a:off x="1967475" y="1039075"/>
            <a:ext cx="2367600" cy="13110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2"/>
              </a:buClr>
              <a:buSzPts val="3500"/>
              <a:buNone/>
              <a:defRPr sz="4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59" name="Google Shape;359;p28"/>
          <p:cNvGrpSpPr/>
          <p:nvPr/>
        </p:nvGrpSpPr>
        <p:grpSpPr>
          <a:xfrm>
            <a:off x="74494" y="200617"/>
            <a:ext cx="992314" cy="4917458"/>
            <a:chOff x="74494" y="200617"/>
            <a:chExt cx="992314" cy="4917458"/>
          </a:xfrm>
        </p:grpSpPr>
        <p:pic>
          <p:nvPicPr>
            <p:cNvPr id="360" name="Google Shape;360;p28"/>
            <p:cNvPicPr preferRelativeResize="0"/>
            <p:nvPr/>
          </p:nvPicPr>
          <p:blipFill rotWithShape="1">
            <a:blip r:embed="rId3">
              <a:alphaModFix/>
            </a:blip>
            <a:srcRect l="-10854" t="-9039" r="36813"/>
            <a:stretch/>
          </p:blipFill>
          <p:spPr>
            <a:xfrm>
              <a:off x="74494" y="4608050"/>
              <a:ext cx="615675" cy="510025"/>
            </a:xfrm>
            <a:prstGeom prst="rect">
              <a:avLst/>
            </a:prstGeom>
            <a:noFill/>
            <a:ln>
              <a:noFill/>
            </a:ln>
          </p:spPr>
        </p:pic>
        <p:pic>
          <p:nvPicPr>
            <p:cNvPr id="361" name="Google Shape;361;p28"/>
            <p:cNvPicPr preferRelativeResize="0"/>
            <p:nvPr/>
          </p:nvPicPr>
          <p:blipFill rotWithShape="1">
            <a:blip r:embed="rId3">
              <a:alphaModFix/>
            </a:blip>
            <a:srcRect l="-10854" t="-9039" r="36813"/>
            <a:stretch/>
          </p:blipFill>
          <p:spPr>
            <a:xfrm rot="3294700">
              <a:off x="219513" y="4346625"/>
              <a:ext cx="325652" cy="269776"/>
            </a:xfrm>
            <a:prstGeom prst="rect">
              <a:avLst/>
            </a:prstGeom>
            <a:noFill/>
            <a:ln>
              <a:noFill/>
            </a:ln>
          </p:spPr>
        </p:pic>
        <p:pic>
          <p:nvPicPr>
            <p:cNvPr id="362" name="Google Shape;362;p28"/>
            <p:cNvPicPr preferRelativeResize="0"/>
            <p:nvPr/>
          </p:nvPicPr>
          <p:blipFill rotWithShape="1">
            <a:blip r:embed="rId3">
              <a:alphaModFix/>
            </a:blip>
            <a:srcRect l="-10854" t="-9039" r="36813"/>
            <a:stretch/>
          </p:blipFill>
          <p:spPr>
            <a:xfrm rot="3294829">
              <a:off x="575031" y="4771303"/>
              <a:ext cx="221534" cy="183515"/>
            </a:xfrm>
            <a:prstGeom prst="rect">
              <a:avLst/>
            </a:prstGeom>
            <a:noFill/>
            <a:ln>
              <a:noFill/>
            </a:ln>
          </p:spPr>
        </p:pic>
        <p:pic>
          <p:nvPicPr>
            <p:cNvPr id="363" name="Google Shape;363;p28"/>
            <p:cNvPicPr preferRelativeResize="0"/>
            <p:nvPr/>
          </p:nvPicPr>
          <p:blipFill rotWithShape="1">
            <a:blip r:embed="rId3">
              <a:alphaModFix/>
            </a:blip>
            <a:srcRect l="-10854" t="-9039" r="36813"/>
            <a:stretch/>
          </p:blipFill>
          <p:spPr>
            <a:xfrm rot="3294744">
              <a:off x="224491" y="469658"/>
              <a:ext cx="584798" cy="484454"/>
            </a:xfrm>
            <a:prstGeom prst="rect">
              <a:avLst/>
            </a:prstGeom>
            <a:noFill/>
            <a:ln>
              <a:noFill/>
            </a:ln>
          </p:spPr>
        </p:pic>
        <p:pic>
          <p:nvPicPr>
            <p:cNvPr id="364" name="Google Shape;364;p28"/>
            <p:cNvPicPr preferRelativeResize="0"/>
            <p:nvPr/>
          </p:nvPicPr>
          <p:blipFill rotWithShape="1">
            <a:blip r:embed="rId3">
              <a:alphaModFix/>
            </a:blip>
            <a:srcRect l="-10854" t="-9039" r="36813"/>
            <a:stretch/>
          </p:blipFill>
          <p:spPr>
            <a:xfrm rot="3294875">
              <a:off x="618735" y="293338"/>
              <a:ext cx="397826" cy="329549"/>
            </a:xfrm>
            <a:prstGeom prst="rect">
              <a:avLst/>
            </a:prstGeom>
            <a:noFill/>
            <a:ln>
              <a:noFill/>
            </a:ln>
          </p:spPr>
        </p:pic>
      </p:grpSp>
      <p:grpSp>
        <p:nvGrpSpPr>
          <p:cNvPr id="365" name="Google Shape;365;p28"/>
          <p:cNvGrpSpPr/>
          <p:nvPr/>
        </p:nvGrpSpPr>
        <p:grpSpPr>
          <a:xfrm>
            <a:off x="7550602" y="-233226"/>
            <a:ext cx="1815200" cy="5283906"/>
            <a:chOff x="7550602" y="-233226"/>
            <a:chExt cx="1815200" cy="5283906"/>
          </a:xfrm>
        </p:grpSpPr>
        <p:pic>
          <p:nvPicPr>
            <p:cNvPr id="366" name="Google Shape;366;p28"/>
            <p:cNvPicPr preferRelativeResize="0"/>
            <p:nvPr/>
          </p:nvPicPr>
          <p:blipFill>
            <a:blip r:embed="rId4">
              <a:alphaModFix/>
            </a:blip>
            <a:stretch>
              <a:fillRect/>
            </a:stretch>
          </p:blipFill>
          <p:spPr>
            <a:xfrm rot="1630003">
              <a:off x="7674650" y="73673"/>
              <a:ext cx="1567104" cy="922031"/>
            </a:xfrm>
            <a:prstGeom prst="rect">
              <a:avLst/>
            </a:prstGeom>
            <a:noFill/>
            <a:ln>
              <a:noFill/>
            </a:ln>
          </p:spPr>
        </p:pic>
        <p:pic>
          <p:nvPicPr>
            <p:cNvPr id="367" name="Google Shape;367;p28"/>
            <p:cNvPicPr preferRelativeResize="0"/>
            <p:nvPr/>
          </p:nvPicPr>
          <p:blipFill rotWithShape="1">
            <a:blip r:embed="rId3">
              <a:alphaModFix/>
            </a:blip>
            <a:srcRect l="-10854" t="-9039" r="36813"/>
            <a:stretch/>
          </p:blipFill>
          <p:spPr>
            <a:xfrm rot="3294698">
              <a:off x="8410222" y="4522754"/>
              <a:ext cx="497367" cy="412026"/>
            </a:xfrm>
            <a:prstGeom prst="rect">
              <a:avLst/>
            </a:prstGeom>
            <a:noFill/>
            <a:ln>
              <a:noFill/>
            </a:ln>
          </p:spPr>
        </p:pic>
        <p:pic>
          <p:nvPicPr>
            <p:cNvPr id="368" name="Google Shape;368;p28"/>
            <p:cNvPicPr preferRelativeResize="0"/>
            <p:nvPr/>
          </p:nvPicPr>
          <p:blipFill rotWithShape="1">
            <a:blip r:embed="rId3">
              <a:alphaModFix/>
            </a:blip>
            <a:srcRect l="-10854" t="-9039" r="36813"/>
            <a:stretch/>
          </p:blipFill>
          <p:spPr>
            <a:xfrm rot="3294829">
              <a:off x="8720906" y="2994466"/>
              <a:ext cx="221534" cy="183515"/>
            </a:xfrm>
            <a:prstGeom prst="rect">
              <a:avLst/>
            </a:prstGeom>
            <a:noFill/>
            <a:ln>
              <a:noFill/>
            </a:ln>
          </p:spPr>
        </p:pic>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2">
  <p:cSld name="CUSTOM_9_1_1_1_1_1">
    <p:spTree>
      <p:nvGrpSpPr>
        <p:cNvPr id="1" name="Shape 369"/>
        <p:cNvGrpSpPr/>
        <p:nvPr/>
      </p:nvGrpSpPr>
      <p:grpSpPr>
        <a:xfrm>
          <a:off x="0" y="0"/>
          <a:ext cx="0" cy="0"/>
          <a:chOff x="0" y="0"/>
          <a:chExt cx="0" cy="0"/>
        </a:xfrm>
      </p:grpSpPr>
      <p:pic>
        <p:nvPicPr>
          <p:cNvPr id="370" name="Google Shape;370;p29"/>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371" name="Google Shape;371;p29"/>
          <p:cNvSpPr txBox="1">
            <a:spLocks noGrp="1"/>
          </p:cNvSpPr>
          <p:nvPr>
            <p:ph type="subTitle" idx="1"/>
          </p:nvPr>
        </p:nvSpPr>
        <p:spPr>
          <a:xfrm>
            <a:off x="4273850" y="3267650"/>
            <a:ext cx="4075800" cy="1017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600"/>
              <a:buNone/>
              <a:defRPr sz="1600"/>
            </a:lvl1pPr>
            <a:lvl2pPr lvl="1" rtl="0">
              <a:spcBef>
                <a:spcPts val="0"/>
              </a:spcBef>
              <a:spcAft>
                <a:spcPts val="0"/>
              </a:spcAft>
              <a:buClr>
                <a:schemeClr val="dk1"/>
              </a:buClr>
              <a:buSzPts val="1600"/>
              <a:buNone/>
              <a:defRPr sz="1600">
                <a:solidFill>
                  <a:schemeClr val="dk1"/>
                </a:solidFill>
              </a:defRPr>
            </a:lvl2pPr>
            <a:lvl3pPr lvl="2" rtl="0">
              <a:spcBef>
                <a:spcPts val="0"/>
              </a:spcBef>
              <a:spcAft>
                <a:spcPts val="0"/>
              </a:spcAft>
              <a:buClr>
                <a:schemeClr val="dk1"/>
              </a:buClr>
              <a:buSzPts val="1600"/>
              <a:buNone/>
              <a:defRPr sz="1600">
                <a:solidFill>
                  <a:schemeClr val="dk1"/>
                </a:solidFill>
              </a:defRPr>
            </a:lvl3pPr>
            <a:lvl4pPr lvl="3" rtl="0">
              <a:spcBef>
                <a:spcPts val="0"/>
              </a:spcBef>
              <a:spcAft>
                <a:spcPts val="0"/>
              </a:spcAft>
              <a:buClr>
                <a:schemeClr val="dk1"/>
              </a:buClr>
              <a:buSzPts val="1600"/>
              <a:buNone/>
              <a:defRPr sz="1600">
                <a:solidFill>
                  <a:schemeClr val="dk1"/>
                </a:solidFill>
              </a:defRPr>
            </a:lvl4pPr>
            <a:lvl5pPr lvl="4" rtl="0">
              <a:spcBef>
                <a:spcPts val="0"/>
              </a:spcBef>
              <a:spcAft>
                <a:spcPts val="0"/>
              </a:spcAft>
              <a:buClr>
                <a:schemeClr val="dk1"/>
              </a:buClr>
              <a:buSzPts val="1600"/>
              <a:buNone/>
              <a:defRPr sz="1600">
                <a:solidFill>
                  <a:schemeClr val="dk1"/>
                </a:solidFill>
              </a:defRPr>
            </a:lvl5pPr>
            <a:lvl6pPr lvl="5" rtl="0">
              <a:spcBef>
                <a:spcPts val="0"/>
              </a:spcBef>
              <a:spcAft>
                <a:spcPts val="0"/>
              </a:spcAft>
              <a:buClr>
                <a:schemeClr val="dk1"/>
              </a:buClr>
              <a:buSzPts val="1600"/>
              <a:buNone/>
              <a:defRPr sz="1600">
                <a:solidFill>
                  <a:schemeClr val="dk1"/>
                </a:solidFill>
              </a:defRPr>
            </a:lvl6pPr>
            <a:lvl7pPr lvl="6" rtl="0">
              <a:spcBef>
                <a:spcPts val="0"/>
              </a:spcBef>
              <a:spcAft>
                <a:spcPts val="0"/>
              </a:spcAft>
              <a:buClr>
                <a:schemeClr val="dk1"/>
              </a:buClr>
              <a:buSzPts val="1600"/>
              <a:buNone/>
              <a:defRPr sz="1600">
                <a:solidFill>
                  <a:schemeClr val="dk1"/>
                </a:solidFill>
              </a:defRPr>
            </a:lvl7pPr>
            <a:lvl8pPr lvl="7" rtl="0">
              <a:spcBef>
                <a:spcPts val="0"/>
              </a:spcBef>
              <a:spcAft>
                <a:spcPts val="0"/>
              </a:spcAft>
              <a:buClr>
                <a:schemeClr val="dk1"/>
              </a:buClr>
              <a:buSzPts val="1600"/>
              <a:buNone/>
              <a:defRPr sz="1600">
                <a:solidFill>
                  <a:schemeClr val="dk1"/>
                </a:solidFill>
              </a:defRPr>
            </a:lvl8pPr>
            <a:lvl9pPr lvl="8" rtl="0">
              <a:spcBef>
                <a:spcPts val="0"/>
              </a:spcBef>
              <a:spcAft>
                <a:spcPts val="0"/>
              </a:spcAft>
              <a:buClr>
                <a:schemeClr val="dk1"/>
              </a:buClr>
              <a:buSzPts val="1600"/>
              <a:buNone/>
              <a:defRPr sz="1600">
                <a:solidFill>
                  <a:schemeClr val="dk1"/>
                </a:solidFill>
              </a:defRPr>
            </a:lvl9pPr>
          </a:lstStyle>
          <a:p>
            <a:endParaRPr/>
          </a:p>
        </p:txBody>
      </p:sp>
      <p:sp>
        <p:nvSpPr>
          <p:cNvPr id="372" name="Google Shape;372;p29"/>
          <p:cNvSpPr txBox="1">
            <a:spLocks noGrp="1"/>
          </p:cNvSpPr>
          <p:nvPr>
            <p:ph type="title"/>
          </p:nvPr>
        </p:nvSpPr>
        <p:spPr>
          <a:xfrm>
            <a:off x="4273850" y="1486050"/>
            <a:ext cx="4432200" cy="1655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73" name="Google Shape;373;p29"/>
          <p:cNvGrpSpPr/>
          <p:nvPr/>
        </p:nvGrpSpPr>
        <p:grpSpPr>
          <a:xfrm>
            <a:off x="7980694" y="113017"/>
            <a:ext cx="992314" cy="4917458"/>
            <a:chOff x="7980694" y="113017"/>
            <a:chExt cx="992314" cy="4917458"/>
          </a:xfrm>
        </p:grpSpPr>
        <p:pic>
          <p:nvPicPr>
            <p:cNvPr id="374" name="Google Shape;374;p29"/>
            <p:cNvPicPr preferRelativeResize="0"/>
            <p:nvPr/>
          </p:nvPicPr>
          <p:blipFill rotWithShape="1">
            <a:blip r:embed="rId3">
              <a:alphaModFix/>
            </a:blip>
            <a:srcRect l="-10854" t="-9039" r="36813"/>
            <a:stretch/>
          </p:blipFill>
          <p:spPr>
            <a:xfrm>
              <a:off x="7980694" y="4520450"/>
              <a:ext cx="615675" cy="510025"/>
            </a:xfrm>
            <a:prstGeom prst="rect">
              <a:avLst/>
            </a:prstGeom>
            <a:noFill/>
            <a:ln>
              <a:noFill/>
            </a:ln>
          </p:spPr>
        </p:pic>
        <p:pic>
          <p:nvPicPr>
            <p:cNvPr id="375" name="Google Shape;375;p29"/>
            <p:cNvPicPr preferRelativeResize="0"/>
            <p:nvPr/>
          </p:nvPicPr>
          <p:blipFill rotWithShape="1">
            <a:blip r:embed="rId3">
              <a:alphaModFix/>
            </a:blip>
            <a:srcRect l="-10854" t="-9039" r="36813"/>
            <a:stretch/>
          </p:blipFill>
          <p:spPr>
            <a:xfrm rot="3294700">
              <a:off x="8125713" y="4259025"/>
              <a:ext cx="325652" cy="269776"/>
            </a:xfrm>
            <a:prstGeom prst="rect">
              <a:avLst/>
            </a:prstGeom>
            <a:noFill/>
            <a:ln>
              <a:noFill/>
            </a:ln>
          </p:spPr>
        </p:pic>
        <p:pic>
          <p:nvPicPr>
            <p:cNvPr id="376" name="Google Shape;376;p29"/>
            <p:cNvPicPr preferRelativeResize="0"/>
            <p:nvPr/>
          </p:nvPicPr>
          <p:blipFill rotWithShape="1">
            <a:blip r:embed="rId3">
              <a:alphaModFix/>
            </a:blip>
            <a:srcRect l="-10854" t="-9039" r="36813"/>
            <a:stretch/>
          </p:blipFill>
          <p:spPr>
            <a:xfrm rot="3294829">
              <a:off x="8481231" y="4683703"/>
              <a:ext cx="221534" cy="183515"/>
            </a:xfrm>
            <a:prstGeom prst="rect">
              <a:avLst/>
            </a:prstGeom>
            <a:noFill/>
            <a:ln>
              <a:noFill/>
            </a:ln>
          </p:spPr>
        </p:pic>
        <p:pic>
          <p:nvPicPr>
            <p:cNvPr id="377" name="Google Shape;377;p29"/>
            <p:cNvPicPr preferRelativeResize="0"/>
            <p:nvPr/>
          </p:nvPicPr>
          <p:blipFill rotWithShape="1">
            <a:blip r:embed="rId3">
              <a:alphaModFix/>
            </a:blip>
            <a:srcRect l="-10854" t="-9039" r="36813"/>
            <a:stretch/>
          </p:blipFill>
          <p:spPr>
            <a:xfrm rot="3294744">
              <a:off x="8130691" y="382058"/>
              <a:ext cx="584798" cy="484454"/>
            </a:xfrm>
            <a:prstGeom prst="rect">
              <a:avLst/>
            </a:prstGeom>
            <a:noFill/>
            <a:ln>
              <a:noFill/>
            </a:ln>
          </p:spPr>
        </p:pic>
        <p:pic>
          <p:nvPicPr>
            <p:cNvPr id="378" name="Google Shape;378;p29"/>
            <p:cNvPicPr preferRelativeResize="0"/>
            <p:nvPr/>
          </p:nvPicPr>
          <p:blipFill rotWithShape="1">
            <a:blip r:embed="rId3">
              <a:alphaModFix/>
            </a:blip>
            <a:srcRect l="-10854" t="-9039" r="36813"/>
            <a:stretch/>
          </p:blipFill>
          <p:spPr>
            <a:xfrm rot="3294875">
              <a:off x="8524935" y="205738"/>
              <a:ext cx="397826" cy="329549"/>
            </a:xfrm>
            <a:prstGeom prst="rect">
              <a:avLst/>
            </a:prstGeom>
            <a:noFill/>
            <a:ln>
              <a:noFill/>
            </a:ln>
          </p:spPr>
        </p:pic>
      </p:grpSp>
      <p:grpSp>
        <p:nvGrpSpPr>
          <p:cNvPr id="379" name="Google Shape;379;p29"/>
          <p:cNvGrpSpPr/>
          <p:nvPr/>
        </p:nvGrpSpPr>
        <p:grpSpPr>
          <a:xfrm>
            <a:off x="-121873" y="-253426"/>
            <a:ext cx="1815200" cy="5283906"/>
            <a:chOff x="-121873" y="-253426"/>
            <a:chExt cx="1815200" cy="5283906"/>
          </a:xfrm>
        </p:grpSpPr>
        <p:pic>
          <p:nvPicPr>
            <p:cNvPr id="380" name="Google Shape;380;p29"/>
            <p:cNvPicPr preferRelativeResize="0"/>
            <p:nvPr/>
          </p:nvPicPr>
          <p:blipFill>
            <a:blip r:embed="rId4">
              <a:alphaModFix/>
            </a:blip>
            <a:stretch>
              <a:fillRect/>
            </a:stretch>
          </p:blipFill>
          <p:spPr>
            <a:xfrm rot="-1630003" flipH="1">
              <a:off x="2175" y="53473"/>
              <a:ext cx="1567104" cy="922031"/>
            </a:xfrm>
            <a:prstGeom prst="rect">
              <a:avLst/>
            </a:prstGeom>
            <a:noFill/>
            <a:ln>
              <a:noFill/>
            </a:ln>
          </p:spPr>
        </p:pic>
        <p:pic>
          <p:nvPicPr>
            <p:cNvPr id="381" name="Google Shape;381;p29"/>
            <p:cNvPicPr preferRelativeResize="0"/>
            <p:nvPr/>
          </p:nvPicPr>
          <p:blipFill rotWithShape="1">
            <a:blip r:embed="rId3">
              <a:alphaModFix/>
            </a:blip>
            <a:srcRect l="-10854" t="-9039" r="36813"/>
            <a:stretch/>
          </p:blipFill>
          <p:spPr>
            <a:xfrm rot="-3294698" flipH="1">
              <a:off x="336340" y="4502554"/>
              <a:ext cx="497367" cy="412026"/>
            </a:xfrm>
            <a:prstGeom prst="rect">
              <a:avLst/>
            </a:prstGeom>
            <a:noFill/>
            <a:ln>
              <a:noFill/>
            </a:ln>
          </p:spPr>
        </p:pic>
        <p:pic>
          <p:nvPicPr>
            <p:cNvPr id="382" name="Google Shape;382;p29"/>
            <p:cNvPicPr preferRelativeResize="0"/>
            <p:nvPr/>
          </p:nvPicPr>
          <p:blipFill rotWithShape="1">
            <a:blip r:embed="rId3">
              <a:alphaModFix/>
            </a:blip>
            <a:srcRect l="-10854" t="-9039" r="36813"/>
            <a:stretch/>
          </p:blipFill>
          <p:spPr>
            <a:xfrm rot="-3294829" flipH="1">
              <a:off x="301488" y="2974266"/>
              <a:ext cx="221534" cy="183515"/>
            </a:xfrm>
            <a:prstGeom prst="rect">
              <a:avLst/>
            </a:prstGeom>
            <a:noFill/>
            <a:ln>
              <a:noFill/>
            </a:ln>
          </p:spPr>
        </p:pic>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3">
  <p:cSld name="CUSTOM_9_1_1_1_1_1_1">
    <p:spTree>
      <p:nvGrpSpPr>
        <p:cNvPr id="1" name="Shape 383"/>
        <p:cNvGrpSpPr/>
        <p:nvPr/>
      </p:nvGrpSpPr>
      <p:grpSpPr>
        <a:xfrm>
          <a:off x="0" y="0"/>
          <a:ext cx="0" cy="0"/>
          <a:chOff x="0" y="0"/>
          <a:chExt cx="0" cy="0"/>
        </a:xfrm>
      </p:grpSpPr>
      <p:pic>
        <p:nvPicPr>
          <p:cNvPr id="384" name="Google Shape;384;p30"/>
          <p:cNvPicPr preferRelativeResize="0"/>
          <p:nvPr/>
        </p:nvPicPr>
        <p:blipFill>
          <a:blip r:embed="rId2">
            <a:alphaModFix/>
          </a:blip>
          <a:stretch>
            <a:fillRect/>
          </a:stretch>
        </p:blipFill>
        <p:spPr>
          <a:xfrm>
            <a:off x="0" y="0"/>
            <a:ext cx="9144003" cy="5143501"/>
          </a:xfrm>
          <a:prstGeom prst="rect">
            <a:avLst/>
          </a:prstGeom>
          <a:noFill/>
          <a:ln>
            <a:noFill/>
          </a:ln>
        </p:spPr>
      </p:pic>
      <p:sp>
        <p:nvSpPr>
          <p:cNvPr id="385" name="Google Shape;385;p30"/>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grpSp>
        <p:nvGrpSpPr>
          <p:cNvPr id="386" name="Google Shape;386;p30"/>
          <p:cNvGrpSpPr/>
          <p:nvPr/>
        </p:nvGrpSpPr>
        <p:grpSpPr>
          <a:xfrm>
            <a:off x="74494" y="-233226"/>
            <a:ext cx="9291308" cy="5351301"/>
            <a:chOff x="74494" y="-233226"/>
            <a:chExt cx="9291308" cy="5351301"/>
          </a:xfrm>
        </p:grpSpPr>
        <p:pic>
          <p:nvPicPr>
            <p:cNvPr id="387" name="Google Shape;387;p30"/>
            <p:cNvPicPr preferRelativeResize="0"/>
            <p:nvPr/>
          </p:nvPicPr>
          <p:blipFill>
            <a:blip r:embed="rId3">
              <a:alphaModFix/>
            </a:blip>
            <a:stretch>
              <a:fillRect/>
            </a:stretch>
          </p:blipFill>
          <p:spPr>
            <a:xfrm rot="1630003">
              <a:off x="7674650" y="73673"/>
              <a:ext cx="1567104" cy="922031"/>
            </a:xfrm>
            <a:prstGeom prst="rect">
              <a:avLst/>
            </a:prstGeom>
            <a:noFill/>
            <a:ln>
              <a:noFill/>
            </a:ln>
          </p:spPr>
        </p:pic>
        <p:pic>
          <p:nvPicPr>
            <p:cNvPr id="388" name="Google Shape;388;p30"/>
            <p:cNvPicPr preferRelativeResize="0"/>
            <p:nvPr/>
          </p:nvPicPr>
          <p:blipFill rotWithShape="1">
            <a:blip r:embed="rId4">
              <a:alphaModFix/>
            </a:blip>
            <a:srcRect l="-10854" t="-9039" r="36813"/>
            <a:stretch/>
          </p:blipFill>
          <p:spPr>
            <a:xfrm>
              <a:off x="74494" y="4608050"/>
              <a:ext cx="615675" cy="510025"/>
            </a:xfrm>
            <a:prstGeom prst="rect">
              <a:avLst/>
            </a:prstGeom>
            <a:noFill/>
            <a:ln>
              <a:noFill/>
            </a:ln>
          </p:spPr>
        </p:pic>
        <p:pic>
          <p:nvPicPr>
            <p:cNvPr id="389" name="Google Shape;389;p30"/>
            <p:cNvPicPr preferRelativeResize="0"/>
            <p:nvPr/>
          </p:nvPicPr>
          <p:blipFill rotWithShape="1">
            <a:blip r:embed="rId4">
              <a:alphaModFix/>
            </a:blip>
            <a:srcRect l="-10854" t="-9039" r="36813"/>
            <a:stretch/>
          </p:blipFill>
          <p:spPr>
            <a:xfrm rot="3294700">
              <a:off x="115651" y="4003075"/>
              <a:ext cx="325652" cy="269776"/>
            </a:xfrm>
            <a:prstGeom prst="rect">
              <a:avLst/>
            </a:prstGeom>
            <a:noFill/>
            <a:ln>
              <a:noFill/>
            </a:ln>
          </p:spPr>
        </p:pic>
        <p:pic>
          <p:nvPicPr>
            <p:cNvPr id="390" name="Google Shape;390;p30"/>
            <p:cNvPicPr preferRelativeResize="0"/>
            <p:nvPr/>
          </p:nvPicPr>
          <p:blipFill rotWithShape="1">
            <a:blip r:embed="rId4">
              <a:alphaModFix/>
            </a:blip>
            <a:srcRect l="-10854" t="-9039" r="36813"/>
            <a:stretch/>
          </p:blipFill>
          <p:spPr>
            <a:xfrm rot="3294829">
              <a:off x="575031" y="4771303"/>
              <a:ext cx="221534" cy="183515"/>
            </a:xfrm>
            <a:prstGeom prst="rect">
              <a:avLst/>
            </a:prstGeom>
            <a:noFill/>
            <a:ln>
              <a:noFill/>
            </a:ln>
          </p:spPr>
        </p:pic>
        <p:pic>
          <p:nvPicPr>
            <p:cNvPr id="391" name="Google Shape;391;p30"/>
            <p:cNvPicPr preferRelativeResize="0"/>
            <p:nvPr/>
          </p:nvPicPr>
          <p:blipFill rotWithShape="1">
            <a:blip r:embed="rId4">
              <a:alphaModFix/>
            </a:blip>
            <a:srcRect l="-10854" t="-9039" r="36813"/>
            <a:stretch/>
          </p:blipFill>
          <p:spPr>
            <a:xfrm rot="3294698">
              <a:off x="8410222" y="4522754"/>
              <a:ext cx="497367" cy="412026"/>
            </a:xfrm>
            <a:prstGeom prst="rect">
              <a:avLst/>
            </a:prstGeom>
            <a:noFill/>
            <a:ln>
              <a:noFill/>
            </a:ln>
          </p:spPr>
        </p:pic>
        <p:pic>
          <p:nvPicPr>
            <p:cNvPr id="392" name="Google Shape;392;p30"/>
            <p:cNvPicPr preferRelativeResize="0"/>
            <p:nvPr/>
          </p:nvPicPr>
          <p:blipFill rotWithShape="1">
            <a:blip r:embed="rId4">
              <a:alphaModFix/>
            </a:blip>
            <a:srcRect l="-10854" t="-9039" r="36813"/>
            <a:stretch/>
          </p:blipFill>
          <p:spPr>
            <a:xfrm rot="3294829">
              <a:off x="8720906" y="2994466"/>
              <a:ext cx="221534" cy="183515"/>
            </a:xfrm>
            <a:prstGeom prst="rect">
              <a:avLst/>
            </a:prstGeom>
            <a:noFill/>
            <a:ln>
              <a:noFill/>
            </a:ln>
          </p:spPr>
        </p:pic>
      </p:grpSp>
      <p:sp>
        <p:nvSpPr>
          <p:cNvPr id="393" name="Google Shape;393;p30"/>
          <p:cNvSpPr txBox="1">
            <a:spLocks noGrp="1"/>
          </p:cNvSpPr>
          <p:nvPr>
            <p:ph type="body" idx="1"/>
          </p:nvPr>
        </p:nvSpPr>
        <p:spPr>
          <a:xfrm>
            <a:off x="1679250" y="1637500"/>
            <a:ext cx="5785500" cy="25839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4">
  <p:cSld name="CUSTOM_9_1_1_1">
    <p:spTree>
      <p:nvGrpSpPr>
        <p:cNvPr id="1" name="Shape 394"/>
        <p:cNvGrpSpPr/>
        <p:nvPr/>
      </p:nvGrpSpPr>
      <p:grpSpPr>
        <a:xfrm>
          <a:off x="0" y="0"/>
          <a:ext cx="0" cy="0"/>
          <a:chOff x="0" y="0"/>
          <a:chExt cx="0" cy="0"/>
        </a:xfrm>
      </p:grpSpPr>
      <p:pic>
        <p:nvPicPr>
          <p:cNvPr id="395" name="Google Shape;395;p31"/>
          <p:cNvPicPr preferRelativeResize="0"/>
          <p:nvPr/>
        </p:nvPicPr>
        <p:blipFill>
          <a:blip r:embed="rId2">
            <a:alphaModFix/>
          </a:blip>
          <a:stretch>
            <a:fillRect/>
          </a:stretch>
        </p:blipFill>
        <p:spPr>
          <a:xfrm>
            <a:off x="0" y="0"/>
            <a:ext cx="9144003" cy="5143501"/>
          </a:xfrm>
          <a:prstGeom prst="rect">
            <a:avLst/>
          </a:prstGeom>
          <a:noFill/>
          <a:ln>
            <a:noFill/>
          </a:ln>
        </p:spPr>
      </p:pic>
      <p:sp>
        <p:nvSpPr>
          <p:cNvPr id="396" name="Google Shape;396;p31"/>
          <p:cNvSpPr txBox="1">
            <a:spLocks noGrp="1"/>
          </p:cNvSpPr>
          <p:nvPr>
            <p:ph type="subTitle" idx="1"/>
          </p:nvPr>
        </p:nvSpPr>
        <p:spPr>
          <a:xfrm>
            <a:off x="990975" y="3115825"/>
            <a:ext cx="3115500" cy="13110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600"/>
              <a:buNone/>
              <a:defRPr sz="1600">
                <a:solidFill>
                  <a:schemeClr val="dk1"/>
                </a:solidFill>
              </a:defRPr>
            </a:lvl1pPr>
            <a:lvl2pPr lvl="1" rtl="0">
              <a:spcBef>
                <a:spcPts val="0"/>
              </a:spcBef>
              <a:spcAft>
                <a:spcPts val="0"/>
              </a:spcAft>
              <a:buClr>
                <a:schemeClr val="dk1"/>
              </a:buClr>
              <a:buSzPts val="1600"/>
              <a:buNone/>
              <a:defRPr sz="1600">
                <a:solidFill>
                  <a:schemeClr val="dk1"/>
                </a:solidFill>
              </a:defRPr>
            </a:lvl2pPr>
            <a:lvl3pPr lvl="2" rtl="0">
              <a:spcBef>
                <a:spcPts val="0"/>
              </a:spcBef>
              <a:spcAft>
                <a:spcPts val="0"/>
              </a:spcAft>
              <a:buClr>
                <a:schemeClr val="dk1"/>
              </a:buClr>
              <a:buSzPts val="1600"/>
              <a:buNone/>
              <a:defRPr sz="1600">
                <a:solidFill>
                  <a:schemeClr val="dk1"/>
                </a:solidFill>
              </a:defRPr>
            </a:lvl3pPr>
            <a:lvl4pPr lvl="3" rtl="0">
              <a:spcBef>
                <a:spcPts val="0"/>
              </a:spcBef>
              <a:spcAft>
                <a:spcPts val="0"/>
              </a:spcAft>
              <a:buClr>
                <a:schemeClr val="dk1"/>
              </a:buClr>
              <a:buSzPts val="1600"/>
              <a:buNone/>
              <a:defRPr sz="1600">
                <a:solidFill>
                  <a:schemeClr val="dk1"/>
                </a:solidFill>
              </a:defRPr>
            </a:lvl4pPr>
            <a:lvl5pPr lvl="4" rtl="0">
              <a:spcBef>
                <a:spcPts val="0"/>
              </a:spcBef>
              <a:spcAft>
                <a:spcPts val="0"/>
              </a:spcAft>
              <a:buClr>
                <a:schemeClr val="dk1"/>
              </a:buClr>
              <a:buSzPts val="1600"/>
              <a:buNone/>
              <a:defRPr sz="1600">
                <a:solidFill>
                  <a:schemeClr val="dk1"/>
                </a:solidFill>
              </a:defRPr>
            </a:lvl5pPr>
            <a:lvl6pPr lvl="5" rtl="0">
              <a:spcBef>
                <a:spcPts val="0"/>
              </a:spcBef>
              <a:spcAft>
                <a:spcPts val="0"/>
              </a:spcAft>
              <a:buClr>
                <a:schemeClr val="dk1"/>
              </a:buClr>
              <a:buSzPts val="1600"/>
              <a:buNone/>
              <a:defRPr sz="1600">
                <a:solidFill>
                  <a:schemeClr val="dk1"/>
                </a:solidFill>
              </a:defRPr>
            </a:lvl6pPr>
            <a:lvl7pPr lvl="6" rtl="0">
              <a:spcBef>
                <a:spcPts val="0"/>
              </a:spcBef>
              <a:spcAft>
                <a:spcPts val="0"/>
              </a:spcAft>
              <a:buClr>
                <a:schemeClr val="dk1"/>
              </a:buClr>
              <a:buSzPts val="1600"/>
              <a:buNone/>
              <a:defRPr sz="1600">
                <a:solidFill>
                  <a:schemeClr val="dk1"/>
                </a:solidFill>
              </a:defRPr>
            </a:lvl7pPr>
            <a:lvl8pPr lvl="7" rtl="0">
              <a:spcBef>
                <a:spcPts val="0"/>
              </a:spcBef>
              <a:spcAft>
                <a:spcPts val="0"/>
              </a:spcAft>
              <a:buClr>
                <a:schemeClr val="dk1"/>
              </a:buClr>
              <a:buSzPts val="1600"/>
              <a:buNone/>
              <a:defRPr sz="1600">
                <a:solidFill>
                  <a:schemeClr val="dk1"/>
                </a:solidFill>
              </a:defRPr>
            </a:lvl8pPr>
            <a:lvl9pPr lvl="8" rtl="0">
              <a:spcBef>
                <a:spcPts val="0"/>
              </a:spcBef>
              <a:spcAft>
                <a:spcPts val="0"/>
              </a:spcAft>
              <a:buClr>
                <a:schemeClr val="dk1"/>
              </a:buClr>
              <a:buSzPts val="1600"/>
              <a:buNone/>
              <a:defRPr sz="1600">
                <a:solidFill>
                  <a:schemeClr val="dk1"/>
                </a:solidFill>
              </a:defRPr>
            </a:lvl9pPr>
          </a:lstStyle>
          <a:p>
            <a:endParaRPr/>
          </a:p>
        </p:txBody>
      </p:sp>
      <p:sp>
        <p:nvSpPr>
          <p:cNvPr id="397" name="Google Shape;397;p31"/>
          <p:cNvSpPr txBox="1">
            <a:spLocks noGrp="1"/>
          </p:cNvSpPr>
          <p:nvPr>
            <p:ph type="title"/>
          </p:nvPr>
        </p:nvSpPr>
        <p:spPr>
          <a:xfrm>
            <a:off x="917675" y="1741450"/>
            <a:ext cx="3188700" cy="12945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2"/>
              </a:buClr>
              <a:buSzPts val="3500"/>
              <a:buNone/>
              <a:defRPr sz="4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98" name="Google Shape;398;p31"/>
          <p:cNvGrpSpPr/>
          <p:nvPr/>
        </p:nvGrpSpPr>
        <p:grpSpPr>
          <a:xfrm>
            <a:off x="74494" y="200617"/>
            <a:ext cx="992314" cy="4917458"/>
            <a:chOff x="74494" y="200617"/>
            <a:chExt cx="992314" cy="4917458"/>
          </a:xfrm>
        </p:grpSpPr>
        <p:pic>
          <p:nvPicPr>
            <p:cNvPr id="399" name="Google Shape;399;p31"/>
            <p:cNvPicPr preferRelativeResize="0"/>
            <p:nvPr/>
          </p:nvPicPr>
          <p:blipFill rotWithShape="1">
            <a:blip r:embed="rId3">
              <a:alphaModFix/>
            </a:blip>
            <a:srcRect l="-10854" t="-9039" r="36813"/>
            <a:stretch/>
          </p:blipFill>
          <p:spPr>
            <a:xfrm>
              <a:off x="74494" y="4608050"/>
              <a:ext cx="615675" cy="510025"/>
            </a:xfrm>
            <a:prstGeom prst="rect">
              <a:avLst/>
            </a:prstGeom>
            <a:noFill/>
            <a:ln>
              <a:noFill/>
            </a:ln>
          </p:spPr>
        </p:pic>
        <p:pic>
          <p:nvPicPr>
            <p:cNvPr id="400" name="Google Shape;400;p31"/>
            <p:cNvPicPr preferRelativeResize="0"/>
            <p:nvPr/>
          </p:nvPicPr>
          <p:blipFill rotWithShape="1">
            <a:blip r:embed="rId3">
              <a:alphaModFix/>
            </a:blip>
            <a:srcRect l="-10854" t="-9039" r="36813"/>
            <a:stretch/>
          </p:blipFill>
          <p:spPr>
            <a:xfrm rot="3294700">
              <a:off x="219513" y="4346625"/>
              <a:ext cx="325652" cy="269776"/>
            </a:xfrm>
            <a:prstGeom prst="rect">
              <a:avLst/>
            </a:prstGeom>
            <a:noFill/>
            <a:ln>
              <a:noFill/>
            </a:ln>
          </p:spPr>
        </p:pic>
        <p:pic>
          <p:nvPicPr>
            <p:cNvPr id="401" name="Google Shape;401;p31"/>
            <p:cNvPicPr preferRelativeResize="0"/>
            <p:nvPr/>
          </p:nvPicPr>
          <p:blipFill rotWithShape="1">
            <a:blip r:embed="rId3">
              <a:alphaModFix/>
            </a:blip>
            <a:srcRect l="-10854" t="-9039" r="36813"/>
            <a:stretch/>
          </p:blipFill>
          <p:spPr>
            <a:xfrm rot="3294829">
              <a:off x="575031" y="4771303"/>
              <a:ext cx="221534" cy="183515"/>
            </a:xfrm>
            <a:prstGeom prst="rect">
              <a:avLst/>
            </a:prstGeom>
            <a:noFill/>
            <a:ln>
              <a:noFill/>
            </a:ln>
          </p:spPr>
        </p:pic>
        <p:pic>
          <p:nvPicPr>
            <p:cNvPr id="402" name="Google Shape;402;p31"/>
            <p:cNvPicPr preferRelativeResize="0"/>
            <p:nvPr/>
          </p:nvPicPr>
          <p:blipFill rotWithShape="1">
            <a:blip r:embed="rId3">
              <a:alphaModFix/>
            </a:blip>
            <a:srcRect l="-10854" t="-9039" r="36813"/>
            <a:stretch/>
          </p:blipFill>
          <p:spPr>
            <a:xfrm rot="3294744">
              <a:off x="224491" y="469658"/>
              <a:ext cx="584798" cy="484454"/>
            </a:xfrm>
            <a:prstGeom prst="rect">
              <a:avLst/>
            </a:prstGeom>
            <a:noFill/>
            <a:ln>
              <a:noFill/>
            </a:ln>
          </p:spPr>
        </p:pic>
        <p:pic>
          <p:nvPicPr>
            <p:cNvPr id="403" name="Google Shape;403;p31"/>
            <p:cNvPicPr preferRelativeResize="0"/>
            <p:nvPr/>
          </p:nvPicPr>
          <p:blipFill rotWithShape="1">
            <a:blip r:embed="rId3">
              <a:alphaModFix/>
            </a:blip>
            <a:srcRect l="-10854" t="-9039" r="36813"/>
            <a:stretch/>
          </p:blipFill>
          <p:spPr>
            <a:xfrm rot="3294875">
              <a:off x="618735" y="293338"/>
              <a:ext cx="397826" cy="329549"/>
            </a:xfrm>
            <a:prstGeom prst="rect">
              <a:avLst/>
            </a:prstGeom>
            <a:noFill/>
            <a:ln>
              <a:noFill/>
            </a:ln>
          </p:spPr>
        </p:pic>
      </p:grpSp>
      <p:grpSp>
        <p:nvGrpSpPr>
          <p:cNvPr id="404" name="Google Shape;404;p31"/>
          <p:cNvGrpSpPr/>
          <p:nvPr/>
        </p:nvGrpSpPr>
        <p:grpSpPr>
          <a:xfrm>
            <a:off x="7550602" y="-233226"/>
            <a:ext cx="1815200" cy="5283906"/>
            <a:chOff x="7550602" y="-233226"/>
            <a:chExt cx="1815200" cy="5283906"/>
          </a:xfrm>
        </p:grpSpPr>
        <p:pic>
          <p:nvPicPr>
            <p:cNvPr id="405" name="Google Shape;405;p31"/>
            <p:cNvPicPr preferRelativeResize="0"/>
            <p:nvPr/>
          </p:nvPicPr>
          <p:blipFill>
            <a:blip r:embed="rId4">
              <a:alphaModFix/>
            </a:blip>
            <a:stretch>
              <a:fillRect/>
            </a:stretch>
          </p:blipFill>
          <p:spPr>
            <a:xfrm rot="1630003">
              <a:off x="7674650" y="73673"/>
              <a:ext cx="1567104" cy="922031"/>
            </a:xfrm>
            <a:prstGeom prst="rect">
              <a:avLst/>
            </a:prstGeom>
            <a:noFill/>
            <a:ln>
              <a:noFill/>
            </a:ln>
          </p:spPr>
        </p:pic>
        <p:pic>
          <p:nvPicPr>
            <p:cNvPr id="406" name="Google Shape;406;p31"/>
            <p:cNvPicPr preferRelativeResize="0"/>
            <p:nvPr/>
          </p:nvPicPr>
          <p:blipFill rotWithShape="1">
            <a:blip r:embed="rId3">
              <a:alphaModFix/>
            </a:blip>
            <a:srcRect l="-10854" t="-9039" r="36813"/>
            <a:stretch/>
          </p:blipFill>
          <p:spPr>
            <a:xfrm rot="3294698">
              <a:off x="8410222" y="4522754"/>
              <a:ext cx="497367" cy="412026"/>
            </a:xfrm>
            <a:prstGeom prst="rect">
              <a:avLst/>
            </a:prstGeom>
            <a:noFill/>
            <a:ln>
              <a:noFill/>
            </a:ln>
          </p:spPr>
        </p:pic>
        <p:pic>
          <p:nvPicPr>
            <p:cNvPr id="407" name="Google Shape;407;p31"/>
            <p:cNvPicPr preferRelativeResize="0"/>
            <p:nvPr/>
          </p:nvPicPr>
          <p:blipFill rotWithShape="1">
            <a:blip r:embed="rId3">
              <a:alphaModFix/>
            </a:blip>
            <a:srcRect l="-10854" t="-9039" r="36813"/>
            <a:stretch/>
          </p:blipFill>
          <p:spPr>
            <a:xfrm rot="3294829">
              <a:off x="8720906" y="2994466"/>
              <a:ext cx="221534" cy="183515"/>
            </a:xfrm>
            <a:prstGeom prst="rect">
              <a:avLst/>
            </a:prstGeom>
            <a:noFill/>
            <a:ln>
              <a:noFill/>
            </a:ln>
          </p:spPr>
        </p:pic>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9"/>
        <p:cNvGrpSpPr/>
        <p:nvPr/>
      </p:nvGrpSpPr>
      <p:grpSpPr>
        <a:xfrm>
          <a:off x="0" y="0"/>
          <a:ext cx="0" cy="0"/>
          <a:chOff x="0" y="0"/>
          <a:chExt cx="0" cy="0"/>
        </a:xfrm>
      </p:grpSpPr>
      <p:pic>
        <p:nvPicPr>
          <p:cNvPr id="40" name="Google Shape;40;p5"/>
          <p:cNvPicPr preferRelativeResize="0"/>
          <p:nvPr/>
        </p:nvPicPr>
        <p:blipFill>
          <a:blip r:embed="rId2">
            <a:alphaModFix/>
          </a:blip>
          <a:stretch>
            <a:fillRect/>
          </a:stretch>
        </p:blipFill>
        <p:spPr>
          <a:xfrm>
            <a:off x="0" y="0"/>
            <a:ext cx="9144003" cy="5143499"/>
          </a:xfrm>
          <a:prstGeom prst="rect">
            <a:avLst/>
          </a:prstGeom>
          <a:noFill/>
          <a:ln>
            <a:noFill/>
          </a:ln>
        </p:spPr>
      </p:pic>
      <p:sp>
        <p:nvSpPr>
          <p:cNvPr id="41" name="Google Shape;41;p5"/>
          <p:cNvSpPr txBox="1">
            <a:spLocks noGrp="1"/>
          </p:cNvSpPr>
          <p:nvPr>
            <p:ph type="subTitle" idx="1"/>
          </p:nvPr>
        </p:nvSpPr>
        <p:spPr>
          <a:xfrm>
            <a:off x="4848819" y="2986800"/>
            <a:ext cx="2557800" cy="87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lvl1pPr>
            <a:lvl2pPr lvl="1" rtl="0">
              <a:spcBef>
                <a:spcPts val="0"/>
              </a:spcBef>
              <a:spcAft>
                <a:spcPts val="0"/>
              </a:spcAft>
              <a:buClr>
                <a:schemeClr val="dk1"/>
              </a:buClr>
              <a:buSzPts val="1400"/>
              <a:buNone/>
              <a:defRPr sz="1400">
                <a:solidFill>
                  <a:schemeClr val="dk1"/>
                </a:solidFill>
              </a:defRPr>
            </a:lvl2pPr>
            <a:lvl3pPr lvl="2" rtl="0">
              <a:spcBef>
                <a:spcPts val="0"/>
              </a:spcBef>
              <a:spcAft>
                <a:spcPts val="0"/>
              </a:spcAft>
              <a:buClr>
                <a:schemeClr val="dk1"/>
              </a:buClr>
              <a:buSzPts val="1400"/>
              <a:buNone/>
              <a:defRPr sz="1400">
                <a:solidFill>
                  <a:schemeClr val="dk1"/>
                </a:solidFill>
              </a:defRPr>
            </a:lvl3pPr>
            <a:lvl4pPr lvl="3" rtl="0">
              <a:spcBef>
                <a:spcPts val="0"/>
              </a:spcBef>
              <a:spcAft>
                <a:spcPts val="0"/>
              </a:spcAft>
              <a:buClr>
                <a:schemeClr val="dk1"/>
              </a:buClr>
              <a:buSzPts val="1400"/>
              <a:buNone/>
              <a:defRPr sz="1400">
                <a:solidFill>
                  <a:schemeClr val="dk1"/>
                </a:solidFill>
              </a:defRPr>
            </a:lvl4pPr>
            <a:lvl5pPr lvl="4" rtl="0">
              <a:spcBef>
                <a:spcPts val="0"/>
              </a:spcBef>
              <a:spcAft>
                <a:spcPts val="0"/>
              </a:spcAft>
              <a:buClr>
                <a:schemeClr val="dk1"/>
              </a:buClr>
              <a:buSzPts val="1400"/>
              <a:buNone/>
              <a:defRPr sz="1400">
                <a:solidFill>
                  <a:schemeClr val="dk1"/>
                </a:solidFill>
              </a:defRPr>
            </a:lvl5pPr>
            <a:lvl6pPr lvl="5" rtl="0">
              <a:spcBef>
                <a:spcPts val="0"/>
              </a:spcBef>
              <a:spcAft>
                <a:spcPts val="0"/>
              </a:spcAft>
              <a:buClr>
                <a:schemeClr val="dk1"/>
              </a:buClr>
              <a:buSzPts val="1400"/>
              <a:buNone/>
              <a:defRPr sz="1400">
                <a:solidFill>
                  <a:schemeClr val="dk1"/>
                </a:solidFill>
              </a:defRPr>
            </a:lvl6pPr>
            <a:lvl7pPr lvl="6" rtl="0">
              <a:spcBef>
                <a:spcPts val="0"/>
              </a:spcBef>
              <a:spcAft>
                <a:spcPts val="0"/>
              </a:spcAft>
              <a:buClr>
                <a:schemeClr val="dk1"/>
              </a:buClr>
              <a:buSzPts val="1400"/>
              <a:buNone/>
              <a:defRPr sz="1400">
                <a:solidFill>
                  <a:schemeClr val="dk1"/>
                </a:solidFill>
              </a:defRPr>
            </a:lvl7pPr>
            <a:lvl8pPr lvl="7" rtl="0">
              <a:spcBef>
                <a:spcPts val="0"/>
              </a:spcBef>
              <a:spcAft>
                <a:spcPts val="0"/>
              </a:spcAft>
              <a:buClr>
                <a:schemeClr val="dk1"/>
              </a:buClr>
              <a:buSzPts val="1400"/>
              <a:buNone/>
              <a:defRPr sz="1400">
                <a:solidFill>
                  <a:schemeClr val="dk1"/>
                </a:solidFill>
              </a:defRPr>
            </a:lvl8pPr>
            <a:lvl9pPr lvl="8" rtl="0">
              <a:spcBef>
                <a:spcPts val="0"/>
              </a:spcBef>
              <a:spcAft>
                <a:spcPts val="0"/>
              </a:spcAft>
              <a:buClr>
                <a:schemeClr val="dk1"/>
              </a:buClr>
              <a:buSzPts val="1400"/>
              <a:buNone/>
              <a:defRPr sz="1400">
                <a:solidFill>
                  <a:schemeClr val="dk1"/>
                </a:solidFill>
              </a:defRPr>
            </a:lvl9pPr>
          </a:lstStyle>
          <a:p>
            <a:endParaRPr/>
          </a:p>
        </p:txBody>
      </p:sp>
      <p:sp>
        <p:nvSpPr>
          <p:cNvPr id="42" name="Google Shape;42;p5"/>
          <p:cNvSpPr txBox="1">
            <a:spLocks noGrp="1"/>
          </p:cNvSpPr>
          <p:nvPr>
            <p:ph type="subTitle" idx="2"/>
          </p:nvPr>
        </p:nvSpPr>
        <p:spPr>
          <a:xfrm>
            <a:off x="5032720" y="2365300"/>
            <a:ext cx="2190000" cy="5679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Delius Swash Caps"/>
              <a:buNone/>
              <a:defRPr sz="3500">
                <a:solidFill>
                  <a:schemeClr val="dk2"/>
                </a:solidFill>
                <a:latin typeface="Titan One"/>
                <a:ea typeface="Titan One"/>
                <a:cs typeface="Titan One"/>
                <a:sym typeface="Titan One"/>
              </a:defRPr>
            </a:lvl1pPr>
            <a:lvl2pPr lvl="1" rtl="0">
              <a:spcBef>
                <a:spcPts val="0"/>
              </a:spcBef>
              <a:spcAft>
                <a:spcPts val="0"/>
              </a:spcAft>
              <a:buClr>
                <a:schemeClr val="dk1"/>
              </a:buClr>
              <a:buSzPts val="3500"/>
              <a:buFont typeface="Delius Swash Caps"/>
              <a:buNone/>
              <a:defRPr sz="3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3500"/>
              <a:buFont typeface="Delius Swash Caps"/>
              <a:buNone/>
              <a:defRPr sz="3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3500"/>
              <a:buFont typeface="Delius Swash Caps"/>
              <a:buNone/>
              <a:defRPr sz="3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3500"/>
              <a:buFont typeface="Delius Swash Caps"/>
              <a:buNone/>
              <a:defRPr sz="3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3500"/>
              <a:buFont typeface="Delius Swash Caps"/>
              <a:buNone/>
              <a:defRPr sz="3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3500"/>
              <a:buFont typeface="Delius Swash Caps"/>
              <a:buNone/>
              <a:defRPr sz="3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3500"/>
              <a:buFont typeface="Delius Swash Caps"/>
              <a:buNone/>
              <a:defRPr sz="3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3500"/>
              <a:buFont typeface="Delius Swash Caps"/>
              <a:buNone/>
              <a:defRPr sz="3500">
                <a:solidFill>
                  <a:schemeClr val="dk1"/>
                </a:solidFill>
                <a:latin typeface="Delius Swash Caps"/>
                <a:ea typeface="Delius Swash Caps"/>
                <a:cs typeface="Delius Swash Caps"/>
                <a:sym typeface="Delius Swash Caps"/>
              </a:defRPr>
            </a:lvl9pPr>
          </a:lstStyle>
          <a:p>
            <a:endParaRPr/>
          </a:p>
        </p:txBody>
      </p:sp>
      <p:sp>
        <p:nvSpPr>
          <p:cNvPr id="43" name="Google Shape;43;p5"/>
          <p:cNvSpPr txBox="1">
            <a:spLocks noGrp="1"/>
          </p:cNvSpPr>
          <p:nvPr>
            <p:ph type="subTitle" idx="3"/>
          </p:nvPr>
        </p:nvSpPr>
        <p:spPr>
          <a:xfrm>
            <a:off x="1737381" y="2986800"/>
            <a:ext cx="2557800" cy="87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lvl1pPr>
            <a:lvl2pPr lvl="1" rtl="0">
              <a:spcBef>
                <a:spcPts val="0"/>
              </a:spcBef>
              <a:spcAft>
                <a:spcPts val="0"/>
              </a:spcAft>
              <a:buClr>
                <a:schemeClr val="dk1"/>
              </a:buClr>
              <a:buSzPts val="1400"/>
              <a:buNone/>
              <a:defRPr sz="1400">
                <a:solidFill>
                  <a:schemeClr val="dk1"/>
                </a:solidFill>
              </a:defRPr>
            </a:lvl2pPr>
            <a:lvl3pPr lvl="2" rtl="0">
              <a:spcBef>
                <a:spcPts val="0"/>
              </a:spcBef>
              <a:spcAft>
                <a:spcPts val="0"/>
              </a:spcAft>
              <a:buClr>
                <a:schemeClr val="dk1"/>
              </a:buClr>
              <a:buSzPts val="1400"/>
              <a:buNone/>
              <a:defRPr sz="1400">
                <a:solidFill>
                  <a:schemeClr val="dk1"/>
                </a:solidFill>
              </a:defRPr>
            </a:lvl3pPr>
            <a:lvl4pPr lvl="3" rtl="0">
              <a:spcBef>
                <a:spcPts val="0"/>
              </a:spcBef>
              <a:spcAft>
                <a:spcPts val="0"/>
              </a:spcAft>
              <a:buClr>
                <a:schemeClr val="dk1"/>
              </a:buClr>
              <a:buSzPts val="1400"/>
              <a:buNone/>
              <a:defRPr sz="1400">
                <a:solidFill>
                  <a:schemeClr val="dk1"/>
                </a:solidFill>
              </a:defRPr>
            </a:lvl4pPr>
            <a:lvl5pPr lvl="4" rtl="0">
              <a:spcBef>
                <a:spcPts val="0"/>
              </a:spcBef>
              <a:spcAft>
                <a:spcPts val="0"/>
              </a:spcAft>
              <a:buClr>
                <a:schemeClr val="dk1"/>
              </a:buClr>
              <a:buSzPts val="1400"/>
              <a:buNone/>
              <a:defRPr sz="1400">
                <a:solidFill>
                  <a:schemeClr val="dk1"/>
                </a:solidFill>
              </a:defRPr>
            </a:lvl5pPr>
            <a:lvl6pPr lvl="5" rtl="0">
              <a:spcBef>
                <a:spcPts val="0"/>
              </a:spcBef>
              <a:spcAft>
                <a:spcPts val="0"/>
              </a:spcAft>
              <a:buClr>
                <a:schemeClr val="dk1"/>
              </a:buClr>
              <a:buSzPts val="1400"/>
              <a:buNone/>
              <a:defRPr sz="1400">
                <a:solidFill>
                  <a:schemeClr val="dk1"/>
                </a:solidFill>
              </a:defRPr>
            </a:lvl6pPr>
            <a:lvl7pPr lvl="6" rtl="0">
              <a:spcBef>
                <a:spcPts val="0"/>
              </a:spcBef>
              <a:spcAft>
                <a:spcPts val="0"/>
              </a:spcAft>
              <a:buClr>
                <a:schemeClr val="dk1"/>
              </a:buClr>
              <a:buSzPts val="1400"/>
              <a:buNone/>
              <a:defRPr sz="1400">
                <a:solidFill>
                  <a:schemeClr val="dk1"/>
                </a:solidFill>
              </a:defRPr>
            </a:lvl7pPr>
            <a:lvl8pPr lvl="7" rtl="0">
              <a:spcBef>
                <a:spcPts val="0"/>
              </a:spcBef>
              <a:spcAft>
                <a:spcPts val="0"/>
              </a:spcAft>
              <a:buClr>
                <a:schemeClr val="dk1"/>
              </a:buClr>
              <a:buSzPts val="1400"/>
              <a:buNone/>
              <a:defRPr sz="1400">
                <a:solidFill>
                  <a:schemeClr val="dk1"/>
                </a:solidFill>
              </a:defRPr>
            </a:lvl8pPr>
            <a:lvl9pPr lvl="8" rtl="0">
              <a:spcBef>
                <a:spcPts val="0"/>
              </a:spcBef>
              <a:spcAft>
                <a:spcPts val="0"/>
              </a:spcAft>
              <a:buClr>
                <a:schemeClr val="dk1"/>
              </a:buClr>
              <a:buSzPts val="1400"/>
              <a:buNone/>
              <a:defRPr sz="1400">
                <a:solidFill>
                  <a:schemeClr val="dk1"/>
                </a:solidFill>
              </a:defRPr>
            </a:lvl9pPr>
          </a:lstStyle>
          <a:p>
            <a:endParaRPr/>
          </a:p>
        </p:txBody>
      </p:sp>
      <p:sp>
        <p:nvSpPr>
          <p:cNvPr id="44" name="Google Shape;44;p5"/>
          <p:cNvSpPr txBox="1">
            <a:spLocks noGrp="1"/>
          </p:cNvSpPr>
          <p:nvPr>
            <p:ph type="subTitle" idx="4"/>
          </p:nvPr>
        </p:nvSpPr>
        <p:spPr>
          <a:xfrm>
            <a:off x="1921275" y="2365300"/>
            <a:ext cx="2190000" cy="5679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Delius Swash Caps"/>
              <a:buNone/>
              <a:defRPr sz="3500">
                <a:solidFill>
                  <a:schemeClr val="lt1"/>
                </a:solidFill>
                <a:latin typeface="Titan One"/>
                <a:ea typeface="Titan One"/>
                <a:cs typeface="Titan One"/>
                <a:sym typeface="Titan One"/>
              </a:defRPr>
            </a:lvl1pPr>
            <a:lvl2pPr lvl="1" rtl="0">
              <a:spcBef>
                <a:spcPts val="0"/>
              </a:spcBef>
              <a:spcAft>
                <a:spcPts val="0"/>
              </a:spcAft>
              <a:buClr>
                <a:schemeClr val="dk1"/>
              </a:buClr>
              <a:buSzPts val="3500"/>
              <a:buFont typeface="Delius Swash Caps"/>
              <a:buNone/>
              <a:defRPr sz="3500">
                <a:solidFill>
                  <a:schemeClr val="dk1"/>
                </a:solidFill>
                <a:latin typeface="Delius Swash Caps"/>
                <a:ea typeface="Delius Swash Caps"/>
                <a:cs typeface="Delius Swash Caps"/>
                <a:sym typeface="Delius Swash Caps"/>
              </a:defRPr>
            </a:lvl2pPr>
            <a:lvl3pPr lvl="2" rtl="0">
              <a:spcBef>
                <a:spcPts val="0"/>
              </a:spcBef>
              <a:spcAft>
                <a:spcPts val="0"/>
              </a:spcAft>
              <a:buClr>
                <a:schemeClr val="dk1"/>
              </a:buClr>
              <a:buSzPts val="3500"/>
              <a:buFont typeface="Delius Swash Caps"/>
              <a:buNone/>
              <a:defRPr sz="3500">
                <a:solidFill>
                  <a:schemeClr val="dk1"/>
                </a:solidFill>
                <a:latin typeface="Delius Swash Caps"/>
                <a:ea typeface="Delius Swash Caps"/>
                <a:cs typeface="Delius Swash Caps"/>
                <a:sym typeface="Delius Swash Caps"/>
              </a:defRPr>
            </a:lvl3pPr>
            <a:lvl4pPr lvl="3" rtl="0">
              <a:spcBef>
                <a:spcPts val="0"/>
              </a:spcBef>
              <a:spcAft>
                <a:spcPts val="0"/>
              </a:spcAft>
              <a:buClr>
                <a:schemeClr val="dk1"/>
              </a:buClr>
              <a:buSzPts val="3500"/>
              <a:buFont typeface="Delius Swash Caps"/>
              <a:buNone/>
              <a:defRPr sz="3500">
                <a:solidFill>
                  <a:schemeClr val="dk1"/>
                </a:solidFill>
                <a:latin typeface="Delius Swash Caps"/>
                <a:ea typeface="Delius Swash Caps"/>
                <a:cs typeface="Delius Swash Caps"/>
                <a:sym typeface="Delius Swash Caps"/>
              </a:defRPr>
            </a:lvl4pPr>
            <a:lvl5pPr lvl="4" rtl="0">
              <a:spcBef>
                <a:spcPts val="0"/>
              </a:spcBef>
              <a:spcAft>
                <a:spcPts val="0"/>
              </a:spcAft>
              <a:buClr>
                <a:schemeClr val="dk1"/>
              </a:buClr>
              <a:buSzPts val="3500"/>
              <a:buFont typeface="Delius Swash Caps"/>
              <a:buNone/>
              <a:defRPr sz="3500">
                <a:solidFill>
                  <a:schemeClr val="dk1"/>
                </a:solidFill>
                <a:latin typeface="Delius Swash Caps"/>
                <a:ea typeface="Delius Swash Caps"/>
                <a:cs typeface="Delius Swash Caps"/>
                <a:sym typeface="Delius Swash Caps"/>
              </a:defRPr>
            </a:lvl5pPr>
            <a:lvl6pPr lvl="5" rtl="0">
              <a:spcBef>
                <a:spcPts val="0"/>
              </a:spcBef>
              <a:spcAft>
                <a:spcPts val="0"/>
              </a:spcAft>
              <a:buClr>
                <a:schemeClr val="dk1"/>
              </a:buClr>
              <a:buSzPts val="3500"/>
              <a:buFont typeface="Delius Swash Caps"/>
              <a:buNone/>
              <a:defRPr sz="3500">
                <a:solidFill>
                  <a:schemeClr val="dk1"/>
                </a:solidFill>
                <a:latin typeface="Delius Swash Caps"/>
                <a:ea typeface="Delius Swash Caps"/>
                <a:cs typeface="Delius Swash Caps"/>
                <a:sym typeface="Delius Swash Caps"/>
              </a:defRPr>
            </a:lvl6pPr>
            <a:lvl7pPr lvl="6" rtl="0">
              <a:spcBef>
                <a:spcPts val="0"/>
              </a:spcBef>
              <a:spcAft>
                <a:spcPts val="0"/>
              </a:spcAft>
              <a:buClr>
                <a:schemeClr val="dk1"/>
              </a:buClr>
              <a:buSzPts val="3500"/>
              <a:buFont typeface="Delius Swash Caps"/>
              <a:buNone/>
              <a:defRPr sz="3500">
                <a:solidFill>
                  <a:schemeClr val="dk1"/>
                </a:solidFill>
                <a:latin typeface="Delius Swash Caps"/>
                <a:ea typeface="Delius Swash Caps"/>
                <a:cs typeface="Delius Swash Caps"/>
                <a:sym typeface="Delius Swash Caps"/>
              </a:defRPr>
            </a:lvl7pPr>
            <a:lvl8pPr lvl="7" rtl="0">
              <a:spcBef>
                <a:spcPts val="0"/>
              </a:spcBef>
              <a:spcAft>
                <a:spcPts val="0"/>
              </a:spcAft>
              <a:buClr>
                <a:schemeClr val="dk1"/>
              </a:buClr>
              <a:buSzPts val="3500"/>
              <a:buFont typeface="Delius Swash Caps"/>
              <a:buNone/>
              <a:defRPr sz="3500">
                <a:solidFill>
                  <a:schemeClr val="dk1"/>
                </a:solidFill>
                <a:latin typeface="Delius Swash Caps"/>
                <a:ea typeface="Delius Swash Caps"/>
                <a:cs typeface="Delius Swash Caps"/>
                <a:sym typeface="Delius Swash Caps"/>
              </a:defRPr>
            </a:lvl8pPr>
            <a:lvl9pPr lvl="8" rtl="0">
              <a:spcBef>
                <a:spcPts val="0"/>
              </a:spcBef>
              <a:spcAft>
                <a:spcPts val="0"/>
              </a:spcAft>
              <a:buClr>
                <a:schemeClr val="dk1"/>
              </a:buClr>
              <a:buSzPts val="3500"/>
              <a:buFont typeface="Delius Swash Caps"/>
              <a:buNone/>
              <a:defRPr sz="3500">
                <a:solidFill>
                  <a:schemeClr val="dk1"/>
                </a:solidFill>
                <a:latin typeface="Delius Swash Caps"/>
                <a:ea typeface="Delius Swash Caps"/>
                <a:cs typeface="Delius Swash Caps"/>
                <a:sym typeface="Delius Swash Caps"/>
              </a:defRPr>
            </a:lvl9pPr>
          </a:lstStyle>
          <a:p>
            <a:endParaRPr/>
          </a:p>
        </p:txBody>
      </p:sp>
      <p:pic>
        <p:nvPicPr>
          <p:cNvPr id="45" name="Google Shape;45;p5"/>
          <p:cNvPicPr preferRelativeResize="0"/>
          <p:nvPr/>
        </p:nvPicPr>
        <p:blipFill rotWithShape="1">
          <a:blip r:embed="rId3">
            <a:alphaModFix/>
          </a:blip>
          <a:srcRect l="-10854" t="-9039" r="36813"/>
          <a:stretch/>
        </p:blipFill>
        <p:spPr>
          <a:xfrm rot="-7505302">
            <a:off x="163022" y="258986"/>
            <a:ext cx="497367" cy="412026"/>
          </a:xfrm>
          <a:prstGeom prst="rect">
            <a:avLst/>
          </a:prstGeom>
          <a:noFill/>
          <a:ln>
            <a:noFill/>
          </a:ln>
        </p:spPr>
      </p:pic>
      <p:pic>
        <p:nvPicPr>
          <p:cNvPr id="46" name="Google Shape;46;p5"/>
          <p:cNvPicPr preferRelativeResize="0"/>
          <p:nvPr/>
        </p:nvPicPr>
        <p:blipFill rotWithShape="1">
          <a:blip r:embed="rId3">
            <a:alphaModFix/>
          </a:blip>
          <a:srcRect l="-10854" t="-9039" r="36813"/>
          <a:stretch/>
        </p:blipFill>
        <p:spPr>
          <a:xfrm rot="-7505171">
            <a:off x="688121" y="183985"/>
            <a:ext cx="221534" cy="183515"/>
          </a:xfrm>
          <a:prstGeom prst="rect">
            <a:avLst/>
          </a:prstGeom>
          <a:noFill/>
          <a:ln>
            <a:noFill/>
          </a:ln>
        </p:spPr>
      </p:pic>
      <p:pic>
        <p:nvPicPr>
          <p:cNvPr id="47" name="Google Shape;47;p5"/>
          <p:cNvPicPr preferRelativeResize="0"/>
          <p:nvPr/>
        </p:nvPicPr>
        <p:blipFill rotWithShape="1">
          <a:blip r:embed="rId3">
            <a:alphaModFix/>
          </a:blip>
          <a:srcRect l="-10854" t="-9039" r="36813"/>
          <a:stretch/>
        </p:blipFill>
        <p:spPr>
          <a:xfrm rot="7505302" flipH="1">
            <a:off x="8314170" y="258986"/>
            <a:ext cx="497367" cy="412026"/>
          </a:xfrm>
          <a:prstGeom prst="rect">
            <a:avLst/>
          </a:prstGeom>
          <a:noFill/>
          <a:ln>
            <a:noFill/>
          </a:ln>
        </p:spPr>
      </p:pic>
      <p:pic>
        <p:nvPicPr>
          <p:cNvPr id="48" name="Google Shape;48;p5"/>
          <p:cNvPicPr preferRelativeResize="0"/>
          <p:nvPr/>
        </p:nvPicPr>
        <p:blipFill rotWithShape="1">
          <a:blip r:embed="rId3">
            <a:alphaModFix/>
          </a:blip>
          <a:srcRect l="-10854" t="-9039" r="36813"/>
          <a:stretch/>
        </p:blipFill>
        <p:spPr>
          <a:xfrm rot="7505171" flipH="1">
            <a:off x="8624854" y="2015785"/>
            <a:ext cx="221534" cy="183515"/>
          </a:xfrm>
          <a:prstGeom prst="rect">
            <a:avLst/>
          </a:prstGeom>
          <a:noFill/>
          <a:ln>
            <a:noFill/>
          </a:ln>
        </p:spPr>
      </p:pic>
      <p:pic>
        <p:nvPicPr>
          <p:cNvPr id="49" name="Google Shape;49;p5"/>
          <p:cNvPicPr preferRelativeResize="0"/>
          <p:nvPr/>
        </p:nvPicPr>
        <p:blipFill rotWithShape="1">
          <a:blip r:embed="rId3">
            <a:alphaModFix/>
          </a:blip>
          <a:srcRect l="-10854" t="-9039" r="36813"/>
          <a:stretch/>
        </p:blipFill>
        <p:spPr>
          <a:xfrm rot="7505171" flipH="1">
            <a:off x="8064904" y="183985"/>
            <a:ext cx="221534" cy="183515"/>
          </a:xfrm>
          <a:prstGeom prst="rect">
            <a:avLst/>
          </a:prstGeom>
          <a:noFill/>
          <a:ln>
            <a:noFill/>
          </a:ln>
        </p:spPr>
      </p:pic>
      <p:pic>
        <p:nvPicPr>
          <p:cNvPr id="50" name="Google Shape;50;p5"/>
          <p:cNvPicPr preferRelativeResize="0"/>
          <p:nvPr/>
        </p:nvPicPr>
        <p:blipFill rotWithShape="1">
          <a:blip r:embed="rId4">
            <a:alphaModFix/>
          </a:blip>
          <a:srcRect l="9200" r="12893"/>
          <a:stretch/>
        </p:blipFill>
        <p:spPr>
          <a:xfrm rot="476266">
            <a:off x="110613" y="4235236"/>
            <a:ext cx="1015650" cy="922275"/>
          </a:xfrm>
          <a:prstGeom prst="rect">
            <a:avLst/>
          </a:prstGeom>
          <a:noFill/>
          <a:ln>
            <a:noFill/>
          </a:ln>
        </p:spPr>
      </p:pic>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wo columns 1">
  <p:cSld name="CUSTOM_9_1_1_1_1_1_1_1">
    <p:spTree>
      <p:nvGrpSpPr>
        <p:cNvPr id="1" name="Shape 408"/>
        <p:cNvGrpSpPr/>
        <p:nvPr/>
      </p:nvGrpSpPr>
      <p:grpSpPr>
        <a:xfrm>
          <a:off x="0" y="0"/>
          <a:ext cx="0" cy="0"/>
          <a:chOff x="0" y="0"/>
          <a:chExt cx="0" cy="0"/>
        </a:xfrm>
      </p:grpSpPr>
      <p:pic>
        <p:nvPicPr>
          <p:cNvPr id="409" name="Google Shape;409;p32"/>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410" name="Google Shape;410;p32"/>
          <p:cNvSpPr txBox="1">
            <a:spLocks noGrp="1"/>
          </p:cNvSpPr>
          <p:nvPr>
            <p:ph type="body" idx="1"/>
          </p:nvPr>
        </p:nvSpPr>
        <p:spPr>
          <a:xfrm>
            <a:off x="914400" y="952650"/>
            <a:ext cx="3802800" cy="37338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dk1"/>
              </a:buClr>
              <a:buSzPts val="1400"/>
              <a:buChar char="●"/>
              <a:defRPr>
                <a:solidFill>
                  <a:schemeClr val="dk1"/>
                </a:solidFill>
              </a:defRPr>
            </a:lvl1pPr>
            <a:lvl2pPr marL="914400" lvl="1" indent="-330200" rtl="0">
              <a:lnSpc>
                <a:spcPct val="100000"/>
              </a:lnSpc>
              <a:spcBef>
                <a:spcPts val="0"/>
              </a:spcBef>
              <a:spcAft>
                <a:spcPts val="0"/>
              </a:spcAft>
              <a:buClr>
                <a:schemeClr val="dk1"/>
              </a:buClr>
              <a:buSzPts val="1600"/>
              <a:buFont typeface="Montserrat"/>
              <a:buChar char="○"/>
              <a:defRPr sz="1200">
                <a:solidFill>
                  <a:schemeClr val="dk1"/>
                </a:solidFill>
              </a:defRPr>
            </a:lvl2pPr>
            <a:lvl3pPr marL="1371600" lvl="2" indent="-330200" rtl="0">
              <a:spcBef>
                <a:spcPts val="0"/>
              </a:spcBef>
              <a:spcAft>
                <a:spcPts val="0"/>
              </a:spcAft>
              <a:buClr>
                <a:schemeClr val="dk1"/>
              </a:buClr>
              <a:buSzPts val="1600"/>
              <a:buFont typeface="Montserrat"/>
              <a:buChar char="■"/>
              <a:defRPr>
                <a:solidFill>
                  <a:schemeClr val="dk1"/>
                </a:solidFill>
              </a:defRPr>
            </a:lvl3pPr>
            <a:lvl4pPr marL="1828800" lvl="3" indent="-330200" rtl="0">
              <a:spcBef>
                <a:spcPts val="0"/>
              </a:spcBef>
              <a:spcAft>
                <a:spcPts val="0"/>
              </a:spcAft>
              <a:buClr>
                <a:schemeClr val="dk1"/>
              </a:buClr>
              <a:buSzPts val="1600"/>
              <a:buFont typeface="Montserrat"/>
              <a:buChar char="●"/>
              <a:defRPr>
                <a:solidFill>
                  <a:schemeClr val="dk1"/>
                </a:solidFill>
              </a:defRPr>
            </a:lvl4pPr>
            <a:lvl5pPr marL="2286000" lvl="4" indent="-330200" rtl="0">
              <a:spcBef>
                <a:spcPts val="0"/>
              </a:spcBef>
              <a:spcAft>
                <a:spcPts val="0"/>
              </a:spcAft>
              <a:buClr>
                <a:schemeClr val="dk1"/>
              </a:buClr>
              <a:buSzPts val="1600"/>
              <a:buFont typeface="Montserrat"/>
              <a:buChar char="○"/>
              <a:defRPr>
                <a:solidFill>
                  <a:schemeClr val="dk1"/>
                </a:solidFill>
              </a:defRPr>
            </a:lvl5pPr>
            <a:lvl6pPr marL="2743200" lvl="5" indent="-330200" rtl="0">
              <a:spcBef>
                <a:spcPts val="0"/>
              </a:spcBef>
              <a:spcAft>
                <a:spcPts val="0"/>
              </a:spcAft>
              <a:buClr>
                <a:schemeClr val="dk1"/>
              </a:buClr>
              <a:buSzPts val="1600"/>
              <a:buFont typeface="Montserrat"/>
              <a:buChar char="■"/>
              <a:defRPr>
                <a:solidFill>
                  <a:schemeClr val="dk1"/>
                </a:solidFill>
              </a:defRPr>
            </a:lvl6pPr>
            <a:lvl7pPr marL="3200400" lvl="6" indent="-330200" rtl="0">
              <a:spcBef>
                <a:spcPts val="0"/>
              </a:spcBef>
              <a:spcAft>
                <a:spcPts val="0"/>
              </a:spcAft>
              <a:buClr>
                <a:schemeClr val="dk1"/>
              </a:buClr>
              <a:buSzPts val="1600"/>
              <a:buFont typeface="Montserrat"/>
              <a:buChar char="●"/>
              <a:defRPr>
                <a:solidFill>
                  <a:schemeClr val="dk1"/>
                </a:solidFill>
              </a:defRPr>
            </a:lvl7pPr>
            <a:lvl8pPr marL="3657600" lvl="7" indent="-330200" rtl="0">
              <a:spcBef>
                <a:spcPts val="0"/>
              </a:spcBef>
              <a:spcAft>
                <a:spcPts val="0"/>
              </a:spcAft>
              <a:buClr>
                <a:schemeClr val="dk1"/>
              </a:buClr>
              <a:buSzPts val="1600"/>
              <a:buFont typeface="Montserrat"/>
              <a:buChar char="○"/>
              <a:defRPr>
                <a:solidFill>
                  <a:schemeClr val="dk1"/>
                </a:solidFill>
              </a:defRPr>
            </a:lvl8pPr>
            <a:lvl9pPr marL="4114800" lvl="8" indent="-330200" rtl="0">
              <a:spcBef>
                <a:spcPts val="0"/>
              </a:spcBef>
              <a:spcAft>
                <a:spcPts val="0"/>
              </a:spcAft>
              <a:buClr>
                <a:schemeClr val="dk1"/>
              </a:buClr>
              <a:buSzPts val="1600"/>
              <a:buFont typeface="Montserrat"/>
              <a:buChar char="■"/>
              <a:defRPr>
                <a:solidFill>
                  <a:schemeClr val="dk1"/>
                </a:solidFill>
              </a:defRPr>
            </a:lvl9pPr>
          </a:lstStyle>
          <a:p>
            <a:endParaRPr/>
          </a:p>
        </p:txBody>
      </p:sp>
      <p:sp>
        <p:nvSpPr>
          <p:cNvPr id="411" name="Google Shape;411;p32"/>
          <p:cNvSpPr txBox="1">
            <a:spLocks noGrp="1"/>
          </p:cNvSpPr>
          <p:nvPr>
            <p:ph type="title"/>
          </p:nvPr>
        </p:nvSpPr>
        <p:spPr>
          <a:xfrm>
            <a:off x="721125" y="383250"/>
            <a:ext cx="7550700" cy="569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12" name="Google Shape;412;p32"/>
          <p:cNvSpPr txBox="1">
            <a:spLocks noGrp="1"/>
          </p:cNvSpPr>
          <p:nvPr>
            <p:ph type="body" idx="2"/>
          </p:nvPr>
        </p:nvSpPr>
        <p:spPr>
          <a:xfrm>
            <a:off x="4848775" y="1694425"/>
            <a:ext cx="3802800" cy="29841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dk1"/>
              </a:buClr>
              <a:buSzPts val="1400"/>
              <a:buChar char="●"/>
              <a:defRPr sz="2200">
                <a:solidFill>
                  <a:schemeClr val="lt1"/>
                </a:solidFill>
                <a:latin typeface="Titan One"/>
                <a:ea typeface="Titan One"/>
                <a:cs typeface="Titan One"/>
                <a:sym typeface="Titan One"/>
              </a:defRPr>
            </a:lvl1pPr>
            <a:lvl2pPr marL="914400" lvl="1" indent="-330200" rtl="0">
              <a:lnSpc>
                <a:spcPct val="100000"/>
              </a:lnSpc>
              <a:spcBef>
                <a:spcPts val="0"/>
              </a:spcBef>
              <a:spcAft>
                <a:spcPts val="0"/>
              </a:spcAft>
              <a:buClr>
                <a:schemeClr val="dk1"/>
              </a:buClr>
              <a:buSzPts val="1600"/>
              <a:buFont typeface="Montserrat"/>
              <a:buChar char="○"/>
              <a:defRPr sz="1200">
                <a:solidFill>
                  <a:schemeClr val="dk1"/>
                </a:solidFill>
              </a:defRPr>
            </a:lvl2pPr>
            <a:lvl3pPr marL="1371600" lvl="2" indent="-330200" rtl="0">
              <a:spcBef>
                <a:spcPts val="0"/>
              </a:spcBef>
              <a:spcAft>
                <a:spcPts val="0"/>
              </a:spcAft>
              <a:buClr>
                <a:schemeClr val="dk1"/>
              </a:buClr>
              <a:buSzPts val="1600"/>
              <a:buFont typeface="Montserrat"/>
              <a:buChar char="■"/>
              <a:defRPr>
                <a:solidFill>
                  <a:schemeClr val="dk1"/>
                </a:solidFill>
              </a:defRPr>
            </a:lvl3pPr>
            <a:lvl4pPr marL="1828800" lvl="3" indent="-330200" rtl="0">
              <a:spcBef>
                <a:spcPts val="0"/>
              </a:spcBef>
              <a:spcAft>
                <a:spcPts val="0"/>
              </a:spcAft>
              <a:buClr>
                <a:schemeClr val="dk1"/>
              </a:buClr>
              <a:buSzPts val="1600"/>
              <a:buFont typeface="Montserrat"/>
              <a:buChar char="●"/>
              <a:defRPr>
                <a:solidFill>
                  <a:schemeClr val="dk1"/>
                </a:solidFill>
              </a:defRPr>
            </a:lvl4pPr>
            <a:lvl5pPr marL="2286000" lvl="4" indent="-330200" rtl="0">
              <a:spcBef>
                <a:spcPts val="0"/>
              </a:spcBef>
              <a:spcAft>
                <a:spcPts val="0"/>
              </a:spcAft>
              <a:buClr>
                <a:schemeClr val="dk1"/>
              </a:buClr>
              <a:buSzPts val="1600"/>
              <a:buFont typeface="Montserrat"/>
              <a:buChar char="○"/>
              <a:defRPr>
                <a:solidFill>
                  <a:schemeClr val="dk1"/>
                </a:solidFill>
              </a:defRPr>
            </a:lvl5pPr>
            <a:lvl6pPr marL="2743200" lvl="5" indent="-330200" rtl="0">
              <a:spcBef>
                <a:spcPts val="0"/>
              </a:spcBef>
              <a:spcAft>
                <a:spcPts val="0"/>
              </a:spcAft>
              <a:buClr>
                <a:schemeClr val="dk1"/>
              </a:buClr>
              <a:buSzPts val="1600"/>
              <a:buFont typeface="Montserrat"/>
              <a:buChar char="■"/>
              <a:defRPr>
                <a:solidFill>
                  <a:schemeClr val="dk1"/>
                </a:solidFill>
              </a:defRPr>
            </a:lvl6pPr>
            <a:lvl7pPr marL="3200400" lvl="6" indent="-330200" rtl="0">
              <a:spcBef>
                <a:spcPts val="0"/>
              </a:spcBef>
              <a:spcAft>
                <a:spcPts val="0"/>
              </a:spcAft>
              <a:buClr>
                <a:schemeClr val="dk1"/>
              </a:buClr>
              <a:buSzPts val="1600"/>
              <a:buFont typeface="Montserrat"/>
              <a:buChar char="●"/>
              <a:defRPr>
                <a:solidFill>
                  <a:schemeClr val="dk1"/>
                </a:solidFill>
              </a:defRPr>
            </a:lvl7pPr>
            <a:lvl8pPr marL="3657600" lvl="7" indent="-330200" rtl="0">
              <a:spcBef>
                <a:spcPts val="0"/>
              </a:spcBef>
              <a:spcAft>
                <a:spcPts val="0"/>
              </a:spcAft>
              <a:buClr>
                <a:schemeClr val="dk1"/>
              </a:buClr>
              <a:buSzPts val="1600"/>
              <a:buFont typeface="Montserrat"/>
              <a:buChar char="○"/>
              <a:defRPr>
                <a:solidFill>
                  <a:schemeClr val="dk1"/>
                </a:solidFill>
              </a:defRPr>
            </a:lvl8pPr>
            <a:lvl9pPr marL="4114800" lvl="8" indent="-330200" rtl="0">
              <a:spcBef>
                <a:spcPts val="0"/>
              </a:spcBef>
              <a:spcAft>
                <a:spcPts val="0"/>
              </a:spcAft>
              <a:buClr>
                <a:schemeClr val="dk1"/>
              </a:buClr>
              <a:buSzPts val="1600"/>
              <a:buFont typeface="Montserrat"/>
              <a:buChar char="■"/>
              <a:defRPr>
                <a:solidFill>
                  <a:schemeClr val="dk1"/>
                </a:solidFill>
              </a:defRPr>
            </a:lvl9pPr>
          </a:lstStyle>
          <a:p>
            <a:endParaRPr/>
          </a:p>
        </p:txBody>
      </p:sp>
      <p:grpSp>
        <p:nvGrpSpPr>
          <p:cNvPr id="413" name="Google Shape;413;p32"/>
          <p:cNvGrpSpPr/>
          <p:nvPr/>
        </p:nvGrpSpPr>
        <p:grpSpPr>
          <a:xfrm>
            <a:off x="-154106" y="81275"/>
            <a:ext cx="9153455" cy="5185044"/>
            <a:chOff x="-154106" y="81275"/>
            <a:chExt cx="9153455" cy="5185044"/>
          </a:xfrm>
        </p:grpSpPr>
        <p:pic>
          <p:nvPicPr>
            <p:cNvPr id="414" name="Google Shape;414;p32"/>
            <p:cNvPicPr preferRelativeResize="0"/>
            <p:nvPr/>
          </p:nvPicPr>
          <p:blipFill rotWithShape="1">
            <a:blip r:embed="rId3">
              <a:alphaModFix/>
            </a:blip>
            <a:srcRect l="9200" r="12893"/>
            <a:stretch/>
          </p:blipFill>
          <p:spPr>
            <a:xfrm rot="-7854636" flipH="1">
              <a:off x="19130" y="4119412"/>
              <a:ext cx="1015651" cy="922275"/>
            </a:xfrm>
            <a:prstGeom prst="rect">
              <a:avLst/>
            </a:prstGeom>
            <a:noFill/>
            <a:ln>
              <a:noFill/>
            </a:ln>
          </p:spPr>
        </p:pic>
        <p:pic>
          <p:nvPicPr>
            <p:cNvPr id="415" name="Google Shape;415;p32"/>
            <p:cNvPicPr preferRelativeResize="0"/>
            <p:nvPr/>
          </p:nvPicPr>
          <p:blipFill rotWithShape="1">
            <a:blip r:embed="rId4">
              <a:alphaModFix/>
            </a:blip>
            <a:srcRect l="11454" r="16598"/>
            <a:stretch/>
          </p:blipFill>
          <p:spPr>
            <a:xfrm rot="-10669843" flipH="1">
              <a:off x="7975814" y="100177"/>
              <a:ext cx="1011310" cy="664345"/>
            </a:xfrm>
            <a:prstGeom prst="rect">
              <a:avLst/>
            </a:prstGeom>
            <a:noFill/>
            <a:ln>
              <a:noFill/>
            </a:ln>
          </p:spPr>
        </p:pic>
        <p:pic>
          <p:nvPicPr>
            <p:cNvPr id="416" name="Google Shape;416;p32"/>
            <p:cNvPicPr preferRelativeResize="0"/>
            <p:nvPr/>
          </p:nvPicPr>
          <p:blipFill rotWithShape="1">
            <a:blip r:embed="rId5">
              <a:alphaModFix/>
            </a:blip>
            <a:srcRect l="-10854" t="-9039" r="36813"/>
            <a:stretch/>
          </p:blipFill>
          <p:spPr>
            <a:xfrm flipH="1">
              <a:off x="8383674" y="4608050"/>
              <a:ext cx="615675" cy="510025"/>
            </a:xfrm>
            <a:prstGeom prst="rect">
              <a:avLst/>
            </a:prstGeom>
            <a:noFill/>
            <a:ln>
              <a:noFill/>
            </a:ln>
          </p:spPr>
        </p:pic>
        <p:pic>
          <p:nvPicPr>
            <p:cNvPr id="417" name="Google Shape;417;p32"/>
            <p:cNvPicPr preferRelativeResize="0"/>
            <p:nvPr/>
          </p:nvPicPr>
          <p:blipFill rotWithShape="1">
            <a:blip r:embed="rId5">
              <a:alphaModFix/>
            </a:blip>
            <a:srcRect l="-10854" t="-9039" r="36813"/>
            <a:stretch/>
          </p:blipFill>
          <p:spPr>
            <a:xfrm rot="-3294700" flipH="1">
              <a:off x="8528677" y="4346625"/>
              <a:ext cx="325652" cy="269776"/>
            </a:xfrm>
            <a:prstGeom prst="rect">
              <a:avLst/>
            </a:prstGeom>
            <a:noFill/>
            <a:ln>
              <a:noFill/>
            </a:ln>
          </p:spPr>
        </p:pic>
        <p:pic>
          <p:nvPicPr>
            <p:cNvPr id="418" name="Google Shape;418;p32"/>
            <p:cNvPicPr preferRelativeResize="0"/>
            <p:nvPr/>
          </p:nvPicPr>
          <p:blipFill rotWithShape="1">
            <a:blip r:embed="rId5">
              <a:alphaModFix/>
            </a:blip>
            <a:srcRect l="-10854" t="-9039" r="36813"/>
            <a:stretch/>
          </p:blipFill>
          <p:spPr>
            <a:xfrm rot="-3294829" flipH="1">
              <a:off x="8277277" y="4771303"/>
              <a:ext cx="221534" cy="183515"/>
            </a:xfrm>
            <a:prstGeom prst="rect">
              <a:avLst/>
            </a:prstGeom>
            <a:noFill/>
            <a:ln>
              <a:noFill/>
            </a:ln>
          </p:spPr>
        </p:pic>
        <p:pic>
          <p:nvPicPr>
            <p:cNvPr id="419" name="Google Shape;419;p32"/>
            <p:cNvPicPr preferRelativeResize="0"/>
            <p:nvPr/>
          </p:nvPicPr>
          <p:blipFill rotWithShape="1">
            <a:blip r:embed="rId5">
              <a:alphaModFix/>
            </a:blip>
            <a:srcRect l="-10854" t="-9039" r="36813"/>
            <a:stretch/>
          </p:blipFill>
          <p:spPr>
            <a:xfrm rot="2267910" flipH="1">
              <a:off x="237778" y="344775"/>
              <a:ext cx="325652" cy="269775"/>
            </a:xfrm>
            <a:prstGeom prst="rect">
              <a:avLst/>
            </a:prstGeom>
            <a:noFill/>
            <a:ln>
              <a:noFill/>
            </a:ln>
          </p:spPr>
        </p:pic>
        <p:pic>
          <p:nvPicPr>
            <p:cNvPr id="420" name="Google Shape;420;p32"/>
            <p:cNvPicPr preferRelativeResize="0"/>
            <p:nvPr/>
          </p:nvPicPr>
          <p:blipFill rotWithShape="1">
            <a:blip r:embed="rId5">
              <a:alphaModFix/>
            </a:blip>
            <a:srcRect l="-10854" t="-9039" r="36813"/>
            <a:stretch/>
          </p:blipFill>
          <p:spPr>
            <a:xfrm rot="2267795" flipH="1">
              <a:off x="438908" y="227289"/>
              <a:ext cx="221539" cy="183515"/>
            </a:xfrm>
            <a:prstGeom prst="rect">
              <a:avLst/>
            </a:prstGeom>
            <a:noFill/>
            <a:ln>
              <a:noFill/>
            </a:ln>
          </p:spPr>
        </p:pic>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hanks">
  <p:cSld name="CUSTOM_1">
    <p:spTree>
      <p:nvGrpSpPr>
        <p:cNvPr id="1" name="Shape 421"/>
        <p:cNvGrpSpPr/>
        <p:nvPr/>
      </p:nvGrpSpPr>
      <p:grpSpPr>
        <a:xfrm>
          <a:off x="0" y="0"/>
          <a:ext cx="0" cy="0"/>
          <a:chOff x="0" y="0"/>
          <a:chExt cx="0" cy="0"/>
        </a:xfrm>
      </p:grpSpPr>
      <p:pic>
        <p:nvPicPr>
          <p:cNvPr id="422" name="Google Shape;422;p33"/>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423" name="Google Shape;423;p33"/>
          <p:cNvSpPr txBox="1">
            <a:spLocks noGrp="1"/>
          </p:cNvSpPr>
          <p:nvPr>
            <p:ph type="ctrTitle"/>
          </p:nvPr>
        </p:nvSpPr>
        <p:spPr>
          <a:xfrm>
            <a:off x="4327500" y="370100"/>
            <a:ext cx="3994200" cy="10029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2"/>
              </a:buClr>
              <a:buSzPts val="5200"/>
              <a:buNone/>
              <a:defRPr sz="7200"/>
            </a:lvl1pPr>
            <a:lvl2pPr lvl="1" algn="r" rtl="0">
              <a:spcBef>
                <a:spcPts val="0"/>
              </a:spcBef>
              <a:spcAft>
                <a:spcPts val="0"/>
              </a:spcAft>
              <a:buSzPts val="5200"/>
              <a:buNone/>
              <a:defRPr sz="5200"/>
            </a:lvl2pPr>
            <a:lvl3pPr lvl="2" algn="r" rtl="0">
              <a:spcBef>
                <a:spcPts val="0"/>
              </a:spcBef>
              <a:spcAft>
                <a:spcPts val="0"/>
              </a:spcAft>
              <a:buSzPts val="5200"/>
              <a:buNone/>
              <a:defRPr sz="5200"/>
            </a:lvl3pPr>
            <a:lvl4pPr lvl="3" algn="r" rtl="0">
              <a:spcBef>
                <a:spcPts val="0"/>
              </a:spcBef>
              <a:spcAft>
                <a:spcPts val="0"/>
              </a:spcAft>
              <a:buSzPts val="5200"/>
              <a:buNone/>
              <a:defRPr sz="5200"/>
            </a:lvl4pPr>
            <a:lvl5pPr lvl="4" algn="r" rtl="0">
              <a:spcBef>
                <a:spcPts val="0"/>
              </a:spcBef>
              <a:spcAft>
                <a:spcPts val="0"/>
              </a:spcAft>
              <a:buSzPts val="5200"/>
              <a:buNone/>
              <a:defRPr sz="5200"/>
            </a:lvl5pPr>
            <a:lvl6pPr lvl="5" algn="r" rtl="0">
              <a:spcBef>
                <a:spcPts val="0"/>
              </a:spcBef>
              <a:spcAft>
                <a:spcPts val="0"/>
              </a:spcAft>
              <a:buSzPts val="5200"/>
              <a:buNone/>
              <a:defRPr sz="5200"/>
            </a:lvl6pPr>
            <a:lvl7pPr lvl="6" algn="r" rtl="0">
              <a:spcBef>
                <a:spcPts val="0"/>
              </a:spcBef>
              <a:spcAft>
                <a:spcPts val="0"/>
              </a:spcAft>
              <a:buSzPts val="5200"/>
              <a:buNone/>
              <a:defRPr sz="5200"/>
            </a:lvl7pPr>
            <a:lvl8pPr lvl="7" algn="r" rtl="0">
              <a:spcBef>
                <a:spcPts val="0"/>
              </a:spcBef>
              <a:spcAft>
                <a:spcPts val="0"/>
              </a:spcAft>
              <a:buSzPts val="5200"/>
              <a:buNone/>
              <a:defRPr sz="5200"/>
            </a:lvl8pPr>
            <a:lvl9pPr lvl="8" algn="r" rtl="0">
              <a:spcBef>
                <a:spcPts val="0"/>
              </a:spcBef>
              <a:spcAft>
                <a:spcPts val="0"/>
              </a:spcAft>
              <a:buSzPts val="5200"/>
              <a:buNone/>
              <a:defRPr sz="5200"/>
            </a:lvl9pPr>
          </a:lstStyle>
          <a:p>
            <a:endParaRPr/>
          </a:p>
        </p:txBody>
      </p:sp>
      <p:sp>
        <p:nvSpPr>
          <p:cNvPr id="424" name="Google Shape;424;p33"/>
          <p:cNvSpPr txBox="1">
            <a:spLocks noGrp="1"/>
          </p:cNvSpPr>
          <p:nvPr>
            <p:ph type="subTitle" idx="1"/>
          </p:nvPr>
        </p:nvSpPr>
        <p:spPr>
          <a:xfrm>
            <a:off x="4704300" y="1299975"/>
            <a:ext cx="3617400" cy="153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1600"/>
            </a:lvl1pPr>
            <a:lvl2pPr lvl="1" algn="r" rtl="0">
              <a:lnSpc>
                <a:spcPct val="100000"/>
              </a:lnSpc>
              <a:spcBef>
                <a:spcPts val="0"/>
              </a:spcBef>
              <a:spcAft>
                <a:spcPts val="0"/>
              </a:spcAft>
              <a:buSzPts val="2800"/>
              <a:buNone/>
              <a:defRPr sz="2800"/>
            </a:lvl2pPr>
            <a:lvl3pPr lvl="2" algn="r" rtl="0">
              <a:lnSpc>
                <a:spcPct val="100000"/>
              </a:lnSpc>
              <a:spcBef>
                <a:spcPts val="0"/>
              </a:spcBef>
              <a:spcAft>
                <a:spcPts val="0"/>
              </a:spcAft>
              <a:buSzPts val="2800"/>
              <a:buNone/>
              <a:defRPr sz="2800"/>
            </a:lvl3pPr>
            <a:lvl4pPr lvl="3" algn="r" rtl="0">
              <a:lnSpc>
                <a:spcPct val="100000"/>
              </a:lnSpc>
              <a:spcBef>
                <a:spcPts val="0"/>
              </a:spcBef>
              <a:spcAft>
                <a:spcPts val="0"/>
              </a:spcAft>
              <a:buSzPts val="2800"/>
              <a:buNone/>
              <a:defRPr sz="2800"/>
            </a:lvl4pPr>
            <a:lvl5pPr lvl="4" algn="r" rtl="0">
              <a:lnSpc>
                <a:spcPct val="100000"/>
              </a:lnSpc>
              <a:spcBef>
                <a:spcPts val="0"/>
              </a:spcBef>
              <a:spcAft>
                <a:spcPts val="0"/>
              </a:spcAft>
              <a:buSzPts val="2800"/>
              <a:buNone/>
              <a:defRPr sz="2800"/>
            </a:lvl5pPr>
            <a:lvl6pPr lvl="5" algn="r" rtl="0">
              <a:lnSpc>
                <a:spcPct val="100000"/>
              </a:lnSpc>
              <a:spcBef>
                <a:spcPts val="0"/>
              </a:spcBef>
              <a:spcAft>
                <a:spcPts val="0"/>
              </a:spcAft>
              <a:buSzPts val="2800"/>
              <a:buNone/>
              <a:defRPr sz="2800"/>
            </a:lvl6pPr>
            <a:lvl7pPr lvl="6" algn="r" rtl="0">
              <a:lnSpc>
                <a:spcPct val="100000"/>
              </a:lnSpc>
              <a:spcBef>
                <a:spcPts val="0"/>
              </a:spcBef>
              <a:spcAft>
                <a:spcPts val="0"/>
              </a:spcAft>
              <a:buSzPts val="2800"/>
              <a:buNone/>
              <a:defRPr sz="2800"/>
            </a:lvl7pPr>
            <a:lvl8pPr lvl="7" algn="r" rtl="0">
              <a:lnSpc>
                <a:spcPct val="100000"/>
              </a:lnSpc>
              <a:spcBef>
                <a:spcPts val="0"/>
              </a:spcBef>
              <a:spcAft>
                <a:spcPts val="0"/>
              </a:spcAft>
              <a:buSzPts val="2800"/>
              <a:buNone/>
              <a:defRPr sz="2800"/>
            </a:lvl8pPr>
            <a:lvl9pPr lvl="8" algn="r" rtl="0">
              <a:lnSpc>
                <a:spcPct val="100000"/>
              </a:lnSpc>
              <a:spcBef>
                <a:spcPts val="0"/>
              </a:spcBef>
              <a:spcAft>
                <a:spcPts val="0"/>
              </a:spcAft>
              <a:buSzPts val="2800"/>
              <a:buNone/>
              <a:defRPr sz="2800"/>
            </a:lvl9pPr>
          </a:lstStyle>
          <a:p>
            <a:endParaRPr/>
          </a:p>
        </p:txBody>
      </p:sp>
      <p:grpSp>
        <p:nvGrpSpPr>
          <p:cNvPr id="426" name="Google Shape;426;p33"/>
          <p:cNvGrpSpPr/>
          <p:nvPr/>
        </p:nvGrpSpPr>
        <p:grpSpPr>
          <a:xfrm>
            <a:off x="150606" y="200617"/>
            <a:ext cx="8868064" cy="5023172"/>
            <a:chOff x="150606" y="200617"/>
            <a:chExt cx="8868064" cy="5023172"/>
          </a:xfrm>
        </p:grpSpPr>
        <p:pic>
          <p:nvPicPr>
            <p:cNvPr id="427" name="Google Shape;427;p33"/>
            <p:cNvPicPr preferRelativeResize="0"/>
            <p:nvPr/>
          </p:nvPicPr>
          <p:blipFill rotWithShape="1">
            <a:blip r:embed="rId3">
              <a:alphaModFix/>
            </a:blip>
            <a:srcRect l="9200" r="12893"/>
            <a:stretch/>
          </p:blipFill>
          <p:spPr>
            <a:xfrm rot="10214172">
              <a:off x="8221478" y="4488796"/>
              <a:ext cx="745215" cy="676704"/>
            </a:xfrm>
            <a:prstGeom prst="rect">
              <a:avLst/>
            </a:prstGeom>
            <a:noFill/>
            <a:ln>
              <a:noFill/>
            </a:ln>
          </p:spPr>
        </p:pic>
        <p:pic>
          <p:nvPicPr>
            <p:cNvPr id="428" name="Google Shape;428;p33"/>
            <p:cNvPicPr preferRelativeResize="0"/>
            <p:nvPr/>
          </p:nvPicPr>
          <p:blipFill rotWithShape="1">
            <a:blip r:embed="rId4">
              <a:alphaModFix/>
            </a:blip>
            <a:srcRect l="-10854" t="-9039" r="36813"/>
            <a:stretch/>
          </p:blipFill>
          <p:spPr>
            <a:xfrm rot="3294744">
              <a:off x="224491" y="469658"/>
              <a:ext cx="584798" cy="484454"/>
            </a:xfrm>
            <a:prstGeom prst="rect">
              <a:avLst/>
            </a:prstGeom>
            <a:noFill/>
            <a:ln>
              <a:noFill/>
            </a:ln>
          </p:spPr>
        </p:pic>
        <p:pic>
          <p:nvPicPr>
            <p:cNvPr id="429" name="Google Shape;429;p33"/>
            <p:cNvPicPr preferRelativeResize="0"/>
            <p:nvPr/>
          </p:nvPicPr>
          <p:blipFill rotWithShape="1">
            <a:blip r:embed="rId4">
              <a:alphaModFix/>
            </a:blip>
            <a:srcRect l="-10854" t="-9039" r="36813"/>
            <a:stretch/>
          </p:blipFill>
          <p:spPr>
            <a:xfrm rot="3294875">
              <a:off x="618735" y="293338"/>
              <a:ext cx="397826" cy="329549"/>
            </a:xfrm>
            <a:prstGeom prst="rect">
              <a:avLst/>
            </a:prstGeom>
            <a:noFill/>
            <a:ln>
              <a:noFill/>
            </a:ln>
          </p:spPr>
        </p:pic>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p:cSld name="CUSTOM_11">
    <p:spTree>
      <p:nvGrpSpPr>
        <p:cNvPr id="1" name="Shape 430"/>
        <p:cNvGrpSpPr/>
        <p:nvPr/>
      </p:nvGrpSpPr>
      <p:grpSpPr>
        <a:xfrm>
          <a:off x="0" y="0"/>
          <a:ext cx="0" cy="0"/>
          <a:chOff x="0" y="0"/>
          <a:chExt cx="0" cy="0"/>
        </a:xfrm>
      </p:grpSpPr>
      <p:pic>
        <p:nvPicPr>
          <p:cNvPr id="431" name="Google Shape;431;p34"/>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432" name="Google Shape;432;p34"/>
          <p:cNvGrpSpPr/>
          <p:nvPr/>
        </p:nvGrpSpPr>
        <p:grpSpPr>
          <a:xfrm>
            <a:off x="74494" y="81275"/>
            <a:ext cx="9153455" cy="5185044"/>
            <a:chOff x="74494" y="81275"/>
            <a:chExt cx="9153455" cy="5185044"/>
          </a:xfrm>
        </p:grpSpPr>
        <p:pic>
          <p:nvPicPr>
            <p:cNvPr id="433" name="Google Shape;433;p34"/>
            <p:cNvPicPr preferRelativeResize="0"/>
            <p:nvPr/>
          </p:nvPicPr>
          <p:blipFill rotWithShape="1">
            <a:blip r:embed="rId3">
              <a:alphaModFix/>
            </a:blip>
            <a:srcRect l="9200" r="12893"/>
            <a:stretch/>
          </p:blipFill>
          <p:spPr>
            <a:xfrm rot="7854636">
              <a:off x="8039062" y="4119412"/>
              <a:ext cx="1015651" cy="922275"/>
            </a:xfrm>
            <a:prstGeom prst="rect">
              <a:avLst/>
            </a:prstGeom>
            <a:noFill/>
            <a:ln>
              <a:noFill/>
            </a:ln>
          </p:spPr>
        </p:pic>
        <p:pic>
          <p:nvPicPr>
            <p:cNvPr id="434" name="Google Shape;434;p34"/>
            <p:cNvPicPr preferRelativeResize="0"/>
            <p:nvPr/>
          </p:nvPicPr>
          <p:blipFill rotWithShape="1">
            <a:blip r:embed="rId4">
              <a:alphaModFix/>
            </a:blip>
            <a:srcRect l="11454" r="16598"/>
            <a:stretch/>
          </p:blipFill>
          <p:spPr>
            <a:xfrm rot="10669843">
              <a:off x="86718" y="100177"/>
              <a:ext cx="1011310" cy="664345"/>
            </a:xfrm>
            <a:prstGeom prst="rect">
              <a:avLst/>
            </a:prstGeom>
            <a:noFill/>
            <a:ln>
              <a:noFill/>
            </a:ln>
          </p:spPr>
        </p:pic>
        <p:pic>
          <p:nvPicPr>
            <p:cNvPr id="435" name="Google Shape;435;p34"/>
            <p:cNvPicPr preferRelativeResize="0"/>
            <p:nvPr/>
          </p:nvPicPr>
          <p:blipFill rotWithShape="1">
            <a:blip r:embed="rId5">
              <a:alphaModFix/>
            </a:blip>
            <a:srcRect l="-10854" t="-9039" r="36813"/>
            <a:stretch/>
          </p:blipFill>
          <p:spPr>
            <a:xfrm>
              <a:off x="74494" y="4608050"/>
              <a:ext cx="615675" cy="510025"/>
            </a:xfrm>
            <a:prstGeom prst="rect">
              <a:avLst/>
            </a:prstGeom>
            <a:noFill/>
            <a:ln>
              <a:noFill/>
            </a:ln>
          </p:spPr>
        </p:pic>
        <p:pic>
          <p:nvPicPr>
            <p:cNvPr id="436" name="Google Shape;436;p34"/>
            <p:cNvPicPr preferRelativeResize="0"/>
            <p:nvPr/>
          </p:nvPicPr>
          <p:blipFill rotWithShape="1">
            <a:blip r:embed="rId5">
              <a:alphaModFix/>
            </a:blip>
            <a:srcRect l="-10854" t="-9039" r="36813"/>
            <a:stretch/>
          </p:blipFill>
          <p:spPr>
            <a:xfrm rot="3294700">
              <a:off x="219513" y="4346625"/>
              <a:ext cx="325652" cy="269776"/>
            </a:xfrm>
            <a:prstGeom prst="rect">
              <a:avLst/>
            </a:prstGeom>
            <a:noFill/>
            <a:ln>
              <a:noFill/>
            </a:ln>
          </p:spPr>
        </p:pic>
        <p:pic>
          <p:nvPicPr>
            <p:cNvPr id="437" name="Google Shape;437;p34"/>
            <p:cNvPicPr preferRelativeResize="0"/>
            <p:nvPr/>
          </p:nvPicPr>
          <p:blipFill rotWithShape="1">
            <a:blip r:embed="rId5">
              <a:alphaModFix/>
            </a:blip>
            <a:srcRect l="-10854" t="-9039" r="36813"/>
            <a:stretch/>
          </p:blipFill>
          <p:spPr>
            <a:xfrm rot="3294829">
              <a:off x="575031" y="4771303"/>
              <a:ext cx="221534" cy="183515"/>
            </a:xfrm>
            <a:prstGeom prst="rect">
              <a:avLst/>
            </a:prstGeom>
            <a:noFill/>
            <a:ln>
              <a:noFill/>
            </a:ln>
          </p:spPr>
        </p:pic>
        <p:pic>
          <p:nvPicPr>
            <p:cNvPr id="438" name="Google Shape;438;p34"/>
            <p:cNvPicPr preferRelativeResize="0"/>
            <p:nvPr/>
          </p:nvPicPr>
          <p:blipFill rotWithShape="1">
            <a:blip r:embed="rId5">
              <a:alphaModFix/>
            </a:blip>
            <a:srcRect l="-10854" t="-9039" r="36813"/>
            <a:stretch/>
          </p:blipFill>
          <p:spPr>
            <a:xfrm rot="-2267910">
              <a:off x="8510413" y="344775"/>
              <a:ext cx="325652" cy="269775"/>
            </a:xfrm>
            <a:prstGeom prst="rect">
              <a:avLst/>
            </a:prstGeom>
            <a:noFill/>
            <a:ln>
              <a:noFill/>
            </a:ln>
          </p:spPr>
        </p:pic>
        <p:pic>
          <p:nvPicPr>
            <p:cNvPr id="439" name="Google Shape;439;p34"/>
            <p:cNvPicPr preferRelativeResize="0"/>
            <p:nvPr/>
          </p:nvPicPr>
          <p:blipFill rotWithShape="1">
            <a:blip r:embed="rId5">
              <a:alphaModFix/>
            </a:blip>
            <a:srcRect l="-10854" t="-9039" r="36813"/>
            <a:stretch/>
          </p:blipFill>
          <p:spPr>
            <a:xfrm rot="-2267795">
              <a:off x="8413396" y="227289"/>
              <a:ext cx="221539" cy="183515"/>
            </a:xfrm>
            <a:prstGeom prst="rect">
              <a:avLst/>
            </a:prstGeom>
            <a:noFill/>
            <a:ln>
              <a:noFill/>
            </a:ln>
          </p:spPr>
        </p:pic>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1">
  <p:cSld name="CUSTOM_11_1">
    <p:spTree>
      <p:nvGrpSpPr>
        <p:cNvPr id="1" name="Shape 440"/>
        <p:cNvGrpSpPr/>
        <p:nvPr/>
      </p:nvGrpSpPr>
      <p:grpSpPr>
        <a:xfrm>
          <a:off x="0" y="0"/>
          <a:ext cx="0" cy="0"/>
          <a:chOff x="0" y="0"/>
          <a:chExt cx="0" cy="0"/>
        </a:xfrm>
      </p:grpSpPr>
      <p:pic>
        <p:nvPicPr>
          <p:cNvPr id="441" name="Google Shape;441;p35"/>
          <p:cNvPicPr preferRelativeResize="0"/>
          <p:nvPr/>
        </p:nvPicPr>
        <p:blipFill>
          <a:blip r:embed="rId2">
            <a:alphaModFix/>
          </a:blip>
          <a:stretch>
            <a:fillRect/>
          </a:stretch>
        </p:blipFill>
        <p:spPr>
          <a:xfrm rot="10800000">
            <a:off x="0" y="0"/>
            <a:ext cx="9144003" cy="5143501"/>
          </a:xfrm>
          <a:prstGeom prst="rect">
            <a:avLst/>
          </a:prstGeom>
          <a:noFill/>
          <a:ln>
            <a:noFill/>
          </a:ln>
        </p:spPr>
      </p:pic>
      <p:grpSp>
        <p:nvGrpSpPr>
          <p:cNvPr id="442" name="Google Shape;442;p35"/>
          <p:cNvGrpSpPr/>
          <p:nvPr/>
        </p:nvGrpSpPr>
        <p:grpSpPr>
          <a:xfrm>
            <a:off x="100179" y="132354"/>
            <a:ext cx="8925994" cy="4964323"/>
            <a:chOff x="100179" y="132354"/>
            <a:chExt cx="8925994" cy="4964323"/>
          </a:xfrm>
        </p:grpSpPr>
        <p:pic>
          <p:nvPicPr>
            <p:cNvPr id="443" name="Google Shape;443;p35"/>
            <p:cNvPicPr preferRelativeResize="0"/>
            <p:nvPr/>
          </p:nvPicPr>
          <p:blipFill rotWithShape="1">
            <a:blip r:embed="rId3">
              <a:alphaModFix/>
            </a:blip>
            <a:srcRect l="-10854" t="-9039" r="36813"/>
            <a:stretch/>
          </p:blipFill>
          <p:spPr>
            <a:xfrm rot="-5899081">
              <a:off x="8131923" y="4214552"/>
              <a:ext cx="910483" cy="754234"/>
            </a:xfrm>
            <a:prstGeom prst="rect">
              <a:avLst/>
            </a:prstGeom>
            <a:noFill/>
            <a:ln>
              <a:noFill/>
            </a:ln>
          </p:spPr>
        </p:pic>
        <p:pic>
          <p:nvPicPr>
            <p:cNvPr id="444" name="Google Shape;444;p35"/>
            <p:cNvPicPr preferRelativeResize="0"/>
            <p:nvPr/>
          </p:nvPicPr>
          <p:blipFill rotWithShape="1">
            <a:blip r:embed="rId3">
              <a:alphaModFix/>
            </a:blip>
            <a:srcRect l="-10854" t="-9039" r="36813"/>
            <a:stretch/>
          </p:blipFill>
          <p:spPr>
            <a:xfrm rot="-2604443">
              <a:off x="7788061" y="4473805"/>
              <a:ext cx="481585" cy="398952"/>
            </a:xfrm>
            <a:prstGeom prst="rect">
              <a:avLst/>
            </a:prstGeom>
            <a:noFill/>
            <a:ln>
              <a:noFill/>
            </a:ln>
          </p:spPr>
        </p:pic>
        <p:pic>
          <p:nvPicPr>
            <p:cNvPr id="445" name="Google Shape;445;p35"/>
            <p:cNvPicPr preferRelativeResize="0"/>
            <p:nvPr/>
          </p:nvPicPr>
          <p:blipFill rotWithShape="1">
            <a:blip r:embed="rId3">
              <a:alphaModFix/>
            </a:blip>
            <a:srcRect l="-10854" t="-9039" r="36813"/>
            <a:stretch/>
          </p:blipFill>
          <p:spPr>
            <a:xfrm rot="-2604214">
              <a:off x="8358437" y="4011919"/>
              <a:ext cx="327609" cy="271387"/>
            </a:xfrm>
            <a:prstGeom prst="rect">
              <a:avLst/>
            </a:prstGeom>
            <a:noFill/>
            <a:ln>
              <a:noFill/>
            </a:ln>
          </p:spPr>
        </p:pic>
        <p:pic>
          <p:nvPicPr>
            <p:cNvPr id="446" name="Google Shape;446;p35"/>
            <p:cNvPicPr preferRelativeResize="0"/>
            <p:nvPr/>
          </p:nvPicPr>
          <p:blipFill rotWithShape="1">
            <a:blip r:embed="rId3">
              <a:alphaModFix/>
            </a:blip>
            <a:srcRect l="-10854" t="-9039" r="36813"/>
            <a:stretch/>
          </p:blipFill>
          <p:spPr>
            <a:xfrm rot="-7505302">
              <a:off x="163022" y="258986"/>
              <a:ext cx="497367" cy="412026"/>
            </a:xfrm>
            <a:prstGeom prst="rect">
              <a:avLst/>
            </a:prstGeom>
            <a:noFill/>
            <a:ln>
              <a:noFill/>
            </a:ln>
          </p:spPr>
        </p:pic>
        <p:pic>
          <p:nvPicPr>
            <p:cNvPr id="447" name="Google Shape;447;p35"/>
            <p:cNvPicPr preferRelativeResize="0"/>
            <p:nvPr/>
          </p:nvPicPr>
          <p:blipFill rotWithShape="1">
            <a:blip r:embed="rId3">
              <a:alphaModFix/>
            </a:blip>
            <a:srcRect l="-10854" t="-9039" r="36813"/>
            <a:stretch/>
          </p:blipFill>
          <p:spPr>
            <a:xfrm rot="-7505171">
              <a:off x="128171" y="2015785"/>
              <a:ext cx="221534" cy="183515"/>
            </a:xfrm>
            <a:prstGeom prst="rect">
              <a:avLst/>
            </a:prstGeom>
            <a:noFill/>
            <a:ln>
              <a:noFill/>
            </a:ln>
          </p:spPr>
        </p:pic>
        <p:pic>
          <p:nvPicPr>
            <p:cNvPr id="448" name="Google Shape;448;p35"/>
            <p:cNvPicPr preferRelativeResize="0"/>
            <p:nvPr/>
          </p:nvPicPr>
          <p:blipFill rotWithShape="1">
            <a:blip r:embed="rId3">
              <a:alphaModFix/>
            </a:blip>
            <a:srcRect l="-10854" t="-9039" r="36813"/>
            <a:stretch/>
          </p:blipFill>
          <p:spPr>
            <a:xfrm rot="-7505171">
              <a:off x="688121" y="183985"/>
              <a:ext cx="221534" cy="183515"/>
            </a:xfrm>
            <a:prstGeom prst="rect">
              <a:avLst/>
            </a:prstGeom>
            <a:noFill/>
            <a:ln>
              <a:noFill/>
            </a:ln>
          </p:spPr>
        </p:pic>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52"/>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453"/>
        <p:cNvGrpSpPr/>
        <p:nvPr/>
      </p:nvGrpSpPr>
      <p:grpSpPr>
        <a:xfrm>
          <a:off x="0" y="0"/>
          <a:ext cx="0" cy="0"/>
          <a:chOff x="0" y="0"/>
          <a:chExt cx="0" cy="0"/>
        </a:xfrm>
      </p:grpSpPr>
      <p:sp>
        <p:nvSpPr>
          <p:cNvPr id="454" name="Google Shape;454;p3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1"/>
        <p:cNvGrpSpPr/>
        <p:nvPr/>
      </p:nvGrpSpPr>
      <p:grpSpPr>
        <a:xfrm>
          <a:off x="0" y="0"/>
          <a:ext cx="0" cy="0"/>
          <a:chOff x="0" y="0"/>
          <a:chExt cx="0" cy="0"/>
        </a:xfrm>
      </p:grpSpPr>
      <p:pic>
        <p:nvPicPr>
          <p:cNvPr id="52" name="Google Shape;52;p6"/>
          <p:cNvPicPr preferRelativeResize="0"/>
          <p:nvPr/>
        </p:nvPicPr>
        <p:blipFill>
          <a:blip r:embed="rId2">
            <a:alphaModFix/>
          </a:blip>
          <a:stretch>
            <a:fillRect/>
          </a:stretch>
        </p:blipFill>
        <p:spPr>
          <a:xfrm rot="10800000">
            <a:off x="0" y="0"/>
            <a:ext cx="9144003" cy="5143501"/>
          </a:xfrm>
          <a:prstGeom prst="rect">
            <a:avLst/>
          </a:prstGeom>
          <a:noFill/>
          <a:ln>
            <a:noFill/>
          </a:ln>
        </p:spPr>
      </p:pic>
      <p:sp>
        <p:nvSpPr>
          <p:cNvPr id="53" name="Google Shape;53;p6"/>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grpSp>
        <p:nvGrpSpPr>
          <p:cNvPr id="54" name="Google Shape;54;p6"/>
          <p:cNvGrpSpPr/>
          <p:nvPr/>
        </p:nvGrpSpPr>
        <p:grpSpPr>
          <a:xfrm>
            <a:off x="74494" y="132354"/>
            <a:ext cx="8799886" cy="4985721"/>
            <a:chOff x="74494" y="132354"/>
            <a:chExt cx="8799886" cy="4985721"/>
          </a:xfrm>
        </p:grpSpPr>
        <p:pic>
          <p:nvPicPr>
            <p:cNvPr id="55" name="Google Shape;55;p6"/>
            <p:cNvPicPr preferRelativeResize="0"/>
            <p:nvPr/>
          </p:nvPicPr>
          <p:blipFill rotWithShape="1">
            <a:blip r:embed="rId3">
              <a:alphaModFix/>
            </a:blip>
            <a:srcRect l="-10854" t="-9039" r="36813"/>
            <a:stretch/>
          </p:blipFill>
          <p:spPr>
            <a:xfrm rot="7505302" flipH="1">
              <a:off x="8314170" y="258986"/>
              <a:ext cx="497367" cy="412026"/>
            </a:xfrm>
            <a:prstGeom prst="rect">
              <a:avLst/>
            </a:prstGeom>
            <a:noFill/>
            <a:ln>
              <a:noFill/>
            </a:ln>
          </p:spPr>
        </p:pic>
        <p:pic>
          <p:nvPicPr>
            <p:cNvPr id="56" name="Google Shape;56;p6"/>
            <p:cNvPicPr preferRelativeResize="0"/>
            <p:nvPr/>
          </p:nvPicPr>
          <p:blipFill rotWithShape="1">
            <a:blip r:embed="rId3">
              <a:alphaModFix/>
            </a:blip>
            <a:srcRect l="-10854" t="-9039" r="36813"/>
            <a:stretch/>
          </p:blipFill>
          <p:spPr>
            <a:xfrm rot="7505171" flipH="1">
              <a:off x="8624854" y="2015785"/>
              <a:ext cx="221534" cy="183515"/>
            </a:xfrm>
            <a:prstGeom prst="rect">
              <a:avLst/>
            </a:prstGeom>
            <a:noFill/>
            <a:ln>
              <a:noFill/>
            </a:ln>
          </p:spPr>
        </p:pic>
        <p:pic>
          <p:nvPicPr>
            <p:cNvPr id="57" name="Google Shape;57;p6"/>
            <p:cNvPicPr preferRelativeResize="0"/>
            <p:nvPr/>
          </p:nvPicPr>
          <p:blipFill rotWithShape="1">
            <a:blip r:embed="rId3">
              <a:alphaModFix/>
            </a:blip>
            <a:srcRect l="-10854" t="-9039" r="36813"/>
            <a:stretch/>
          </p:blipFill>
          <p:spPr>
            <a:xfrm rot="7505171" flipH="1">
              <a:off x="8064904" y="183985"/>
              <a:ext cx="221534" cy="183515"/>
            </a:xfrm>
            <a:prstGeom prst="rect">
              <a:avLst/>
            </a:prstGeom>
            <a:noFill/>
            <a:ln>
              <a:noFill/>
            </a:ln>
          </p:spPr>
        </p:pic>
        <p:pic>
          <p:nvPicPr>
            <p:cNvPr id="58" name="Google Shape;58;p6"/>
            <p:cNvPicPr preferRelativeResize="0"/>
            <p:nvPr/>
          </p:nvPicPr>
          <p:blipFill rotWithShape="1">
            <a:blip r:embed="rId3">
              <a:alphaModFix/>
            </a:blip>
            <a:srcRect l="-10854" t="-9039" r="36813"/>
            <a:stretch/>
          </p:blipFill>
          <p:spPr>
            <a:xfrm>
              <a:off x="74494" y="4608050"/>
              <a:ext cx="615675" cy="510025"/>
            </a:xfrm>
            <a:prstGeom prst="rect">
              <a:avLst/>
            </a:prstGeom>
            <a:noFill/>
            <a:ln>
              <a:noFill/>
            </a:ln>
          </p:spPr>
        </p:pic>
        <p:pic>
          <p:nvPicPr>
            <p:cNvPr id="59" name="Google Shape;59;p6"/>
            <p:cNvPicPr preferRelativeResize="0"/>
            <p:nvPr/>
          </p:nvPicPr>
          <p:blipFill rotWithShape="1">
            <a:blip r:embed="rId3">
              <a:alphaModFix/>
            </a:blip>
            <a:srcRect l="-10854" t="-9039" r="36813"/>
            <a:stretch/>
          </p:blipFill>
          <p:spPr>
            <a:xfrm rot="3294700">
              <a:off x="219513" y="4346625"/>
              <a:ext cx="325652" cy="269776"/>
            </a:xfrm>
            <a:prstGeom prst="rect">
              <a:avLst/>
            </a:prstGeom>
            <a:noFill/>
            <a:ln>
              <a:noFill/>
            </a:ln>
          </p:spPr>
        </p:pic>
        <p:pic>
          <p:nvPicPr>
            <p:cNvPr id="60" name="Google Shape;60;p6"/>
            <p:cNvPicPr preferRelativeResize="0"/>
            <p:nvPr/>
          </p:nvPicPr>
          <p:blipFill rotWithShape="1">
            <a:blip r:embed="rId3">
              <a:alphaModFix/>
            </a:blip>
            <a:srcRect l="-10854" t="-9039" r="36813"/>
            <a:stretch/>
          </p:blipFill>
          <p:spPr>
            <a:xfrm rot="3294829">
              <a:off x="575031" y="4771303"/>
              <a:ext cx="221534" cy="183515"/>
            </a:xfrm>
            <a:prstGeom prst="rect">
              <a:avLst/>
            </a:prstGeom>
            <a:noFill/>
            <a:ln>
              <a:noFill/>
            </a:ln>
          </p:spPr>
        </p:pic>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61"/>
        <p:cNvGrpSpPr/>
        <p:nvPr/>
      </p:nvGrpSpPr>
      <p:grpSpPr>
        <a:xfrm>
          <a:off x="0" y="0"/>
          <a:ext cx="0" cy="0"/>
          <a:chOff x="0" y="0"/>
          <a:chExt cx="0" cy="0"/>
        </a:xfrm>
      </p:grpSpPr>
      <p:pic>
        <p:nvPicPr>
          <p:cNvPr id="62" name="Google Shape;62;p7"/>
          <p:cNvPicPr preferRelativeResize="0"/>
          <p:nvPr/>
        </p:nvPicPr>
        <p:blipFill rotWithShape="1">
          <a:blip r:embed="rId2">
            <a:alphaModFix/>
          </a:blip>
          <a:srcRect/>
          <a:stretch/>
        </p:blipFill>
        <p:spPr>
          <a:xfrm>
            <a:off x="-38862" y="-21862"/>
            <a:ext cx="9221734" cy="5187226"/>
          </a:xfrm>
          <a:prstGeom prst="rect">
            <a:avLst/>
          </a:prstGeom>
          <a:noFill/>
          <a:ln>
            <a:noFill/>
          </a:ln>
        </p:spPr>
      </p:pic>
      <p:sp>
        <p:nvSpPr>
          <p:cNvPr id="63" name="Google Shape;63;p7"/>
          <p:cNvSpPr txBox="1">
            <a:spLocks noGrp="1"/>
          </p:cNvSpPr>
          <p:nvPr>
            <p:ph type="body" idx="1"/>
          </p:nvPr>
        </p:nvSpPr>
        <p:spPr>
          <a:xfrm>
            <a:off x="4652025" y="2031250"/>
            <a:ext cx="3231300" cy="18642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664330"/>
              </a:buClr>
              <a:buSzPts val="1400"/>
              <a:buFont typeface="Montserrat"/>
              <a:buChar char="●"/>
              <a:defRPr sz="1400"/>
            </a:lvl1pPr>
            <a:lvl2pPr marL="914400" lvl="1" indent="-317500" rtl="0">
              <a:lnSpc>
                <a:spcPct val="100000"/>
              </a:lnSpc>
              <a:spcBef>
                <a:spcPts val="0"/>
              </a:spcBef>
              <a:spcAft>
                <a:spcPts val="0"/>
              </a:spcAft>
              <a:buClr>
                <a:srgbClr val="664330"/>
              </a:buClr>
              <a:buSzPts val="1400"/>
              <a:buFont typeface="Montserrat"/>
              <a:buChar char="○"/>
              <a:defRPr sz="1400"/>
            </a:lvl2pPr>
            <a:lvl3pPr marL="1371600" lvl="2" indent="-317500" rtl="0">
              <a:spcBef>
                <a:spcPts val="0"/>
              </a:spcBef>
              <a:spcAft>
                <a:spcPts val="0"/>
              </a:spcAft>
              <a:buClr>
                <a:srgbClr val="664330"/>
              </a:buClr>
              <a:buSzPts val="1400"/>
              <a:buFont typeface="Montserrat"/>
              <a:buChar char="■"/>
              <a:defRPr sz="1400"/>
            </a:lvl3pPr>
            <a:lvl4pPr marL="1828800" lvl="3" indent="-317500" rtl="0">
              <a:spcBef>
                <a:spcPts val="0"/>
              </a:spcBef>
              <a:spcAft>
                <a:spcPts val="0"/>
              </a:spcAft>
              <a:buClr>
                <a:srgbClr val="664330"/>
              </a:buClr>
              <a:buSzPts val="1400"/>
              <a:buFont typeface="Montserrat"/>
              <a:buChar char="●"/>
              <a:defRPr sz="1400"/>
            </a:lvl4pPr>
            <a:lvl5pPr marL="2286000" lvl="4" indent="-317500" rtl="0">
              <a:spcBef>
                <a:spcPts val="0"/>
              </a:spcBef>
              <a:spcAft>
                <a:spcPts val="0"/>
              </a:spcAft>
              <a:buClr>
                <a:srgbClr val="664330"/>
              </a:buClr>
              <a:buSzPts val="1400"/>
              <a:buFont typeface="Montserrat"/>
              <a:buChar char="○"/>
              <a:defRPr sz="1400"/>
            </a:lvl5pPr>
            <a:lvl6pPr marL="2743200" lvl="5" indent="-317500" rtl="0">
              <a:spcBef>
                <a:spcPts val="0"/>
              </a:spcBef>
              <a:spcAft>
                <a:spcPts val="0"/>
              </a:spcAft>
              <a:buClr>
                <a:srgbClr val="664330"/>
              </a:buClr>
              <a:buSzPts val="1400"/>
              <a:buFont typeface="Montserrat"/>
              <a:buChar char="■"/>
              <a:defRPr sz="1400"/>
            </a:lvl6pPr>
            <a:lvl7pPr marL="3200400" lvl="6" indent="-317500" rtl="0">
              <a:spcBef>
                <a:spcPts val="0"/>
              </a:spcBef>
              <a:spcAft>
                <a:spcPts val="0"/>
              </a:spcAft>
              <a:buClr>
                <a:srgbClr val="664330"/>
              </a:buClr>
              <a:buSzPts val="1400"/>
              <a:buFont typeface="Montserrat"/>
              <a:buChar char="●"/>
              <a:defRPr sz="1400"/>
            </a:lvl7pPr>
            <a:lvl8pPr marL="3657600" lvl="7" indent="-317500" rtl="0">
              <a:spcBef>
                <a:spcPts val="0"/>
              </a:spcBef>
              <a:spcAft>
                <a:spcPts val="0"/>
              </a:spcAft>
              <a:buClr>
                <a:srgbClr val="664330"/>
              </a:buClr>
              <a:buSzPts val="1400"/>
              <a:buFont typeface="Montserrat"/>
              <a:buChar char="○"/>
              <a:defRPr sz="1400"/>
            </a:lvl8pPr>
            <a:lvl9pPr marL="4114800" lvl="8" indent="-317500" rtl="0">
              <a:spcBef>
                <a:spcPts val="0"/>
              </a:spcBef>
              <a:spcAft>
                <a:spcPts val="0"/>
              </a:spcAft>
              <a:buClr>
                <a:srgbClr val="664330"/>
              </a:buClr>
              <a:buSzPts val="1400"/>
              <a:buFont typeface="Montserrat"/>
              <a:buChar char="■"/>
              <a:defRPr sz="1400"/>
            </a:lvl9pPr>
          </a:lstStyle>
          <a:p>
            <a:endParaRPr/>
          </a:p>
        </p:txBody>
      </p:sp>
      <p:sp>
        <p:nvSpPr>
          <p:cNvPr id="64" name="Google Shape;64;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pic>
        <p:nvPicPr>
          <p:cNvPr id="65" name="Google Shape;65;p7"/>
          <p:cNvPicPr preferRelativeResize="0"/>
          <p:nvPr/>
        </p:nvPicPr>
        <p:blipFill rotWithShape="1">
          <a:blip r:embed="rId3">
            <a:alphaModFix/>
          </a:blip>
          <a:srcRect l="-10854" t="-9039" r="36813"/>
          <a:stretch/>
        </p:blipFill>
        <p:spPr>
          <a:xfrm flipH="1">
            <a:off x="8369127" y="4608050"/>
            <a:ext cx="615675" cy="510025"/>
          </a:xfrm>
          <a:prstGeom prst="rect">
            <a:avLst/>
          </a:prstGeom>
          <a:noFill/>
          <a:ln>
            <a:noFill/>
          </a:ln>
        </p:spPr>
      </p:pic>
      <p:pic>
        <p:nvPicPr>
          <p:cNvPr id="66" name="Google Shape;66;p7"/>
          <p:cNvPicPr preferRelativeResize="0"/>
          <p:nvPr/>
        </p:nvPicPr>
        <p:blipFill rotWithShape="1">
          <a:blip r:embed="rId3">
            <a:alphaModFix/>
          </a:blip>
          <a:srcRect l="-10854" t="-9039" r="36813"/>
          <a:stretch/>
        </p:blipFill>
        <p:spPr>
          <a:xfrm rot="-3294700" flipH="1">
            <a:off x="8617992" y="4003075"/>
            <a:ext cx="325652" cy="269776"/>
          </a:xfrm>
          <a:prstGeom prst="rect">
            <a:avLst/>
          </a:prstGeom>
          <a:noFill/>
          <a:ln>
            <a:noFill/>
          </a:ln>
        </p:spPr>
      </p:pic>
      <p:pic>
        <p:nvPicPr>
          <p:cNvPr id="67" name="Google Shape;67;p7"/>
          <p:cNvPicPr preferRelativeResize="0"/>
          <p:nvPr/>
        </p:nvPicPr>
        <p:blipFill rotWithShape="1">
          <a:blip r:embed="rId3">
            <a:alphaModFix/>
          </a:blip>
          <a:srcRect l="-10854" t="-9039" r="36813"/>
          <a:stretch/>
        </p:blipFill>
        <p:spPr>
          <a:xfrm rot="-3294829" flipH="1">
            <a:off x="8262730" y="4771303"/>
            <a:ext cx="221534" cy="183515"/>
          </a:xfrm>
          <a:prstGeom prst="rect">
            <a:avLst/>
          </a:prstGeom>
          <a:noFill/>
          <a:ln>
            <a:noFill/>
          </a:ln>
        </p:spPr>
      </p:pic>
      <p:grpSp>
        <p:nvGrpSpPr>
          <p:cNvPr id="68" name="Google Shape;68;p7"/>
          <p:cNvGrpSpPr/>
          <p:nvPr/>
        </p:nvGrpSpPr>
        <p:grpSpPr>
          <a:xfrm>
            <a:off x="88863" y="2942835"/>
            <a:ext cx="623053" cy="2107845"/>
            <a:chOff x="88863" y="2942835"/>
            <a:chExt cx="623053" cy="2107845"/>
          </a:xfrm>
        </p:grpSpPr>
        <p:pic>
          <p:nvPicPr>
            <p:cNvPr id="69" name="Google Shape;69;p7"/>
            <p:cNvPicPr preferRelativeResize="0"/>
            <p:nvPr/>
          </p:nvPicPr>
          <p:blipFill rotWithShape="1">
            <a:blip r:embed="rId3">
              <a:alphaModFix/>
            </a:blip>
            <a:srcRect l="-10854" t="-9039" r="36813"/>
            <a:stretch/>
          </p:blipFill>
          <p:spPr>
            <a:xfrm rot="-3294698" flipH="1">
              <a:off x="151707" y="4522754"/>
              <a:ext cx="497367" cy="412026"/>
            </a:xfrm>
            <a:prstGeom prst="rect">
              <a:avLst/>
            </a:prstGeom>
            <a:noFill/>
            <a:ln>
              <a:noFill/>
            </a:ln>
          </p:spPr>
        </p:pic>
        <p:pic>
          <p:nvPicPr>
            <p:cNvPr id="70" name="Google Shape;70;p7"/>
            <p:cNvPicPr preferRelativeResize="0"/>
            <p:nvPr/>
          </p:nvPicPr>
          <p:blipFill rotWithShape="1">
            <a:blip r:embed="rId3">
              <a:alphaModFix/>
            </a:blip>
            <a:srcRect l="-10854" t="-9039" r="36813"/>
            <a:stretch/>
          </p:blipFill>
          <p:spPr>
            <a:xfrm rot="-3294829" flipH="1">
              <a:off x="116855" y="2994466"/>
              <a:ext cx="221534" cy="183515"/>
            </a:xfrm>
            <a:prstGeom prst="rect">
              <a:avLst/>
            </a:prstGeom>
            <a:noFill/>
            <a:ln>
              <a:noFill/>
            </a:ln>
          </p:spPr>
        </p:pic>
      </p:grpSp>
      <p:pic>
        <p:nvPicPr>
          <p:cNvPr id="71" name="Google Shape;71;p7"/>
          <p:cNvPicPr preferRelativeResize="0"/>
          <p:nvPr/>
        </p:nvPicPr>
        <p:blipFill>
          <a:blip r:embed="rId4">
            <a:alphaModFix/>
          </a:blip>
          <a:stretch>
            <a:fillRect/>
          </a:stretch>
        </p:blipFill>
        <p:spPr>
          <a:xfrm rot="1630003">
            <a:off x="7674650" y="73673"/>
            <a:ext cx="1567104" cy="922031"/>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72"/>
        <p:cNvGrpSpPr/>
        <p:nvPr/>
      </p:nvGrpSpPr>
      <p:grpSpPr>
        <a:xfrm>
          <a:off x="0" y="0"/>
          <a:ext cx="0" cy="0"/>
          <a:chOff x="0" y="0"/>
          <a:chExt cx="0" cy="0"/>
        </a:xfrm>
      </p:grpSpPr>
      <p:pic>
        <p:nvPicPr>
          <p:cNvPr id="73" name="Google Shape;73;p8"/>
          <p:cNvPicPr preferRelativeResize="0"/>
          <p:nvPr/>
        </p:nvPicPr>
        <p:blipFill>
          <a:blip r:embed="rId2">
            <a:alphaModFix/>
          </a:blip>
          <a:stretch>
            <a:fillRect/>
          </a:stretch>
        </p:blipFill>
        <p:spPr>
          <a:xfrm>
            <a:off x="0" y="0"/>
            <a:ext cx="9144003" cy="5143499"/>
          </a:xfrm>
          <a:prstGeom prst="rect">
            <a:avLst/>
          </a:prstGeom>
          <a:noFill/>
          <a:ln>
            <a:noFill/>
          </a:ln>
        </p:spPr>
      </p:pic>
      <p:sp>
        <p:nvSpPr>
          <p:cNvPr id="74" name="Google Shape;74;p8"/>
          <p:cNvSpPr txBox="1">
            <a:spLocks noGrp="1"/>
          </p:cNvSpPr>
          <p:nvPr>
            <p:ph type="title"/>
          </p:nvPr>
        </p:nvSpPr>
        <p:spPr>
          <a:xfrm>
            <a:off x="4063050" y="1465250"/>
            <a:ext cx="4667700" cy="24003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SzPts val="4800"/>
              <a:buNone/>
              <a:defRPr sz="65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pic>
        <p:nvPicPr>
          <p:cNvPr id="75" name="Google Shape;75;p8"/>
          <p:cNvPicPr preferRelativeResize="0"/>
          <p:nvPr/>
        </p:nvPicPr>
        <p:blipFill rotWithShape="1">
          <a:blip r:embed="rId3">
            <a:alphaModFix/>
          </a:blip>
          <a:srcRect l="9200" r="12893"/>
          <a:stretch/>
        </p:blipFill>
        <p:spPr>
          <a:xfrm rot="7854636">
            <a:off x="8039062" y="4119412"/>
            <a:ext cx="1015651" cy="922275"/>
          </a:xfrm>
          <a:prstGeom prst="rect">
            <a:avLst/>
          </a:prstGeom>
          <a:noFill/>
          <a:ln>
            <a:noFill/>
          </a:ln>
        </p:spPr>
      </p:pic>
      <p:pic>
        <p:nvPicPr>
          <p:cNvPr id="76" name="Google Shape;76;p8"/>
          <p:cNvPicPr preferRelativeResize="0"/>
          <p:nvPr/>
        </p:nvPicPr>
        <p:blipFill rotWithShape="1">
          <a:blip r:embed="rId4">
            <a:alphaModFix/>
          </a:blip>
          <a:srcRect l="11454" r="16598"/>
          <a:stretch/>
        </p:blipFill>
        <p:spPr>
          <a:xfrm rot="10669843">
            <a:off x="86718" y="100177"/>
            <a:ext cx="1011310" cy="664345"/>
          </a:xfrm>
          <a:prstGeom prst="rect">
            <a:avLst/>
          </a:prstGeom>
          <a:noFill/>
          <a:ln>
            <a:noFill/>
          </a:ln>
        </p:spPr>
      </p:pic>
      <p:pic>
        <p:nvPicPr>
          <p:cNvPr id="77" name="Google Shape;77;p8"/>
          <p:cNvPicPr preferRelativeResize="0"/>
          <p:nvPr/>
        </p:nvPicPr>
        <p:blipFill rotWithShape="1">
          <a:blip r:embed="rId5">
            <a:alphaModFix/>
          </a:blip>
          <a:srcRect l="-10854" t="-9039" r="36813"/>
          <a:stretch/>
        </p:blipFill>
        <p:spPr>
          <a:xfrm>
            <a:off x="74494" y="4608050"/>
            <a:ext cx="615675" cy="510025"/>
          </a:xfrm>
          <a:prstGeom prst="rect">
            <a:avLst/>
          </a:prstGeom>
          <a:noFill/>
          <a:ln>
            <a:noFill/>
          </a:ln>
        </p:spPr>
      </p:pic>
      <p:pic>
        <p:nvPicPr>
          <p:cNvPr id="78" name="Google Shape;78;p8"/>
          <p:cNvPicPr preferRelativeResize="0"/>
          <p:nvPr/>
        </p:nvPicPr>
        <p:blipFill rotWithShape="1">
          <a:blip r:embed="rId5">
            <a:alphaModFix/>
          </a:blip>
          <a:srcRect l="-10854" t="-9039" r="36813"/>
          <a:stretch/>
        </p:blipFill>
        <p:spPr>
          <a:xfrm rot="3294700">
            <a:off x="219513" y="4346625"/>
            <a:ext cx="325652" cy="269776"/>
          </a:xfrm>
          <a:prstGeom prst="rect">
            <a:avLst/>
          </a:prstGeom>
          <a:noFill/>
          <a:ln>
            <a:noFill/>
          </a:ln>
        </p:spPr>
      </p:pic>
      <p:pic>
        <p:nvPicPr>
          <p:cNvPr id="79" name="Google Shape;79;p8"/>
          <p:cNvPicPr preferRelativeResize="0"/>
          <p:nvPr/>
        </p:nvPicPr>
        <p:blipFill rotWithShape="1">
          <a:blip r:embed="rId5">
            <a:alphaModFix/>
          </a:blip>
          <a:srcRect l="-10854" t="-9039" r="36813"/>
          <a:stretch/>
        </p:blipFill>
        <p:spPr>
          <a:xfrm rot="3294829">
            <a:off x="575031" y="4771303"/>
            <a:ext cx="221534" cy="183515"/>
          </a:xfrm>
          <a:prstGeom prst="rect">
            <a:avLst/>
          </a:prstGeom>
          <a:noFill/>
          <a:ln>
            <a:noFill/>
          </a:ln>
        </p:spPr>
      </p:pic>
      <p:pic>
        <p:nvPicPr>
          <p:cNvPr id="80" name="Google Shape;80;p8"/>
          <p:cNvPicPr preferRelativeResize="0"/>
          <p:nvPr/>
        </p:nvPicPr>
        <p:blipFill rotWithShape="1">
          <a:blip r:embed="rId5">
            <a:alphaModFix/>
          </a:blip>
          <a:srcRect l="-10854" t="-9039" r="36813"/>
          <a:stretch/>
        </p:blipFill>
        <p:spPr>
          <a:xfrm rot="-2267910">
            <a:off x="8510413" y="344775"/>
            <a:ext cx="325652" cy="269775"/>
          </a:xfrm>
          <a:prstGeom prst="rect">
            <a:avLst/>
          </a:prstGeom>
          <a:noFill/>
          <a:ln>
            <a:noFill/>
          </a:ln>
        </p:spPr>
      </p:pic>
      <p:pic>
        <p:nvPicPr>
          <p:cNvPr id="81" name="Google Shape;81;p8"/>
          <p:cNvPicPr preferRelativeResize="0"/>
          <p:nvPr/>
        </p:nvPicPr>
        <p:blipFill rotWithShape="1">
          <a:blip r:embed="rId5">
            <a:alphaModFix/>
          </a:blip>
          <a:srcRect l="-10854" t="-9039" r="36813"/>
          <a:stretch/>
        </p:blipFill>
        <p:spPr>
          <a:xfrm rot="-2267795">
            <a:off x="8413396" y="227289"/>
            <a:ext cx="221539" cy="183515"/>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2"/>
        <p:cNvGrpSpPr/>
        <p:nvPr/>
      </p:nvGrpSpPr>
      <p:grpSpPr>
        <a:xfrm>
          <a:off x="0" y="0"/>
          <a:ext cx="0" cy="0"/>
          <a:chOff x="0" y="0"/>
          <a:chExt cx="0" cy="0"/>
        </a:xfrm>
      </p:grpSpPr>
      <p:pic>
        <p:nvPicPr>
          <p:cNvPr id="83" name="Google Shape;83;p9"/>
          <p:cNvPicPr preferRelativeResize="0"/>
          <p:nvPr/>
        </p:nvPicPr>
        <p:blipFill>
          <a:blip r:embed="rId2">
            <a:alphaModFix/>
          </a:blip>
          <a:stretch>
            <a:fillRect/>
          </a:stretch>
        </p:blipFill>
        <p:spPr>
          <a:xfrm>
            <a:off x="0" y="0"/>
            <a:ext cx="9144003" cy="5143499"/>
          </a:xfrm>
          <a:prstGeom prst="rect">
            <a:avLst/>
          </a:prstGeom>
          <a:noFill/>
          <a:ln>
            <a:noFill/>
          </a:ln>
        </p:spPr>
      </p:pic>
      <p:sp>
        <p:nvSpPr>
          <p:cNvPr id="84" name="Google Shape;84;p9"/>
          <p:cNvSpPr txBox="1">
            <a:spLocks noGrp="1"/>
          </p:cNvSpPr>
          <p:nvPr>
            <p:ph type="title"/>
          </p:nvPr>
        </p:nvSpPr>
        <p:spPr>
          <a:xfrm>
            <a:off x="762000" y="1409625"/>
            <a:ext cx="4561200" cy="7125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sz="48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85" name="Google Shape;85;p9"/>
          <p:cNvSpPr txBox="1">
            <a:spLocks noGrp="1"/>
          </p:cNvSpPr>
          <p:nvPr>
            <p:ph type="subTitle" idx="1"/>
          </p:nvPr>
        </p:nvSpPr>
        <p:spPr>
          <a:xfrm>
            <a:off x="762012" y="2279250"/>
            <a:ext cx="3881400" cy="14445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6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grpSp>
        <p:nvGrpSpPr>
          <p:cNvPr id="86" name="Google Shape;86;p9"/>
          <p:cNvGrpSpPr/>
          <p:nvPr/>
        </p:nvGrpSpPr>
        <p:grpSpPr>
          <a:xfrm>
            <a:off x="51796" y="132354"/>
            <a:ext cx="8822584" cy="5090867"/>
            <a:chOff x="51796" y="132354"/>
            <a:chExt cx="8822584" cy="5090867"/>
          </a:xfrm>
        </p:grpSpPr>
        <p:pic>
          <p:nvPicPr>
            <p:cNvPr id="87" name="Google Shape;87;p9"/>
            <p:cNvPicPr preferRelativeResize="0"/>
            <p:nvPr/>
          </p:nvPicPr>
          <p:blipFill rotWithShape="1">
            <a:blip r:embed="rId3">
              <a:alphaModFix/>
            </a:blip>
            <a:srcRect l="-10854" t="-9039" r="36813"/>
            <a:stretch/>
          </p:blipFill>
          <p:spPr>
            <a:xfrm rot="7505302" flipH="1">
              <a:off x="8314170" y="258986"/>
              <a:ext cx="497367" cy="412026"/>
            </a:xfrm>
            <a:prstGeom prst="rect">
              <a:avLst/>
            </a:prstGeom>
            <a:noFill/>
            <a:ln>
              <a:noFill/>
            </a:ln>
          </p:spPr>
        </p:pic>
        <p:pic>
          <p:nvPicPr>
            <p:cNvPr id="88" name="Google Shape;88;p9"/>
            <p:cNvPicPr preferRelativeResize="0"/>
            <p:nvPr/>
          </p:nvPicPr>
          <p:blipFill rotWithShape="1">
            <a:blip r:embed="rId3">
              <a:alphaModFix/>
            </a:blip>
            <a:srcRect l="-10854" t="-9039" r="36813"/>
            <a:stretch/>
          </p:blipFill>
          <p:spPr>
            <a:xfrm rot="7505171" flipH="1">
              <a:off x="8624854" y="2015785"/>
              <a:ext cx="221534" cy="183515"/>
            </a:xfrm>
            <a:prstGeom prst="rect">
              <a:avLst/>
            </a:prstGeom>
            <a:noFill/>
            <a:ln>
              <a:noFill/>
            </a:ln>
          </p:spPr>
        </p:pic>
        <p:pic>
          <p:nvPicPr>
            <p:cNvPr id="89" name="Google Shape;89;p9"/>
            <p:cNvPicPr preferRelativeResize="0"/>
            <p:nvPr/>
          </p:nvPicPr>
          <p:blipFill rotWithShape="1">
            <a:blip r:embed="rId3">
              <a:alphaModFix/>
            </a:blip>
            <a:srcRect l="-10854" t="-9039" r="36813"/>
            <a:stretch/>
          </p:blipFill>
          <p:spPr>
            <a:xfrm rot="7505171" flipH="1">
              <a:off x="8064904" y="183985"/>
              <a:ext cx="221534" cy="183515"/>
            </a:xfrm>
            <a:prstGeom prst="rect">
              <a:avLst/>
            </a:prstGeom>
            <a:noFill/>
            <a:ln>
              <a:noFill/>
            </a:ln>
          </p:spPr>
        </p:pic>
        <p:pic>
          <p:nvPicPr>
            <p:cNvPr id="90" name="Google Shape;90;p9"/>
            <p:cNvPicPr preferRelativeResize="0"/>
            <p:nvPr/>
          </p:nvPicPr>
          <p:blipFill rotWithShape="1">
            <a:blip r:embed="rId4">
              <a:alphaModFix/>
            </a:blip>
            <a:srcRect l="9200" r="12893"/>
            <a:stretch/>
          </p:blipFill>
          <p:spPr>
            <a:xfrm rot="476266">
              <a:off x="110613" y="4235236"/>
              <a:ext cx="1015650" cy="922275"/>
            </a:xfrm>
            <a:prstGeom prst="rect">
              <a:avLst/>
            </a:prstGeom>
            <a:noFill/>
            <a:ln>
              <a:noFill/>
            </a:ln>
          </p:spPr>
        </p:pic>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91"/>
        <p:cNvGrpSpPr/>
        <p:nvPr/>
      </p:nvGrpSpPr>
      <p:grpSpPr>
        <a:xfrm>
          <a:off x="0" y="0"/>
          <a:ext cx="0" cy="0"/>
          <a:chOff x="0" y="0"/>
          <a:chExt cx="0" cy="0"/>
        </a:xfrm>
      </p:grpSpPr>
      <p:sp>
        <p:nvSpPr>
          <p:cNvPr id="92" name="Google Shape;92;p10"/>
          <p:cNvSpPr txBox="1">
            <a:spLocks noGrp="1"/>
          </p:cNvSpPr>
          <p:nvPr>
            <p:ph type="title"/>
          </p:nvPr>
        </p:nvSpPr>
        <p:spPr>
          <a:xfrm>
            <a:off x="3671875" y="293275"/>
            <a:ext cx="4851300" cy="1291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grpSp>
        <p:nvGrpSpPr>
          <p:cNvPr id="93" name="Google Shape;93;p10"/>
          <p:cNvGrpSpPr/>
          <p:nvPr/>
        </p:nvGrpSpPr>
        <p:grpSpPr>
          <a:xfrm>
            <a:off x="74494" y="81275"/>
            <a:ext cx="9153455" cy="5185044"/>
            <a:chOff x="74494" y="81275"/>
            <a:chExt cx="9153455" cy="5185044"/>
          </a:xfrm>
        </p:grpSpPr>
        <p:pic>
          <p:nvPicPr>
            <p:cNvPr id="94" name="Google Shape;94;p10"/>
            <p:cNvPicPr preferRelativeResize="0"/>
            <p:nvPr/>
          </p:nvPicPr>
          <p:blipFill rotWithShape="1">
            <a:blip r:embed="rId2">
              <a:alphaModFix/>
            </a:blip>
            <a:srcRect l="9200" r="12893"/>
            <a:stretch/>
          </p:blipFill>
          <p:spPr>
            <a:xfrm rot="7854636">
              <a:off x="8039062" y="4119412"/>
              <a:ext cx="1015651" cy="922275"/>
            </a:xfrm>
            <a:prstGeom prst="rect">
              <a:avLst/>
            </a:prstGeom>
            <a:noFill/>
            <a:ln>
              <a:noFill/>
            </a:ln>
          </p:spPr>
        </p:pic>
        <p:pic>
          <p:nvPicPr>
            <p:cNvPr id="95" name="Google Shape;95;p10"/>
            <p:cNvPicPr preferRelativeResize="0"/>
            <p:nvPr/>
          </p:nvPicPr>
          <p:blipFill rotWithShape="1">
            <a:blip r:embed="rId3">
              <a:alphaModFix/>
            </a:blip>
            <a:srcRect l="11454" r="16598"/>
            <a:stretch/>
          </p:blipFill>
          <p:spPr>
            <a:xfrm rot="10669843">
              <a:off x="86718" y="100177"/>
              <a:ext cx="1011310" cy="664345"/>
            </a:xfrm>
            <a:prstGeom prst="rect">
              <a:avLst/>
            </a:prstGeom>
            <a:noFill/>
            <a:ln>
              <a:noFill/>
            </a:ln>
          </p:spPr>
        </p:pic>
        <p:pic>
          <p:nvPicPr>
            <p:cNvPr id="96" name="Google Shape;96;p10"/>
            <p:cNvPicPr preferRelativeResize="0"/>
            <p:nvPr/>
          </p:nvPicPr>
          <p:blipFill rotWithShape="1">
            <a:blip r:embed="rId4">
              <a:alphaModFix/>
            </a:blip>
            <a:srcRect l="-10854" t="-9039" r="36813"/>
            <a:stretch/>
          </p:blipFill>
          <p:spPr>
            <a:xfrm>
              <a:off x="74494" y="4608050"/>
              <a:ext cx="615675" cy="510025"/>
            </a:xfrm>
            <a:prstGeom prst="rect">
              <a:avLst/>
            </a:prstGeom>
            <a:noFill/>
            <a:ln>
              <a:noFill/>
            </a:ln>
          </p:spPr>
        </p:pic>
        <p:pic>
          <p:nvPicPr>
            <p:cNvPr id="97" name="Google Shape;97;p10"/>
            <p:cNvPicPr preferRelativeResize="0"/>
            <p:nvPr/>
          </p:nvPicPr>
          <p:blipFill rotWithShape="1">
            <a:blip r:embed="rId4">
              <a:alphaModFix/>
            </a:blip>
            <a:srcRect l="-10854" t="-9039" r="36813"/>
            <a:stretch/>
          </p:blipFill>
          <p:spPr>
            <a:xfrm rot="3294700">
              <a:off x="219513" y="4346625"/>
              <a:ext cx="325652" cy="269776"/>
            </a:xfrm>
            <a:prstGeom prst="rect">
              <a:avLst/>
            </a:prstGeom>
            <a:noFill/>
            <a:ln>
              <a:noFill/>
            </a:ln>
          </p:spPr>
        </p:pic>
        <p:pic>
          <p:nvPicPr>
            <p:cNvPr id="98" name="Google Shape;98;p10"/>
            <p:cNvPicPr preferRelativeResize="0"/>
            <p:nvPr/>
          </p:nvPicPr>
          <p:blipFill rotWithShape="1">
            <a:blip r:embed="rId4">
              <a:alphaModFix/>
            </a:blip>
            <a:srcRect l="-10854" t="-9039" r="36813"/>
            <a:stretch/>
          </p:blipFill>
          <p:spPr>
            <a:xfrm rot="3294829">
              <a:off x="575031" y="4771303"/>
              <a:ext cx="221534" cy="183515"/>
            </a:xfrm>
            <a:prstGeom prst="rect">
              <a:avLst/>
            </a:prstGeom>
            <a:noFill/>
            <a:ln>
              <a:noFill/>
            </a:ln>
          </p:spPr>
        </p:pic>
        <p:pic>
          <p:nvPicPr>
            <p:cNvPr id="99" name="Google Shape;99;p10"/>
            <p:cNvPicPr preferRelativeResize="0"/>
            <p:nvPr/>
          </p:nvPicPr>
          <p:blipFill rotWithShape="1">
            <a:blip r:embed="rId4">
              <a:alphaModFix/>
            </a:blip>
            <a:srcRect l="-10854" t="-9039" r="36813"/>
            <a:stretch/>
          </p:blipFill>
          <p:spPr>
            <a:xfrm rot="-2267910">
              <a:off x="8510413" y="344775"/>
              <a:ext cx="325652" cy="269775"/>
            </a:xfrm>
            <a:prstGeom prst="rect">
              <a:avLst/>
            </a:prstGeom>
            <a:noFill/>
            <a:ln>
              <a:noFill/>
            </a:ln>
          </p:spPr>
        </p:pic>
        <p:pic>
          <p:nvPicPr>
            <p:cNvPr id="100" name="Google Shape;100;p10"/>
            <p:cNvPicPr preferRelativeResize="0"/>
            <p:nvPr/>
          </p:nvPicPr>
          <p:blipFill rotWithShape="1">
            <a:blip r:embed="rId4">
              <a:alphaModFix/>
            </a:blip>
            <a:srcRect l="-10854" t="-9039" r="36813"/>
            <a:stretch/>
          </p:blipFill>
          <p:spPr>
            <a:xfrm rot="-2267795">
              <a:off x="8413396" y="227289"/>
              <a:ext cx="221539" cy="183515"/>
            </a:xfrm>
            <a:prstGeom prst="rect">
              <a:avLst/>
            </a:prstGeom>
            <a:noFill/>
            <a:ln>
              <a:noFill/>
            </a:ln>
          </p:spPr>
        </p:pic>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01"/>
        <p:cNvGrpSpPr/>
        <p:nvPr/>
      </p:nvGrpSpPr>
      <p:grpSpPr>
        <a:xfrm>
          <a:off x="0" y="0"/>
          <a:ext cx="0" cy="0"/>
          <a:chOff x="0" y="0"/>
          <a:chExt cx="0" cy="0"/>
        </a:xfrm>
      </p:grpSpPr>
      <p:pic>
        <p:nvPicPr>
          <p:cNvPr id="102" name="Google Shape;102;p11"/>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103" name="Google Shape;103;p11"/>
          <p:cNvSpPr txBox="1">
            <a:spLocks noGrp="1"/>
          </p:cNvSpPr>
          <p:nvPr>
            <p:ph type="title" hasCustomPrompt="1"/>
          </p:nvPr>
        </p:nvSpPr>
        <p:spPr>
          <a:xfrm>
            <a:off x="1014975" y="1794875"/>
            <a:ext cx="4374000" cy="1290900"/>
          </a:xfrm>
          <a:prstGeom prst="rect">
            <a:avLst/>
          </a:prstGeom>
        </p:spPr>
        <p:txBody>
          <a:bodyPr spcFirstLastPara="1" wrap="square" lIns="91425" tIns="91425" rIns="91425" bIns="91425" anchor="ctr" anchorCtr="0">
            <a:noAutofit/>
          </a:bodyPr>
          <a:lstStyle>
            <a:lvl1pPr lvl="0">
              <a:spcBef>
                <a:spcPts val="0"/>
              </a:spcBef>
              <a:spcAft>
                <a:spcPts val="0"/>
              </a:spcAft>
              <a:buClr>
                <a:schemeClr val="dk2"/>
              </a:buClr>
              <a:buSzPts val="12000"/>
              <a:buNone/>
              <a:defRPr sz="12000"/>
            </a:lvl1pPr>
            <a:lvl2pPr lvl="1" algn="ctr">
              <a:spcBef>
                <a:spcPts val="0"/>
              </a:spcBef>
              <a:spcAft>
                <a:spcPts val="0"/>
              </a:spcAft>
              <a:buClr>
                <a:schemeClr val="dk2"/>
              </a:buClr>
              <a:buSzPts val="12000"/>
              <a:buNone/>
              <a:defRPr sz="12000">
                <a:solidFill>
                  <a:schemeClr val="dk2"/>
                </a:solidFill>
              </a:defRPr>
            </a:lvl2pPr>
            <a:lvl3pPr lvl="2" algn="ctr">
              <a:spcBef>
                <a:spcPts val="0"/>
              </a:spcBef>
              <a:spcAft>
                <a:spcPts val="0"/>
              </a:spcAft>
              <a:buClr>
                <a:schemeClr val="dk2"/>
              </a:buClr>
              <a:buSzPts val="12000"/>
              <a:buNone/>
              <a:defRPr sz="12000">
                <a:solidFill>
                  <a:schemeClr val="dk2"/>
                </a:solidFill>
              </a:defRPr>
            </a:lvl3pPr>
            <a:lvl4pPr lvl="3" algn="ctr">
              <a:spcBef>
                <a:spcPts val="0"/>
              </a:spcBef>
              <a:spcAft>
                <a:spcPts val="0"/>
              </a:spcAft>
              <a:buClr>
                <a:schemeClr val="dk2"/>
              </a:buClr>
              <a:buSzPts val="12000"/>
              <a:buNone/>
              <a:defRPr sz="12000">
                <a:solidFill>
                  <a:schemeClr val="dk2"/>
                </a:solidFill>
              </a:defRPr>
            </a:lvl4pPr>
            <a:lvl5pPr lvl="4" algn="ctr">
              <a:spcBef>
                <a:spcPts val="0"/>
              </a:spcBef>
              <a:spcAft>
                <a:spcPts val="0"/>
              </a:spcAft>
              <a:buClr>
                <a:schemeClr val="dk2"/>
              </a:buClr>
              <a:buSzPts val="12000"/>
              <a:buNone/>
              <a:defRPr sz="12000">
                <a:solidFill>
                  <a:schemeClr val="dk2"/>
                </a:solidFill>
              </a:defRPr>
            </a:lvl5pPr>
            <a:lvl6pPr lvl="5" algn="ctr">
              <a:spcBef>
                <a:spcPts val="0"/>
              </a:spcBef>
              <a:spcAft>
                <a:spcPts val="0"/>
              </a:spcAft>
              <a:buClr>
                <a:schemeClr val="dk2"/>
              </a:buClr>
              <a:buSzPts val="12000"/>
              <a:buNone/>
              <a:defRPr sz="12000">
                <a:solidFill>
                  <a:schemeClr val="dk2"/>
                </a:solidFill>
              </a:defRPr>
            </a:lvl6pPr>
            <a:lvl7pPr lvl="6" algn="ctr">
              <a:spcBef>
                <a:spcPts val="0"/>
              </a:spcBef>
              <a:spcAft>
                <a:spcPts val="0"/>
              </a:spcAft>
              <a:buClr>
                <a:schemeClr val="dk2"/>
              </a:buClr>
              <a:buSzPts val="12000"/>
              <a:buNone/>
              <a:defRPr sz="12000">
                <a:solidFill>
                  <a:schemeClr val="dk2"/>
                </a:solidFill>
              </a:defRPr>
            </a:lvl7pPr>
            <a:lvl8pPr lvl="7" algn="ctr">
              <a:spcBef>
                <a:spcPts val="0"/>
              </a:spcBef>
              <a:spcAft>
                <a:spcPts val="0"/>
              </a:spcAft>
              <a:buClr>
                <a:schemeClr val="dk2"/>
              </a:buClr>
              <a:buSzPts val="12000"/>
              <a:buNone/>
              <a:defRPr sz="12000">
                <a:solidFill>
                  <a:schemeClr val="dk2"/>
                </a:solidFill>
              </a:defRPr>
            </a:lvl8pPr>
            <a:lvl9pPr lvl="8" algn="ctr">
              <a:spcBef>
                <a:spcPts val="0"/>
              </a:spcBef>
              <a:spcAft>
                <a:spcPts val="0"/>
              </a:spcAft>
              <a:buClr>
                <a:schemeClr val="dk2"/>
              </a:buClr>
              <a:buSzPts val="12000"/>
              <a:buNone/>
              <a:defRPr sz="12000">
                <a:solidFill>
                  <a:schemeClr val="dk2"/>
                </a:solidFill>
              </a:defRPr>
            </a:lvl9pPr>
          </a:lstStyle>
          <a:p>
            <a:r>
              <a:t>xx%</a:t>
            </a:r>
          </a:p>
        </p:txBody>
      </p:sp>
      <p:sp>
        <p:nvSpPr>
          <p:cNvPr id="104" name="Google Shape;104;p11"/>
          <p:cNvSpPr txBox="1">
            <a:spLocks noGrp="1"/>
          </p:cNvSpPr>
          <p:nvPr>
            <p:ph type="body" idx="1"/>
          </p:nvPr>
        </p:nvSpPr>
        <p:spPr>
          <a:xfrm>
            <a:off x="1014975" y="3179950"/>
            <a:ext cx="4026900" cy="6540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800"/>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grpSp>
        <p:nvGrpSpPr>
          <p:cNvPr id="105" name="Google Shape;105;p11"/>
          <p:cNvGrpSpPr/>
          <p:nvPr/>
        </p:nvGrpSpPr>
        <p:grpSpPr>
          <a:xfrm>
            <a:off x="74494" y="-233226"/>
            <a:ext cx="9291308" cy="5351301"/>
            <a:chOff x="74494" y="-233226"/>
            <a:chExt cx="9291308" cy="5351301"/>
          </a:xfrm>
        </p:grpSpPr>
        <p:pic>
          <p:nvPicPr>
            <p:cNvPr id="106" name="Google Shape;106;p11"/>
            <p:cNvPicPr preferRelativeResize="0"/>
            <p:nvPr/>
          </p:nvPicPr>
          <p:blipFill rotWithShape="1">
            <a:blip r:embed="rId3">
              <a:alphaModFix/>
            </a:blip>
            <a:srcRect l="-10854" t="-9039" r="36813"/>
            <a:stretch/>
          </p:blipFill>
          <p:spPr>
            <a:xfrm>
              <a:off x="74494" y="4608050"/>
              <a:ext cx="615675" cy="510025"/>
            </a:xfrm>
            <a:prstGeom prst="rect">
              <a:avLst/>
            </a:prstGeom>
            <a:noFill/>
            <a:ln>
              <a:noFill/>
            </a:ln>
          </p:spPr>
        </p:pic>
        <p:pic>
          <p:nvPicPr>
            <p:cNvPr id="107" name="Google Shape;107;p11"/>
            <p:cNvPicPr preferRelativeResize="0"/>
            <p:nvPr/>
          </p:nvPicPr>
          <p:blipFill rotWithShape="1">
            <a:blip r:embed="rId3">
              <a:alphaModFix/>
            </a:blip>
            <a:srcRect l="-10854" t="-9039" r="36813"/>
            <a:stretch/>
          </p:blipFill>
          <p:spPr>
            <a:xfrm rot="3294700">
              <a:off x="219513" y="4346625"/>
              <a:ext cx="325652" cy="269776"/>
            </a:xfrm>
            <a:prstGeom prst="rect">
              <a:avLst/>
            </a:prstGeom>
            <a:noFill/>
            <a:ln>
              <a:noFill/>
            </a:ln>
          </p:spPr>
        </p:pic>
        <p:pic>
          <p:nvPicPr>
            <p:cNvPr id="108" name="Google Shape;108;p11"/>
            <p:cNvPicPr preferRelativeResize="0"/>
            <p:nvPr/>
          </p:nvPicPr>
          <p:blipFill rotWithShape="1">
            <a:blip r:embed="rId3">
              <a:alphaModFix/>
            </a:blip>
            <a:srcRect l="-10854" t="-9039" r="36813"/>
            <a:stretch/>
          </p:blipFill>
          <p:spPr>
            <a:xfrm rot="3294829">
              <a:off x="575031" y="4771303"/>
              <a:ext cx="221534" cy="183515"/>
            </a:xfrm>
            <a:prstGeom prst="rect">
              <a:avLst/>
            </a:prstGeom>
            <a:noFill/>
            <a:ln>
              <a:noFill/>
            </a:ln>
          </p:spPr>
        </p:pic>
        <p:pic>
          <p:nvPicPr>
            <p:cNvPr id="109" name="Google Shape;109;p11"/>
            <p:cNvPicPr preferRelativeResize="0"/>
            <p:nvPr/>
          </p:nvPicPr>
          <p:blipFill>
            <a:blip r:embed="rId4">
              <a:alphaModFix/>
            </a:blip>
            <a:stretch>
              <a:fillRect/>
            </a:stretch>
          </p:blipFill>
          <p:spPr>
            <a:xfrm rot="1630003">
              <a:off x="7674650" y="73673"/>
              <a:ext cx="1567104" cy="922031"/>
            </a:xfrm>
            <a:prstGeom prst="rect">
              <a:avLst/>
            </a:prstGeom>
            <a:noFill/>
            <a:ln>
              <a:noFill/>
            </a:ln>
          </p:spPr>
        </p:pic>
        <p:pic>
          <p:nvPicPr>
            <p:cNvPr id="110" name="Google Shape;110;p11"/>
            <p:cNvPicPr preferRelativeResize="0"/>
            <p:nvPr/>
          </p:nvPicPr>
          <p:blipFill rotWithShape="1">
            <a:blip r:embed="rId3">
              <a:alphaModFix/>
            </a:blip>
            <a:srcRect l="-10854" t="-9039" r="36813"/>
            <a:stretch/>
          </p:blipFill>
          <p:spPr>
            <a:xfrm rot="3294744">
              <a:off x="224491" y="469658"/>
              <a:ext cx="584798" cy="484454"/>
            </a:xfrm>
            <a:prstGeom prst="rect">
              <a:avLst/>
            </a:prstGeom>
            <a:noFill/>
            <a:ln>
              <a:noFill/>
            </a:ln>
          </p:spPr>
        </p:pic>
        <p:pic>
          <p:nvPicPr>
            <p:cNvPr id="111" name="Google Shape;111;p11"/>
            <p:cNvPicPr preferRelativeResize="0"/>
            <p:nvPr/>
          </p:nvPicPr>
          <p:blipFill rotWithShape="1">
            <a:blip r:embed="rId3">
              <a:alphaModFix/>
            </a:blip>
            <a:srcRect l="-10854" t="-9039" r="36813"/>
            <a:stretch/>
          </p:blipFill>
          <p:spPr>
            <a:xfrm rot="3294875">
              <a:off x="618735" y="293338"/>
              <a:ext cx="397826" cy="329549"/>
            </a:xfrm>
            <a:prstGeom prst="rect">
              <a:avLst/>
            </a:prstGeom>
            <a:noFill/>
            <a:ln>
              <a:noFill/>
            </a:ln>
          </p:spPr>
        </p:pic>
        <p:pic>
          <p:nvPicPr>
            <p:cNvPr id="112" name="Google Shape;112;p11"/>
            <p:cNvPicPr preferRelativeResize="0"/>
            <p:nvPr/>
          </p:nvPicPr>
          <p:blipFill rotWithShape="1">
            <a:blip r:embed="rId3">
              <a:alphaModFix/>
            </a:blip>
            <a:srcRect l="-10854" t="-9039" r="36813"/>
            <a:stretch/>
          </p:blipFill>
          <p:spPr>
            <a:xfrm rot="3294698">
              <a:off x="8410222" y="4522754"/>
              <a:ext cx="497367" cy="412026"/>
            </a:xfrm>
            <a:prstGeom prst="rect">
              <a:avLst/>
            </a:prstGeom>
            <a:noFill/>
            <a:ln>
              <a:noFill/>
            </a:ln>
          </p:spPr>
        </p:pic>
        <p:pic>
          <p:nvPicPr>
            <p:cNvPr id="113" name="Google Shape;113;p11"/>
            <p:cNvPicPr preferRelativeResize="0"/>
            <p:nvPr/>
          </p:nvPicPr>
          <p:blipFill rotWithShape="1">
            <a:blip r:embed="rId3">
              <a:alphaModFix/>
            </a:blip>
            <a:srcRect l="-10854" t="-9039" r="36813"/>
            <a:stretch/>
          </p:blipFill>
          <p:spPr>
            <a:xfrm rot="3294829">
              <a:off x="8720906" y="2994466"/>
              <a:ext cx="221534" cy="183515"/>
            </a:xfrm>
            <a:prstGeom prst="rect">
              <a:avLst/>
            </a:prstGeom>
            <a:noFill/>
            <a:ln>
              <a:noFill/>
            </a:ln>
          </p:spPr>
        </p:pic>
      </p:grpSp>
      <p:sp>
        <p:nvSpPr>
          <p:cNvPr id="114" name="Google Shape;114;p11"/>
          <p:cNvSpPr txBox="1">
            <a:spLocks noGrp="1"/>
          </p:cNvSpPr>
          <p:nvPr>
            <p:ph type="title" idx="2"/>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hyperlink" Target="https://plantillaspowerpoint.org/" TargetMode="Externa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5.xml"/><Relationship Id="rId1" Type="http://schemas.openxmlformats.org/officeDocument/2006/relationships/slideLayout" Target="../slideLayouts/slideLayout34.xml"/><Relationship Id="rId5" Type="http://schemas.openxmlformats.org/officeDocument/2006/relationships/image" Target="../media/image1.png"/><Relationship Id="rId4" Type="http://schemas.openxmlformats.org/officeDocument/2006/relationships/hyperlink" Target="https://plantillaspowerpoint.org/"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ctr" anchorCtr="0">
            <a:noAutofit/>
          </a:bodyPr>
          <a:lstStyle>
            <a:lvl1pPr lvl="0">
              <a:lnSpc>
                <a:spcPct val="100000"/>
              </a:lnSpc>
              <a:spcBef>
                <a:spcPts val="0"/>
              </a:spcBef>
              <a:spcAft>
                <a:spcPts val="0"/>
              </a:spcAft>
              <a:buClr>
                <a:schemeClr val="lt1"/>
              </a:buClr>
              <a:buSzPts val="3500"/>
              <a:buFont typeface="Titan One"/>
              <a:buNone/>
              <a:defRPr sz="3500">
                <a:solidFill>
                  <a:schemeClr val="lt1"/>
                </a:solidFill>
                <a:latin typeface="Titan One"/>
                <a:ea typeface="Titan One"/>
                <a:cs typeface="Titan One"/>
                <a:sym typeface="Titan One"/>
              </a:defRPr>
            </a:lvl1pPr>
            <a:lvl2pPr lvl="1">
              <a:lnSpc>
                <a:spcPct val="100000"/>
              </a:lnSpc>
              <a:spcBef>
                <a:spcPts val="0"/>
              </a:spcBef>
              <a:spcAft>
                <a:spcPts val="0"/>
              </a:spcAft>
              <a:buClr>
                <a:schemeClr val="lt1"/>
              </a:buClr>
              <a:buSzPts val="3500"/>
              <a:buFont typeface="Titan One"/>
              <a:buNone/>
              <a:defRPr sz="3500">
                <a:solidFill>
                  <a:schemeClr val="lt1"/>
                </a:solidFill>
                <a:latin typeface="Titan One"/>
                <a:ea typeface="Titan One"/>
                <a:cs typeface="Titan One"/>
                <a:sym typeface="Titan One"/>
              </a:defRPr>
            </a:lvl2pPr>
            <a:lvl3pPr lvl="2">
              <a:lnSpc>
                <a:spcPct val="100000"/>
              </a:lnSpc>
              <a:spcBef>
                <a:spcPts val="0"/>
              </a:spcBef>
              <a:spcAft>
                <a:spcPts val="0"/>
              </a:spcAft>
              <a:buClr>
                <a:schemeClr val="lt1"/>
              </a:buClr>
              <a:buSzPts val="3500"/>
              <a:buFont typeface="Titan One"/>
              <a:buNone/>
              <a:defRPr sz="3500">
                <a:solidFill>
                  <a:schemeClr val="lt1"/>
                </a:solidFill>
                <a:latin typeface="Titan One"/>
                <a:ea typeface="Titan One"/>
                <a:cs typeface="Titan One"/>
                <a:sym typeface="Titan One"/>
              </a:defRPr>
            </a:lvl3pPr>
            <a:lvl4pPr lvl="3">
              <a:lnSpc>
                <a:spcPct val="100000"/>
              </a:lnSpc>
              <a:spcBef>
                <a:spcPts val="0"/>
              </a:spcBef>
              <a:spcAft>
                <a:spcPts val="0"/>
              </a:spcAft>
              <a:buClr>
                <a:schemeClr val="lt1"/>
              </a:buClr>
              <a:buSzPts val="3500"/>
              <a:buFont typeface="Titan One"/>
              <a:buNone/>
              <a:defRPr sz="3500">
                <a:solidFill>
                  <a:schemeClr val="lt1"/>
                </a:solidFill>
                <a:latin typeface="Titan One"/>
                <a:ea typeface="Titan One"/>
                <a:cs typeface="Titan One"/>
                <a:sym typeface="Titan One"/>
              </a:defRPr>
            </a:lvl4pPr>
            <a:lvl5pPr lvl="4">
              <a:lnSpc>
                <a:spcPct val="100000"/>
              </a:lnSpc>
              <a:spcBef>
                <a:spcPts val="0"/>
              </a:spcBef>
              <a:spcAft>
                <a:spcPts val="0"/>
              </a:spcAft>
              <a:buClr>
                <a:schemeClr val="lt1"/>
              </a:buClr>
              <a:buSzPts val="3500"/>
              <a:buFont typeface="Titan One"/>
              <a:buNone/>
              <a:defRPr sz="3500">
                <a:solidFill>
                  <a:schemeClr val="lt1"/>
                </a:solidFill>
                <a:latin typeface="Titan One"/>
                <a:ea typeface="Titan One"/>
                <a:cs typeface="Titan One"/>
                <a:sym typeface="Titan One"/>
              </a:defRPr>
            </a:lvl5pPr>
            <a:lvl6pPr lvl="5">
              <a:lnSpc>
                <a:spcPct val="100000"/>
              </a:lnSpc>
              <a:spcBef>
                <a:spcPts val="0"/>
              </a:spcBef>
              <a:spcAft>
                <a:spcPts val="0"/>
              </a:spcAft>
              <a:buClr>
                <a:schemeClr val="lt1"/>
              </a:buClr>
              <a:buSzPts val="3500"/>
              <a:buFont typeface="Titan One"/>
              <a:buNone/>
              <a:defRPr sz="3500">
                <a:solidFill>
                  <a:schemeClr val="lt1"/>
                </a:solidFill>
                <a:latin typeface="Titan One"/>
                <a:ea typeface="Titan One"/>
                <a:cs typeface="Titan One"/>
                <a:sym typeface="Titan One"/>
              </a:defRPr>
            </a:lvl6pPr>
            <a:lvl7pPr lvl="6">
              <a:lnSpc>
                <a:spcPct val="100000"/>
              </a:lnSpc>
              <a:spcBef>
                <a:spcPts val="0"/>
              </a:spcBef>
              <a:spcAft>
                <a:spcPts val="0"/>
              </a:spcAft>
              <a:buClr>
                <a:schemeClr val="lt1"/>
              </a:buClr>
              <a:buSzPts val="3500"/>
              <a:buFont typeface="Titan One"/>
              <a:buNone/>
              <a:defRPr sz="3500">
                <a:solidFill>
                  <a:schemeClr val="lt1"/>
                </a:solidFill>
                <a:latin typeface="Titan One"/>
                <a:ea typeface="Titan One"/>
                <a:cs typeface="Titan One"/>
                <a:sym typeface="Titan One"/>
              </a:defRPr>
            </a:lvl7pPr>
            <a:lvl8pPr lvl="7">
              <a:lnSpc>
                <a:spcPct val="100000"/>
              </a:lnSpc>
              <a:spcBef>
                <a:spcPts val="0"/>
              </a:spcBef>
              <a:spcAft>
                <a:spcPts val="0"/>
              </a:spcAft>
              <a:buClr>
                <a:schemeClr val="lt1"/>
              </a:buClr>
              <a:buSzPts val="3500"/>
              <a:buFont typeface="Titan One"/>
              <a:buNone/>
              <a:defRPr sz="3500">
                <a:solidFill>
                  <a:schemeClr val="lt1"/>
                </a:solidFill>
                <a:latin typeface="Titan One"/>
                <a:ea typeface="Titan One"/>
                <a:cs typeface="Titan One"/>
                <a:sym typeface="Titan One"/>
              </a:defRPr>
            </a:lvl8pPr>
            <a:lvl9pPr lvl="8">
              <a:lnSpc>
                <a:spcPct val="100000"/>
              </a:lnSpc>
              <a:spcBef>
                <a:spcPts val="0"/>
              </a:spcBef>
              <a:spcAft>
                <a:spcPts val="0"/>
              </a:spcAft>
              <a:buClr>
                <a:schemeClr val="lt1"/>
              </a:buClr>
              <a:buSzPts val="3500"/>
              <a:buFont typeface="Titan One"/>
              <a:buNone/>
              <a:defRPr sz="3500">
                <a:solidFill>
                  <a:schemeClr val="lt1"/>
                </a:solidFill>
                <a:latin typeface="Titan One"/>
                <a:ea typeface="Titan One"/>
                <a:cs typeface="Titan One"/>
                <a:sym typeface="Titan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ctr" anchorCtr="0">
            <a:noAutofit/>
          </a:bodyPr>
          <a:lstStyle>
            <a:lvl1pPr marL="457200" lvl="0"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1pPr>
            <a:lvl2pPr marL="914400" lvl="1"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2pPr>
            <a:lvl3pPr marL="1371600" lvl="2"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3pPr>
            <a:lvl4pPr marL="1828800" lvl="3"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4pPr>
            <a:lvl5pPr marL="2286000" lvl="4"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5pPr>
            <a:lvl6pPr marL="2743200" lvl="5"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6pPr>
            <a:lvl7pPr marL="3200400" lvl="6"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7pPr>
            <a:lvl8pPr marL="3657600" lvl="7"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8pPr>
            <a:lvl9pPr marL="4114800" lvl="8"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9pPr>
          </a:lstStyle>
          <a:p>
            <a:endParaRPr/>
          </a:p>
        </p:txBody>
      </p:sp>
      <p:sp>
        <p:nvSpPr>
          <p:cNvPr id="4" name="TextBox 11"/>
          <p:cNvSpPr txBox="1"/>
          <p:nvPr userDrawn="1"/>
        </p:nvSpPr>
        <p:spPr>
          <a:xfrm rot="16200000">
            <a:off x="-2375975" y="1277248"/>
            <a:ext cx="4446020" cy="230832"/>
          </a:xfrm>
          <a:prstGeom prst="rect">
            <a:avLst/>
          </a:prstGeom>
          <a:noFill/>
        </p:spPr>
        <p:txBody>
          <a:bodyPr wrap="square" rtlCol="0" anchor="ctr">
            <a:spAutoFit/>
          </a:bodyPr>
          <a:lstStyle/>
          <a:p>
            <a:r>
              <a:rPr lang="bs-Latn-BA" sz="900" dirty="0">
                <a:solidFill>
                  <a:srgbClr val="BABABA"/>
                </a:solidFill>
              </a:rPr>
              <a:t>Find</a:t>
            </a:r>
            <a:r>
              <a:rPr lang="bs-Latn-BA" sz="900" baseline="0" dirty="0">
                <a:solidFill>
                  <a:srgbClr val="BABABA"/>
                </a:solidFill>
              </a:rPr>
              <a:t> m</a:t>
            </a:r>
            <a:r>
              <a:rPr lang="bs-Latn-BA" sz="900" dirty="0">
                <a:solidFill>
                  <a:srgbClr val="BABABA"/>
                </a:solidFill>
              </a:rPr>
              <a:t>ore PowerPoint templates</a:t>
            </a:r>
            <a:r>
              <a:rPr lang="bs-Latn-BA" sz="900" baseline="0" dirty="0">
                <a:solidFill>
                  <a:srgbClr val="BABABA"/>
                </a:solidFill>
              </a:rPr>
              <a:t> on </a:t>
            </a:r>
            <a:r>
              <a:rPr lang="es-PE" sz="900" b="1" baseline="0" dirty="0" smtClean="0">
                <a:solidFill>
                  <a:schemeClr val="bg1">
                    <a:lumMod val="65000"/>
                  </a:schemeClr>
                </a:solidFill>
                <a:hlinkClick r:id="rId35"/>
              </a:rPr>
              <a:t>plantillaspowerpoint.org</a:t>
            </a:r>
            <a:endParaRPr lang="en-US" sz="900" dirty="0">
              <a:solidFill>
                <a:schemeClr val="bg1">
                  <a:lumMod val="65000"/>
                </a:schemeClr>
              </a:solidFill>
            </a:endParaRPr>
          </a:p>
        </p:txBody>
      </p:sp>
      <p:pic>
        <p:nvPicPr>
          <p:cNvPr id="5" name="Imagen 4"/>
          <p:cNvPicPr>
            <a:picLocks noChangeAspect="1"/>
          </p:cNvPicPr>
          <p:nvPr userDrawn="1"/>
        </p:nvPicPr>
        <p:blipFill>
          <a:blip r:embed="rId36">
            <a:extLst>
              <a:ext uri="{28A0092B-C50C-407E-A947-70E740481C1C}">
                <a14:useLocalDpi xmlns:a14="http://schemas.microsoft.com/office/drawing/2010/main" val="0"/>
              </a:ext>
            </a:extLst>
          </a:blip>
          <a:stretch>
            <a:fillRect/>
          </a:stretch>
        </p:blipFill>
        <p:spPr>
          <a:xfrm rot="16200000">
            <a:off x="-794666" y="4066195"/>
            <a:ext cx="1245186" cy="344147"/>
          </a:xfrm>
          <a:prstGeom prst="rect">
            <a:avLst/>
          </a:prstGeom>
        </p:spPr>
      </p:pic>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49"/>
        <p:cNvGrpSpPr/>
        <p:nvPr/>
      </p:nvGrpSpPr>
      <p:grpSpPr>
        <a:xfrm>
          <a:off x="0" y="0"/>
          <a:ext cx="0" cy="0"/>
          <a:chOff x="0" y="0"/>
          <a:chExt cx="0" cy="0"/>
        </a:xfrm>
      </p:grpSpPr>
      <p:sp>
        <p:nvSpPr>
          <p:cNvPr id="450" name="Google Shape;450;p3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451" name="Google Shape;451;p3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
        <p:nvSpPr>
          <p:cNvPr id="4" name="TextBox 11"/>
          <p:cNvSpPr txBox="1"/>
          <p:nvPr userDrawn="1"/>
        </p:nvSpPr>
        <p:spPr>
          <a:xfrm rot="16200000">
            <a:off x="-2375975" y="1277248"/>
            <a:ext cx="4446020" cy="230832"/>
          </a:xfrm>
          <a:prstGeom prst="rect">
            <a:avLst/>
          </a:prstGeom>
          <a:noFill/>
        </p:spPr>
        <p:txBody>
          <a:bodyPr wrap="square" rtlCol="0" anchor="ctr">
            <a:spAutoFit/>
          </a:bodyPr>
          <a:lstStyle/>
          <a:p>
            <a:r>
              <a:rPr lang="bs-Latn-BA" sz="900" dirty="0">
                <a:solidFill>
                  <a:schemeClr val="bg1">
                    <a:lumMod val="65000"/>
                  </a:schemeClr>
                </a:solidFill>
              </a:rPr>
              <a:t>Find</a:t>
            </a:r>
            <a:r>
              <a:rPr lang="bs-Latn-BA" sz="900" baseline="0" dirty="0">
                <a:solidFill>
                  <a:schemeClr val="bg1">
                    <a:lumMod val="65000"/>
                  </a:schemeClr>
                </a:solidFill>
              </a:rPr>
              <a:t> m</a:t>
            </a:r>
            <a:r>
              <a:rPr lang="bs-Latn-BA" sz="900" dirty="0">
                <a:solidFill>
                  <a:schemeClr val="bg1">
                    <a:lumMod val="65000"/>
                  </a:schemeClr>
                </a:solidFill>
              </a:rPr>
              <a:t>ore PowerPoint templates</a:t>
            </a:r>
            <a:r>
              <a:rPr lang="bs-Latn-BA" sz="900" baseline="0" dirty="0">
                <a:solidFill>
                  <a:schemeClr val="bg1">
                    <a:lumMod val="65000"/>
                  </a:schemeClr>
                </a:solidFill>
              </a:rPr>
              <a:t> on </a:t>
            </a:r>
            <a:r>
              <a:rPr lang="es-PE" sz="900" b="1" baseline="0" dirty="0" smtClean="0">
                <a:solidFill>
                  <a:schemeClr val="bg1">
                    <a:lumMod val="65000"/>
                  </a:schemeClr>
                </a:solidFill>
                <a:hlinkClick r:id="rId4"/>
              </a:rPr>
              <a:t>plantillaspowerpoint.org</a:t>
            </a:r>
            <a:endParaRPr lang="en-US" sz="900" dirty="0">
              <a:solidFill>
                <a:schemeClr val="bg1">
                  <a:lumMod val="65000"/>
                </a:schemeClr>
              </a:solidFill>
            </a:endParaRPr>
          </a:p>
        </p:txBody>
      </p:sp>
      <p:pic>
        <p:nvPicPr>
          <p:cNvPr id="5" name="Imagen 4"/>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rot="16200000">
            <a:off x="-794666" y="4066195"/>
            <a:ext cx="1245186" cy="344147"/>
          </a:xfrm>
          <a:prstGeom prst="rect">
            <a:avLst/>
          </a:prstGeom>
        </p:spPr>
      </p:pic>
    </p:spTree>
  </p:cSld>
  <p:clrMap bg1="lt1" tx1="dk1" bg2="dk2" tx2="lt2" accent1="accent1" accent2="accent2" accent3="accent3" accent4="accent4" accent5="accent5" accent6="accent6" hlink="hlink" folHlink="folHlink"/>
  <p:sldLayoutIdLst>
    <p:sldLayoutId id="2147483682" r:id="rId1"/>
    <p:sldLayoutId id="2147483683"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0.xml"/><Relationship Id="rId1" Type="http://schemas.openxmlformats.org/officeDocument/2006/relationships/slideLayout" Target="../slideLayouts/slideLayout4.xml"/><Relationship Id="rId5" Type="http://schemas.openxmlformats.org/officeDocument/2006/relationships/image" Target="../media/image14.png"/><Relationship Id="rId4" Type="http://schemas.openxmlformats.org/officeDocument/2006/relationships/hyperlink" Target="https://docs.google.com/spreadsheets/d/1tmWGFxwjYmGGqSDZ3Giy5HohMeSUJyHCNmg69CrBGT0/copy" TargetMode="External"/></Relationships>
</file>

<file path=ppt/slides/_rels/slide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1.xml"/><Relationship Id="rId1" Type="http://schemas.openxmlformats.org/officeDocument/2006/relationships/slideLayout" Target="../slideLayouts/slideLayout16.xml"/><Relationship Id="rId4" Type="http://schemas.openxmlformats.org/officeDocument/2006/relationships/image" Target="../media/image4.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7.xml"/></Relationships>
</file>

<file path=ppt/slides/_rels/slide17.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7.xml"/><Relationship Id="rId1" Type="http://schemas.openxmlformats.org/officeDocument/2006/relationships/slideLayout" Target="../slideLayouts/slideLayout25.xml"/><Relationship Id="rId4" Type="http://schemas.openxmlformats.org/officeDocument/2006/relationships/image" Target="../media/image4.png"/></Relationships>
</file>

<file path=ppt/slides/_rels/slide1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8.xml"/><Relationship Id="rId1" Type="http://schemas.openxmlformats.org/officeDocument/2006/relationships/slideLayout" Target="../slideLayouts/slideLayout9.xml"/><Relationship Id="rId5" Type="http://schemas.openxmlformats.org/officeDocument/2006/relationships/image" Target="../media/image4.png"/><Relationship Id="rId4" Type="http://schemas.openxmlformats.org/officeDocument/2006/relationships/image" Target="../media/image3.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3.xml"/></Relationships>
</file>

<file path=ppt/slides/_rels/slide21.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21.xml"/><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23.xml"/><Relationship Id="rId1" Type="http://schemas.openxmlformats.org/officeDocument/2006/relationships/slideLayout" Target="../slideLayouts/slideLayout18.xml"/><Relationship Id="rId5" Type="http://schemas.openxmlformats.org/officeDocument/2006/relationships/image" Target="../media/image21.jpg"/><Relationship Id="rId4" Type="http://schemas.openxmlformats.org/officeDocument/2006/relationships/image" Target="../media/image20.jpg"/></Relationships>
</file>

<file path=ppt/slides/_rels/slide24.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24.xml"/><Relationship Id="rId1" Type="http://schemas.openxmlformats.org/officeDocument/2006/relationships/slideLayout" Target="../slideLayouts/slideLayout26.xml"/><Relationship Id="rId5" Type="http://schemas.openxmlformats.org/officeDocument/2006/relationships/image" Target="../media/image4.png"/><Relationship Id="rId4" Type="http://schemas.openxmlformats.org/officeDocument/2006/relationships/image" Target="../media/image3.png"/></Relationships>
</file>

<file path=ppt/slides/_rels/slide25.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25.xml"/><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6.xml"/><Relationship Id="rId1" Type="http://schemas.openxmlformats.org/officeDocument/2006/relationships/slideLayout" Target="../slideLayouts/slideLayout6.xml"/><Relationship Id="rId5" Type="http://schemas.openxmlformats.org/officeDocument/2006/relationships/image" Target="../media/image4.png"/><Relationship Id="rId4" Type="http://schemas.openxmlformats.org/officeDocument/2006/relationships/image" Target="../media/image3.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28.xml"/><Relationship Id="rId1" Type="http://schemas.openxmlformats.org/officeDocument/2006/relationships/slideLayout" Target="../slideLayouts/slideLayout27.xml"/></Relationships>
</file>

<file path=ppt/slides/_rels/slide29.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29.xml"/><Relationship Id="rId1" Type="http://schemas.openxmlformats.org/officeDocument/2006/relationships/slideLayout" Target="../slideLayouts/slideLayout29.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30.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30.xml"/><Relationship Id="rId1" Type="http://schemas.openxmlformats.org/officeDocument/2006/relationships/slideLayout" Target="../slideLayouts/slideLayout3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2.xml"/><Relationship Id="rId1" Type="http://schemas.openxmlformats.org/officeDocument/2006/relationships/slideLayout" Target="../slideLayouts/slideLayout4.xml"/><Relationship Id="rId5" Type="http://schemas.openxmlformats.org/officeDocument/2006/relationships/image" Target="../media/image30.png"/><Relationship Id="rId4" Type="http://schemas.openxmlformats.org/officeDocument/2006/relationships/image" Target="../media/image29.png"/></Relationships>
</file>

<file path=ppt/slides/_rels/slide33.xml.rels><?xml version="1.0" encoding="UTF-8" standalone="yes"?>
<Relationships xmlns="http://schemas.openxmlformats.org/package/2006/relationships"><Relationship Id="rId3" Type="http://schemas.openxmlformats.org/officeDocument/2006/relationships/hyperlink" Target="https://www.freepik.com/free-vector/flat-design-dental-care-illustration_15634999.htm/?utm_source=slidesgo_template&amp;utm_medium=referral-link&amp;utm_campaign=sg_resources&amp;utm_content=freepik" TargetMode="External"/><Relationship Id="rId2" Type="http://schemas.openxmlformats.org/officeDocument/2006/relationships/notesSlide" Target="../notesSlides/notesSlide33.xml"/><Relationship Id="rId1" Type="http://schemas.openxmlformats.org/officeDocument/2006/relationships/slideLayout" Target="../slideLayouts/slideLayout28.xml"/><Relationship Id="rId4" Type="http://schemas.openxmlformats.org/officeDocument/2006/relationships/hyperlink" Target="https://www.freepik.com/free-vector/flat-design-dental-care-illustration_15634996.htm/?utm_source=slidesgo_template&amp;utm_medium=referral-link&amp;utm_campaign=sg_resources&amp;utm_content=freepik" TargetMode="External"/></Relationships>
</file>

<file path=ppt/slides/_rels/slide34.xml.rels><?xml version="1.0" encoding="UTF-8" standalone="yes"?>
<Relationships xmlns="http://schemas.openxmlformats.org/package/2006/relationships"><Relationship Id="rId8" Type="http://schemas.openxmlformats.org/officeDocument/2006/relationships/hyperlink" Target="https://www.freepik.com/free-photo/close-up-child-patient-leaning-dental-chair-clinic_3260451.htm/?utm_source=slidesgo_template&amp;utm_medium=referral-link&amp;utm_campaign=sg_resources&amp;utm_content=freepik" TargetMode="External"/><Relationship Id="rId13" Type="http://schemas.openxmlformats.org/officeDocument/2006/relationships/hyperlink" Target="https://www.flaticon.com/packs/dental-care-45?word=dental/?utm_source=slidesgo_template&amp;utm_medium=referral-link&amp;utm_campaign=sg_resources&amp;utm_content=flaticon" TargetMode="External"/><Relationship Id="rId3" Type="http://schemas.openxmlformats.org/officeDocument/2006/relationships/hyperlink" Target="https://www.freepik.com/free-vector/flat-design-dental-care-illustration_15634999.htm/?utm_source=slidesgo_template&amp;utm_medium=referral-link&amp;utm_campaign=sg_resources&amp;utm_content=freepik" TargetMode="External"/><Relationship Id="rId7" Type="http://schemas.openxmlformats.org/officeDocument/2006/relationships/hyperlink" Target="https://www.freepik.com/free-vector/flat-design-dental-care-landing-page_15634998.htm/?utm_source=slidesgo_template&amp;utm_medium=referral-link&amp;utm_campaign=sg_resources&amp;utm_content=freepik" TargetMode="External"/><Relationship Id="rId12" Type="http://schemas.openxmlformats.org/officeDocument/2006/relationships/hyperlink" Target="https://www.freepik.com/free-photo/portrait-female-dentist_4137534.htm/?utm_source=slidesgo_template&amp;utm_medium=referral-link&amp;utm_campaign=sg_resources&amp;utm_content=freepik" TargetMode="External"/><Relationship Id="rId2" Type="http://schemas.openxmlformats.org/officeDocument/2006/relationships/notesSlide" Target="../notesSlides/notesSlide34.xml"/><Relationship Id="rId1" Type="http://schemas.openxmlformats.org/officeDocument/2006/relationships/slideLayout" Target="../slideLayouts/slideLayout30.xml"/><Relationship Id="rId6" Type="http://schemas.openxmlformats.org/officeDocument/2006/relationships/hyperlink" Target="https://www.freepik.com/free-vector/flat-design-dental-care-logo_15634991.htm/?utm_source=slidesgo_template&amp;utm_medium=referral-link&amp;utm_campaign=sg_resources&amp;utm_content=freepik" TargetMode="External"/><Relationship Id="rId11" Type="http://schemas.openxmlformats.org/officeDocument/2006/relationships/hyperlink" Target="https://www.freepik.com/free-photo/portrait-happy-male-dentist_2690224.htm/?utm_source=slidesgo_template&amp;utm_medium=referral-link&amp;utm_campaign=sg_resources&amp;utm_content=freepik" TargetMode="External"/><Relationship Id="rId5" Type="http://schemas.openxmlformats.org/officeDocument/2006/relationships/hyperlink" Target="https://www.freepik.com/free-vector/flat-design-dental-care-illustration_15634996.htm/?utm_source=slidesgo_template&amp;utm_medium=referral-link&amp;utm_campaign=sg_resources&amp;utm_content=freepik" TargetMode="External"/><Relationship Id="rId10" Type="http://schemas.openxmlformats.org/officeDocument/2006/relationships/hyperlink" Target="https://www.freepik.com/free-photo/friendly-dentist_4139630.html/?utm_source=slidesgo_template&amp;utm_medium=referral-link&amp;utm_campaign=sg_resources&amp;utm_content=freepik" TargetMode="External"/><Relationship Id="rId4" Type="http://schemas.openxmlformats.org/officeDocument/2006/relationships/hyperlink" Target="https://www.freepik.com/free-vector/flat-design-dental-care-illustration_15634997.htm/?utm_source=slidesgo_template&amp;utm_medium=referral-link&amp;utm_campaign=sg_resources&amp;utm_content=freepik" TargetMode="External"/><Relationship Id="rId9" Type="http://schemas.openxmlformats.org/officeDocument/2006/relationships/hyperlink" Target="https://www.freepik.com/free-photo/dentist-using-ultrasonic-scaler-treating-boy-s-teeth-clinic_3233262.htm/?utm_source=slidesgo_template&amp;utm_medium=referral-link&amp;utm_campaign=sg_resources&amp;utm_content=freepik" TargetMode="External"/></Relationships>
</file>

<file path=ppt/slides/_rels/slide35.xml.rels><?xml version="1.0" encoding="UTF-8" standalone="yes"?>
<Relationships xmlns="http://schemas.openxmlformats.org/package/2006/relationships"><Relationship Id="rId3" Type="http://schemas.openxmlformats.org/officeDocument/2006/relationships/hyperlink" Target="https://fonts.google.com/specimen/Titan+One?query=titan" TargetMode="External"/><Relationship Id="rId2" Type="http://schemas.openxmlformats.org/officeDocument/2006/relationships/notesSlide" Target="../notesSlides/notesSlide35.xml"/><Relationship Id="rId1" Type="http://schemas.openxmlformats.org/officeDocument/2006/relationships/slideLayout" Target="../slideLayouts/slideLayout35.xml"/><Relationship Id="rId4" Type="http://schemas.openxmlformats.org/officeDocument/2006/relationships/hyperlink" Target="https://fonts.google.com/specimen/Open+Sans?query=open+san" TargetMode="External"/></Relationships>
</file>

<file path=ppt/slides/_rels/slide36.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35.gif"/><Relationship Id="rId2" Type="http://schemas.openxmlformats.org/officeDocument/2006/relationships/notesSlide" Target="../notesSlides/notesSlide36.xml"/><Relationship Id="rId1" Type="http://schemas.openxmlformats.org/officeDocument/2006/relationships/slideLayout" Target="../slideLayouts/slideLayout35.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34.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33.gif"/><Relationship Id="rId4" Type="http://schemas.openxmlformats.org/officeDocument/2006/relationships/image" Target="../media/image31.gif"/><Relationship Id="rId9" Type="http://schemas.openxmlformats.org/officeDocument/2006/relationships/image" Target="../media/image32.gif"/></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4.xml"/></Relationships>
</file>

<file path=ppt/slides/_rels/slide4.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4.xml"/><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4.xml"/></Relationships>
</file>

<file path=ppt/slides/_rels/slide43.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3.xml"/><Relationship Id="rId1" Type="http://schemas.openxmlformats.org/officeDocument/2006/relationships/slideLayout" Target="../slideLayouts/slideLayout3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4.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13.xml"/><Relationship Id="rId4" Type="http://schemas.openxmlformats.org/officeDocument/2006/relationships/image" Target="../media/image13.jp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58"/>
        <p:cNvGrpSpPr/>
        <p:nvPr/>
      </p:nvGrpSpPr>
      <p:grpSpPr>
        <a:xfrm>
          <a:off x="0" y="0"/>
          <a:ext cx="0" cy="0"/>
          <a:chOff x="0" y="0"/>
          <a:chExt cx="0" cy="0"/>
        </a:xfrm>
      </p:grpSpPr>
      <p:pic>
        <p:nvPicPr>
          <p:cNvPr id="459" name="Google Shape;459;p39"/>
          <p:cNvPicPr preferRelativeResize="0"/>
          <p:nvPr/>
        </p:nvPicPr>
        <p:blipFill rotWithShape="1">
          <a:blip r:embed="rId3">
            <a:alphaModFix/>
          </a:blip>
          <a:srcRect r="50658"/>
          <a:stretch/>
        </p:blipFill>
        <p:spPr>
          <a:xfrm>
            <a:off x="0" y="-25"/>
            <a:ext cx="4511749" cy="5143550"/>
          </a:xfrm>
          <a:prstGeom prst="rect">
            <a:avLst/>
          </a:prstGeom>
          <a:noFill/>
          <a:ln>
            <a:noFill/>
          </a:ln>
        </p:spPr>
      </p:pic>
      <p:sp>
        <p:nvSpPr>
          <p:cNvPr id="460" name="Google Shape;460;p39"/>
          <p:cNvSpPr txBox="1">
            <a:spLocks noGrp="1"/>
          </p:cNvSpPr>
          <p:nvPr>
            <p:ph type="subTitle" idx="1"/>
          </p:nvPr>
        </p:nvSpPr>
        <p:spPr>
          <a:xfrm rot="234">
            <a:off x="4377175" y="3609675"/>
            <a:ext cx="4403100" cy="512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is where your presentation begins</a:t>
            </a:r>
            <a:endParaRPr/>
          </a:p>
        </p:txBody>
      </p:sp>
      <p:sp>
        <p:nvSpPr>
          <p:cNvPr id="461" name="Google Shape;461;p39"/>
          <p:cNvSpPr txBox="1">
            <a:spLocks noGrp="1"/>
          </p:cNvSpPr>
          <p:nvPr>
            <p:ph type="ctrTitle"/>
          </p:nvPr>
        </p:nvSpPr>
        <p:spPr>
          <a:xfrm rot="-727">
            <a:off x="4377175" y="1196750"/>
            <a:ext cx="4257300" cy="221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Dental care center</a:t>
            </a:r>
            <a:endParaRPr/>
          </a:p>
          <a:p>
            <a:pPr marL="0" lvl="0" indent="0" algn="l" rtl="0">
              <a:spcBef>
                <a:spcPts val="0"/>
              </a:spcBef>
              <a:spcAft>
                <a:spcPts val="0"/>
              </a:spcAft>
              <a:buNone/>
            </a:pPr>
            <a:r>
              <a:rPr lang="en">
                <a:solidFill>
                  <a:schemeClr val="dk2"/>
                </a:solidFill>
              </a:rPr>
              <a:t>for kids</a:t>
            </a:r>
            <a:endParaRPr>
              <a:solidFill>
                <a:schemeClr val="dk2"/>
              </a:solidFill>
            </a:endParaRPr>
          </a:p>
        </p:txBody>
      </p:sp>
      <p:grpSp>
        <p:nvGrpSpPr>
          <p:cNvPr id="462" name="Google Shape;462;p39"/>
          <p:cNvGrpSpPr/>
          <p:nvPr/>
        </p:nvGrpSpPr>
        <p:grpSpPr>
          <a:xfrm>
            <a:off x="272211" y="188400"/>
            <a:ext cx="476216" cy="360310"/>
            <a:chOff x="272211" y="188400"/>
            <a:chExt cx="476216" cy="360310"/>
          </a:xfrm>
        </p:grpSpPr>
        <p:pic>
          <p:nvPicPr>
            <p:cNvPr id="463" name="Google Shape;463;p39"/>
            <p:cNvPicPr preferRelativeResize="0"/>
            <p:nvPr/>
          </p:nvPicPr>
          <p:blipFill rotWithShape="1">
            <a:blip r:embed="rId4">
              <a:alphaModFix/>
            </a:blip>
            <a:srcRect l="-10854" t="-9039" r="36813"/>
            <a:stretch/>
          </p:blipFill>
          <p:spPr>
            <a:xfrm rot="4915634">
              <a:off x="265801" y="233667"/>
              <a:ext cx="325654" cy="269776"/>
            </a:xfrm>
            <a:prstGeom prst="rect">
              <a:avLst/>
            </a:prstGeom>
            <a:noFill/>
            <a:ln>
              <a:noFill/>
            </a:ln>
          </p:spPr>
        </p:pic>
        <p:pic>
          <p:nvPicPr>
            <p:cNvPr id="464" name="Google Shape;464;p39"/>
            <p:cNvPicPr preferRelativeResize="0"/>
            <p:nvPr/>
          </p:nvPicPr>
          <p:blipFill rotWithShape="1">
            <a:blip r:embed="rId4">
              <a:alphaModFix/>
            </a:blip>
            <a:srcRect l="-10854" t="-9039" r="36813"/>
            <a:stretch/>
          </p:blipFill>
          <p:spPr>
            <a:xfrm rot="4915733">
              <a:off x="531259" y="226979"/>
              <a:ext cx="221535" cy="183516"/>
            </a:xfrm>
            <a:prstGeom prst="rect">
              <a:avLst/>
            </a:prstGeom>
            <a:noFill/>
            <a:ln>
              <a:noFill/>
            </a:ln>
          </p:spPr>
        </p:pic>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81"/>
        <p:cNvGrpSpPr/>
        <p:nvPr/>
      </p:nvGrpSpPr>
      <p:grpSpPr>
        <a:xfrm>
          <a:off x="0" y="0"/>
          <a:ext cx="0" cy="0"/>
          <a:chOff x="0" y="0"/>
          <a:chExt cx="0" cy="0"/>
        </a:xfrm>
      </p:grpSpPr>
      <p:sp>
        <p:nvSpPr>
          <p:cNvPr id="782" name="Google Shape;782;p49"/>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a:t>
            </a:r>
            <a:r>
              <a:rPr lang="en">
                <a:solidFill>
                  <a:schemeClr val="dk2"/>
                </a:solidFill>
              </a:rPr>
              <a:t>statistics</a:t>
            </a:r>
            <a:endParaRPr>
              <a:solidFill>
                <a:schemeClr val="dk2"/>
              </a:solidFill>
            </a:endParaRPr>
          </a:p>
        </p:txBody>
      </p:sp>
      <p:sp>
        <p:nvSpPr>
          <p:cNvPr id="783" name="Google Shape;783;p49"/>
          <p:cNvSpPr txBox="1"/>
          <p:nvPr/>
        </p:nvSpPr>
        <p:spPr>
          <a:xfrm>
            <a:off x="2472300" y="4187450"/>
            <a:ext cx="4199400" cy="51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Open Sans"/>
                <a:ea typeface="Open Sans"/>
                <a:cs typeface="Open Sans"/>
                <a:sym typeface="Open Sans"/>
              </a:rPr>
              <a:t>Follow the link in the graph to modify its data and then paste the new one here. </a:t>
            </a:r>
            <a:r>
              <a:rPr lang="en" sz="1200" b="1">
                <a:solidFill>
                  <a:schemeClr val="dk1"/>
                </a:solidFill>
                <a:uFill>
                  <a:noFill/>
                </a:uFill>
                <a:latin typeface="Open Sans"/>
                <a:ea typeface="Open Sans"/>
                <a:cs typeface="Open Sans"/>
                <a:sym typeface="Open Sans"/>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For more info, click here</a:t>
            </a:r>
            <a:endParaRPr sz="1200">
              <a:solidFill>
                <a:schemeClr val="dk1"/>
              </a:solidFill>
              <a:latin typeface="Open Sans"/>
              <a:ea typeface="Open Sans"/>
              <a:cs typeface="Open Sans"/>
              <a:sym typeface="Open Sans"/>
            </a:endParaRPr>
          </a:p>
        </p:txBody>
      </p:sp>
      <p:sp>
        <p:nvSpPr>
          <p:cNvPr id="784" name="Google Shape;784;p49"/>
          <p:cNvSpPr txBox="1"/>
          <p:nvPr/>
        </p:nvSpPr>
        <p:spPr>
          <a:xfrm>
            <a:off x="6393575" y="1560700"/>
            <a:ext cx="968100" cy="451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a:solidFill>
                  <a:schemeClr val="dk2"/>
                </a:solidFill>
                <a:latin typeface="Titan One"/>
                <a:ea typeface="Titan One"/>
                <a:cs typeface="Titan One"/>
                <a:sym typeface="Titan One"/>
              </a:rPr>
              <a:t>34%</a:t>
            </a:r>
            <a:endParaRPr sz="2200">
              <a:solidFill>
                <a:schemeClr val="dk2"/>
              </a:solidFill>
              <a:latin typeface="Titan One"/>
              <a:ea typeface="Titan One"/>
              <a:cs typeface="Titan One"/>
              <a:sym typeface="Titan One"/>
            </a:endParaRPr>
          </a:p>
        </p:txBody>
      </p:sp>
      <p:sp>
        <p:nvSpPr>
          <p:cNvPr id="785" name="Google Shape;785;p49"/>
          <p:cNvSpPr txBox="1"/>
          <p:nvPr/>
        </p:nvSpPr>
        <p:spPr>
          <a:xfrm>
            <a:off x="6393575" y="2000503"/>
            <a:ext cx="1929300" cy="6531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dk1"/>
                </a:solidFill>
                <a:latin typeface="Open Sans"/>
                <a:ea typeface="Open Sans"/>
                <a:cs typeface="Open Sans"/>
                <a:sym typeface="Open Sans"/>
              </a:rPr>
              <a:t>Venus has very high temperatures</a:t>
            </a:r>
            <a:endParaRPr>
              <a:solidFill>
                <a:schemeClr val="dk1"/>
              </a:solidFill>
              <a:latin typeface="Open Sans"/>
              <a:ea typeface="Open Sans"/>
              <a:cs typeface="Open Sans"/>
              <a:sym typeface="Open Sans"/>
            </a:endParaRPr>
          </a:p>
        </p:txBody>
      </p:sp>
      <p:sp>
        <p:nvSpPr>
          <p:cNvPr id="786" name="Google Shape;786;p49"/>
          <p:cNvSpPr txBox="1"/>
          <p:nvPr/>
        </p:nvSpPr>
        <p:spPr>
          <a:xfrm>
            <a:off x="6393575" y="2693776"/>
            <a:ext cx="968100" cy="451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a:solidFill>
                  <a:schemeClr val="dk2"/>
                </a:solidFill>
                <a:latin typeface="Titan One"/>
                <a:ea typeface="Titan One"/>
                <a:cs typeface="Titan One"/>
                <a:sym typeface="Titan One"/>
              </a:rPr>
              <a:t>28%</a:t>
            </a:r>
            <a:endParaRPr sz="2200">
              <a:solidFill>
                <a:schemeClr val="dk2"/>
              </a:solidFill>
              <a:latin typeface="Titan One"/>
              <a:ea typeface="Titan One"/>
              <a:cs typeface="Titan One"/>
              <a:sym typeface="Titan One"/>
            </a:endParaRPr>
          </a:p>
        </p:txBody>
      </p:sp>
      <p:sp>
        <p:nvSpPr>
          <p:cNvPr id="787" name="Google Shape;787;p49"/>
          <p:cNvSpPr txBox="1"/>
          <p:nvPr/>
        </p:nvSpPr>
        <p:spPr>
          <a:xfrm>
            <a:off x="6393600" y="3129667"/>
            <a:ext cx="1929300" cy="6531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dk1"/>
                </a:solidFill>
                <a:latin typeface="Open Sans"/>
                <a:ea typeface="Open Sans"/>
                <a:cs typeface="Open Sans"/>
                <a:sym typeface="Open Sans"/>
              </a:rPr>
              <a:t>Despite being red, Mars is cold</a:t>
            </a:r>
            <a:endParaRPr>
              <a:solidFill>
                <a:schemeClr val="dk1"/>
              </a:solidFill>
              <a:latin typeface="Open Sans"/>
              <a:ea typeface="Open Sans"/>
              <a:cs typeface="Open Sans"/>
              <a:sym typeface="Open Sans"/>
            </a:endParaRPr>
          </a:p>
        </p:txBody>
      </p:sp>
      <p:sp>
        <p:nvSpPr>
          <p:cNvPr id="788" name="Google Shape;788;p49"/>
          <p:cNvSpPr txBox="1"/>
          <p:nvPr/>
        </p:nvSpPr>
        <p:spPr>
          <a:xfrm>
            <a:off x="1531375" y="1560700"/>
            <a:ext cx="1003200" cy="451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200">
                <a:solidFill>
                  <a:schemeClr val="dk2"/>
                </a:solidFill>
                <a:latin typeface="Titan One"/>
                <a:ea typeface="Titan One"/>
                <a:cs typeface="Titan One"/>
                <a:sym typeface="Titan One"/>
              </a:rPr>
              <a:t>16%</a:t>
            </a:r>
            <a:endParaRPr sz="2200">
              <a:solidFill>
                <a:schemeClr val="dk2"/>
              </a:solidFill>
              <a:latin typeface="Titan One"/>
              <a:ea typeface="Titan One"/>
              <a:cs typeface="Titan One"/>
              <a:sym typeface="Titan One"/>
            </a:endParaRPr>
          </a:p>
        </p:txBody>
      </p:sp>
      <p:sp>
        <p:nvSpPr>
          <p:cNvPr id="789" name="Google Shape;789;p49"/>
          <p:cNvSpPr txBox="1"/>
          <p:nvPr/>
        </p:nvSpPr>
        <p:spPr>
          <a:xfrm>
            <a:off x="821125" y="2000503"/>
            <a:ext cx="1713600" cy="6531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a:solidFill>
                  <a:schemeClr val="dk1"/>
                </a:solidFill>
                <a:latin typeface="Open Sans"/>
                <a:ea typeface="Open Sans"/>
                <a:cs typeface="Open Sans"/>
                <a:sym typeface="Open Sans"/>
              </a:rPr>
              <a:t>Jupiter is the biggest planet</a:t>
            </a:r>
            <a:endParaRPr>
              <a:solidFill>
                <a:schemeClr val="dk1"/>
              </a:solidFill>
              <a:latin typeface="Open Sans"/>
              <a:ea typeface="Open Sans"/>
              <a:cs typeface="Open Sans"/>
              <a:sym typeface="Open Sans"/>
            </a:endParaRPr>
          </a:p>
        </p:txBody>
      </p:sp>
      <p:sp>
        <p:nvSpPr>
          <p:cNvPr id="790" name="Google Shape;790;p49"/>
          <p:cNvSpPr txBox="1"/>
          <p:nvPr/>
        </p:nvSpPr>
        <p:spPr>
          <a:xfrm>
            <a:off x="1531375" y="2693776"/>
            <a:ext cx="1003200" cy="451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200">
                <a:solidFill>
                  <a:schemeClr val="dk2"/>
                </a:solidFill>
                <a:latin typeface="Titan One"/>
                <a:ea typeface="Titan One"/>
                <a:cs typeface="Titan One"/>
                <a:sym typeface="Titan One"/>
              </a:rPr>
              <a:t>22%</a:t>
            </a:r>
            <a:endParaRPr sz="2200">
              <a:solidFill>
                <a:schemeClr val="dk2"/>
              </a:solidFill>
              <a:latin typeface="Titan One"/>
              <a:ea typeface="Titan One"/>
              <a:cs typeface="Titan One"/>
              <a:sym typeface="Titan One"/>
            </a:endParaRPr>
          </a:p>
        </p:txBody>
      </p:sp>
      <p:sp>
        <p:nvSpPr>
          <p:cNvPr id="791" name="Google Shape;791;p49"/>
          <p:cNvSpPr txBox="1"/>
          <p:nvPr/>
        </p:nvSpPr>
        <p:spPr>
          <a:xfrm>
            <a:off x="821150" y="3129667"/>
            <a:ext cx="1713600" cy="6531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a:solidFill>
                  <a:schemeClr val="dk1"/>
                </a:solidFill>
                <a:latin typeface="Open Sans"/>
                <a:ea typeface="Open Sans"/>
                <a:cs typeface="Open Sans"/>
                <a:sym typeface="Open Sans"/>
              </a:rPr>
              <a:t>Mercury is the smallest planet</a:t>
            </a:r>
            <a:endParaRPr>
              <a:solidFill>
                <a:schemeClr val="dk1"/>
              </a:solidFill>
              <a:latin typeface="Open Sans"/>
              <a:ea typeface="Open Sans"/>
              <a:cs typeface="Open Sans"/>
              <a:sym typeface="Open Sans"/>
            </a:endParaRPr>
          </a:p>
        </p:txBody>
      </p:sp>
      <p:sp>
        <p:nvSpPr>
          <p:cNvPr id="792" name="Google Shape;792;p49"/>
          <p:cNvSpPr/>
          <p:nvPr/>
        </p:nvSpPr>
        <p:spPr>
          <a:xfrm>
            <a:off x="2600525" y="1668708"/>
            <a:ext cx="235500" cy="235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9"/>
          <p:cNvSpPr/>
          <p:nvPr/>
        </p:nvSpPr>
        <p:spPr>
          <a:xfrm>
            <a:off x="2600525" y="2801787"/>
            <a:ext cx="235500" cy="235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9"/>
          <p:cNvSpPr/>
          <p:nvPr/>
        </p:nvSpPr>
        <p:spPr>
          <a:xfrm>
            <a:off x="6092225" y="1668708"/>
            <a:ext cx="235500" cy="2355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9"/>
          <p:cNvSpPr/>
          <p:nvPr/>
        </p:nvSpPr>
        <p:spPr>
          <a:xfrm>
            <a:off x="6092225" y="2801787"/>
            <a:ext cx="235500" cy="2355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96" name="Google Shape;796;p49" title="Gráfico">
            <a:hlinkClick r:id="rId4"/>
          </p:cNvPr>
          <p:cNvPicPr preferRelativeResize="0"/>
          <p:nvPr/>
        </p:nvPicPr>
        <p:blipFill>
          <a:blip r:embed="rId5">
            <a:alphaModFix/>
          </a:blip>
          <a:stretch>
            <a:fillRect/>
          </a:stretch>
        </p:blipFill>
        <p:spPr>
          <a:xfrm>
            <a:off x="2989388" y="1106900"/>
            <a:ext cx="2949479" cy="3006200"/>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00"/>
        <p:cNvGrpSpPr/>
        <p:nvPr/>
      </p:nvGrpSpPr>
      <p:grpSpPr>
        <a:xfrm>
          <a:off x="0" y="0"/>
          <a:ext cx="0" cy="0"/>
          <a:chOff x="0" y="0"/>
          <a:chExt cx="0" cy="0"/>
        </a:xfrm>
      </p:grpSpPr>
      <p:pic>
        <p:nvPicPr>
          <p:cNvPr id="801" name="Google Shape;801;p50"/>
          <p:cNvPicPr preferRelativeResize="0"/>
          <p:nvPr/>
        </p:nvPicPr>
        <p:blipFill rotWithShape="1">
          <a:blip r:embed="rId3">
            <a:alphaModFix/>
          </a:blip>
          <a:srcRect l="2218" t="-5450" r="41614" b="5449"/>
          <a:stretch/>
        </p:blipFill>
        <p:spPr>
          <a:xfrm>
            <a:off x="0" y="0"/>
            <a:ext cx="5135877" cy="5143524"/>
          </a:xfrm>
          <a:prstGeom prst="rect">
            <a:avLst/>
          </a:prstGeom>
          <a:noFill/>
          <a:ln>
            <a:noFill/>
          </a:ln>
        </p:spPr>
      </p:pic>
      <p:sp>
        <p:nvSpPr>
          <p:cNvPr id="802" name="Google Shape;802;p50"/>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a:t>
            </a:r>
            <a:r>
              <a:rPr lang="en">
                <a:solidFill>
                  <a:schemeClr val="dk2"/>
                </a:solidFill>
              </a:rPr>
              <a:t>story</a:t>
            </a:r>
            <a:endParaRPr>
              <a:solidFill>
                <a:schemeClr val="dk2"/>
              </a:solidFill>
            </a:endParaRPr>
          </a:p>
        </p:txBody>
      </p:sp>
      <p:sp>
        <p:nvSpPr>
          <p:cNvPr id="803" name="Google Shape;803;p50"/>
          <p:cNvSpPr txBox="1">
            <a:spLocks noGrp="1"/>
          </p:cNvSpPr>
          <p:nvPr>
            <p:ph type="subTitle" idx="1"/>
          </p:nvPr>
        </p:nvSpPr>
        <p:spPr>
          <a:xfrm>
            <a:off x="5400225" y="3411997"/>
            <a:ext cx="2315700" cy="1068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804" name="Google Shape;804;p50"/>
          <p:cNvSpPr txBox="1">
            <a:spLocks noGrp="1"/>
          </p:cNvSpPr>
          <p:nvPr>
            <p:ph type="subTitle" idx="2"/>
          </p:nvPr>
        </p:nvSpPr>
        <p:spPr>
          <a:xfrm>
            <a:off x="5400225" y="1778475"/>
            <a:ext cx="2315700" cy="1068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 It’s full of iron oxide dust</a:t>
            </a:r>
            <a:endParaRPr/>
          </a:p>
        </p:txBody>
      </p:sp>
      <p:sp>
        <p:nvSpPr>
          <p:cNvPr id="805" name="Google Shape;805;p50"/>
          <p:cNvSpPr txBox="1">
            <a:spLocks noGrp="1"/>
          </p:cNvSpPr>
          <p:nvPr>
            <p:ph type="subTitle" idx="3"/>
          </p:nvPr>
        </p:nvSpPr>
        <p:spPr>
          <a:xfrm>
            <a:off x="5400214" y="1377495"/>
            <a:ext cx="2190000" cy="338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a:t>
            </a:r>
            <a:endParaRPr/>
          </a:p>
        </p:txBody>
      </p:sp>
      <p:sp>
        <p:nvSpPr>
          <p:cNvPr id="806" name="Google Shape;806;p50"/>
          <p:cNvSpPr txBox="1">
            <a:spLocks noGrp="1"/>
          </p:cNvSpPr>
          <p:nvPr>
            <p:ph type="subTitle" idx="4"/>
          </p:nvPr>
        </p:nvSpPr>
        <p:spPr>
          <a:xfrm>
            <a:off x="5400214" y="3003380"/>
            <a:ext cx="2190000" cy="338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a:t>
            </a:r>
            <a:endParaRPr/>
          </a:p>
        </p:txBody>
      </p:sp>
      <p:grpSp>
        <p:nvGrpSpPr>
          <p:cNvPr id="807" name="Google Shape;807;p50"/>
          <p:cNvGrpSpPr/>
          <p:nvPr/>
        </p:nvGrpSpPr>
        <p:grpSpPr>
          <a:xfrm>
            <a:off x="100179" y="132354"/>
            <a:ext cx="837459" cy="2118576"/>
            <a:chOff x="100179" y="132354"/>
            <a:chExt cx="837459" cy="2118576"/>
          </a:xfrm>
        </p:grpSpPr>
        <p:pic>
          <p:nvPicPr>
            <p:cNvPr id="808" name="Google Shape;808;p50"/>
            <p:cNvPicPr preferRelativeResize="0"/>
            <p:nvPr/>
          </p:nvPicPr>
          <p:blipFill rotWithShape="1">
            <a:blip r:embed="rId4">
              <a:alphaModFix/>
            </a:blip>
            <a:srcRect l="-10854" t="-9039" r="36813"/>
            <a:stretch/>
          </p:blipFill>
          <p:spPr>
            <a:xfrm rot="-7505302">
              <a:off x="163022" y="258986"/>
              <a:ext cx="497367" cy="412026"/>
            </a:xfrm>
            <a:prstGeom prst="rect">
              <a:avLst/>
            </a:prstGeom>
            <a:noFill/>
            <a:ln>
              <a:noFill/>
            </a:ln>
          </p:spPr>
        </p:pic>
        <p:pic>
          <p:nvPicPr>
            <p:cNvPr id="809" name="Google Shape;809;p50"/>
            <p:cNvPicPr preferRelativeResize="0"/>
            <p:nvPr/>
          </p:nvPicPr>
          <p:blipFill rotWithShape="1">
            <a:blip r:embed="rId4">
              <a:alphaModFix/>
            </a:blip>
            <a:srcRect l="-10854" t="-9039" r="36813"/>
            <a:stretch/>
          </p:blipFill>
          <p:spPr>
            <a:xfrm rot="-7505171">
              <a:off x="128171" y="2015785"/>
              <a:ext cx="221534" cy="183515"/>
            </a:xfrm>
            <a:prstGeom prst="rect">
              <a:avLst/>
            </a:prstGeom>
            <a:noFill/>
            <a:ln>
              <a:noFill/>
            </a:ln>
          </p:spPr>
        </p:pic>
        <p:pic>
          <p:nvPicPr>
            <p:cNvPr id="810" name="Google Shape;810;p50"/>
            <p:cNvPicPr preferRelativeResize="0"/>
            <p:nvPr/>
          </p:nvPicPr>
          <p:blipFill rotWithShape="1">
            <a:blip r:embed="rId4">
              <a:alphaModFix/>
            </a:blip>
            <a:srcRect l="-10854" t="-9039" r="36813"/>
            <a:stretch/>
          </p:blipFill>
          <p:spPr>
            <a:xfrm rot="-7505171">
              <a:off x="688121" y="183985"/>
              <a:ext cx="221534" cy="183515"/>
            </a:xfrm>
            <a:prstGeom prst="rect">
              <a:avLst/>
            </a:prstGeom>
            <a:noFill/>
            <a:ln>
              <a:noFill/>
            </a:ln>
          </p:spPr>
        </p:pic>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14"/>
        <p:cNvGrpSpPr/>
        <p:nvPr/>
      </p:nvGrpSpPr>
      <p:grpSpPr>
        <a:xfrm>
          <a:off x="0" y="0"/>
          <a:ext cx="0" cy="0"/>
          <a:chOff x="0" y="0"/>
          <a:chExt cx="0" cy="0"/>
        </a:xfrm>
      </p:grpSpPr>
      <p:sp>
        <p:nvSpPr>
          <p:cNvPr id="815" name="Google Shape;815;p51"/>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Milestones </a:t>
            </a:r>
            <a:r>
              <a:rPr lang="en">
                <a:solidFill>
                  <a:schemeClr val="dk2"/>
                </a:solidFill>
              </a:rPr>
              <a:t>reached</a:t>
            </a:r>
            <a:endParaRPr>
              <a:solidFill>
                <a:schemeClr val="dk2"/>
              </a:solidFill>
            </a:endParaRPr>
          </a:p>
        </p:txBody>
      </p:sp>
      <p:cxnSp>
        <p:nvCxnSpPr>
          <p:cNvPr id="816" name="Google Shape;816;p51"/>
          <p:cNvCxnSpPr>
            <a:stCxn id="817" idx="6"/>
            <a:endCxn id="818" idx="2"/>
          </p:cNvCxnSpPr>
          <p:nvPr/>
        </p:nvCxnSpPr>
        <p:spPr>
          <a:xfrm rot="10800000" flipH="1">
            <a:off x="1906000" y="2601377"/>
            <a:ext cx="869100" cy="382800"/>
          </a:xfrm>
          <a:prstGeom prst="straightConnector1">
            <a:avLst/>
          </a:prstGeom>
          <a:noFill/>
          <a:ln w="38100" cap="sq" cmpd="sng">
            <a:solidFill>
              <a:schemeClr val="lt1"/>
            </a:solidFill>
            <a:prstDash val="solid"/>
            <a:round/>
            <a:headEnd type="none" w="med" len="med"/>
            <a:tailEnd type="none" w="med" len="med"/>
          </a:ln>
        </p:spPr>
      </p:cxnSp>
      <p:cxnSp>
        <p:nvCxnSpPr>
          <p:cNvPr id="819" name="Google Shape;819;p51"/>
          <p:cNvCxnSpPr>
            <a:stCxn id="818" idx="6"/>
            <a:endCxn id="820" idx="2"/>
          </p:cNvCxnSpPr>
          <p:nvPr/>
        </p:nvCxnSpPr>
        <p:spPr>
          <a:xfrm>
            <a:off x="3412250" y="2601451"/>
            <a:ext cx="799500" cy="382800"/>
          </a:xfrm>
          <a:prstGeom prst="straightConnector1">
            <a:avLst/>
          </a:prstGeom>
          <a:noFill/>
          <a:ln w="38100" cap="sq" cmpd="sng">
            <a:solidFill>
              <a:schemeClr val="lt1"/>
            </a:solidFill>
            <a:prstDash val="solid"/>
            <a:round/>
            <a:headEnd type="none" w="med" len="med"/>
            <a:tailEnd type="none" w="med" len="med"/>
          </a:ln>
        </p:spPr>
      </p:cxnSp>
      <p:cxnSp>
        <p:nvCxnSpPr>
          <p:cNvPr id="821" name="Google Shape;821;p51"/>
          <p:cNvCxnSpPr>
            <a:stCxn id="820" idx="6"/>
            <a:endCxn id="822" idx="2"/>
          </p:cNvCxnSpPr>
          <p:nvPr/>
        </p:nvCxnSpPr>
        <p:spPr>
          <a:xfrm rot="10800000" flipH="1">
            <a:off x="4926700" y="2601362"/>
            <a:ext cx="813300" cy="382800"/>
          </a:xfrm>
          <a:prstGeom prst="straightConnector1">
            <a:avLst/>
          </a:prstGeom>
          <a:noFill/>
          <a:ln w="38100" cap="sq" cmpd="sng">
            <a:solidFill>
              <a:schemeClr val="lt1"/>
            </a:solidFill>
            <a:prstDash val="solid"/>
            <a:round/>
            <a:headEnd type="none" w="med" len="med"/>
            <a:tailEnd type="none" w="med" len="med"/>
          </a:ln>
        </p:spPr>
      </p:cxnSp>
      <p:cxnSp>
        <p:nvCxnSpPr>
          <p:cNvPr id="823" name="Google Shape;823;p51"/>
          <p:cNvCxnSpPr>
            <a:stCxn id="822" idx="6"/>
            <a:endCxn id="824" idx="2"/>
          </p:cNvCxnSpPr>
          <p:nvPr/>
        </p:nvCxnSpPr>
        <p:spPr>
          <a:xfrm>
            <a:off x="6309300" y="2601452"/>
            <a:ext cx="1016100" cy="561900"/>
          </a:xfrm>
          <a:prstGeom prst="straightConnector1">
            <a:avLst/>
          </a:prstGeom>
          <a:noFill/>
          <a:ln w="38100" cap="sq" cmpd="sng">
            <a:solidFill>
              <a:schemeClr val="lt1"/>
            </a:solidFill>
            <a:prstDash val="solid"/>
            <a:round/>
            <a:headEnd type="none" w="med" len="med"/>
            <a:tailEnd type="none" w="med" len="med"/>
          </a:ln>
        </p:spPr>
      </p:cxnSp>
      <p:sp>
        <p:nvSpPr>
          <p:cNvPr id="818" name="Google Shape;818;p51"/>
          <p:cNvSpPr/>
          <p:nvPr/>
        </p:nvSpPr>
        <p:spPr>
          <a:xfrm>
            <a:off x="2775050" y="2282851"/>
            <a:ext cx="637200" cy="637200"/>
          </a:xfrm>
          <a:prstGeom prst="ellipse">
            <a:avLst/>
          </a:prstGeom>
          <a:solidFill>
            <a:srgbClr val="6FD6D6"/>
          </a:solidFill>
          <a:ln>
            <a:noFill/>
          </a:ln>
        </p:spPr>
        <p:txBody>
          <a:bodyPr spcFirstLastPara="1" wrap="square" lIns="0" tIns="0" rIns="0" bIns="0" anchor="ctr" anchorCtr="0">
            <a:noAutofit/>
          </a:bodyPr>
          <a:lstStyle/>
          <a:p>
            <a:pPr marL="0" lvl="0" indent="0" algn="ctr" rtl="0">
              <a:spcBef>
                <a:spcPts val="0"/>
              </a:spcBef>
              <a:spcAft>
                <a:spcPts val="0"/>
              </a:spcAft>
              <a:buNone/>
            </a:pPr>
            <a:endParaRPr sz="2200">
              <a:latin typeface="Patrick Hand"/>
              <a:ea typeface="Patrick Hand"/>
              <a:cs typeface="Patrick Hand"/>
              <a:sym typeface="Patrick Hand"/>
            </a:endParaRPr>
          </a:p>
        </p:txBody>
      </p:sp>
      <p:sp>
        <p:nvSpPr>
          <p:cNvPr id="817" name="Google Shape;817;p51"/>
          <p:cNvSpPr/>
          <p:nvPr/>
        </p:nvSpPr>
        <p:spPr>
          <a:xfrm>
            <a:off x="1336600" y="2699477"/>
            <a:ext cx="569400" cy="569400"/>
          </a:xfrm>
          <a:prstGeom prst="ellipse">
            <a:avLst/>
          </a:prstGeom>
          <a:solidFill>
            <a:srgbClr val="FFC09C"/>
          </a:solidFill>
          <a:ln>
            <a:noFill/>
          </a:ln>
        </p:spPr>
        <p:txBody>
          <a:bodyPr spcFirstLastPara="1" wrap="square" lIns="0" tIns="0" rIns="0" bIns="0" anchor="ctr" anchorCtr="0">
            <a:noAutofit/>
          </a:bodyPr>
          <a:lstStyle/>
          <a:p>
            <a:pPr marL="0" lvl="0" indent="0" algn="ctr" rtl="0">
              <a:spcBef>
                <a:spcPts val="0"/>
              </a:spcBef>
              <a:spcAft>
                <a:spcPts val="0"/>
              </a:spcAft>
              <a:buNone/>
            </a:pPr>
            <a:endParaRPr sz="2200" b="1">
              <a:solidFill>
                <a:srgbClr val="101F1F"/>
              </a:solidFill>
              <a:latin typeface="Patrick Hand"/>
              <a:ea typeface="Patrick Hand"/>
              <a:cs typeface="Patrick Hand"/>
              <a:sym typeface="Patrick Hand"/>
            </a:endParaRPr>
          </a:p>
        </p:txBody>
      </p:sp>
      <p:sp>
        <p:nvSpPr>
          <p:cNvPr id="822" name="Google Shape;822;p51"/>
          <p:cNvSpPr/>
          <p:nvPr/>
        </p:nvSpPr>
        <p:spPr>
          <a:xfrm>
            <a:off x="5739900" y="2316752"/>
            <a:ext cx="569400" cy="569400"/>
          </a:xfrm>
          <a:prstGeom prst="ellipse">
            <a:avLst/>
          </a:prstGeom>
          <a:solidFill>
            <a:srgbClr val="6FD6D6"/>
          </a:solidFill>
          <a:ln>
            <a:noFill/>
          </a:ln>
        </p:spPr>
        <p:txBody>
          <a:bodyPr spcFirstLastPara="1" wrap="square" lIns="0" tIns="0" rIns="0" bIns="0" anchor="ctr" anchorCtr="0">
            <a:noAutofit/>
          </a:bodyPr>
          <a:lstStyle/>
          <a:p>
            <a:pPr marL="0" lvl="0" indent="0" algn="ctr" rtl="0">
              <a:spcBef>
                <a:spcPts val="0"/>
              </a:spcBef>
              <a:spcAft>
                <a:spcPts val="0"/>
              </a:spcAft>
              <a:buNone/>
            </a:pPr>
            <a:endParaRPr sz="2200">
              <a:solidFill>
                <a:srgbClr val="101F1F"/>
              </a:solidFill>
              <a:latin typeface="Patrick Hand"/>
              <a:ea typeface="Patrick Hand"/>
              <a:cs typeface="Patrick Hand"/>
              <a:sym typeface="Patrick Hand"/>
            </a:endParaRPr>
          </a:p>
        </p:txBody>
      </p:sp>
      <p:sp>
        <p:nvSpPr>
          <p:cNvPr id="824" name="Google Shape;824;p51"/>
          <p:cNvSpPr/>
          <p:nvPr/>
        </p:nvSpPr>
        <p:spPr>
          <a:xfrm>
            <a:off x="7325300" y="2972050"/>
            <a:ext cx="382800" cy="382800"/>
          </a:xfrm>
          <a:prstGeom prst="ellipse">
            <a:avLst/>
          </a:prstGeom>
          <a:solidFill>
            <a:srgbClr val="FFC09C"/>
          </a:solidFill>
          <a:ln>
            <a:noFill/>
          </a:ln>
        </p:spPr>
        <p:txBody>
          <a:bodyPr spcFirstLastPara="1" wrap="square" lIns="0" tIns="0" rIns="0" bIns="0" anchor="ctr" anchorCtr="0">
            <a:noAutofit/>
          </a:bodyPr>
          <a:lstStyle/>
          <a:p>
            <a:pPr marL="0" lvl="0" indent="0" algn="ctr" rtl="0">
              <a:spcBef>
                <a:spcPts val="0"/>
              </a:spcBef>
              <a:spcAft>
                <a:spcPts val="0"/>
              </a:spcAft>
              <a:buNone/>
            </a:pPr>
            <a:endParaRPr sz="2200">
              <a:solidFill>
                <a:srgbClr val="101F1F"/>
              </a:solidFill>
              <a:latin typeface="Patrick Hand"/>
              <a:ea typeface="Patrick Hand"/>
              <a:cs typeface="Patrick Hand"/>
              <a:sym typeface="Patrick Hand"/>
            </a:endParaRPr>
          </a:p>
        </p:txBody>
      </p:sp>
      <p:sp>
        <p:nvSpPr>
          <p:cNvPr id="820" name="Google Shape;820;p51"/>
          <p:cNvSpPr/>
          <p:nvPr/>
        </p:nvSpPr>
        <p:spPr>
          <a:xfrm>
            <a:off x="4211800" y="2626712"/>
            <a:ext cx="714900" cy="714900"/>
          </a:xfrm>
          <a:prstGeom prst="ellipse">
            <a:avLst/>
          </a:prstGeom>
          <a:solidFill>
            <a:srgbClr val="FFFFFF"/>
          </a:solidFill>
          <a:ln>
            <a:noFill/>
          </a:ln>
        </p:spPr>
        <p:txBody>
          <a:bodyPr spcFirstLastPara="1" wrap="square" lIns="0" tIns="0" rIns="0" bIns="0" anchor="ctr" anchorCtr="0">
            <a:noAutofit/>
          </a:bodyPr>
          <a:lstStyle/>
          <a:p>
            <a:pPr marL="0" lvl="0" indent="0" algn="ctr" rtl="0">
              <a:spcBef>
                <a:spcPts val="0"/>
              </a:spcBef>
              <a:spcAft>
                <a:spcPts val="0"/>
              </a:spcAft>
              <a:buNone/>
            </a:pPr>
            <a:endParaRPr sz="2200">
              <a:latin typeface="Patrick Hand"/>
              <a:ea typeface="Patrick Hand"/>
              <a:cs typeface="Patrick Hand"/>
              <a:sym typeface="Patrick Hand"/>
            </a:endParaRPr>
          </a:p>
        </p:txBody>
      </p:sp>
      <p:sp>
        <p:nvSpPr>
          <p:cNvPr id="825" name="Google Shape;825;p51"/>
          <p:cNvSpPr txBox="1"/>
          <p:nvPr/>
        </p:nvSpPr>
        <p:spPr>
          <a:xfrm>
            <a:off x="6601850" y="3539893"/>
            <a:ext cx="1829700" cy="35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dk2"/>
                </a:solidFill>
                <a:latin typeface="Titan One"/>
                <a:ea typeface="Titan One"/>
                <a:cs typeface="Titan One"/>
                <a:sym typeface="Titan One"/>
              </a:rPr>
              <a:t>2019-2021</a:t>
            </a:r>
            <a:endParaRPr sz="2200">
              <a:solidFill>
                <a:schemeClr val="dk2"/>
              </a:solidFill>
              <a:latin typeface="Titan One"/>
              <a:ea typeface="Titan One"/>
              <a:cs typeface="Titan One"/>
              <a:sym typeface="Titan One"/>
            </a:endParaRPr>
          </a:p>
        </p:txBody>
      </p:sp>
      <p:sp>
        <p:nvSpPr>
          <p:cNvPr id="826" name="Google Shape;826;p51"/>
          <p:cNvSpPr txBox="1"/>
          <p:nvPr/>
        </p:nvSpPr>
        <p:spPr>
          <a:xfrm>
            <a:off x="6595850" y="3928733"/>
            <a:ext cx="1829700" cy="6531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dk1"/>
                </a:solidFill>
                <a:latin typeface="Open Sans"/>
                <a:ea typeface="Open Sans"/>
                <a:cs typeface="Open Sans"/>
                <a:sym typeface="Open Sans"/>
              </a:rPr>
              <a:t>Venus has a beautiful name</a:t>
            </a:r>
            <a:endParaRPr>
              <a:solidFill>
                <a:schemeClr val="dk1"/>
              </a:solidFill>
              <a:latin typeface="Open Sans"/>
              <a:ea typeface="Open Sans"/>
              <a:cs typeface="Open Sans"/>
              <a:sym typeface="Open Sans"/>
            </a:endParaRPr>
          </a:p>
        </p:txBody>
      </p:sp>
      <p:sp>
        <p:nvSpPr>
          <p:cNvPr id="827" name="Google Shape;827;p51"/>
          <p:cNvSpPr txBox="1"/>
          <p:nvPr/>
        </p:nvSpPr>
        <p:spPr>
          <a:xfrm>
            <a:off x="2184825" y="1145976"/>
            <a:ext cx="1829700" cy="35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dk2"/>
                </a:solidFill>
                <a:latin typeface="Titan One"/>
                <a:ea typeface="Titan One"/>
                <a:cs typeface="Titan One"/>
                <a:sym typeface="Titan One"/>
              </a:rPr>
              <a:t>2013-2015</a:t>
            </a:r>
            <a:endParaRPr sz="2200">
              <a:solidFill>
                <a:schemeClr val="dk2"/>
              </a:solidFill>
              <a:latin typeface="Titan One"/>
              <a:ea typeface="Titan One"/>
              <a:cs typeface="Titan One"/>
              <a:sym typeface="Titan One"/>
            </a:endParaRPr>
          </a:p>
        </p:txBody>
      </p:sp>
      <p:sp>
        <p:nvSpPr>
          <p:cNvPr id="828" name="Google Shape;828;p51"/>
          <p:cNvSpPr txBox="1"/>
          <p:nvPr/>
        </p:nvSpPr>
        <p:spPr>
          <a:xfrm>
            <a:off x="2178800" y="1541276"/>
            <a:ext cx="1829700" cy="6531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dk1"/>
                </a:solidFill>
                <a:latin typeface="Open Sans"/>
                <a:ea typeface="Open Sans"/>
                <a:cs typeface="Open Sans"/>
                <a:sym typeface="Open Sans"/>
              </a:rPr>
              <a:t>Despite being red, Mars is cold</a:t>
            </a:r>
            <a:endParaRPr>
              <a:solidFill>
                <a:schemeClr val="dk1"/>
              </a:solidFill>
              <a:latin typeface="Open Sans"/>
              <a:ea typeface="Open Sans"/>
              <a:cs typeface="Open Sans"/>
              <a:sym typeface="Open Sans"/>
            </a:endParaRPr>
          </a:p>
        </p:txBody>
      </p:sp>
      <p:sp>
        <p:nvSpPr>
          <p:cNvPr id="829" name="Google Shape;829;p51"/>
          <p:cNvSpPr txBox="1"/>
          <p:nvPr/>
        </p:nvSpPr>
        <p:spPr>
          <a:xfrm>
            <a:off x="712450" y="3542385"/>
            <a:ext cx="1829700" cy="35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dk2"/>
                </a:solidFill>
                <a:latin typeface="Titan One"/>
                <a:ea typeface="Titan One"/>
                <a:cs typeface="Titan One"/>
                <a:sym typeface="Titan One"/>
              </a:rPr>
              <a:t>2011-2013</a:t>
            </a:r>
            <a:endParaRPr sz="2200">
              <a:solidFill>
                <a:schemeClr val="dk2"/>
              </a:solidFill>
              <a:latin typeface="Titan One"/>
              <a:ea typeface="Titan One"/>
              <a:cs typeface="Titan One"/>
              <a:sym typeface="Titan One"/>
            </a:endParaRPr>
          </a:p>
        </p:txBody>
      </p:sp>
      <p:sp>
        <p:nvSpPr>
          <p:cNvPr id="830" name="Google Shape;830;p51"/>
          <p:cNvSpPr txBox="1"/>
          <p:nvPr/>
        </p:nvSpPr>
        <p:spPr>
          <a:xfrm>
            <a:off x="706450" y="3936209"/>
            <a:ext cx="1829700" cy="6531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dk1"/>
                </a:solidFill>
                <a:latin typeface="Open Sans"/>
                <a:ea typeface="Open Sans"/>
                <a:cs typeface="Open Sans"/>
                <a:sym typeface="Open Sans"/>
              </a:rPr>
              <a:t>Jupiter is the biggest planet</a:t>
            </a:r>
            <a:endParaRPr>
              <a:solidFill>
                <a:schemeClr val="dk1"/>
              </a:solidFill>
              <a:latin typeface="Open Sans"/>
              <a:ea typeface="Open Sans"/>
              <a:cs typeface="Open Sans"/>
              <a:sym typeface="Open Sans"/>
            </a:endParaRPr>
          </a:p>
        </p:txBody>
      </p:sp>
      <p:sp>
        <p:nvSpPr>
          <p:cNvPr id="831" name="Google Shape;831;p51"/>
          <p:cNvSpPr txBox="1"/>
          <p:nvPr/>
        </p:nvSpPr>
        <p:spPr>
          <a:xfrm>
            <a:off x="5129525" y="1145976"/>
            <a:ext cx="1829700" cy="35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dk2"/>
                </a:solidFill>
                <a:latin typeface="Titan One"/>
                <a:ea typeface="Titan One"/>
                <a:cs typeface="Titan One"/>
                <a:sym typeface="Titan One"/>
              </a:rPr>
              <a:t>2017-2019</a:t>
            </a:r>
            <a:endParaRPr sz="2200">
              <a:solidFill>
                <a:schemeClr val="dk2"/>
              </a:solidFill>
              <a:latin typeface="Titan One"/>
              <a:ea typeface="Titan One"/>
              <a:cs typeface="Titan One"/>
              <a:sym typeface="Titan One"/>
            </a:endParaRPr>
          </a:p>
        </p:txBody>
      </p:sp>
      <p:sp>
        <p:nvSpPr>
          <p:cNvPr id="832" name="Google Shape;832;p51"/>
          <p:cNvSpPr txBox="1"/>
          <p:nvPr/>
        </p:nvSpPr>
        <p:spPr>
          <a:xfrm>
            <a:off x="5123500" y="1541276"/>
            <a:ext cx="1829700" cy="65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Neptune is very far from the Sun</a:t>
            </a:r>
            <a:endParaRPr>
              <a:solidFill>
                <a:schemeClr val="dk1"/>
              </a:solidFill>
              <a:latin typeface="Open Sans"/>
              <a:ea typeface="Open Sans"/>
              <a:cs typeface="Open Sans"/>
              <a:sym typeface="Open Sans"/>
            </a:endParaRPr>
          </a:p>
        </p:txBody>
      </p:sp>
      <p:sp>
        <p:nvSpPr>
          <p:cNvPr id="833" name="Google Shape;833;p51"/>
          <p:cNvSpPr txBox="1"/>
          <p:nvPr/>
        </p:nvSpPr>
        <p:spPr>
          <a:xfrm>
            <a:off x="3657150" y="3542385"/>
            <a:ext cx="1829700" cy="358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dk2"/>
                </a:solidFill>
                <a:latin typeface="Titan One"/>
                <a:ea typeface="Titan One"/>
                <a:cs typeface="Titan One"/>
                <a:sym typeface="Titan One"/>
              </a:rPr>
              <a:t>2015-2017</a:t>
            </a:r>
            <a:endParaRPr sz="2200">
              <a:solidFill>
                <a:schemeClr val="dk2"/>
              </a:solidFill>
              <a:latin typeface="Titan One"/>
              <a:ea typeface="Titan One"/>
              <a:cs typeface="Titan One"/>
              <a:sym typeface="Titan One"/>
            </a:endParaRPr>
          </a:p>
        </p:txBody>
      </p:sp>
      <p:sp>
        <p:nvSpPr>
          <p:cNvPr id="834" name="Google Shape;834;p51"/>
          <p:cNvSpPr txBox="1"/>
          <p:nvPr/>
        </p:nvSpPr>
        <p:spPr>
          <a:xfrm>
            <a:off x="3651150" y="3936209"/>
            <a:ext cx="1829700" cy="6531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dk1"/>
                </a:solidFill>
                <a:latin typeface="Open Sans"/>
                <a:ea typeface="Open Sans"/>
                <a:cs typeface="Open Sans"/>
                <a:sym typeface="Open Sans"/>
              </a:rPr>
              <a:t>Mercury is the smallest planet</a:t>
            </a:r>
            <a:endParaRPr>
              <a:solidFill>
                <a:schemeClr val="dk1"/>
              </a:solidFill>
              <a:latin typeface="Open Sans"/>
              <a:ea typeface="Open Sans"/>
              <a:cs typeface="Open Sans"/>
              <a:sym typeface="Open Sans"/>
            </a:endParaRPr>
          </a:p>
        </p:txBody>
      </p:sp>
      <p:grpSp>
        <p:nvGrpSpPr>
          <p:cNvPr id="835" name="Google Shape;835;p51"/>
          <p:cNvGrpSpPr/>
          <p:nvPr/>
        </p:nvGrpSpPr>
        <p:grpSpPr>
          <a:xfrm>
            <a:off x="7142725" y="2619138"/>
            <a:ext cx="735960" cy="730019"/>
            <a:chOff x="7142725" y="2619138"/>
            <a:chExt cx="735960" cy="730019"/>
          </a:xfrm>
        </p:grpSpPr>
        <p:sp>
          <p:nvSpPr>
            <p:cNvPr id="836" name="Google Shape;836;p51"/>
            <p:cNvSpPr/>
            <p:nvPr/>
          </p:nvSpPr>
          <p:spPr>
            <a:xfrm>
              <a:off x="7152502" y="2619138"/>
              <a:ext cx="694479" cy="294529"/>
            </a:xfrm>
            <a:custGeom>
              <a:avLst/>
              <a:gdLst/>
              <a:ahLst/>
              <a:cxnLst/>
              <a:rect l="l" t="t" r="r" b="b"/>
              <a:pathLst>
                <a:path w="14348" h="6085" extrusionOk="0">
                  <a:moveTo>
                    <a:pt x="7161" y="1"/>
                  </a:moveTo>
                  <a:cubicBezTo>
                    <a:pt x="7151" y="1"/>
                    <a:pt x="7142" y="1"/>
                    <a:pt x="7133" y="1"/>
                  </a:cubicBezTo>
                  <a:cubicBezTo>
                    <a:pt x="3930" y="25"/>
                    <a:pt x="1096" y="2120"/>
                    <a:pt x="144" y="5168"/>
                  </a:cubicBezTo>
                  <a:cubicBezTo>
                    <a:pt x="1" y="5620"/>
                    <a:pt x="334" y="6085"/>
                    <a:pt x="799" y="6085"/>
                  </a:cubicBezTo>
                  <a:lnTo>
                    <a:pt x="13467" y="6085"/>
                  </a:lnTo>
                  <a:cubicBezTo>
                    <a:pt x="13979" y="6085"/>
                    <a:pt x="14348" y="5573"/>
                    <a:pt x="14193" y="5085"/>
                  </a:cubicBezTo>
                  <a:cubicBezTo>
                    <a:pt x="13196" y="2046"/>
                    <a:pt x="10352" y="1"/>
                    <a:pt x="7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1"/>
            <p:cNvSpPr/>
            <p:nvPr/>
          </p:nvSpPr>
          <p:spPr>
            <a:xfrm>
              <a:off x="7143887" y="2842327"/>
              <a:ext cx="713501" cy="237898"/>
            </a:xfrm>
            <a:custGeom>
              <a:avLst/>
              <a:gdLst/>
              <a:ahLst/>
              <a:cxnLst/>
              <a:rect l="l" t="t" r="r" b="b"/>
              <a:pathLst>
                <a:path w="14741" h="4915" extrusionOk="0">
                  <a:moveTo>
                    <a:pt x="2548" y="0"/>
                  </a:moveTo>
                  <a:cubicBezTo>
                    <a:pt x="2358" y="0"/>
                    <a:pt x="2167" y="39"/>
                    <a:pt x="1989" y="117"/>
                  </a:cubicBezTo>
                  <a:cubicBezTo>
                    <a:pt x="1899" y="157"/>
                    <a:pt x="1799" y="176"/>
                    <a:pt x="1694" y="176"/>
                  </a:cubicBezTo>
                  <a:cubicBezTo>
                    <a:pt x="1646" y="176"/>
                    <a:pt x="1597" y="172"/>
                    <a:pt x="1548" y="164"/>
                  </a:cubicBezTo>
                  <a:lnTo>
                    <a:pt x="1167" y="69"/>
                  </a:lnTo>
                  <a:cubicBezTo>
                    <a:pt x="1114" y="57"/>
                    <a:pt x="1061" y="52"/>
                    <a:pt x="1008" y="52"/>
                  </a:cubicBezTo>
                  <a:cubicBezTo>
                    <a:pt x="685" y="52"/>
                    <a:pt x="392" y="265"/>
                    <a:pt x="310" y="593"/>
                  </a:cubicBezTo>
                  <a:lnTo>
                    <a:pt x="107" y="1414"/>
                  </a:lnTo>
                  <a:cubicBezTo>
                    <a:pt x="0" y="1843"/>
                    <a:pt x="24" y="2295"/>
                    <a:pt x="179" y="2700"/>
                  </a:cubicBezTo>
                  <a:lnTo>
                    <a:pt x="1048" y="4915"/>
                  </a:lnTo>
                  <a:lnTo>
                    <a:pt x="4096" y="4915"/>
                  </a:lnTo>
                  <a:lnTo>
                    <a:pt x="4941" y="2700"/>
                  </a:lnTo>
                  <a:cubicBezTo>
                    <a:pt x="4953" y="2664"/>
                    <a:pt x="4965" y="2629"/>
                    <a:pt x="4977" y="2593"/>
                  </a:cubicBezTo>
                  <a:cubicBezTo>
                    <a:pt x="4989" y="2629"/>
                    <a:pt x="5001" y="2664"/>
                    <a:pt x="5013" y="2700"/>
                  </a:cubicBezTo>
                  <a:lnTo>
                    <a:pt x="5858" y="4915"/>
                  </a:lnTo>
                  <a:lnTo>
                    <a:pt x="8906" y="4915"/>
                  </a:lnTo>
                  <a:lnTo>
                    <a:pt x="9752" y="2700"/>
                  </a:lnTo>
                  <a:cubicBezTo>
                    <a:pt x="9763" y="2664"/>
                    <a:pt x="9775" y="2629"/>
                    <a:pt x="9787" y="2593"/>
                  </a:cubicBezTo>
                  <a:cubicBezTo>
                    <a:pt x="9799" y="2629"/>
                    <a:pt x="9811" y="2664"/>
                    <a:pt x="9823" y="2700"/>
                  </a:cubicBezTo>
                  <a:lnTo>
                    <a:pt x="10668" y="4915"/>
                  </a:lnTo>
                  <a:lnTo>
                    <a:pt x="13716" y="4915"/>
                  </a:lnTo>
                  <a:lnTo>
                    <a:pt x="14562" y="2700"/>
                  </a:lnTo>
                  <a:cubicBezTo>
                    <a:pt x="14716" y="2295"/>
                    <a:pt x="14740" y="1843"/>
                    <a:pt x="14633" y="1414"/>
                  </a:cubicBezTo>
                  <a:lnTo>
                    <a:pt x="14431" y="593"/>
                  </a:lnTo>
                  <a:cubicBezTo>
                    <a:pt x="14349" y="265"/>
                    <a:pt x="14055" y="52"/>
                    <a:pt x="13732" y="52"/>
                  </a:cubicBezTo>
                  <a:cubicBezTo>
                    <a:pt x="13680" y="52"/>
                    <a:pt x="13627" y="57"/>
                    <a:pt x="13573" y="69"/>
                  </a:cubicBezTo>
                  <a:lnTo>
                    <a:pt x="13192" y="164"/>
                  </a:lnTo>
                  <a:cubicBezTo>
                    <a:pt x="13143" y="172"/>
                    <a:pt x="13094" y="176"/>
                    <a:pt x="13046" y="176"/>
                  </a:cubicBezTo>
                  <a:cubicBezTo>
                    <a:pt x="12941" y="176"/>
                    <a:pt x="12838" y="157"/>
                    <a:pt x="12740" y="117"/>
                  </a:cubicBezTo>
                  <a:cubicBezTo>
                    <a:pt x="12567" y="39"/>
                    <a:pt x="12380" y="0"/>
                    <a:pt x="12191" y="0"/>
                  </a:cubicBezTo>
                  <a:cubicBezTo>
                    <a:pt x="12002" y="0"/>
                    <a:pt x="11811" y="39"/>
                    <a:pt x="11633" y="117"/>
                  </a:cubicBezTo>
                  <a:cubicBezTo>
                    <a:pt x="11535" y="157"/>
                    <a:pt x="11432" y="176"/>
                    <a:pt x="11327" y="176"/>
                  </a:cubicBezTo>
                  <a:cubicBezTo>
                    <a:pt x="11278" y="176"/>
                    <a:pt x="11229" y="172"/>
                    <a:pt x="11180" y="164"/>
                  </a:cubicBezTo>
                  <a:lnTo>
                    <a:pt x="10799" y="69"/>
                  </a:lnTo>
                  <a:cubicBezTo>
                    <a:pt x="10746" y="57"/>
                    <a:pt x="10693" y="52"/>
                    <a:pt x="10641" y="52"/>
                  </a:cubicBezTo>
                  <a:cubicBezTo>
                    <a:pt x="10318" y="52"/>
                    <a:pt x="10024" y="265"/>
                    <a:pt x="9942" y="593"/>
                  </a:cubicBezTo>
                  <a:lnTo>
                    <a:pt x="9775" y="1260"/>
                  </a:lnTo>
                  <a:lnTo>
                    <a:pt x="9609" y="593"/>
                  </a:lnTo>
                  <a:cubicBezTo>
                    <a:pt x="9527" y="265"/>
                    <a:pt x="9233" y="52"/>
                    <a:pt x="8910" y="52"/>
                  </a:cubicBezTo>
                  <a:cubicBezTo>
                    <a:pt x="8858" y="52"/>
                    <a:pt x="8805" y="57"/>
                    <a:pt x="8751" y="69"/>
                  </a:cubicBezTo>
                  <a:lnTo>
                    <a:pt x="8370" y="164"/>
                  </a:lnTo>
                  <a:cubicBezTo>
                    <a:pt x="8325" y="172"/>
                    <a:pt x="8278" y="176"/>
                    <a:pt x="8229" y="176"/>
                  </a:cubicBezTo>
                  <a:cubicBezTo>
                    <a:pt x="8126" y="176"/>
                    <a:pt x="8019" y="157"/>
                    <a:pt x="7930" y="117"/>
                  </a:cubicBezTo>
                  <a:cubicBezTo>
                    <a:pt x="7751" y="39"/>
                    <a:pt x="7561" y="0"/>
                    <a:pt x="7370" y="0"/>
                  </a:cubicBezTo>
                  <a:cubicBezTo>
                    <a:pt x="7180" y="0"/>
                    <a:pt x="6989" y="39"/>
                    <a:pt x="6811" y="117"/>
                  </a:cubicBezTo>
                  <a:cubicBezTo>
                    <a:pt x="6713" y="157"/>
                    <a:pt x="6610" y="176"/>
                    <a:pt x="6509" y="176"/>
                  </a:cubicBezTo>
                  <a:cubicBezTo>
                    <a:pt x="6462" y="176"/>
                    <a:pt x="6415" y="172"/>
                    <a:pt x="6370" y="164"/>
                  </a:cubicBezTo>
                  <a:lnTo>
                    <a:pt x="5989" y="69"/>
                  </a:lnTo>
                  <a:cubicBezTo>
                    <a:pt x="5936" y="57"/>
                    <a:pt x="5883" y="52"/>
                    <a:pt x="5830" y="52"/>
                  </a:cubicBezTo>
                  <a:cubicBezTo>
                    <a:pt x="5504" y="52"/>
                    <a:pt x="5202" y="265"/>
                    <a:pt x="5120" y="593"/>
                  </a:cubicBezTo>
                  <a:lnTo>
                    <a:pt x="4953" y="1260"/>
                  </a:lnTo>
                  <a:lnTo>
                    <a:pt x="4799" y="593"/>
                  </a:lnTo>
                  <a:cubicBezTo>
                    <a:pt x="4717" y="265"/>
                    <a:pt x="4414" y="52"/>
                    <a:pt x="4089" y="52"/>
                  </a:cubicBezTo>
                  <a:cubicBezTo>
                    <a:pt x="4036" y="52"/>
                    <a:pt x="3983" y="57"/>
                    <a:pt x="3929" y="69"/>
                  </a:cubicBezTo>
                  <a:lnTo>
                    <a:pt x="3548" y="164"/>
                  </a:lnTo>
                  <a:cubicBezTo>
                    <a:pt x="3503" y="172"/>
                    <a:pt x="3457" y="176"/>
                    <a:pt x="3410" y="176"/>
                  </a:cubicBezTo>
                  <a:cubicBezTo>
                    <a:pt x="3309" y="176"/>
                    <a:pt x="3205" y="157"/>
                    <a:pt x="3108" y="117"/>
                  </a:cubicBezTo>
                  <a:cubicBezTo>
                    <a:pt x="2929" y="39"/>
                    <a:pt x="2739" y="0"/>
                    <a:pt x="2548"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51"/>
            <p:cNvSpPr/>
            <p:nvPr/>
          </p:nvSpPr>
          <p:spPr>
            <a:xfrm>
              <a:off x="7391710" y="2676932"/>
              <a:ext cx="381121" cy="83155"/>
            </a:xfrm>
            <a:custGeom>
              <a:avLst/>
              <a:gdLst/>
              <a:ahLst/>
              <a:cxnLst/>
              <a:rect l="l" t="t" r="r" b="b"/>
              <a:pathLst>
                <a:path w="7874" h="1718" extrusionOk="0">
                  <a:moveTo>
                    <a:pt x="631" y="0"/>
                  </a:moveTo>
                  <a:cubicBezTo>
                    <a:pt x="530" y="0"/>
                    <a:pt x="429" y="63"/>
                    <a:pt x="405" y="188"/>
                  </a:cubicBezTo>
                  <a:lnTo>
                    <a:pt x="405" y="331"/>
                  </a:lnTo>
                  <a:lnTo>
                    <a:pt x="262" y="331"/>
                  </a:lnTo>
                  <a:cubicBezTo>
                    <a:pt x="0" y="378"/>
                    <a:pt x="0" y="736"/>
                    <a:pt x="262" y="783"/>
                  </a:cubicBezTo>
                  <a:lnTo>
                    <a:pt x="405" y="783"/>
                  </a:lnTo>
                  <a:lnTo>
                    <a:pt x="405" y="926"/>
                  </a:lnTo>
                  <a:cubicBezTo>
                    <a:pt x="387" y="1057"/>
                    <a:pt x="509" y="1122"/>
                    <a:pt x="631" y="1122"/>
                  </a:cubicBezTo>
                  <a:cubicBezTo>
                    <a:pt x="753" y="1122"/>
                    <a:pt x="875" y="1057"/>
                    <a:pt x="857" y="926"/>
                  </a:cubicBezTo>
                  <a:lnTo>
                    <a:pt x="857" y="783"/>
                  </a:lnTo>
                  <a:lnTo>
                    <a:pt x="1000" y="783"/>
                  </a:lnTo>
                  <a:cubicBezTo>
                    <a:pt x="1131" y="783"/>
                    <a:pt x="1226" y="676"/>
                    <a:pt x="1226" y="557"/>
                  </a:cubicBezTo>
                  <a:cubicBezTo>
                    <a:pt x="1226" y="438"/>
                    <a:pt x="1131" y="331"/>
                    <a:pt x="1000" y="331"/>
                  </a:cubicBezTo>
                  <a:lnTo>
                    <a:pt x="857" y="331"/>
                  </a:lnTo>
                  <a:lnTo>
                    <a:pt x="857" y="188"/>
                  </a:lnTo>
                  <a:cubicBezTo>
                    <a:pt x="833" y="63"/>
                    <a:pt x="732" y="0"/>
                    <a:pt x="631" y="0"/>
                  </a:cubicBezTo>
                  <a:close/>
                  <a:moveTo>
                    <a:pt x="7257" y="587"/>
                  </a:moveTo>
                  <a:cubicBezTo>
                    <a:pt x="7135" y="587"/>
                    <a:pt x="7013" y="652"/>
                    <a:pt x="7037" y="783"/>
                  </a:cubicBezTo>
                  <a:lnTo>
                    <a:pt x="7037" y="926"/>
                  </a:lnTo>
                  <a:lnTo>
                    <a:pt x="6882" y="926"/>
                  </a:lnTo>
                  <a:cubicBezTo>
                    <a:pt x="6632" y="974"/>
                    <a:pt x="6632" y="1331"/>
                    <a:pt x="6882" y="1378"/>
                  </a:cubicBezTo>
                  <a:lnTo>
                    <a:pt x="7037" y="1378"/>
                  </a:lnTo>
                  <a:lnTo>
                    <a:pt x="7037" y="1521"/>
                  </a:lnTo>
                  <a:cubicBezTo>
                    <a:pt x="7013" y="1652"/>
                    <a:pt x="7135" y="1718"/>
                    <a:pt x="7257" y="1718"/>
                  </a:cubicBezTo>
                  <a:cubicBezTo>
                    <a:pt x="7379" y="1718"/>
                    <a:pt x="7501" y="1652"/>
                    <a:pt x="7477" y="1521"/>
                  </a:cubicBezTo>
                  <a:lnTo>
                    <a:pt x="7477" y="1378"/>
                  </a:lnTo>
                  <a:lnTo>
                    <a:pt x="7632" y="1378"/>
                  </a:lnTo>
                  <a:cubicBezTo>
                    <a:pt x="7640" y="1380"/>
                    <a:pt x="7648" y="1380"/>
                    <a:pt x="7656" y="1380"/>
                  </a:cubicBezTo>
                  <a:cubicBezTo>
                    <a:pt x="7874" y="1380"/>
                    <a:pt x="7874" y="924"/>
                    <a:pt x="7656" y="924"/>
                  </a:cubicBezTo>
                  <a:cubicBezTo>
                    <a:pt x="7648" y="924"/>
                    <a:pt x="7640" y="925"/>
                    <a:pt x="7632" y="926"/>
                  </a:cubicBezTo>
                  <a:lnTo>
                    <a:pt x="7477" y="926"/>
                  </a:lnTo>
                  <a:lnTo>
                    <a:pt x="7477" y="783"/>
                  </a:lnTo>
                  <a:cubicBezTo>
                    <a:pt x="7501" y="652"/>
                    <a:pt x="7379" y="587"/>
                    <a:pt x="7257" y="58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51"/>
            <p:cNvSpPr/>
            <p:nvPr/>
          </p:nvSpPr>
          <p:spPr>
            <a:xfrm>
              <a:off x="7143887" y="2844796"/>
              <a:ext cx="546948" cy="238915"/>
            </a:xfrm>
            <a:custGeom>
              <a:avLst/>
              <a:gdLst/>
              <a:ahLst/>
              <a:cxnLst/>
              <a:rect l="l" t="t" r="r" b="b"/>
              <a:pathLst>
                <a:path w="11300" h="4936" extrusionOk="0">
                  <a:moveTo>
                    <a:pt x="998" y="9"/>
                  </a:moveTo>
                  <a:cubicBezTo>
                    <a:pt x="679" y="9"/>
                    <a:pt x="391" y="230"/>
                    <a:pt x="310" y="554"/>
                  </a:cubicBezTo>
                  <a:lnTo>
                    <a:pt x="107" y="1363"/>
                  </a:lnTo>
                  <a:cubicBezTo>
                    <a:pt x="0" y="1792"/>
                    <a:pt x="24" y="2244"/>
                    <a:pt x="179" y="2661"/>
                  </a:cubicBezTo>
                  <a:lnTo>
                    <a:pt x="1060" y="4935"/>
                  </a:lnTo>
                  <a:lnTo>
                    <a:pt x="3275" y="4340"/>
                  </a:lnTo>
                  <a:cubicBezTo>
                    <a:pt x="2810" y="3995"/>
                    <a:pt x="2405" y="3590"/>
                    <a:pt x="2060" y="3137"/>
                  </a:cubicBezTo>
                  <a:cubicBezTo>
                    <a:pt x="1393" y="2221"/>
                    <a:pt x="1167" y="1649"/>
                    <a:pt x="1346" y="66"/>
                  </a:cubicBezTo>
                  <a:lnTo>
                    <a:pt x="1167" y="30"/>
                  </a:lnTo>
                  <a:cubicBezTo>
                    <a:pt x="1110" y="16"/>
                    <a:pt x="1053" y="9"/>
                    <a:pt x="998" y="9"/>
                  </a:cubicBezTo>
                  <a:close/>
                  <a:moveTo>
                    <a:pt x="5819" y="1"/>
                  </a:moveTo>
                  <a:cubicBezTo>
                    <a:pt x="5496" y="1"/>
                    <a:pt x="5202" y="214"/>
                    <a:pt x="5120" y="542"/>
                  </a:cubicBezTo>
                  <a:lnTo>
                    <a:pt x="4918" y="1363"/>
                  </a:lnTo>
                  <a:cubicBezTo>
                    <a:pt x="4810" y="1792"/>
                    <a:pt x="4834" y="2244"/>
                    <a:pt x="4989" y="2649"/>
                  </a:cubicBezTo>
                  <a:lnTo>
                    <a:pt x="5870" y="4935"/>
                  </a:lnTo>
                  <a:lnTo>
                    <a:pt x="6489" y="4935"/>
                  </a:lnTo>
                  <a:cubicBezTo>
                    <a:pt x="6489" y="4935"/>
                    <a:pt x="5441" y="1423"/>
                    <a:pt x="6156" y="66"/>
                  </a:cubicBezTo>
                  <a:lnTo>
                    <a:pt x="5977" y="18"/>
                  </a:lnTo>
                  <a:cubicBezTo>
                    <a:pt x="5924" y="6"/>
                    <a:pt x="5871" y="1"/>
                    <a:pt x="5819" y="1"/>
                  </a:cubicBezTo>
                  <a:close/>
                  <a:moveTo>
                    <a:pt x="10629" y="1"/>
                  </a:moveTo>
                  <a:cubicBezTo>
                    <a:pt x="10306" y="1"/>
                    <a:pt x="10012" y="214"/>
                    <a:pt x="9930" y="542"/>
                  </a:cubicBezTo>
                  <a:lnTo>
                    <a:pt x="9728" y="1363"/>
                  </a:lnTo>
                  <a:cubicBezTo>
                    <a:pt x="9621" y="1792"/>
                    <a:pt x="9644" y="2244"/>
                    <a:pt x="9799" y="2649"/>
                  </a:cubicBezTo>
                  <a:lnTo>
                    <a:pt x="10668" y="4935"/>
                  </a:lnTo>
                  <a:lnTo>
                    <a:pt x="11299" y="4935"/>
                  </a:lnTo>
                  <a:cubicBezTo>
                    <a:pt x="11299" y="4935"/>
                    <a:pt x="10109" y="1387"/>
                    <a:pt x="10966" y="66"/>
                  </a:cubicBezTo>
                  <a:lnTo>
                    <a:pt x="10787" y="18"/>
                  </a:lnTo>
                  <a:cubicBezTo>
                    <a:pt x="10734" y="6"/>
                    <a:pt x="10681" y="1"/>
                    <a:pt x="10629"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51"/>
            <p:cNvSpPr/>
            <p:nvPr/>
          </p:nvSpPr>
          <p:spPr>
            <a:xfrm>
              <a:off x="7304100" y="2877081"/>
              <a:ext cx="515825" cy="101742"/>
            </a:xfrm>
            <a:custGeom>
              <a:avLst/>
              <a:gdLst/>
              <a:ahLst/>
              <a:cxnLst/>
              <a:rect l="l" t="t" r="r" b="b"/>
              <a:pathLst>
                <a:path w="10657" h="2102" extrusionOk="0">
                  <a:moveTo>
                    <a:pt x="546" y="0"/>
                  </a:moveTo>
                  <a:cubicBezTo>
                    <a:pt x="370" y="0"/>
                    <a:pt x="197" y="80"/>
                    <a:pt x="96" y="232"/>
                  </a:cubicBezTo>
                  <a:cubicBezTo>
                    <a:pt x="0" y="399"/>
                    <a:pt x="131" y="506"/>
                    <a:pt x="179" y="911"/>
                  </a:cubicBezTo>
                  <a:cubicBezTo>
                    <a:pt x="274" y="1506"/>
                    <a:pt x="48" y="1827"/>
                    <a:pt x="274" y="2030"/>
                  </a:cubicBezTo>
                  <a:lnTo>
                    <a:pt x="262" y="2018"/>
                  </a:lnTo>
                  <a:lnTo>
                    <a:pt x="262" y="2018"/>
                  </a:lnTo>
                  <a:cubicBezTo>
                    <a:pt x="322" y="2077"/>
                    <a:pt x="393" y="2101"/>
                    <a:pt x="465" y="2101"/>
                  </a:cubicBezTo>
                  <a:cubicBezTo>
                    <a:pt x="750" y="2101"/>
                    <a:pt x="1000" y="1565"/>
                    <a:pt x="1060" y="1149"/>
                  </a:cubicBezTo>
                  <a:cubicBezTo>
                    <a:pt x="1072" y="1077"/>
                    <a:pt x="1191" y="232"/>
                    <a:pt x="762" y="41"/>
                  </a:cubicBezTo>
                  <a:cubicBezTo>
                    <a:pt x="693" y="14"/>
                    <a:pt x="619" y="0"/>
                    <a:pt x="546" y="0"/>
                  </a:cubicBezTo>
                  <a:close/>
                  <a:moveTo>
                    <a:pt x="5204" y="0"/>
                  </a:moveTo>
                  <a:cubicBezTo>
                    <a:pt x="5030" y="0"/>
                    <a:pt x="4860" y="80"/>
                    <a:pt x="4751" y="232"/>
                  </a:cubicBezTo>
                  <a:cubicBezTo>
                    <a:pt x="4656" y="399"/>
                    <a:pt x="4787" y="506"/>
                    <a:pt x="4846" y="911"/>
                  </a:cubicBezTo>
                  <a:cubicBezTo>
                    <a:pt x="4929" y="1506"/>
                    <a:pt x="4703" y="1827"/>
                    <a:pt x="4929" y="2030"/>
                  </a:cubicBezTo>
                  <a:lnTo>
                    <a:pt x="4929" y="2018"/>
                  </a:lnTo>
                  <a:cubicBezTo>
                    <a:pt x="4977" y="2077"/>
                    <a:pt x="5049" y="2101"/>
                    <a:pt x="5120" y="2101"/>
                  </a:cubicBezTo>
                  <a:cubicBezTo>
                    <a:pt x="5418" y="2101"/>
                    <a:pt x="5656" y="1565"/>
                    <a:pt x="5715" y="1149"/>
                  </a:cubicBezTo>
                  <a:cubicBezTo>
                    <a:pt x="5739" y="1077"/>
                    <a:pt x="5846" y="232"/>
                    <a:pt x="5418" y="41"/>
                  </a:cubicBezTo>
                  <a:cubicBezTo>
                    <a:pt x="5348" y="14"/>
                    <a:pt x="5276" y="0"/>
                    <a:pt x="5204" y="0"/>
                  </a:cubicBezTo>
                  <a:close/>
                  <a:moveTo>
                    <a:pt x="10014" y="0"/>
                  </a:moveTo>
                  <a:cubicBezTo>
                    <a:pt x="9840" y="0"/>
                    <a:pt x="9671" y="80"/>
                    <a:pt x="9561" y="232"/>
                  </a:cubicBezTo>
                  <a:cubicBezTo>
                    <a:pt x="9466" y="399"/>
                    <a:pt x="9597" y="506"/>
                    <a:pt x="9656" y="911"/>
                  </a:cubicBezTo>
                  <a:cubicBezTo>
                    <a:pt x="9740" y="1506"/>
                    <a:pt x="9525" y="1827"/>
                    <a:pt x="9740" y="2030"/>
                  </a:cubicBezTo>
                  <a:lnTo>
                    <a:pt x="9740" y="2018"/>
                  </a:lnTo>
                  <a:cubicBezTo>
                    <a:pt x="9787" y="2077"/>
                    <a:pt x="9859" y="2101"/>
                    <a:pt x="9930" y="2101"/>
                  </a:cubicBezTo>
                  <a:cubicBezTo>
                    <a:pt x="10228" y="2101"/>
                    <a:pt x="10466" y="1565"/>
                    <a:pt x="10525" y="1149"/>
                  </a:cubicBezTo>
                  <a:cubicBezTo>
                    <a:pt x="10549" y="1077"/>
                    <a:pt x="10656" y="232"/>
                    <a:pt x="10228" y="41"/>
                  </a:cubicBezTo>
                  <a:cubicBezTo>
                    <a:pt x="10158" y="14"/>
                    <a:pt x="10086" y="0"/>
                    <a:pt x="10014"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51"/>
            <p:cNvSpPr/>
            <p:nvPr/>
          </p:nvSpPr>
          <p:spPr>
            <a:xfrm>
              <a:off x="7142725" y="2923452"/>
              <a:ext cx="735960" cy="410018"/>
            </a:xfrm>
            <a:custGeom>
              <a:avLst/>
              <a:gdLst/>
              <a:ahLst/>
              <a:cxnLst/>
              <a:rect l="l" t="t" r="r" b="b"/>
              <a:pathLst>
                <a:path w="15205" h="8471" extrusionOk="0">
                  <a:moveTo>
                    <a:pt x="322" y="0"/>
                  </a:moveTo>
                  <a:cubicBezTo>
                    <a:pt x="191" y="0"/>
                    <a:pt x="72" y="107"/>
                    <a:pt x="60" y="238"/>
                  </a:cubicBezTo>
                  <a:cubicBezTo>
                    <a:pt x="24" y="560"/>
                    <a:pt x="1" y="893"/>
                    <a:pt x="12" y="1215"/>
                  </a:cubicBezTo>
                  <a:cubicBezTo>
                    <a:pt x="81" y="5270"/>
                    <a:pt x="3383" y="8471"/>
                    <a:pt x="7363" y="8471"/>
                  </a:cubicBezTo>
                  <a:cubicBezTo>
                    <a:pt x="7531" y="8471"/>
                    <a:pt x="7700" y="8465"/>
                    <a:pt x="7871" y="8454"/>
                  </a:cubicBezTo>
                  <a:cubicBezTo>
                    <a:pt x="12085" y="8180"/>
                    <a:pt x="15205" y="4429"/>
                    <a:pt x="14705" y="238"/>
                  </a:cubicBezTo>
                  <a:cubicBezTo>
                    <a:pt x="14693" y="107"/>
                    <a:pt x="14586" y="0"/>
                    <a:pt x="14455" y="0"/>
                  </a:cubicBezTo>
                  <a:lnTo>
                    <a:pt x="14419" y="0"/>
                  </a:lnTo>
                  <a:cubicBezTo>
                    <a:pt x="14276" y="0"/>
                    <a:pt x="14157" y="119"/>
                    <a:pt x="14157" y="262"/>
                  </a:cubicBezTo>
                  <a:lnTo>
                    <a:pt x="14157" y="988"/>
                  </a:lnTo>
                  <a:cubicBezTo>
                    <a:pt x="14157" y="1905"/>
                    <a:pt x="13419" y="2643"/>
                    <a:pt x="12502" y="2643"/>
                  </a:cubicBezTo>
                  <a:lnTo>
                    <a:pt x="11645" y="2643"/>
                  </a:lnTo>
                  <a:cubicBezTo>
                    <a:pt x="10728" y="2643"/>
                    <a:pt x="9990" y="1905"/>
                    <a:pt x="9990" y="988"/>
                  </a:cubicBezTo>
                  <a:lnTo>
                    <a:pt x="9990" y="262"/>
                  </a:lnTo>
                  <a:cubicBezTo>
                    <a:pt x="9990" y="90"/>
                    <a:pt x="9859" y="3"/>
                    <a:pt x="9728" y="3"/>
                  </a:cubicBezTo>
                  <a:cubicBezTo>
                    <a:pt x="9597" y="3"/>
                    <a:pt x="9466" y="90"/>
                    <a:pt x="9466" y="262"/>
                  </a:cubicBezTo>
                  <a:lnTo>
                    <a:pt x="9466" y="988"/>
                  </a:lnTo>
                  <a:cubicBezTo>
                    <a:pt x="9466" y="1905"/>
                    <a:pt x="8728" y="2643"/>
                    <a:pt x="7811" y="2643"/>
                  </a:cubicBezTo>
                  <a:lnTo>
                    <a:pt x="6954" y="2643"/>
                  </a:lnTo>
                  <a:cubicBezTo>
                    <a:pt x="6037" y="2643"/>
                    <a:pt x="5299" y="1905"/>
                    <a:pt x="5299" y="988"/>
                  </a:cubicBezTo>
                  <a:lnTo>
                    <a:pt x="5299" y="262"/>
                  </a:lnTo>
                  <a:cubicBezTo>
                    <a:pt x="5299" y="90"/>
                    <a:pt x="5171" y="3"/>
                    <a:pt x="5043" y="3"/>
                  </a:cubicBezTo>
                  <a:cubicBezTo>
                    <a:pt x="4915" y="3"/>
                    <a:pt x="4787" y="90"/>
                    <a:pt x="4787" y="262"/>
                  </a:cubicBezTo>
                  <a:lnTo>
                    <a:pt x="4787" y="988"/>
                  </a:lnTo>
                  <a:cubicBezTo>
                    <a:pt x="4787" y="1905"/>
                    <a:pt x="4037" y="2643"/>
                    <a:pt x="3132" y="2643"/>
                  </a:cubicBezTo>
                  <a:lnTo>
                    <a:pt x="2275" y="2643"/>
                  </a:lnTo>
                  <a:cubicBezTo>
                    <a:pt x="1358" y="2643"/>
                    <a:pt x="608" y="1905"/>
                    <a:pt x="608" y="988"/>
                  </a:cubicBezTo>
                  <a:lnTo>
                    <a:pt x="608" y="262"/>
                  </a:lnTo>
                  <a:cubicBezTo>
                    <a:pt x="608" y="119"/>
                    <a:pt x="489" y="0"/>
                    <a:pt x="3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1"/>
            <p:cNvSpPr/>
            <p:nvPr/>
          </p:nvSpPr>
          <p:spPr>
            <a:xfrm>
              <a:off x="7142725" y="2923452"/>
              <a:ext cx="429959" cy="409727"/>
            </a:xfrm>
            <a:custGeom>
              <a:avLst/>
              <a:gdLst/>
              <a:ahLst/>
              <a:cxnLst/>
              <a:rect l="l" t="t" r="r" b="b"/>
              <a:pathLst>
                <a:path w="8883" h="8465" extrusionOk="0">
                  <a:moveTo>
                    <a:pt x="322" y="0"/>
                  </a:moveTo>
                  <a:cubicBezTo>
                    <a:pt x="191" y="0"/>
                    <a:pt x="72" y="107"/>
                    <a:pt x="60" y="238"/>
                  </a:cubicBezTo>
                  <a:cubicBezTo>
                    <a:pt x="24" y="560"/>
                    <a:pt x="1" y="893"/>
                    <a:pt x="12" y="1215"/>
                  </a:cubicBezTo>
                  <a:cubicBezTo>
                    <a:pt x="86" y="5319"/>
                    <a:pt x="3459" y="8464"/>
                    <a:pt x="7374" y="8464"/>
                  </a:cubicBezTo>
                  <a:cubicBezTo>
                    <a:pt x="7866" y="8464"/>
                    <a:pt x="8367" y="8414"/>
                    <a:pt x="8871" y="8311"/>
                  </a:cubicBezTo>
                  <a:lnTo>
                    <a:pt x="8883" y="8311"/>
                  </a:lnTo>
                  <a:cubicBezTo>
                    <a:pt x="6025" y="7715"/>
                    <a:pt x="3787" y="5489"/>
                    <a:pt x="3168" y="2643"/>
                  </a:cubicBezTo>
                  <a:lnTo>
                    <a:pt x="2275" y="2643"/>
                  </a:lnTo>
                  <a:cubicBezTo>
                    <a:pt x="1358" y="2643"/>
                    <a:pt x="608" y="1905"/>
                    <a:pt x="608" y="988"/>
                  </a:cubicBezTo>
                  <a:lnTo>
                    <a:pt x="608" y="262"/>
                  </a:lnTo>
                  <a:cubicBezTo>
                    <a:pt x="608" y="119"/>
                    <a:pt x="489" y="0"/>
                    <a:pt x="346" y="0"/>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1"/>
            <p:cNvSpPr/>
            <p:nvPr/>
          </p:nvSpPr>
          <p:spPr>
            <a:xfrm>
              <a:off x="7495437" y="3072149"/>
              <a:ext cx="323329" cy="277008"/>
            </a:xfrm>
            <a:custGeom>
              <a:avLst/>
              <a:gdLst/>
              <a:ahLst/>
              <a:cxnLst/>
              <a:rect l="l" t="t" r="r" b="b"/>
              <a:pathLst>
                <a:path w="6680" h="5723" extrusionOk="0">
                  <a:moveTo>
                    <a:pt x="3822" y="0"/>
                  </a:moveTo>
                  <a:cubicBezTo>
                    <a:pt x="1274" y="0"/>
                    <a:pt x="0" y="3084"/>
                    <a:pt x="1798" y="4882"/>
                  </a:cubicBezTo>
                  <a:cubicBezTo>
                    <a:pt x="2383" y="5463"/>
                    <a:pt x="3100" y="5723"/>
                    <a:pt x="3802" y="5723"/>
                  </a:cubicBezTo>
                  <a:cubicBezTo>
                    <a:pt x="5272" y="5723"/>
                    <a:pt x="6680" y="4582"/>
                    <a:pt x="6680" y="2858"/>
                  </a:cubicBezTo>
                  <a:cubicBezTo>
                    <a:pt x="6680" y="1286"/>
                    <a:pt x="5406" y="0"/>
                    <a:pt x="38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51"/>
            <p:cNvSpPr/>
            <p:nvPr/>
          </p:nvSpPr>
          <p:spPr>
            <a:xfrm>
              <a:off x="7553617" y="3115906"/>
              <a:ext cx="221925" cy="189738"/>
            </a:xfrm>
            <a:custGeom>
              <a:avLst/>
              <a:gdLst/>
              <a:ahLst/>
              <a:cxnLst/>
              <a:rect l="l" t="t" r="r" b="b"/>
              <a:pathLst>
                <a:path w="4585" h="3920" extrusionOk="0">
                  <a:moveTo>
                    <a:pt x="2620" y="1"/>
                  </a:moveTo>
                  <a:cubicBezTo>
                    <a:pt x="882" y="1"/>
                    <a:pt x="1" y="2108"/>
                    <a:pt x="1239" y="3347"/>
                  </a:cubicBezTo>
                  <a:cubicBezTo>
                    <a:pt x="1639" y="3742"/>
                    <a:pt x="2129" y="3920"/>
                    <a:pt x="2610" y="3920"/>
                  </a:cubicBezTo>
                  <a:cubicBezTo>
                    <a:pt x="3618" y="3920"/>
                    <a:pt x="4585" y="3139"/>
                    <a:pt x="4585" y="1954"/>
                  </a:cubicBezTo>
                  <a:cubicBezTo>
                    <a:pt x="4585" y="870"/>
                    <a:pt x="3704" y="1"/>
                    <a:pt x="2620"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51"/>
            <p:cNvSpPr/>
            <p:nvPr/>
          </p:nvSpPr>
          <p:spPr>
            <a:xfrm>
              <a:off x="7570316" y="3129749"/>
              <a:ext cx="190803" cy="175459"/>
            </a:xfrm>
            <a:custGeom>
              <a:avLst/>
              <a:gdLst/>
              <a:ahLst/>
              <a:cxnLst/>
              <a:rect l="l" t="t" r="r" b="b"/>
              <a:pathLst>
                <a:path w="3942" h="3625" extrusionOk="0">
                  <a:moveTo>
                    <a:pt x="1251" y="1"/>
                  </a:moveTo>
                  <a:lnTo>
                    <a:pt x="1251" y="1"/>
                  </a:lnTo>
                  <a:cubicBezTo>
                    <a:pt x="180" y="667"/>
                    <a:pt x="1" y="2156"/>
                    <a:pt x="894" y="3049"/>
                  </a:cubicBezTo>
                  <a:cubicBezTo>
                    <a:pt x="1282" y="3436"/>
                    <a:pt x="1784" y="3624"/>
                    <a:pt x="2281" y="3624"/>
                  </a:cubicBezTo>
                  <a:cubicBezTo>
                    <a:pt x="2930" y="3624"/>
                    <a:pt x="3571" y="3305"/>
                    <a:pt x="3942" y="2691"/>
                  </a:cubicBezTo>
                  <a:lnTo>
                    <a:pt x="3942" y="2691"/>
                  </a:lnTo>
                  <a:cubicBezTo>
                    <a:pt x="3599" y="2903"/>
                    <a:pt x="3247" y="2997"/>
                    <a:pt x="2909" y="2997"/>
                  </a:cubicBezTo>
                  <a:cubicBezTo>
                    <a:pt x="1522" y="2997"/>
                    <a:pt x="389" y="1418"/>
                    <a:pt x="1251"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51"/>
            <p:cNvSpPr/>
            <p:nvPr/>
          </p:nvSpPr>
          <p:spPr>
            <a:xfrm>
              <a:off x="7622398" y="3129507"/>
              <a:ext cx="133010" cy="124782"/>
            </a:xfrm>
            <a:custGeom>
              <a:avLst/>
              <a:gdLst/>
              <a:ahLst/>
              <a:cxnLst/>
              <a:rect l="l" t="t" r="r" b="b"/>
              <a:pathLst>
                <a:path w="2748" h="2578" extrusionOk="0">
                  <a:moveTo>
                    <a:pt x="2427" y="1"/>
                  </a:moveTo>
                  <a:cubicBezTo>
                    <a:pt x="2355" y="1"/>
                    <a:pt x="2283" y="37"/>
                    <a:pt x="2235" y="125"/>
                  </a:cubicBezTo>
                  <a:lnTo>
                    <a:pt x="1092" y="1958"/>
                  </a:lnTo>
                  <a:lnTo>
                    <a:pt x="497" y="1161"/>
                  </a:lnTo>
                  <a:cubicBezTo>
                    <a:pt x="448" y="1096"/>
                    <a:pt x="385" y="1069"/>
                    <a:pt x="324" y="1069"/>
                  </a:cubicBezTo>
                  <a:cubicBezTo>
                    <a:pt x="159" y="1069"/>
                    <a:pt x="1" y="1261"/>
                    <a:pt x="139" y="1434"/>
                  </a:cubicBezTo>
                  <a:lnTo>
                    <a:pt x="925" y="2494"/>
                  </a:lnTo>
                  <a:cubicBezTo>
                    <a:pt x="961" y="2542"/>
                    <a:pt x="1032" y="2577"/>
                    <a:pt x="1104" y="2577"/>
                  </a:cubicBezTo>
                  <a:lnTo>
                    <a:pt x="1116" y="2577"/>
                  </a:lnTo>
                  <a:cubicBezTo>
                    <a:pt x="1187" y="2577"/>
                    <a:pt x="1259" y="2530"/>
                    <a:pt x="1294" y="2470"/>
                  </a:cubicBezTo>
                  <a:lnTo>
                    <a:pt x="2616" y="363"/>
                  </a:lnTo>
                  <a:cubicBezTo>
                    <a:pt x="2748" y="182"/>
                    <a:pt x="2589" y="1"/>
                    <a:pt x="2427"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51"/>
            <p:cNvSpPr/>
            <p:nvPr/>
          </p:nvSpPr>
          <p:spPr>
            <a:xfrm>
              <a:off x="7301196" y="2721899"/>
              <a:ext cx="268053" cy="86737"/>
            </a:xfrm>
            <a:custGeom>
              <a:avLst/>
              <a:gdLst/>
              <a:ahLst/>
              <a:cxnLst/>
              <a:rect l="l" t="t" r="r" b="b"/>
              <a:pathLst>
                <a:path w="5538" h="1792" extrusionOk="0">
                  <a:moveTo>
                    <a:pt x="620" y="0"/>
                  </a:moveTo>
                  <a:cubicBezTo>
                    <a:pt x="519" y="0"/>
                    <a:pt x="417" y="63"/>
                    <a:pt x="394" y="188"/>
                  </a:cubicBezTo>
                  <a:lnTo>
                    <a:pt x="394" y="342"/>
                  </a:lnTo>
                  <a:lnTo>
                    <a:pt x="251" y="342"/>
                  </a:lnTo>
                  <a:cubicBezTo>
                    <a:pt x="1" y="378"/>
                    <a:pt x="1" y="747"/>
                    <a:pt x="251" y="783"/>
                  </a:cubicBezTo>
                  <a:lnTo>
                    <a:pt x="394" y="783"/>
                  </a:lnTo>
                  <a:lnTo>
                    <a:pt x="394" y="938"/>
                  </a:lnTo>
                  <a:cubicBezTo>
                    <a:pt x="417" y="1063"/>
                    <a:pt x="519" y="1125"/>
                    <a:pt x="620" y="1125"/>
                  </a:cubicBezTo>
                  <a:cubicBezTo>
                    <a:pt x="721" y="1125"/>
                    <a:pt x="822" y="1063"/>
                    <a:pt x="846" y="938"/>
                  </a:cubicBezTo>
                  <a:lnTo>
                    <a:pt x="846" y="783"/>
                  </a:lnTo>
                  <a:lnTo>
                    <a:pt x="989" y="783"/>
                  </a:lnTo>
                  <a:cubicBezTo>
                    <a:pt x="1118" y="783"/>
                    <a:pt x="1212" y="690"/>
                    <a:pt x="1215" y="563"/>
                  </a:cubicBezTo>
                  <a:lnTo>
                    <a:pt x="1215" y="563"/>
                  </a:lnTo>
                  <a:cubicBezTo>
                    <a:pt x="1215" y="565"/>
                    <a:pt x="1215" y="567"/>
                    <a:pt x="1215" y="569"/>
                  </a:cubicBezTo>
                  <a:lnTo>
                    <a:pt x="1215" y="557"/>
                  </a:lnTo>
                  <a:cubicBezTo>
                    <a:pt x="1215" y="559"/>
                    <a:pt x="1215" y="561"/>
                    <a:pt x="1215" y="563"/>
                  </a:cubicBezTo>
                  <a:cubicBezTo>
                    <a:pt x="1212" y="435"/>
                    <a:pt x="1118" y="342"/>
                    <a:pt x="989" y="342"/>
                  </a:cubicBezTo>
                  <a:lnTo>
                    <a:pt x="846" y="342"/>
                  </a:lnTo>
                  <a:lnTo>
                    <a:pt x="846" y="188"/>
                  </a:lnTo>
                  <a:cubicBezTo>
                    <a:pt x="822" y="63"/>
                    <a:pt x="721" y="0"/>
                    <a:pt x="620" y="0"/>
                  </a:cubicBezTo>
                  <a:close/>
                  <a:moveTo>
                    <a:pt x="4912" y="667"/>
                  </a:moveTo>
                  <a:cubicBezTo>
                    <a:pt x="4811" y="667"/>
                    <a:pt x="4710" y="729"/>
                    <a:pt x="4692" y="854"/>
                  </a:cubicBezTo>
                  <a:lnTo>
                    <a:pt x="4692" y="1009"/>
                  </a:lnTo>
                  <a:lnTo>
                    <a:pt x="4537" y="1009"/>
                  </a:lnTo>
                  <a:cubicBezTo>
                    <a:pt x="4287" y="1045"/>
                    <a:pt x="4287" y="1414"/>
                    <a:pt x="4537" y="1450"/>
                  </a:cubicBezTo>
                  <a:lnTo>
                    <a:pt x="4692" y="1450"/>
                  </a:lnTo>
                  <a:lnTo>
                    <a:pt x="4692" y="1604"/>
                  </a:lnTo>
                  <a:cubicBezTo>
                    <a:pt x="4710" y="1729"/>
                    <a:pt x="4811" y="1792"/>
                    <a:pt x="4912" y="1792"/>
                  </a:cubicBezTo>
                  <a:cubicBezTo>
                    <a:pt x="5013" y="1792"/>
                    <a:pt x="5114" y="1729"/>
                    <a:pt x="5132" y="1604"/>
                  </a:cubicBezTo>
                  <a:lnTo>
                    <a:pt x="5132" y="1450"/>
                  </a:lnTo>
                  <a:lnTo>
                    <a:pt x="5287" y="1450"/>
                  </a:lnTo>
                  <a:cubicBezTo>
                    <a:pt x="5537" y="1414"/>
                    <a:pt x="5537" y="1045"/>
                    <a:pt x="5287" y="1009"/>
                  </a:cubicBezTo>
                  <a:lnTo>
                    <a:pt x="5132" y="1009"/>
                  </a:lnTo>
                  <a:lnTo>
                    <a:pt x="5132" y="854"/>
                  </a:lnTo>
                  <a:cubicBezTo>
                    <a:pt x="5114" y="729"/>
                    <a:pt x="5013" y="667"/>
                    <a:pt x="4912" y="66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1"/>
            <p:cNvSpPr/>
            <p:nvPr/>
          </p:nvSpPr>
          <p:spPr>
            <a:xfrm>
              <a:off x="7151389" y="2658683"/>
              <a:ext cx="534267" cy="538768"/>
            </a:xfrm>
            <a:custGeom>
              <a:avLst/>
              <a:gdLst/>
              <a:ahLst/>
              <a:cxnLst/>
              <a:rect l="l" t="t" r="r" b="b"/>
              <a:pathLst>
                <a:path w="11038" h="11131" extrusionOk="0">
                  <a:moveTo>
                    <a:pt x="10533" y="0"/>
                  </a:moveTo>
                  <a:cubicBezTo>
                    <a:pt x="10262" y="0"/>
                    <a:pt x="9951" y="130"/>
                    <a:pt x="9704" y="386"/>
                  </a:cubicBezTo>
                  <a:cubicBezTo>
                    <a:pt x="9335" y="743"/>
                    <a:pt x="9216" y="1232"/>
                    <a:pt x="9406" y="1541"/>
                  </a:cubicBezTo>
                  <a:cubicBezTo>
                    <a:pt x="9499" y="1591"/>
                    <a:pt x="9608" y="1616"/>
                    <a:pt x="9724" y="1616"/>
                  </a:cubicBezTo>
                  <a:cubicBezTo>
                    <a:pt x="9993" y="1616"/>
                    <a:pt x="10303" y="1485"/>
                    <a:pt x="10561" y="1244"/>
                  </a:cubicBezTo>
                  <a:cubicBezTo>
                    <a:pt x="10918" y="886"/>
                    <a:pt x="11037" y="398"/>
                    <a:pt x="10859" y="89"/>
                  </a:cubicBezTo>
                  <a:lnTo>
                    <a:pt x="10859" y="77"/>
                  </a:lnTo>
                  <a:cubicBezTo>
                    <a:pt x="10764" y="26"/>
                    <a:pt x="10652" y="0"/>
                    <a:pt x="10533" y="0"/>
                  </a:cubicBezTo>
                  <a:close/>
                  <a:moveTo>
                    <a:pt x="1592" y="1693"/>
                  </a:moveTo>
                  <a:cubicBezTo>
                    <a:pt x="1475" y="1693"/>
                    <a:pt x="1367" y="1718"/>
                    <a:pt x="1274" y="1767"/>
                  </a:cubicBezTo>
                  <a:cubicBezTo>
                    <a:pt x="1095" y="2077"/>
                    <a:pt x="1215" y="2565"/>
                    <a:pt x="1572" y="2922"/>
                  </a:cubicBezTo>
                  <a:lnTo>
                    <a:pt x="1572" y="2934"/>
                  </a:lnTo>
                  <a:cubicBezTo>
                    <a:pt x="1827" y="3181"/>
                    <a:pt x="2133" y="3309"/>
                    <a:pt x="2401" y="3309"/>
                  </a:cubicBezTo>
                  <a:cubicBezTo>
                    <a:pt x="2520" y="3309"/>
                    <a:pt x="2631" y="3283"/>
                    <a:pt x="2727" y="3232"/>
                  </a:cubicBezTo>
                  <a:cubicBezTo>
                    <a:pt x="2905" y="2922"/>
                    <a:pt x="2798" y="2434"/>
                    <a:pt x="2429" y="2077"/>
                  </a:cubicBezTo>
                  <a:cubicBezTo>
                    <a:pt x="2179" y="1827"/>
                    <a:pt x="1864" y="1693"/>
                    <a:pt x="1592" y="1693"/>
                  </a:cubicBezTo>
                  <a:close/>
                  <a:moveTo>
                    <a:pt x="6483" y="6917"/>
                  </a:moveTo>
                  <a:cubicBezTo>
                    <a:pt x="6267" y="6917"/>
                    <a:pt x="6030" y="6985"/>
                    <a:pt x="5810" y="7125"/>
                  </a:cubicBezTo>
                  <a:cubicBezTo>
                    <a:pt x="5382" y="7387"/>
                    <a:pt x="5144" y="7828"/>
                    <a:pt x="5239" y="8161"/>
                  </a:cubicBezTo>
                  <a:cubicBezTo>
                    <a:pt x="5367" y="8283"/>
                    <a:pt x="5552" y="8346"/>
                    <a:pt x="5757" y="8346"/>
                  </a:cubicBezTo>
                  <a:cubicBezTo>
                    <a:pt x="5972" y="8346"/>
                    <a:pt x="6210" y="8277"/>
                    <a:pt x="6429" y="8137"/>
                  </a:cubicBezTo>
                  <a:cubicBezTo>
                    <a:pt x="6870" y="7875"/>
                    <a:pt x="7096" y="7435"/>
                    <a:pt x="7001" y="7089"/>
                  </a:cubicBezTo>
                  <a:lnTo>
                    <a:pt x="7001" y="7089"/>
                  </a:lnTo>
                  <a:lnTo>
                    <a:pt x="7001" y="7101"/>
                  </a:lnTo>
                  <a:cubicBezTo>
                    <a:pt x="6873" y="6979"/>
                    <a:pt x="6688" y="6917"/>
                    <a:pt x="6483" y="6917"/>
                  </a:cubicBezTo>
                  <a:close/>
                  <a:moveTo>
                    <a:pt x="496" y="6622"/>
                  </a:moveTo>
                  <a:cubicBezTo>
                    <a:pt x="380" y="6622"/>
                    <a:pt x="271" y="6647"/>
                    <a:pt x="179" y="6697"/>
                  </a:cubicBezTo>
                  <a:cubicBezTo>
                    <a:pt x="0" y="7006"/>
                    <a:pt x="119" y="7494"/>
                    <a:pt x="476" y="7851"/>
                  </a:cubicBezTo>
                  <a:cubicBezTo>
                    <a:pt x="727" y="8102"/>
                    <a:pt x="1036" y="8235"/>
                    <a:pt x="1304" y="8235"/>
                  </a:cubicBezTo>
                  <a:cubicBezTo>
                    <a:pt x="1419" y="8235"/>
                    <a:pt x="1527" y="8211"/>
                    <a:pt x="1619" y="8161"/>
                  </a:cubicBezTo>
                  <a:cubicBezTo>
                    <a:pt x="1727" y="8506"/>
                    <a:pt x="2143" y="8756"/>
                    <a:pt x="2655" y="8756"/>
                  </a:cubicBezTo>
                  <a:cubicBezTo>
                    <a:pt x="3167" y="8756"/>
                    <a:pt x="3596" y="8494"/>
                    <a:pt x="3691" y="8161"/>
                  </a:cubicBezTo>
                  <a:cubicBezTo>
                    <a:pt x="3596" y="7816"/>
                    <a:pt x="3167" y="7566"/>
                    <a:pt x="2655" y="7566"/>
                  </a:cubicBezTo>
                  <a:lnTo>
                    <a:pt x="2667" y="7554"/>
                  </a:lnTo>
                  <a:cubicBezTo>
                    <a:pt x="2227" y="7554"/>
                    <a:pt x="1869" y="7744"/>
                    <a:pt x="1703" y="8006"/>
                  </a:cubicBezTo>
                  <a:cubicBezTo>
                    <a:pt x="1774" y="7709"/>
                    <a:pt x="1643" y="7304"/>
                    <a:pt x="1334" y="7006"/>
                  </a:cubicBezTo>
                  <a:cubicBezTo>
                    <a:pt x="1083" y="6756"/>
                    <a:pt x="769" y="6622"/>
                    <a:pt x="496" y="6622"/>
                  </a:cubicBezTo>
                  <a:close/>
                  <a:moveTo>
                    <a:pt x="6152" y="9330"/>
                  </a:moveTo>
                  <a:cubicBezTo>
                    <a:pt x="6096" y="9330"/>
                    <a:pt x="6041" y="9337"/>
                    <a:pt x="5989" y="9352"/>
                  </a:cubicBezTo>
                  <a:lnTo>
                    <a:pt x="6001" y="9352"/>
                  </a:lnTo>
                  <a:cubicBezTo>
                    <a:pt x="5751" y="9602"/>
                    <a:pt x="5751" y="10102"/>
                    <a:pt x="6025" y="10542"/>
                  </a:cubicBezTo>
                  <a:cubicBezTo>
                    <a:pt x="6250" y="10912"/>
                    <a:pt x="6609" y="11131"/>
                    <a:pt x="6917" y="11131"/>
                  </a:cubicBezTo>
                  <a:cubicBezTo>
                    <a:pt x="6967" y="11131"/>
                    <a:pt x="7015" y="11125"/>
                    <a:pt x="7061" y="11114"/>
                  </a:cubicBezTo>
                  <a:cubicBezTo>
                    <a:pt x="7311" y="10852"/>
                    <a:pt x="7311" y="10352"/>
                    <a:pt x="7037" y="9923"/>
                  </a:cubicBezTo>
                  <a:cubicBezTo>
                    <a:pt x="6815" y="9550"/>
                    <a:pt x="6464" y="9330"/>
                    <a:pt x="6152" y="93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1"/>
            <p:cNvSpPr/>
            <p:nvPr/>
          </p:nvSpPr>
          <p:spPr>
            <a:xfrm>
              <a:off x="7179027" y="2682450"/>
              <a:ext cx="478943" cy="489979"/>
            </a:xfrm>
            <a:custGeom>
              <a:avLst/>
              <a:gdLst/>
              <a:ahLst/>
              <a:cxnLst/>
              <a:rect l="l" t="t" r="r" b="b"/>
              <a:pathLst>
                <a:path w="9895" h="10123" extrusionOk="0">
                  <a:moveTo>
                    <a:pt x="9845" y="0"/>
                  </a:moveTo>
                  <a:cubicBezTo>
                    <a:pt x="9715" y="0"/>
                    <a:pt x="9460" y="151"/>
                    <a:pt x="9216" y="395"/>
                  </a:cubicBezTo>
                  <a:cubicBezTo>
                    <a:pt x="8966" y="657"/>
                    <a:pt x="8799" y="919"/>
                    <a:pt x="8823" y="1050"/>
                  </a:cubicBezTo>
                  <a:cubicBezTo>
                    <a:pt x="8831" y="1052"/>
                    <a:pt x="8839" y="1052"/>
                    <a:pt x="8848" y="1052"/>
                  </a:cubicBezTo>
                  <a:cubicBezTo>
                    <a:pt x="8977" y="1052"/>
                    <a:pt x="9233" y="891"/>
                    <a:pt x="9478" y="645"/>
                  </a:cubicBezTo>
                  <a:cubicBezTo>
                    <a:pt x="9740" y="395"/>
                    <a:pt x="9895" y="121"/>
                    <a:pt x="9871" y="2"/>
                  </a:cubicBezTo>
                  <a:cubicBezTo>
                    <a:pt x="9863" y="1"/>
                    <a:pt x="9854" y="0"/>
                    <a:pt x="9845" y="0"/>
                  </a:cubicBezTo>
                  <a:close/>
                  <a:moveTo>
                    <a:pt x="1136" y="1691"/>
                  </a:moveTo>
                  <a:cubicBezTo>
                    <a:pt x="1126" y="1691"/>
                    <a:pt x="1117" y="1691"/>
                    <a:pt x="1108" y="1693"/>
                  </a:cubicBezTo>
                  <a:cubicBezTo>
                    <a:pt x="1084" y="1812"/>
                    <a:pt x="1251" y="2086"/>
                    <a:pt x="1513" y="2336"/>
                  </a:cubicBezTo>
                  <a:cubicBezTo>
                    <a:pt x="1747" y="2581"/>
                    <a:pt x="2002" y="2743"/>
                    <a:pt x="2131" y="2743"/>
                  </a:cubicBezTo>
                  <a:cubicBezTo>
                    <a:pt x="2140" y="2743"/>
                    <a:pt x="2148" y="2742"/>
                    <a:pt x="2156" y="2741"/>
                  </a:cubicBezTo>
                  <a:cubicBezTo>
                    <a:pt x="2179" y="2622"/>
                    <a:pt x="2025" y="2348"/>
                    <a:pt x="1763" y="2086"/>
                  </a:cubicBezTo>
                  <a:cubicBezTo>
                    <a:pt x="1518" y="1842"/>
                    <a:pt x="1274" y="1691"/>
                    <a:pt x="1136" y="1691"/>
                  </a:cubicBezTo>
                  <a:close/>
                  <a:moveTo>
                    <a:pt x="5858" y="6896"/>
                  </a:moveTo>
                  <a:cubicBezTo>
                    <a:pt x="5719" y="6896"/>
                    <a:pt x="5470" y="6987"/>
                    <a:pt x="5204" y="7134"/>
                  </a:cubicBezTo>
                  <a:cubicBezTo>
                    <a:pt x="4894" y="7325"/>
                    <a:pt x="4668" y="7551"/>
                    <a:pt x="4668" y="7682"/>
                  </a:cubicBezTo>
                  <a:cubicBezTo>
                    <a:pt x="4686" y="7690"/>
                    <a:pt x="4711" y="7694"/>
                    <a:pt x="4740" y="7694"/>
                  </a:cubicBezTo>
                  <a:cubicBezTo>
                    <a:pt x="4881" y="7694"/>
                    <a:pt x="5138" y="7602"/>
                    <a:pt x="5394" y="7444"/>
                  </a:cubicBezTo>
                  <a:cubicBezTo>
                    <a:pt x="5704" y="7253"/>
                    <a:pt x="5930" y="7039"/>
                    <a:pt x="5930" y="6908"/>
                  </a:cubicBezTo>
                  <a:cubicBezTo>
                    <a:pt x="5911" y="6900"/>
                    <a:pt x="5887" y="6896"/>
                    <a:pt x="5858" y="6896"/>
                  </a:cubicBezTo>
                  <a:close/>
                  <a:moveTo>
                    <a:pt x="49" y="6620"/>
                  </a:moveTo>
                  <a:cubicBezTo>
                    <a:pt x="40" y="6620"/>
                    <a:pt x="32" y="6621"/>
                    <a:pt x="24" y="6622"/>
                  </a:cubicBezTo>
                  <a:cubicBezTo>
                    <a:pt x="1" y="6741"/>
                    <a:pt x="155" y="7003"/>
                    <a:pt x="417" y="7265"/>
                  </a:cubicBezTo>
                  <a:cubicBezTo>
                    <a:pt x="670" y="7518"/>
                    <a:pt x="911" y="7671"/>
                    <a:pt x="1046" y="7671"/>
                  </a:cubicBezTo>
                  <a:cubicBezTo>
                    <a:pt x="1051" y="7671"/>
                    <a:pt x="1056" y="7670"/>
                    <a:pt x="1060" y="7670"/>
                  </a:cubicBezTo>
                  <a:cubicBezTo>
                    <a:pt x="1132" y="7765"/>
                    <a:pt x="1429" y="7849"/>
                    <a:pt x="1798" y="7849"/>
                  </a:cubicBezTo>
                  <a:cubicBezTo>
                    <a:pt x="2168" y="7849"/>
                    <a:pt x="2477" y="7765"/>
                    <a:pt x="2549" y="7670"/>
                  </a:cubicBezTo>
                  <a:cubicBezTo>
                    <a:pt x="2477" y="7563"/>
                    <a:pt x="2168" y="7480"/>
                    <a:pt x="1798" y="7480"/>
                  </a:cubicBezTo>
                  <a:lnTo>
                    <a:pt x="1798" y="7491"/>
                  </a:lnTo>
                  <a:cubicBezTo>
                    <a:pt x="1453" y="7491"/>
                    <a:pt x="1156" y="7563"/>
                    <a:pt x="1072" y="7658"/>
                  </a:cubicBezTo>
                  <a:cubicBezTo>
                    <a:pt x="1084" y="7527"/>
                    <a:pt x="917" y="7265"/>
                    <a:pt x="667" y="7015"/>
                  </a:cubicBezTo>
                  <a:cubicBezTo>
                    <a:pt x="433" y="6781"/>
                    <a:pt x="178" y="6620"/>
                    <a:pt x="49" y="6620"/>
                  </a:cubicBezTo>
                  <a:close/>
                  <a:moveTo>
                    <a:pt x="5430" y="8861"/>
                  </a:moveTo>
                  <a:cubicBezTo>
                    <a:pt x="5382" y="8968"/>
                    <a:pt x="5466" y="9265"/>
                    <a:pt x="5656" y="9587"/>
                  </a:cubicBezTo>
                  <a:cubicBezTo>
                    <a:pt x="5847" y="9896"/>
                    <a:pt x="6073" y="10123"/>
                    <a:pt x="6192" y="10123"/>
                  </a:cubicBezTo>
                  <a:cubicBezTo>
                    <a:pt x="6251" y="10016"/>
                    <a:pt x="6156" y="9706"/>
                    <a:pt x="5966" y="9396"/>
                  </a:cubicBezTo>
                  <a:cubicBezTo>
                    <a:pt x="5775" y="9087"/>
                    <a:pt x="5549" y="8861"/>
                    <a:pt x="5430" y="886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 name="Google Shape;850;p51"/>
          <p:cNvGrpSpPr/>
          <p:nvPr/>
        </p:nvGrpSpPr>
        <p:grpSpPr>
          <a:xfrm>
            <a:off x="1233500" y="2619175"/>
            <a:ext cx="769118" cy="729990"/>
            <a:chOff x="1233500" y="2619175"/>
            <a:chExt cx="769118" cy="729990"/>
          </a:xfrm>
        </p:grpSpPr>
        <p:sp>
          <p:nvSpPr>
            <p:cNvPr id="851" name="Google Shape;851;p51"/>
            <p:cNvSpPr/>
            <p:nvPr/>
          </p:nvSpPr>
          <p:spPr>
            <a:xfrm>
              <a:off x="1258871" y="2635298"/>
              <a:ext cx="742531" cy="713868"/>
            </a:xfrm>
            <a:custGeom>
              <a:avLst/>
              <a:gdLst/>
              <a:ahLst/>
              <a:cxnLst/>
              <a:rect l="l" t="t" r="r" b="b"/>
              <a:pathLst>
                <a:path w="15336" h="14744" extrusionOk="0">
                  <a:moveTo>
                    <a:pt x="7954" y="1"/>
                  </a:moveTo>
                  <a:cubicBezTo>
                    <a:pt x="4977" y="1"/>
                    <a:pt x="2287" y="1799"/>
                    <a:pt x="1144" y="4549"/>
                  </a:cubicBezTo>
                  <a:cubicBezTo>
                    <a:pt x="1" y="7299"/>
                    <a:pt x="632" y="10478"/>
                    <a:pt x="2739" y="12586"/>
                  </a:cubicBezTo>
                  <a:cubicBezTo>
                    <a:pt x="4148" y="13995"/>
                    <a:pt x="6036" y="14744"/>
                    <a:pt x="7955" y="14744"/>
                  </a:cubicBezTo>
                  <a:cubicBezTo>
                    <a:pt x="8906" y="14744"/>
                    <a:pt x="9864" y="14560"/>
                    <a:pt x="10776" y="14181"/>
                  </a:cubicBezTo>
                  <a:cubicBezTo>
                    <a:pt x="13538" y="13038"/>
                    <a:pt x="15324" y="10347"/>
                    <a:pt x="15336" y="7371"/>
                  </a:cubicBezTo>
                  <a:cubicBezTo>
                    <a:pt x="15336" y="3299"/>
                    <a:pt x="12026" y="1"/>
                    <a:pt x="79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1"/>
            <p:cNvSpPr/>
            <p:nvPr/>
          </p:nvSpPr>
          <p:spPr>
            <a:xfrm>
              <a:off x="1251366" y="2619175"/>
              <a:ext cx="514872" cy="495408"/>
            </a:xfrm>
            <a:custGeom>
              <a:avLst/>
              <a:gdLst/>
              <a:ahLst/>
              <a:cxnLst/>
              <a:rect l="l" t="t" r="r" b="b"/>
              <a:pathLst>
                <a:path w="10634" h="10232" extrusionOk="0">
                  <a:moveTo>
                    <a:pt x="5525" y="0"/>
                  </a:moveTo>
                  <a:cubicBezTo>
                    <a:pt x="3454" y="0"/>
                    <a:pt x="1584" y="1251"/>
                    <a:pt x="799" y="3156"/>
                  </a:cubicBezTo>
                  <a:cubicBezTo>
                    <a:pt x="1" y="5073"/>
                    <a:pt x="441" y="7275"/>
                    <a:pt x="1906" y="8728"/>
                  </a:cubicBezTo>
                  <a:cubicBezTo>
                    <a:pt x="2888" y="9710"/>
                    <a:pt x="4202" y="10231"/>
                    <a:pt x="5536" y="10231"/>
                  </a:cubicBezTo>
                  <a:cubicBezTo>
                    <a:pt x="6191" y="10231"/>
                    <a:pt x="6851" y="10106"/>
                    <a:pt x="7478" y="9847"/>
                  </a:cubicBezTo>
                  <a:cubicBezTo>
                    <a:pt x="9395" y="9049"/>
                    <a:pt x="10633" y="7180"/>
                    <a:pt x="10633" y="5120"/>
                  </a:cubicBezTo>
                  <a:cubicBezTo>
                    <a:pt x="10633" y="2286"/>
                    <a:pt x="8347" y="0"/>
                    <a:pt x="5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1"/>
            <p:cNvSpPr/>
            <p:nvPr/>
          </p:nvSpPr>
          <p:spPr>
            <a:xfrm>
              <a:off x="1275818" y="2619320"/>
              <a:ext cx="491534" cy="466261"/>
            </a:xfrm>
            <a:custGeom>
              <a:avLst/>
              <a:gdLst/>
              <a:ahLst/>
              <a:cxnLst/>
              <a:rect l="l" t="t" r="r" b="b"/>
              <a:pathLst>
                <a:path w="10152" h="9630" extrusionOk="0">
                  <a:moveTo>
                    <a:pt x="5002" y="1"/>
                  </a:moveTo>
                  <a:cubicBezTo>
                    <a:pt x="2728" y="1"/>
                    <a:pt x="697" y="1515"/>
                    <a:pt x="79" y="3760"/>
                  </a:cubicBezTo>
                  <a:cubicBezTo>
                    <a:pt x="1" y="4038"/>
                    <a:pt x="221" y="4218"/>
                    <a:pt x="436" y="4218"/>
                  </a:cubicBezTo>
                  <a:cubicBezTo>
                    <a:pt x="580" y="4218"/>
                    <a:pt x="722" y="4137"/>
                    <a:pt x="770" y="3950"/>
                  </a:cubicBezTo>
                  <a:cubicBezTo>
                    <a:pt x="1321" y="1926"/>
                    <a:pt x="3138" y="705"/>
                    <a:pt x="5028" y="705"/>
                  </a:cubicBezTo>
                  <a:cubicBezTo>
                    <a:pt x="5916" y="705"/>
                    <a:pt x="6820" y="975"/>
                    <a:pt x="7616" y="1557"/>
                  </a:cubicBezTo>
                  <a:cubicBezTo>
                    <a:pt x="10104" y="3367"/>
                    <a:pt x="10009" y="7117"/>
                    <a:pt x="7425" y="8808"/>
                  </a:cubicBezTo>
                  <a:lnTo>
                    <a:pt x="7425" y="9630"/>
                  </a:lnTo>
                  <a:cubicBezTo>
                    <a:pt x="9104" y="8737"/>
                    <a:pt x="10152" y="6975"/>
                    <a:pt x="10128" y="5081"/>
                  </a:cubicBezTo>
                  <a:cubicBezTo>
                    <a:pt x="10116" y="2522"/>
                    <a:pt x="8211" y="367"/>
                    <a:pt x="5675" y="45"/>
                  </a:cubicBezTo>
                  <a:cubicBezTo>
                    <a:pt x="5449" y="15"/>
                    <a:pt x="5224" y="1"/>
                    <a:pt x="5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51"/>
            <p:cNvSpPr/>
            <p:nvPr/>
          </p:nvSpPr>
          <p:spPr>
            <a:xfrm>
              <a:off x="1233500" y="2653744"/>
              <a:ext cx="498700" cy="426607"/>
            </a:xfrm>
            <a:custGeom>
              <a:avLst/>
              <a:gdLst/>
              <a:ahLst/>
              <a:cxnLst/>
              <a:rect l="l" t="t" r="r" b="b"/>
              <a:pathLst>
                <a:path w="10300" h="8811" extrusionOk="0">
                  <a:moveTo>
                    <a:pt x="5894" y="1"/>
                  </a:moveTo>
                  <a:cubicBezTo>
                    <a:pt x="1965" y="1"/>
                    <a:pt x="1" y="4740"/>
                    <a:pt x="2775" y="7514"/>
                  </a:cubicBezTo>
                  <a:cubicBezTo>
                    <a:pt x="3621" y="8360"/>
                    <a:pt x="4751" y="8810"/>
                    <a:pt x="5900" y="8810"/>
                  </a:cubicBezTo>
                  <a:cubicBezTo>
                    <a:pt x="6464" y="8810"/>
                    <a:pt x="7032" y="8702"/>
                    <a:pt x="7573" y="8478"/>
                  </a:cubicBezTo>
                  <a:cubicBezTo>
                    <a:pt x="9228" y="7788"/>
                    <a:pt x="10300" y="6180"/>
                    <a:pt x="10300" y="4406"/>
                  </a:cubicBezTo>
                  <a:cubicBezTo>
                    <a:pt x="10300" y="1965"/>
                    <a:pt x="8323" y="1"/>
                    <a:pt x="5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51"/>
            <p:cNvSpPr/>
            <p:nvPr/>
          </p:nvSpPr>
          <p:spPr>
            <a:xfrm>
              <a:off x="1272138" y="2687781"/>
              <a:ext cx="426074" cy="392036"/>
            </a:xfrm>
            <a:custGeom>
              <a:avLst/>
              <a:gdLst/>
              <a:ahLst/>
              <a:cxnLst/>
              <a:rect l="l" t="t" r="r" b="b"/>
              <a:pathLst>
                <a:path w="8800" h="8097" extrusionOk="0">
                  <a:moveTo>
                    <a:pt x="2703" y="0"/>
                  </a:moveTo>
                  <a:lnTo>
                    <a:pt x="2703" y="0"/>
                  </a:lnTo>
                  <a:cubicBezTo>
                    <a:pt x="358" y="1524"/>
                    <a:pt x="0" y="4822"/>
                    <a:pt x="1989" y="6799"/>
                  </a:cubicBezTo>
                  <a:cubicBezTo>
                    <a:pt x="2858" y="7673"/>
                    <a:pt x="3983" y="8096"/>
                    <a:pt x="5101" y="8096"/>
                  </a:cubicBezTo>
                  <a:cubicBezTo>
                    <a:pt x="6525" y="8096"/>
                    <a:pt x="7939" y="7410"/>
                    <a:pt x="8799" y="6096"/>
                  </a:cubicBezTo>
                  <a:lnTo>
                    <a:pt x="8799" y="6096"/>
                  </a:lnTo>
                  <a:cubicBezTo>
                    <a:pt x="8061" y="6573"/>
                    <a:pt x="7226" y="6807"/>
                    <a:pt x="6396" y="6807"/>
                  </a:cubicBezTo>
                  <a:cubicBezTo>
                    <a:pt x="5258" y="6807"/>
                    <a:pt x="4129" y="6367"/>
                    <a:pt x="3275" y="5513"/>
                  </a:cubicBezTo>
                  <a:cubicBezTo>
                    <a:pt x="1810" y="4037"/>
                    <a:pt x="1572" y="1739"/>
                    <a:pt x="2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51"/>
            <p:cNvSpPr/>
            <p:nvPr/>
          </p:nvSpPr>
          <p:spPr>
            <a:xfrm>
              <a:off x="1388004" y="2715718"/>
              <a:ext cx="261745" cy="289246"/>
            </a:xfrm>
            <a:custGeom>
              <a:avLst/>
              <a:gdLst/>
              <a:ahLst/>
              <a:cxnLst/>
              <a:rect l="l" t="t" r="r" b="b"/>
              <a:pathLst>
                <a:path w="5406" h="5974" extrusionOk="0">
                  <a:moveTo>
                    <a:pt x="2705" y="1"/>
                  </a:moveTo>
                  <a:cubicBezTo>
                    <a:pt x="2504" y="1"/>
                    <a:pt x="2304" y="42"/>
                    <a:pt x="2120" y="126"/>
                  </a:cubicBezTo>
                  <a:cubicBezTo>
                    <a:pt x="2023" y="163"/>
                    <a:pt x="1926" y="182"/>
                    <a:pt x="1830" y="182"/>
                  </a:cubicBezTo>
                  <a:cubicBezTo>
                    <a:pt x="1772" y="182"/>
                    <a:pt x="1714" y="175"/>
                    <a:pt x="1656" y="161"/>
                  </a:cubicBezTo>
                  <a:lnTo>
                    <a:pt x="1239" y="66"/>
                  </a:lnTo>
                  <a:cubicBezTo>
                    <a:pt x="1181" y="53"/>
                    <a:pt x="1123" y="46"/>
                    <a:pt x="1065" y="46"/>
                  </a:cubicBezTo>
                  <a:cubicBezTo>
                    <a:pt x="724" y="46"/>
                    <a:pt x="416" y="279"/>
                    <a:pt x="334" y="626"/>
                  </a:cubicBezTo>
                  <a:lnTo>
                    <a:pt x="108" y="1495"/>
                  </a:lnTo>
                  <a:cubicBezTo>
                    <a:pt x="1" y="1947"/>
                    <a:pt x="24" y="2424"/>
                    <a:pt x="191" y="2852"/>
                  </a:cubicBezTo>
                  <a:lnTo>
                    <a:pt x="1286" y="5710"/>
                  </a:lnTo>
                  <a:cubicBezTo>
                    <a:pt x="1352" y="5881"/>
                    <a:pt x="1506" y="5974"/>
                    <a:pt x="1665" y="5974"/>
                  </a:cubicBezTo>
                  <a:cubicBezTo>
                    <a:pt x="1739" y="5974"/>
                    <a:pt x="1814" y="5954"/>
                    <a:pt x="1882" y="5912"/>
                  </a:cubicBezTo>
                  <a:cubicBezTo>
                    <a:pt x="1977" y="5841"/>
                    <a:pt x="2037" y="5734"/>
                    <a:pt x="2060" y="5626"/>
                  </a:cubicBezTo>
                  <a:lnTo>
                    <a:pt x="2168" y="4769"/>
                  </a:lnTo>
                  <a:cubicBezTo>
                    <a:pt x="2191" y="4519"/>
                    <a:pt x="2251" y="4281"/>
                    <a:pt x="2346" y="4043"/>
                  </a:cubicBezTo>
                  <a:cubicBezTo>
                    <a:pt x="2418" y="3900"/>
                    <a:pt x="2557" y="3829"/>
                    <a:pt x="2699" y="3829"/>
                  </a:cubicBezTo>
                  <a:cubicBezTo>
                    <a:pt x="2840" y="3829"/>
                    <a:pt x="2983" y="3900"/>
                    <a:pt x="3060" y="4043"/>
                  </a:cubicBezTo>
                  <a:cubicBezTo>
                    <a:pt x="3168" y="4281"/>
                    <a:pt x="3227" y="4531"/>
                    <a:pt x="3239" y="4793"/>
                  </a:cubicBezTo>
                  <a:lnTo>
                    <a:pt x="3346" y="5626"/>
                  </a:lnTo>
                  <a:cubicBezTo>
                    <a:pt x="3372" y="5848"/>
                    <a:pt x="3556" y="5970"/>
                    <a:pt x="3742" y="5970"/>
                  </a:cubicBezTo>
                  <a:cubicBezTo>
                    <a:pt x="3895" y="5970"/>
                    <a:pt x="4050" y="5887"/>
                    <a:pt x="4120" y="5710"/>
                  </a:cubicBezTo>
                  <a:lnTo>
                    <a:pt x="5204" y="2852"/>
                  </a:lnTo>
                  <a:lnTo>
                    <a:pt x="5216" y="2852"/>
                  </a:lnTo>
                  <a:cubicBezTo>
                    <a:pt x="5382" y="2424"/>
                    <a:pt x="5406" y="1947"/>
                    <a:pt x="5299" y="1495"/>
                  </a:cubicBezTo>
                  <a:lnTo>
                    <a:pt x="5073" y="626"/>
                  </a:lnTo>
                  <a:cubicBezTo>
                    <a:pt x="4991" y="279"/>
                    <a:pt x="4682" y="46"/>
                    <a:pt x="4341" y="46"/>
                  </a:cubicBezTo>
                  <a:cubicBezTo>
                    <a:pt x="4284" y="46"/>
                    <a:pt x="4226" y="53"/>
                    <a:pt x="4168" y="66"/>
                  </a:cubicBezTo>
                  <a:lnTo>
                    <a:pt x="3763" y="161"/>
                  </a:lnTo>
                  <a:cubicBezTo>
                    <a:pt x="3705" y="175"/>
                    <a:pt x="3645" y="182"/>
                    <a:pt x="3586" y="182"/>
                  </a:cubicBezTo>
                  <a:cubicBezTo>
                    <a:pt x="3486" y="182"/>
                    <a:pt x="3388" y="163"/>
                    <a:pt x="3299" y="126"/>
                  </a:cubicBezTo>
                  <a:cubicBezTo>
                    <a:pt x="3108" y="42"/>
                    <a:pt x="2906" y="1"/>
                    <a:pt x="2705" y="1"/>
                  </a:cubicBezTo>
                  <a:close/>
                </a:path>
              </a:pathLst>
            </a:custGeom>
            <a:solidFill>
              <a:srgbClr val="F5F0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51"/>
            <p:cNvSpPr/>
            <p:nvPr/>
          </p:nvSpPr>
          <p:spPr>
            <a:xfrm>
              <a:off x="1388004" y="2717896"/>
              <a:ext cx="193767" cy="287164"/>
            </a:xfrm>
            <a:custGeom>
              <a:avLst/>
              <a:gdLst/>
              <a:ahLst/>
              <a:cxnLst/>
              <a:rect l="l" t="t" r="r" b="b"/>
              <a:pathLst>
                <a:path w="4002" h="5931" extrusionOk="0">
                  <a:moveTo>
                    <a:pt x="2907" y="3765"/>
                  </a:moveTo>
                  <a:cubicBezTo>
                    <a:pt x="2834" y="3765"/>
                    <a:pt x="2764" y="3771"/>
                    <a:pt x="2703" y="3784"/>
                  </a:cubicBezTo>
                  <a:cubicBezTo>
                    <a:pt x="2858" y="3784"/>
                    <a:pt x="2989" y="3867"/>
                    <a:pt x="3060" y="3998"/>
                  </a:cubicBezTo>
                  <a:cubicBezTo>
                    <a:pt x="3168" y="4236"/>
                    <a:pt x="3227" y="4486"/>
                    <a:pt x="3239" y="4748"/>
                  </a:cubicBezTo>
                  <a:lnTo>
                    <a:pt x="3346" y="5581"/>
                  </a:lnTo>
                  <a:cubicBezTo>
                    <a:pt x="3371" y="5795"/>
                    <a:pt x="3554" y="5929"/>
                    <a:pt x="3748" y="5929"/>
                  </a:cubicBezTo>
                  <a:cubicBezTo>
                    <a:pt x="3835" y="5929"/>
                    <a:pt x="3924" y="5902"/>
                    <a:pt x="4001" y="5843"/>
                  </a:cubicBezTo>
                  <a:cubicBezTo>
                    <a:pt x="3918" y="5772"/>
                    <a:pt x="3870" y="5677"/>
                    <a:pt x="3858" y="5581"/>
                  </a:cubicBezTo>
                  <a:lnTo>
                    <a:pt x="3751" y="4748"/>
                  </a:lnTo>
                  <a:cubicBezTo>
                    <a:pt x="3739" y="4486"/>
                    <a:pt x="3680" y="4236"/>
                    <a:pt x="3572" y="3998"/>
                  </a:cubicBezTo>
                  <a:cubicBezTo>
                    <a:pt x="3488" y="3848"/>
                    <a:pt x="3176" y="3765"/>
                    <a:pt x="2907" y="3765"/>
                  </a:cubicBezTo>
                  <a:close/>
                  <a:moveTo>
                    <a:pt x="1065" y="1"/>
                  </a:moveTo>
                  <a:cubicBezTo>
                    <a:pt x="724" y="1"/>
                    <a:pt x="414" y="234"/>
                    <a:pt x="322" y="581"/>
                  </a:cubicBezTo>
                  <a:lnTo>
                    <a:pt x="108" y="1450"/>
                  </a:lnTo>
                  <a:cubicBezTo>
                    <a:pt x="1" y="1902"/>
                    <a:pt x="24" y="2379"/>
                    <a:pt x="191" y="2807"/>
                  </a:cubicBezTo>
                  <a:lnTo>
                    <a:pt x="1286" y="5665"/>
                  </a:lnTo>
                  <a:cubicBezTo>
                    <a:pt x="1347" y="5839"/>
                    <a:pt x="1501" y="5930"/>
                    <a:pt x="1658" y="5930"/>
                  </a:cubicBezTo>
                  <a:cubicBezTo>
                    <a:pt x="1781" y="5930"/>
                    <a:pt x="1906" y="5875"/>
                    <a:pt x="1989" y="5760"/>
                  </a:cubicBezTo>
                  <a:cubicBezTo>
                    <a:pt x="1965" y="5724"/>
                    <a:pt x="1953" y="5701"/>
                    <a:pt x="1941" y="5665"/>
                  </a:cubicBezTo>
                  <a:lnTo>
                    <a:pt x="858" y="2807"/>
                  </a:lnTo>
                  <a:cubicBezTo>
                    <a:pt x="691" y="2379"/>
                    <a:pt x="655" y="1902"/>
                    <a:pt x="774" y="1450"/>
                  </a:cubicBezTo>
                  <a:lnTo>
                    <a:pt x="989" y="581"/>
                  </a:lnTo>
                  <a:cubicBezTo>
                    <a:pt x="1048" y="355"/>
                    <a:pt x="1203" y="164"/>
                    <a:pt x="1417" y="69"/>
                  </a:cubicBezTo>
                  <a:lnTo>
                    <a:pt x="1239" y="21"/>
                  </a:lnTo>
                  <a:cubicBezTo>
                    <a:pt x="1181" y="8"/>
                    <a:pt x="1123" y="1"/>
                    <a:pt x="1065" y="1"/>
                  </a:cubicBezTo>
                  <a:close/>
                </a:path>
              </a:pathLst>
            </a:custGeom>
            <a:solidFill>
              <a:srgbClr val="DCD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1"/>
            <p:cNvSpPr/>
            <p:nvPr/>
          </p:nvSpPr>
          <p:spPr>
            <a:xfrm>
              <a:off x="1565554" y="2751933"/>
              <a:ext cx="60570" cy="108262"/>
            </a:xfrm>
            <a:custGeom>
              <a:avLst/>
              <a:gdLst/>
              <a:ahLst/>
              <a:cxnLst/>
              <a:rect l="l" t="t" r="r" b="b"/>
              <a:pathLst>
                <a:path w="1251" h="2236" extrusionOk="0">
                  <a:moveTo>
                    <a:pt x="587" y="0"/>
                  </a:moveTo>
                  <a:cubicBezTo>
                    <a:pt x="397" y="0"/>
                    <a:pt x="216" y="93"/>
                    <a:pt x="96" y="247"/>
                  </a:cubicBezTo>
                  <a:cubicBezTo>
                    <a:pt x="1" y="426"/>
                    <a:pt x="132" y="545"/>
                    <a:pt x="191" y="973"/>
                  </a:cubicBezTo>
                  <a:cubicBezTo>
                    <a:pt x="286" y="1604"/>
                    <a:pt x="48" y="1938"/>
                    <a:pt x="286" y="2152"/>
                  </a:cubicBezTo>
                  <a:cubicBezTo>
                    <a:pt x="346" y="2200"/>
                    <a:pt x="417" y="2235"/>
                    <a:pt x="489" y="2235"/>
                  </a:cubicBezTo>
                  <a:cubicBezTo>
                    <a:pt x="798" y="2235"/>
                    <a:pt x="1060" y="1664"/>
                    <a:pt x="1120" y="1235"/>
                  </a:cubicBezTo>
                  <a:cubicBezTo>
                    <a:pt x="1132" y="1140"/>
                    <a:pt x="1251" y="259"/>
                    <a:pt x="810" y="45"/>
                  </a:cubicBezTo>
                  <a:cubicBezTo>
                    <a:pt x="737" y="14"/>
                    <a:pt x="661" y="0"/>
                    <a:pt x="587"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1"/>
            <p:cNvSpPr/>
            <p:nvPr/>
          </p:nvSpPr>
          <p:spPr>
            <a:xfrm>
              <a:off x="1524060" y="2913741"/>
              <a:ext cx="477348" cy="407724"/>
            </a:xfrm>
            <a:custGeom>
              <a:avLst/>
              <a:gdLst/>
              <a:ahLst/>
              <a:cxnLst/>
              <a:rect l="l" t="t" r="r" b="b"/>
              <a:pathLst>
                <a:path w="9859" h="8421" extrusionOk="0">
                  <a:moveTo>
                    <a:pt x="5666" y="0"/>
                  </a:moveTo>
                  <a:cubicBezTo>
                    <a:pt x="5659" y="0"/>
                    <a:pt x="5651" y="1"/>
                    <a:pt x="5644" y="1"/>
                  </a:cubicBezTo>
                  <a:cubicBezTo>
                    <a:pt x="1882" y="1"/>
                    <a:pt x="0" y="4537"/>
                    <a:pt x="2656" y="7192"/>
                  </a:cubicBezTo>
                  <a:cubicBezTo>
                    <a:pt x="3466" y="7994"/>
                    <a:pt x="4542" y="8420"/>
                    <a:pt x="5635" y="8420"/>
                  </a:cubicBezTo>
                  <a:cubicBezTo>
                    <a:pt x="6179" y="8420"/>
                    <a:pt x="6729" y="8315"/>
                    <a:pt x="7251" y="8097"/>
                  </a:cubicBezTo>
                  <a:cubicBezTo>
                    <a:pt x="8823" y="7442"/>
                    <a:pt x="9859" y="5906"/>
                    <a:pt x="9859" y="4203"/>
                  </a:cubicBezTo>
                  <a:cubicBezTo>
                    <a:pt x="9859" y="1889"/>
                    <a:pt x="7978" y="0"/>
                    <a:pt x="5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51"/>
            <p:cNvSpPr/>
            <p:nvPr/>
          </p:nvSpPr>
          <p:spPr>
            <a:xfrm>
              <a:off x="1569621" y="2962158"/>
              <a:ext cx="413921" cy="359597"/>
            </a:xfrm>
            <a:custGeom>
              <a:avLst/>
              <a:gdLst/>
              <a:ahLst/>
              <a:cxnLst/>
              <a:rect l="l" t="t" r="r" b="b"/>
              <a:pathLst>
                <a:path w="8549" h="7427" extrusionOk="0">
                  <a:moveTo>
                    <a:pt x="2036" y="1"/>
                  </a:moveTo>
                  <a:lnTo>
                    <a:pt x="2036" y="1"/>
                  </a:lnTo>
                  <a:cubicBezTo>
                    <a:pt x="0" y="1727"/>
                    <a:pt x="71" y="4894"/>
                    <a:pt x="2179" y="6537"/>
                  </a:cubicBezTo>
                  <a:cubicBezTo>
                    <a:pt x="2954" y="7141"/>
                    <a:pt x="3860" y="7427"/>
                    <a:pt x="4756" y="7427"/>
                  </a:cubicBezTo>
                  <a:cubicBezTo>
                    <a:pt x="6296" y="7427"/>
                    <a:pt x="7803" y="6582"/>
                    <a:pt x="8549" y="5061"/>
                  </a:cubicBezTo>
                  <a:lnTo>
                    <a:pt x="8549" y="5061"/>
                  </a:lnTo>
                  <a:cubicBezTo>
                    <a:pt x="7762" y="5731"/>
                    <a:pt x="6790" y="6068"/>
                    <a:pt x="5818" y="6068"/>
                  </a:cubicBezTo>
                  <a:cubicBezTo>
                    <a:pt x="4909" y="6068"/>
                    <a:pt x="3998" y="5773"/>
                    <a:pt x="3239" y="5180"/>
                  </a:cubicBezTo>
                  <a:cubicBezTo>
                    <a:pt x="1655" y="3954"/>
                    <a:pt x="1155" y="1799"/>
                    <a:pt x="2036"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51"/>
            <p:cNvSpPr/>
            <p:nvPr/>
          </p:nvSpPr>
          <p:spPr>
            <a:xfrm>
              <a:off x="1524834" y="2850800"/>
              <a:ext cx="477784" cy="479285"/>
            </a:xfrm>
            <a:custGeom>
              <a:avLst/>
              <a:gdLst/>
              <a:ahLst/>
              <a:cxnLst/>
              <a:rect l="l" t="t" r="r" b="b"/>
              <a:pathLst>
                <a:path w="9868" h="9899" extrusionOk="0">
                  <a:moveTo>
                    <a:pt x="6500" y="0"/>
                  </a:moveTo>
                  <a:cubicBezTo>
                    <a:pt x="6352" y="0"/>
                    <a:pt x="6205" y="144"/>
                    <a:pt x="6283" y="324"/>
                  </a:cubicBezTo>
                  <a:lnTo>
                    <a:pt x="6676" y="1170"/>
                  </a:lnTo>
                  <a:cubicBezTo>
                    <a:pt x="6288" y="1071"/>
                    <a:pt x="5908" y="1025"/>
                    <a:pt x="5540" y="1025"/>
                  </a:cubicBezTo>
                  <a:cubicBezTo>
                    <a:pt x="2311" y="1025"/>
                    <a:pt x="1" y="4590"/>
                    <a:pt x="1711" y="7647"/>
                  </a:cubicBezTo>
                  <a:cubicBezTo>
                    <a:pt x="2501" y="9053"/>
                    <a:pt x="3988" y="9899"/>
                    <a:pt x="5575" y="9899"/>
                  </a:cubicBezTo>
                  <a:cubicBezTo>
                    <a:pt x="5735" y="9899"/>
                    <a:pt x="5896" y="9890"/>
                    <a:pt x="6057" y="9873"/>
                  </a:cubicBezTo>
                  <a:cubicBezTo>
                    <a:pt x="7819" y="9683"/>
                    <a:pt x="9307" y="8468"/>
                    <a:pt x="9819" y="6765"/>
                  </a:cubicBezTo>
                  <a:lnTo>
                    <a:pt x="9831" y="6765"/>
                  </a:lnTo>
                  <a:cubicBezTo>
                    <a:pt x="9867" y="6598"/>
                    <a:pt x="9735" y="6488"/>
                    <a:pt x="9604" y="6488"/>
                  </a:cubicBezTo>
                  <a:cubicBezTo>
                    <a:pt x="9521" y="6488"/>
                    <a:pt x="9439" y="6533"/>
                    <a:pt x="9402" y="6635"/>
                  </a:cubicBezTo>
                  <a:cubicBezTo>
                    <a:pt x="8926" y="8170"/>
                    <a:pt x="7581" y="9278"/>
                    <a:pt x="5973" y="9432"/>
                  </a:cubicBezTo>
                  <a:cubicBezTo>
                    <a:pt x="5836" y="9447"/>
                    <a:pt x="5700" y="9454"/>
                    <a:pt x="5564" y="9454"/>
                  </a:cubicBezTo>
                  <a:cubicBezTo>
                    <a:pt x="4118" y="9454"/>
                    <a:pt x="2765" y="8656"/>
                    <a:pt x="2068" y="7361"/>
                  </a:cubicBezTo>
                  <a:cubicBezTo>
                    <a:pt x="595" y="4594"/>
                    <a:pt x="2700" y="1475"/>
                    <a:pt x="5559" y="1475"/>
                  </a:cubicBezTo>
                  <a:cubicBezTo>
                    <a:pt x="5936" y="1475"/>
                    <a:pt x="6326" y="1529"/>
                    <a:pt x="6723" y="1646"/>
                  </a:cubicBezTo>
                  <a:lnTo>
                    <a:pt x="5616" y="2158"/>
                  </a:lnTo>
                  <a:cubicBezTo>
                    <a:pt x="5497" y="2205"/>
                    <a:pt x="5449" y="2348"/>
                    <a:pt x="5509" y="2455"/>
                  </a:cubicBezTo>
                  <a:lnTo>
                    <a:pt x="5509" y="2467"/>
                  </a:lnTo>
                  <a:cubicBezTo>
                    <a:pt x="5542" y="2543"/>
                    <a:pt x="5617" y="2589"/>
                    <a:pt x="5700" y="2589"/>
                  </a:cubicBezTo>
                  <a:cubicBezTo>
                    <a:pt x="5735" y="2589"/>
                    <a:pt x="5771" y="2580"/>
                    <a:pt x="5807" y="2563"/>
                  </a:cubicBezTo>
                  <a:lnTo>
                    <a:pt x="7259" y="1896"/>
                  </a:lnTo>
                  <a:cubicBezTo>
                    <a:pt x="7307" y="1872"/>
                    <a:pt x="7354" y="1824"/>
                    <a:pt x="7378" y="1765"/>
                  </a:cubicBezTo>
                  <a:cubicBezTo>
                    <a:pt x="7390" y="1705"/>
                    <a:pt x="7390" y="1646"/>
                    <a:pt x="7366" y="1598"/>
                  </a:cubicBezTo>
                  <a:lnTo>
                    <a:pt x="6700" y="134"/>
                  </a:lnTo>
                  <a:cubicBezTo>
                    <a:pt x="6655" y="40"/>
                    <a:pt x="6577" y="0"/>
                    <a:pt x="65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51"/>
            <p:cNvSpPr/>
            <p:nvPr/>
          </p:nvSpPr>
          <p:spPr>
            <a:xfrm>
              <a:off x="1665345" y="2990143"/>
              <a:ext cx="291715" cy="226303"/>
            </a:xfrm>
            <a:custGeom>
              <a:avLst/>
              <a:gdLst/>
              <a:ahLst/>
              <a:cxnLst/>
              <a:rect l="l" t="t" r="r" b="b"/>
              <a:pathLst>
                <a:path w="6025" h="4674" extrusionOk="0">
                  <a:moveTo>
                    <a:pt x="5012" y="589"/>
                  </a:moveTo>
                  <a:cubicBezTo>
                    <a:pt x="5024" y="601"/>
                    <a:pt x="5024" y="625"/>
                    <a:pt x="5036" y="649"/>
                  </a:cubicBezTo>
                  <a:cubicBezTo>
                    <a:pt x="5036" y="768"/>
                    <a:pt x="5036" y="1875"/>
                    <a:pt x="5036" y="3006"/>
                  </a:cubicBezTo>
                  <a:lnTo>
                    <a:pt x="5036" y="3018"/>
                  </a:lnTo>
                  <a:lnTo>
                    <a:pt x="3583" y="3018"/>
                  </a:lnTo>
                  <a:cubicBezTo>
                    <a:pt x="4131" y="2054"/>
                    <a:pt x="4833" y="804"/>
                    <a:pt x="4964" y="637"/>
                  </a:cubicBezTo>
                  <a:cubicBezTo>
                    <a:pt x="4976" y="613"/>
                    <a:pt x="5000" y="601"/>
                    <a:pt x="5012" y="589"/>
                  </a:cubicBezTo>
                  <a:close/>
                  <a:moveTo>
                    <a:pt x="1301" y="1"/>
                  </a:moveTo>
                  <a:cubicBezTo>
                    <a:pt x="681" y="1"/>
                    <a:pt x="136" y="449"/>
                    <a:pt x="35" y="1066"/>
                  </a:cubicBezTo>
                  <a:cubicBezTo>
                    <a:pt x="1" y="1238"/>
                    <a:pt x="137" y="1342"/>
                    <a:pt x="270" y="1342"/>
                  </a:cubicBezTo>
                  <a:cubicBezTo>
                    <a:pt x="367" y="1342"/>
                    <a:pt x="463" y="1287"/>
                    <a:pt x="488" y="1161"/>
                  </a:cubicBezTo>
                  <a:cubicBezTo>
                    <a:pt x="576" y="713"/>
                    <a:pt x="930" y="501"/>
                    <a:pt x="1285" y="501"/>
                  </a:cubicBezTo>
                  <a:cubicBezTo>
                    <a:pt x="1694" y="501"/>
                    <a:pt x="2106" y="781"/>
                    <a:pt x="2119" y="1304"/>
                  </a:cubicBezTo>
                  <a:lnTo>
                    <a:pt x="2095" y="1435"/>
                  </a:lnTo>
                  <a:cubicBezTo>
                    <a:pt x="2012" y="1732"/>
                    <a:pt x="1881" y="1994"/>
                    <a:pt x="1702" y="2233"/>
                  </a:cubicBezTo>
                  <a:cubicBezTo>
                    <a:pt x="1047" y="3173"/>
                    <a:pt x="654" y="3673"/>
                    <a:pt x="452" y="3947"/>
                  </a:cubicBezTo>
                  <a:cubicBezTo>
                    <a:pt x="202" y="4280"/>
                    <a:pt x="154" y="4340"/>
                    <a:pt x="190" y="4483"/>
                  </a:cubicBezTo>
                  <a:cubicBezTo>
                    <a:pt x="214" y="4566"/>
                    <a:pt x="273" y="4626"/>
                    <a:pt x="357" y="4649"/>
                  </a:cubicBezTo>
                  <a:cubicBezTo>
                    <a:pt x="380" y="4661"/>
                    <a:pt x="440" y="4673"/>
                    <a:pt x="1214" y="4673"/>
                  </a:cubicBezTo>
                  <a:cubicBezTo>
                    <a:pt x="1523" y="4673"/>
                    <a:pt x="1940" y="4661"/>
                    <a:pt x="2512" y="4661"/>
                  </a:cubicBezTo>
                  <a:cubicBezTo>
                    <a:pt x="2643" y="4661"/>
                    <a:pt x="2738" y="4566"/>
                    <a:pt x="2738" y="4435"/>
                  </a:cubicBezTo>
                  <a:cubicBezTo>
                    <a:pt x="2738" y="4304"/>
                    <a:pt x="2643" y="4209"/>
                    <a:pt x="2512" y="4209"/>
                  </a:cubicBezTo>
                  <a:cubicBezTo>
                    <a:pt x="1893" y="4221"/>
                    <a:pt x="1214" y="4221"/>
                    <a:pt x="821" y="4221"/>
                  </a:cubicBezTo>
                  <a:cubicBezTo>
                    <a:pt x="1035" y="3935"/>
                    <a:pt x="1428" y="3423"/>
                    <a:pt x="2071" y="2494"/>
                  </a:cubicBezTo>
                  <a:cubicBezTo>
                    <a:pt x="2285" y="2209"/>
                    <a:pt x="2452" y="1875"/>
                    <a:pt x="2547" y="1530"/>
                  </a:cubicBezTo>
                  <a:cubicBezTo>
                    <a:pt x="2547" y="1518"/>
                    <a:pt x="2547" y="1506"/>
                    <a:pt x="2547" y="1506"/>
                  </a:cubicBezTo>
                  <a:lnTo>
                    <a:pt x="2571" y="1340"/>
                  </a:lnTo>
                  <a:cubicBezTo>
                    <a:pt x="2571" y="1340"/>
                    <a:pt x="2571" y="1328"/>
                    <a:pt x="2571" y="1316"/>
                  </a:cubicBezTo>
                  <a:cubicBezTo>
                    <a:pt x="2583" y="649"/>
                    <a:pt x="2083" y="78"/>
                    <a:pt x="1416" y="6"/>
                  </a:cubicBezTo>
                  <a:cubicBezTo>
                    <a:pt x="1378" y="3"/>
                    <a:pt x="1339" y="1"/>
                    <a:pt x="1301" y="1"/>
                  </a:cubicBezTo>
                  <a:close/>
                  <a:moveTo>
                    <a:pt x="5024" y="127"/>
                  </a:moveTo>
                  <a:cubicBezTo>
                    <a:pt x="4916" y="127"/>
                    <a:pt x="4765" y="173"/>
                    <a:pt x="4619" y="351"/>
                  </a:cubicBezTo>
                  <a:cubicBezTo>
                    <a:pt x="4393" y="625"/>
                    <a:pt x="3143" y="2887"/>
                    <a:pt x="3000" y="3125"/>
                  </a:cubicBezTo>
                  <a:cubicBezTo>
                    <a:pt x="2917" y="3280"/>
                    <a:pt x="3024" y="3471"/>
                    <a:pt x="3202" y="3471"/>
                  </a:cubicBezTo>
                  <a:lnTo>
                    <a:pt x="5024" y="3471"/>
                  </a:lnTo>
                  <a:lnTo>
                    <a:pt x="5024" y="4447"/>
                  </a:lnTo>
                  <a:cubicBezTo>
                    <a:pt x="5024" y="4566"/>
                    <a:pt x="5119" y="4673"/>
                    <a:pt x="5250" y="4673"/>
                  </a:cubicBezTo>
                  <a:cubicBezTo>
                    <a:pt x="5369" y="4673"/>
                    <a:pt x="5464" y="4578"/>
                    <a:pt x="5476" y="4447"/>
                  </a:cubicBezTo>
                  <a:cubicBezTo>
                    <a:pt x="5476" y="4340"/>
                    <a:pt x="5476" y="3947"/>
                    <a:pt x="5476" y="3471"/>
                  </a:cubicBezTo>
                  <a:lnTo>
                    <a:pt x="5774" y="3471"/>
                  </a:lnTo>
                  <a:cubicBezTo>
                    <a:pt x="6024" y="3423"/>
                    <a:pt x="6024" y="3054"/>
                    <a:pt x="5774" y="3018"/>
                  </a:cubicBezTo>
                  <a:lnTo>
                    <a:pt x="5476" y="3018"/>
                  </a:lnTo>
                  <a:cubicBezTo>
                    <a:pt x="5488" y="1982"/>
                    <a:pt x="5488" y="768"/>
                    <a:pt x="5476" y="613"/>
                  </a:cubicBezTo>
                  <a:cubicBezTo>
                    <a:pt x="5476" y="411"/>
                    <a:pt x="5333" y="220"/>
                    <a:pt x="5143" y="149"/>
                  </a:cubicBezTo>
                  <a:cubicBezTo>
                    <a:pt x="5116" y="138"/>
                    <a:pt x="5075" y="127"/>
                    <a:pt x="5024" y="127"/>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 name="Google Shape;863;p51"/>
          <p:cNvGrpSpPr/>
          <p:nvPr/>
        </p:nvGrpSpPr>
        <p:grpSpPr>
          <a:xfrm>
            <a:off x="5667147" y="2230875"/>
            <a:ext cx="714897" cy="714338"/>
            <a:chOff x="5667147" y="2230875"/>
            <a:chExt cx="714897" cy="714338"/>
          </a:xfrm>
        </p:grpSpPr>
        <p:sp>
          <p:nvSpPr>
            <p:cNvPr id="864" name="Google Shape;864;p51"/>
            <p:cNvSpPr/>
            <p:nvPr/>
          </p:nvSpPr>
          <p:spPr>
            <a:xfrm>
              <a:off x="5668284" y="2246513"/>
              <a:ext cx="697970" cy="335332"/>
            </a:xfrm>
            <a:custGeom>
              <a:avLst/>
              <a:gdLst/>
              <a:ahLst/>
              <a:cxnLst/>
              <a:rect l="l" t="t" r="r" b="b"/>
              <a:pathLst>
                <a:path w="14729" h="7076" extrusionOk="0">
                  <a:moveTo>
                    <a:pt x="7344" y="0"/>
                  </a:moveTo>
                  <a:cubicBezTo>
                    <a:pt x="3574" y="0"/>
                    <a:pt x="398" y="2866"/>
                    <a:pt x="24" y="6647"/>
                  </a:cubicBezTo>
                  <a:cubicBezTo>
                    <a:pt x="1" y="6873"/>
                    <a:pt x="179" y="7076"/>
                    <a:pt x="417" y="7076"/>
                  </a:cubicBezTo>
                  <a:lnTo>
                    <a:pt x="14729" y="7076"/>
                  </a:lnTo>
                  <a:cubicBezTo>
                    <a:pt x="14574" y="3206"/>
                    <a:pt x="11442" y="111"/>
                    <a:pt x="7573" y="4"/>
                  </a:cubicBezTo>
                  <a:cubicBezTo>
                    <a:pt x="7496" y="1"/>
                    <a:pt x="7420" y="0"/>
                    <a:pt x="7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51"/>
            <p:cNvSpPr/>
            <p:nvPr/>
          </p:nvSpPr>
          <p:spPr>
            <a:xfrm>
              <a:off x="5667147" y="2558660"/>
              <a:ext cx="699108" cy="353814"/>
            </a:xfrm>
            <a:custGeom>
              <a:avLst/>
              <a:gdLst/>
              <a:ahLst/>
              <a:cxnLst/>
              <a:rect l="l" t="t" r="r" b="b"/>
              <a:pathLst>
                <a:path w="14753" h="7466" extrusionOk="0">
                  <a:moveTo>
                    <a:pt x="48" y="1"/>
                  </a:moveTo>
                  <a:cubicBezTo>
                    <a:pt x="25" y="263"/>
                    <a:pt x="13" y="525"/>
                    <a:pt x="13" y="787"/>
                  </a:cubicBezTo>
                  <a:cubicBezTo>
                    <a:pt x="1" y="2001"/>
                    <a:pt x="310" y="3192"/>
                    <a:pt x="882" y="4263"/>
                  </a:cubicBezTo>
                  <a:lnTo>
                    <a:pt x="6478" y="4263"/>
                  </a:lnTo>
                  <a:cubicBezTo>
                    <a:pt x="8395" y="4263"/>
                    <a:pt x="10073" y="5585"/>
                    <a:pt x="10514" y="7466"/>
                  </a:cubicBezTo>
                  <a:cubicBezTo>
                    <a:pt x="13098" y="6251"/>
                    <a:pt x="14753" y="3644"/>
                    <a:pt x="14753" y="787"/>
                  </a:cubicBezTo>
                  <a:cubicBezTo>
                    <a:pt x="14741" y="525"/>
                    <a:pt x="14729" y="263"/>
                    <a:pt x="147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51"/>
            <p:cNvSpPr/>
            <p:nvPr/>
          </p:nvSpPr>
          <p:spPr>
            <a:xfrm>
              <a:off x="6090894" y="2359487"/>
              <a:ext cx="90321" cy="227425"/>
            </a:xfrm>
            <a:custGeom>
              <a:avLst/>
              <a:gdLst/>
              <a:ahLst/>
              <a:cxnLst/>
              <a:rect l="l" t="t" r="r" b="b"/>
              <a:pathLst>
                <a:path w="1906" h="4799" extrusionOk="0">
                  <a:moveTo>
                    <a:pt x="453" y="1"/>
                  </a:moveTo>
                  <a:cubicBezTo>
                    <a:pt x="203" y="1"/>
                    <a:pt x="0" y="191"/>
                    <a:pt x="0" y="441"/>
                  </a:cubicBezTo>
                  <a:lnTo>
                    <a:pt x="0" y="4358"/>
                  </a:lnTo>
                  <a:cubicBezTo>
                    <a:pt x="0" y="4597"/>
                    <a:pt x="203" y="4799"/>
                    <a:pt x="453" y="4799"/>
                  </a:cubicBezTo>
                  <a:lnTo>
                    <a:pt x="1655" y="4799"/>
                  </a:lnTo>
                  <a:cubicBezTo>
                    <a:pt x="1905" y="4799"/>
                    <a:pt x="1858" y="4609"/>
                    <a:pt x="1858" y="4358"/>
                  </a:cubicBezTo>
                  <a:lnTo>
                    <a:pt x="1858" y="441"/>
                  </a:lnTo>
                  <a:cubicBezTo>
                    <a:pt x="1858" y="203"/>
                    <a:pt x="1905" y="1"/>
                    <a:pt x="1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51"/>
            <p:cNvSpPr/>
            <p:nvPr/>
          </p:nvSpPr>
          <p:spPr>
            <a:xfrm>
              <a:off x="6145627" y="2359487"/>
              <a:ext cx="236416" cy="299647"/>
            </a:xfrm>
            <a:custGeom>
              <a:avLst/>
              <a:gdLst/>
              <a:ahLst/>
              <a:cxnLst/>
              <a:rect l="l" t="t" r="r" b="b"/>
              <a:pathLst>
                <a:path w="4989" h="6323" extrusionOk="0">
                  <a:moveTo>
                    <a:pt x="441" y="1"/>
                  </a:moveTo>
                  <a:cubicBezTo>
                    <a:pt x="191" y="1"/>
                    <a:pt x="0" y="191"/>
                    <a:pt x="0" y="441"/>
                  </a:cubicBezTo>
                  <a:lnTo>
                    <a:pt x="0" y="4370"/>
                  </a:lnTo>
                  <a:cubicBezTo>
                    <a:pt x="0" y="4609"/>
                    <a:pt x="191" y="4811"/>
                    <a:pt x="441" y="4811"/>
                  </a:cubicBezTo>
                  <a:lnTo>
                    <a:pt x="786" y="4811"/>
                  </a:lnTo>
                  <a:lnTo>
                    <a:pt x="477" y="6061"/>
                  </a:lnTo>
                  <a:cubicBezTo>
                    <a:pt x="441" y="6192"/>
                    <a:pt x="536" y="6323"/>
                    <a:pt x="679" y="6323"/>
                  </a:cubicBezTo>
                  <a:cubicBezTo>
                    <a:pt x="727" y="6323"/>
                    <a:pt x="774" y="6299"/>
                    <a:pt x="810" y="6275"/>
                  </a:cubicBezTo>
                  <a:lnTo>
                    <a:pt x="2560" y="4799"/>
                  </a:lnTo>
                  <a:lnTo>
                    <a:pt x="4537" y="4799"/>
                  </a:lnTo>
                  <a:cubicBezTo>
                    <a:pt x="4787" y="4799"/>
                    <a:pt x="4989" y="4597"/>
                    <a:pt x="4989" y="4358"/>
                  </a:cubicBezTo>
                  <a:lnTo>
                    <a:pt x="4989" y="441"/>
                  </a:lnTo>
                  <a:cubicBezTo>
                    <a:pt x="4989" y="191"/>
                    <a:pt x="4787" y="1"/>
                    <a:pt x="45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51"/>
            <p:cNvSpPr/>
            <p:nvPr/>
          </p:nvSpPr>
          <p:spPr>
            <a:xfrm>
              <a:off x="6171549" y="2409150"/>
              <a:ext cx="136050" cy="150842"/>
            </a:xfrm>
            <a:custGeom>
              <a:avLst/>
              <a:gdLst/>
              <a:ahLst/>
              <a:cxnLst/>
              <a:rect l="l" t="t" r="r" b="b"/>
              <a:pathLst>
                <a:path w="2871" h="3183" extrusionOk="0">
                  <a:moveTo>
                    <a:pt x="1436" y="1"/>
                  </a:moveTo>
                  <a:cubicBezTo>
                    <a:pt x="1328" y="1"/>
                    <a:pt x="1221" y="24"/>
                    <a:pt x="1120" y="72"/>
                  </a:cubicBezTo>
                  <a:cubicBezTo>
                    <a:pt x="1076" y="87"/>
                    <a:pt x="1023" y="97"/>
                    <a:pt x="969" y="97"/>
                  </a:cubicBezTo>
                  <a:cubicBezTo>
                    <a:pt x="936" y="97"/>
                    <a:pt x="902" y="93"/>
                    <a:pt x="870" y="84"/>
                  </a:cubicBezTo>
                  <a:lnTo>
                    <a:pt x="656" y="36"/>
                  </a:lnTo>
                  <a:cubicBezTo>
                    <a:pt x="626" y="30"/>
                    <a:pt x="596" y="27"/>
                    <a:pt x="567" y="27"/>
                  </a:cubicBezTo>
                  <a:cubicBezTo>
                    <a:pt x="385" y="27"/>
                    <a:pt x="221" y="149"/>
                    <a:pt x="180" y="334"/>
                  </a:cubicBezTo>
                  <a:lnTo>
                    <a:pt x="60" y="798"/>
                  </a:lnTo>
                  <a:cubicBezTo>
                    <a:pt x="1" y="1036"/>
                    <a:pt x="13" y="1286"/>
                    <a:pt x="108" y="1525"/>
                  </a:cubicBezTo>
                  <a:lnTo>
                    <a:pt x="680" y="3049"/>
                  </a:lnTo>
                  <a:cubicBezTo>
                    <a:pt x="717" y="3139"/>
                    <a:pt x="798" y="3181"/>
                    <a:pt x="880" y="3181"/>
                  </a:cubicBezTo>
                  <a:cubicBezTo>
                    <a:pt x="982" y="3181"/>
                    <a:pt x="1083" y="3115"/>
                    <a:pt x="1096" y="2989"/>
                  </a:cubicBezTo>
                  <a:lnTo>
                    <a:pt x="1156" y="2537"/>
                  </a:lnTo>
                  <a:cubicBezTo>
                    <a:pt x="1168" y="2406"/>
                    <a:pt x="1192" y="2275"/>
                    <a:pt x="1251" y="2156"/>
                  </a:cubicBezTo>
                  <a:cubicBezTo>
                    <a:pt x="1287" y="2078"/>
                    <a:pt x="1361" y="2039"/>
                    <a:pt x="1437" y="2039"/>
                  </a:cubicBezTo>
                  <a:cubicBezTo>
                    <a:pt x="1513" y="2039"/>
                    <a:pt x="1590" y="2078"/>
                    <a:pt x="1632" y="2156"/>
                  </a:cubicBezTo>
                  <a:cubicBezTo>
                    <a:pt x="1692" y="2275"/>
                    <a:pt x="1715" y="2418"/>
                    <a:pt x="1727" y="2548"/>
                  </a:cubicBezTo>
                  <a:lnTo>
                    <a:pt x="1775" y="3001"/>
                  </a:lnTo>
                  <a:cubicBezTo>
                    <a:pt x="1795" y="3119"/>
                    <a:pt x="1893" y="3183"/>
                    <a:pt x="1992" y="3183"/>
                  </a:cubicBezTo>
                  <a:cubicBezTo>
                    <a:pt x="2073" y="3183"/>
                    <a:pt x="2154" y="3140"/>
                    <a:pt x="2192" y="3049"/>
                  </a:cubicBezTo>
                  <a:lnTo>
                    <a:pt x="2775" y="1525"/>
                  </a:lnTo>
                  <a:cubicBezTo>
                    <a:pt x="2858" y="1286"/>
                    <a:pt x="2870" y="1036"/>
                    <a:pt x="2811" y="798"/>
                  </a:cubicBezTo>
                  <a:lnTo>
                    <a:pt x="2704" y="334"/>
                  </a:lnTo>
                  <a:cubicBezTo>
                    <a:pt x="2652" y="149"/>
                    <a:pt x="2486" y="27"/>
                    <a:pt x="2304" y="27"/>
                  </a:cubicBezTo>
                  <a:cubicBezTo>
                    <a:pt x="2275" y="27"/>
                    <a:pt x="2245" y="30"/>
                    <a:pt x="2216" y="36"/>
                  </a:cubicBezTo>
                  <a:lnTo>
                    <a:pt x="2001" y="84"/>
                  </a:lnTo>
                  <a:cubicBezTo>
                    <a:pt x="1969" y="93"/>
                    <a:pt x="1938" y="97"/>
                    <a:pt x="1906" y="97"/>
                  </a:cubicBezTo>
                  <a:cubicBezTo>
                    <a:pt x="1854" y="97"/>
                    <a:pt x="1803" y="87"/>
                    <a:pt x="1751" y="72"/>
                  </a:cubicBezTo>
                  <a:cubicBezTo>
                    <a:pt x="1650" y="24"/>
                    <a:pt x="1543" y="1"/>
                    <a:pt x="1436"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51"/>
            <p:cNvSpPr/>
            <p:nvPr/>
          </p:nvSpPr>
          <p:spPr>
            <a:xfrm>
              <a:off x="6171549" y="2410951"/>
              <a:ext cx="50278" cy="149326"/>
            </a:xfrm>
            <a:custGeom>
              <a:avLst/>
              <a:gdLst/>
              <a:ahLst/>
              <a:cxnLst/>
              <a:rect l="l" t="t" r="r" b="b"/>
              <a:pathLst>
                <a:path w="1061" h="3151" extrusionOk="0">
                  <a:moveTo>
                    <a:pt x="575" y="0"/>
                  </a:moveTo>
                  <a:cubicBezTo>
                    <a:pt x="385" y="0"/>
                    <a:pt x="221" y="123"/>
                    <a:pt x="180" y="308"/>
                  </a:cubicBezTo>
                  <a:lnTo>
                    <a:pt x="60" y="760"/>
                  </a:lnTo>
                  <a:cubicBezTo>
                    <a:pt x="1" y="1010"/>
                    <a:pt x="13" y="1260"/>
                    <a:pt x="108" y="1487"/>
                  </a:cubicBezTo>
                  <a:lnTo>
                    <a:pt x="680" y="3011"/>
                  </a:lnTo>
                  <a:cubicBezTo>
                    <a:pt x="712" y="3100"/>
                    <a:pt x="801" y="3151"/>
                    <a:pt x="888" y="3151"/>
                  </a:cubicBezTo>
                  <a:cubicBezTo>
                    <a:pt x="928" y="3151"/>
                    <a:pt x="967" y="3140"/>
                    <a:pt x="1001" y="3118"/>
                  </a:cubicBezTo>
                  <a:cubicBezTo>
                    <a:pt x="1025" y="3094"/>
                    <a:pt x="1049" y="3082"/>
                    <a:pt x="1061" y="3058"/>
                  </a:cubicBezTo>
                  <a:cubicBezTo>
                    <a:pt x="1049" y="3046"/>
                    <a:pt x="1037" y="3022"/>
                    <a:pt x="1037" y="3011"/>
                  </a:cubicBezTo>
                  <a:lnTo>
                    <a:pt x="453" y="1487"/>
                  </a:lnTo>
                  <a:cubicBezTo>
                    <a:pt x="370" y="1260"/>
                    <a:pt x="346" y="998"/>
                    <a:pt x="418" y="760"/>
                  </a:cubicBezTo>
                  <a:lnTo>
                    <a:pt x="525" y="308"/>
                  </a:lnTo>
                  <a:cubicBezTo>
                    <a:pt x="561" y="177"/>
                    <a:pt x="644" y="82"/>
                    <a:pt x="763" y="34"/>
                  </a:cubicBezTo>
                  <a:lnTo>
                    <a:pt x="668" y="10"/>
                  </a:lnTo>
                  <a:cubicBezTo>
                    <a:pt x="636" y="4"/>
                    <a:pt x="605" y="0"/>
                    <a:pt x="575"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51"/>
            <p:cNvSpPr/>
            <p:nvPr/>
          </p:nvSpPr>
          <p:spPr>
            <a:xfrm>
              <a:off x="6213535" y="2441184"/>
              <a:ext cx="130268" cy="122029"/>
            </a:xfrm>
            <a:custGeom>
              <a:avLst/>
              <a:gdLst/>
              <a:ahLst/>
              <a:cxnLst/>
              <a:rect l="l" t="t" r="r" b="b"/>
              <a:pathLst>
                <a:path w="2749" h="2575" extrusionOk="0">
                  <a:moveTo>
                    <a:pt x="2423" y="0"/>
                  </a:moveTo>
                  <a:cubicBezTo>
                    <a:pt x="2352" y="0"/>
                    <a:pt x="2281" y="36"/>
                    <a:pt x="2234" y="122"/>
                  </a:cubicBezTo>
                  <a:lnTo>
                    <a:pt x="1091" y="1956"/>
                  </a:lnTo>
                  <a:lnTo>
                    <a:pt x="496" y="1158"/>
                  </a:lnTo>
                  <a:cubicBezTo>
                    <a:pt x="447" y="1093"/>
                    <a:pt x="385" y="1066"/>
                    <a:pt x="323" y="1066"/>
                  </a:cubicBezTo>
                  <a:cubicBezTo>
                    <a:pt x="158" y="1066"/>
                    <a:pt x="0" y="1259"/>
                    <a:pt x="139" y="1432"/>
                  </a:cubicBezTo>
                  <a:lnTo>
                    <a:pt x="925" y="2492"/>
                  </a:lnTo>
                  <a:cubicBezTo>
                    <a:pt x="960" y="2551"/>
                    <a:pt x="1032" y="2575"/>
                    <a:pt x="1103" y="2575"/>
                  </a:cubicBezTo>
                  <a:lnTo>
                    <a:pt x="1115" y="2575"/>
                  </a:lnTo>
                  <a:cubicBezTo>
                    <a:pt x="1187" y="2575"/>
                    <a:pt x="1258" y="2539"/>
                    <a:pt x="1294" y="2480"/>
                  </a:cubicBezTo>
                  <a:lnTo>
                    <a:pt x="2615" y="372"/>
                  </a:lnTo>
                  <a:lnTo>
                    <a:pt x="2615" y="360"/>
                  </a:lnTo>
                  <a:cubicBezTo>
                    <a:pt x="2748" y="186"/>
                    <a:pt x="2586" y="0"/>
                    <a:pt x="24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51"/>
            <p:cNvSpPr/>
            <p:nvPr/>
          </p:nvSpPr>
          <p:spPr>
            <a:xfrm>
              <a:off x="5757422" y="2230875"/>
              <a:ext cx="288922" cy="313769"/>
            </a:xfrm>
            <a:custGeom>
              <a:avLst/>
              <a:gdLst/>
              <a:ahLst/>
              <a:cxnLst/>
              <a:rect l="l" t="t" r="r" b="b"/>
              <a:pathLst>
                <a:path w="6097" h="6621" extrusionOk="0">
                  <a:moveTo>
                    <a:pt x="3311" y="0"/>
                  </a:moveTo>
                  <a:cubicBezTo>
                    <a:pt x="1477" y="0"/>
                    <a:pt x="1" y="1477"/>
                    <a:pt x="1" y="3310"/>
                  </a:cubicBezTo>
                  <a:cubicBezTo>
                    <a:pt x="1" y="5132"/>
                    <a:pt x="1477" y="6620"/>
                    <a:pt x="3311" y="6620"/>
                  </a:cubicBezTo>
                  <a:lnTo>
                    <a:pt x="4275" y="6620"/>
                  </a:lnTo>
                  <a:cubicBezTo>
                    <a:pt x="6097" y="6620"/>
                    <a:pt x="6097" y="0"/>
                    <a:pt x="4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1"/>
            <p:cNvSpPr/>
            <p:nvPr/>
          </p:nvSpPr>
          <p:spPr>
            <a:xfrm>
              <a:off x="5791304" y="2231444"/>
              <a:ext cx="325600" cy="281544"/>
            </a:xfrm>
            <a:custGeom>
              <a:avLst/>
              <a:gdLst/>
              <a:ahLst/>
              <a:cxnLst/>
              <a:rect l="l" t="t" r="r" b="b"/>
              <a:pathLst>
                <a:path w="6871" h="5941" extrusionOk="0">
                  <a:moveTo>
                    <a:pt x="3917" y="0"/>
                  </a:moveTo>
                  <a:cubicBezTo>
                    <a:pt x="1357" y="0"/>
                    <a:pt x="0" y="3036"/>
                    <a:pt x="1703" y="4953"/>
                  </a:cubicBezTo>
                  <a:cubicBezTo>
                    <a:pt x="2314" y="5632"/>
                    <a:pt x="3110" y="5941"/>
                    <a:pt x="3895" y="5941"/>
                  </a:cubicBezTo>
                  <a:cubicBezTo>
                    <a:pt x="5310" y="5941"/>
                    <a:pt x="6686" y="4937"/>
                    <a:pt x="6870" y="3298"/>
                  </a:cubicBezTo>
                  <a:cubicBezTo>
                    <a:pt x="6870" y="1607"/>
                    <a:pt x="5596" y="191"/>
                    <a:pt x="3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51"/>
            <p:cNvSpPr/>
            <p:nvPr/>
          </p:nvSpPr>
          <p:spPr>
            <a:xfrm>
              <a:off x="5744437" y="2446397"/>
              <a:ext cx="71176" cy="84117"/>
            </a:xfrm>
            <a:custGeom>
              <a:avLst/>
              <a:gdLst/>
              <a:ahLst/>
              <a:cxnLst/>
              <a:rect l="l" t="t" r="r" b="b"/>
              <a:pathLst>
                <a:path w="1502" h="1775" extrusionOk="0">
                  <a:moveTo>
                    <a:pt x="755" y="0"/>
                  </a:moveTo>
                  <a:cubicBezTo>
                    <a:pt x="391" y="0"/>
                    <a:pt x="25" y="238"/>
                    <a:pt x="1" y="715"/>
                  </a:cubicBezTo>
                  <a:lnTo>
                    <a:pt x="1" y="1012"/>
                  </a:lnTo>
                  <a:cubicBezTo>
                    <a:pt x="1" y="1429"/>
                    <a:pt x="334" y="1762"/>
                    <a:pt x="751" y="1774"/>
                  </a:cubicBezTo>
                  <a:lnTo>
                    <a:pt x="763" y="1774"/>
                  </a:lnTo>
                  <a:cubicBezTo>
                    <a:pt x="1180" y="1762"/>
                    <a:pt x="1501" y="1429"/>
                    <a:pt x="1501" y="1012"/>
                  </a:cubicBezTo>
                  <a:lnTo>
                    <a:pt x="1501" y="715"/>
                  </a:lnTo>
                  <a:cubicBezTo>
                    <a:pt x="1483" y="238"/>
                    <a:pt x="1120" y="0"/>
                    <a:pt x="755" y="0"/>
                  </a:cubicBezTo>
                  <a:close/>
                </a:path>
              </a:pathLst>
            </a:custGeom>
            <a:solidFill>
              <a:srgbClr val="F2B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51"/>
            <p:cNvSpPr/>
            <p:nvPr/>
          </p:nvSpPr>
          <p:spPr>
            <a:xfrm>
              <a:off x="5744437" y="2259071"/>
              <a:ext cx="384834" cy="454802"/>
            </a:xfrm>
            <a:custGeom>
              <a:avLst/>
              <a:gdLst/>
              <a:ahLst/>
              <a:cxnLst/>
              <a:rect l="l" t="t" r="r" b="b"/>
              <a:pathLst>
                <a:path w="8121" h="9597" extrusionOk="0">
                  <a:moveTo>
                    <a:pt x="751" y="3918"/>
                  </a:moveTo>
                  <a:cubicBezTo>
                    <a:pt x="334" y="3918"/>
                    <a:pt x="1" y="4251"/>
                    <a:pt x="1" y="4668"/>
                  </a:cubicBezTo>
                  <a:lnTo>
                    <a:pt x="1" y="4965"/>
                  </a:lnTo>
                  <a:cubicBezTo>
                    <a:pt x="1" y="5382"/>
                    <a:pt x="334" y="5715"/>
                    <a:pt x="751" y="5715"/>
                  </a:cubicBezTo>
                  <a:cubicBezTo>
                    <a:pt x="561" y="5573"/>
                    <a:pt x="453" y="5346"/>
                    <a:pt x="453" y="5120"/>
                  </a:cubicBezTo>
                  <a:lnTo>
                    <a:pt x="453" y="4525"/>
                  </a:lnTo>
                  <a:lnTo>
                    <a:pt x="453" y="4513"/>
                  </a:lnTo>
                  <a:cubicBezTo>
                    <a:pt x="453" y="4287"/>
                    <a:pt x="561" y="4061"/>
                    <a:pt x="751" y="3918"/>
                  </a:cubicBezTo>
                  <a:close/>
                  <a:moveTo>
                    <a:pt x="4061" y="0"/>
                  </a:moveTo>
                  <a:cubicBezTo>
                    <a:pt x="2239" y="0"/>
                    <a:pt x="751" y="1489"/>
                    <a:pt x="751" y="3310"/>
                  </a:cubicBezTo>
                  <a:lnTo>
                    <a:pt x="751" y="4525"/>
                  </a:lnTo>
                  <a:cubicBezTo>
                    <a:pt x="751" y="6001"/>
                    <a:pt x="1739" y="7299"/>
                    <a:pt x="3156" y="7704"/>
                  </a:cubicBezTo>
                  <a:lnTo>
                    <a:pt x="3156" y="8728"/>
                  </a:lnTo>
                  <a:cubicBezTo>
                    <a:pt x="3180" y="9216"/>
                    <a:pt x="3573" y="9597"/>
                    <a:pt x="4061" y="9597"/>
                  </a:cubicBezTo>
                  <a:cubicBezTo>
                    <a:pt x="4549" y="9597"/>
                    <a:pt x="4942" y="9216"/>
                    <a:pt x="4966" y="8728"/>
                  </a:cubicBezTo>
                  <a:lnTo>
                    <a:pt x="4966" y="7704"/>
                  </a:lnTo>
                  <a:cubicBezTo>
                    <a:pt x="5978" y="7418"/>
                    <a:pt x="6787" y="6668"/>
                    <a:pt x="7157" y="5692"/>
                  </a:cubicBezTo>
                  <a:cubicBezTo>
                    <a:pt x="7228" y="5715"/>
                    <a:pt x="7299" y="5727"/>
                    <a:pt x="7371" y="5727"/>
                  </a:cubicBezTo>
                  <a:cubicBezTo>
                    <a:pt x="7788" y="5715"/>
                    <a:pt x="8121" y="5382"/>
                    <a:pt x="8121" y="4965"/>
                  </a:cubicBezTo>
                  <a:lnTo>
                    <a:pt x="8121" y="4668"/>
                  </a:lnTo>
                  <a:cubicBezTo>
                    <a:pt x="8121" y="4263"/>
                    <a:pt x="7788" y="3930"/>
                    <a:pt x="7371" y="3930"/>
                  </a:cubicBezTo>
                  <a:lnTo>
                    <a:pt x="7371" y="3310"/>
                  </a:lnTo>
                  <a:cubicBezTo>
                    <a:pt x="7371" y="1489"/>
                    <a:pt x="5895" y="0"/>
                    <a:pt x="40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1"/>
            <p:cNvSpPr/>
            <p:nvPr/>
          </p:nvSpPr>
          <p:spPr>
            <a:xfrm>
              <a:off x="5811587" y="2260777"/>
              <a:ext cx="293423" cy="366514"/>
            </a:xfrm>
            <a:custGeom>
              <a:avLst/>
              <a:gdLst/>
              <a:ahLst/>
              <a:cxnLst/>
              <a:rect l="l" t="t" r="r" b="b"/>
              <a:pathLst>
                <a:path w="6192" h="7734" extrusionOk="0">
                  <a:moveTo>
                    <a:pt x="3096" y="0"/>
                  </a:moveTo>
                  <a:cubicBezTo>
                    <a:pt x="1346" y="0"/>
                    <a:pt x="1" y="1548"/>
                    <a:pt x="239" y="3274"/>
                  </a:cubicBezTo>
                  <a:lnTo>
                    <a:pt x="239" y="4489"/>
                  </a:lnTo>
                  <a:cubicBezTo>
                    <a:pt x="239" y="5977"/>
                    <a:pt x="1239" y="7287"/>
                    <a:pt x="2680" y="7680"/>
                  </a:cubicBezTo>
                  <a:cubicBezTo>
                    <a:pt x="2817" y="7715"/>
                    <a:pt x="2956" y="7733"/>
                    <a:pt x="3096" y="7733"/>
                  </a:cubicBezTo>
                  <a:cubicBezTo>
                    <a:pt x="3236" y="7733"/>
                    <a:pt x="3376" y="7715"/>
                    <a:pt x="3513" y="7680"/>
                  </a:cubicBezTo>
                  <a:cubicBezTo>
                    <a:pt x="4954" y="7287"/>
                    <a:pt x="5954" y="5977"/>
                    <a:pt x="5954" y="4489"/>
                  </a:cubicBezTo>
                  <a:lnTo>
                    <a:pt x="5954" y="3274"/>
                  </a:lnTo>
                  <a:cubicBezTo>
                    <a:pt x="6192" y="1548"/>
                    <a:pt x="4847" y="0"/>
                    <a:pt x="3096" y="0"/>
                  </a:cubicBezTo>
                  <a:close/>
                </a:path>
              </a:pathLst>
            </a:custGeom>
            <a:solidFill>
              <a:srgbClr val="FFFFFF">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1"/>
            <p:cNvSpPr/>
            <p:nvPr/>
          </p:nvSpPr>
          <p:spPr>
            <a:xfrm>
              <a:off x="5912050" y="2463694"/>
              <a:ext cx="54211" cy="27723"/>
            </a:xfrm>
            <a:custGeom>
              <a:avLst/>
              <a:gdLst/>
              <a:ahLst/>
              <a:cxnLst/>
              <a:rect l="l" t="t" r="r" b="b"/>
              <a:pathLst>
                <a:path w="1144" h="585" extrusionOk="0">
                  <a:moveTo>
                    <a:pt x="815" y="1"/>
                  </a:moveTo>
                  <a:cubicBezTo>
                    <a:pt x="757" y="1"/>
                    <a:pt x="696" y="26"/>
                    <a:pt x="643" y="88"/>
                  </a:cubicBezTo>
                  <a:cubicBezTo>
                    <a:pt x="613" y="118"/>
                    <a:pt x="572" y="132"/>
                    <a:pt x="528" y="132"/>
                  </a:cubicBezTo>
                  <a:cubicBezTo>
                    <a:pt x="485" y="132"/>
                    <a:pt x="441" y="118"/>
                    <a:pt x="405" y="88"/>
                  </a:cubicBezTo>
                  <a:cubicBezTo>
                    <a:pt x="363" y="40"/>
                    <a:pt x="307" y="16"/>
                    <a:pt x="250" y="16"/>
                  </a:cubicBezTo>
                  <a:cubicBezTo>
                    <a:pt x="194" y="16"/>
                    <a:pt x="137" y="40"/>
                    <a:pt x="95" y="88"/>
                  </a:cubicBezTo>
                  <a:cubicBezTo>
                    <a:pt x="0" y="171"/>
                    <a:pt x="0" y="314"/>
                    <a:pt x="95" y="397"/>
                  </a:cubicBezTo>
                  <a:cubicBezTo>
                    <a:pt x="214" y="522"/>
                    <a:pt x="372" y="585"/>
                    <a:pt x="530" y="585"/>
                  </a:cubicBezTo>
                  <a:cubicBezTo>
                    <a:pt x="688" y="585"/>
                    <a:pt x="845" y="522"/>
                    <a:pt x="964" y="397"/>
                  </a:cubicBezTo>
                  <a:cubicBezTo>
                    <a:pt x="1144" y="236"/>
                    <a:pt x="992" y="1"/>
                    <a:pt x="815"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1"/>
            <p:cNvSpPr/>
            <p:nvPr/>
          </p:nvSpPr>
          <p:spPr>
            <a:xfrm>
              <a:off x="5840920" y="2405785"/>
              <a:ext cx="185143" cy="42224"/>
            </a:xfrm>
            <a:custGeom>
              <a:avLst/>
              <a:gdLst/>
              <a:ahLst/>
              <a:cxnLst/>
              <a:rect l="l" t="t" r="r" b="b"/>
              <a:pathLst>
                <a:path w="3907" h="891" extrusionOk="0">
                  <a:moveTo>
                    <a:pt x="608" y="0"/>
                  </a:moveTo>
                  <a:cubicBezTo>
                    <a:pt x="203" y="0"/>
                    <a:pt x="1" y="476"/>
                    <a:pt x="287" y="762"/>
                  </a:cubicBezTo>
                  <a:cubicBezTo>
                    <a:pt x="379" y="851"/>
                    <a:pt x="491" y="891"/>
                    <a:pt x="601" y="891"/>
                  </a:cubicBezTo>
                  <a:cubicBezTo>
                    <a:pt x="830" y="891"/>
                    <a:pt x="1049" y="715"/>
                    <a:pt x="1049" y="441"/>
                  </a:cubicBezTo>
                  <a:cubicBezTo>
                    <a:pt x="1049" y="203"/>
                    <a:pt x="846" y="0"/>
                    <a:pt x="608" y="0"/>
                  </a:cubicBezTo>
                  <a:close/>
                  <a:moveTo>
                    <a:pt x="3454" y="0"/>
                  </a:moveTo>
                  <a:cubicBezTo>
                    <a:pt x="3061" y="0"/>
                    <a:pt x="2858" y="476"/>
                    <a:pt x="3144" y="762"/>
                  </a:cubicBezTo>
                  <a:cubicBezTo>
                    <a:pt x="3233" y="851"/>
                    <a:pt x="3343" y="891"/>
                    <a:pt x="3453" y="891"/>
                  </a:cubicBezTo>
                  <a:cubicBezTo>
                    <a:pt x="3682" y="891"/>
                    <a:pt x="3906" y="715"/>
                    <a:pt x="3906" y="441"/>
                  </a:cubicBezTo>
                  <a:cubicBezTo>
                    <a:pt x="3906" y="203"/>
                    <a:pt x="3704" y="0"/>
                    <a:pt x="3454" y="0"/>
                  </a:cubicBezTo>
                  <a:close/>
                </a:path>
              </a:pathLst>
            </a:custGeom>
            <a:solidFill>
              <a:srgbClr val="1930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1"/>
            <p:cNvSpPr/>
            <p:nvPr/>
          </p:nvSpPr>
          <p:spPr>
            <a:xfrm>
              <a:off x="5869163" y="2405217"/>
              <a:ext cx="160833" cy="21752"/>
            </a:xfrm>
            <a:custGeom>
              <a:avLst/>
              <a:gdLst/>
              <a:ahLst/>
              <a:cxnLst/>
              <a:rect l="l" t="t" r="r" b="b"/>
              <a:pathLst>
                <a:path w="3394" h="459" extrusionOk="0">
                  <a:moveTo>
                    <a:pt x="310" y="0"/>
                  </a:moveTo>
                  <a:cubicBezTo>
                    <a:pt x="107" y="0"/>
                    <a:pt x="0" y="250"/>
                    <a:pt x="143" y="393"/>
                  </a:cubicBezTo>
                  <a:cubicBezTo>
                    <a:pt x="188" y="438"/>
                    <a:pt x="243" y="459"/>
                    <a:pt x="297" y="459"/>
                  </a:cubicBezTo>
                  <a:cubicBezTo>
                    <a:pt x="413" y="459"/>
                    <a:pt x="524" y="365"/>
                    <a:pt x="524" y="226"/>
                  </a:cubicBezTo>
                  <a:cubicBezTo>
                    <a:pt x="524" y="107"/>
                    <a:pt x="429" y="0"/>
                    <a:pt x="310" y="0"/>
                  </a:cubicBezTo>
                  <a:close/>
                  <a:moveTo>
                    <a:pt x="3167" y="0"/>
                  </a:moveTo>
                  <a:cubicBezTo>
                    <a:pt x="2965" y="0"/>
                    <a:pt x="2858" y="250"/>
                    <a:pt x="3001" y="393"/>
                  </a:cubicBezTo>
                  <a:cubicBezTo>
                    <a:pt x="3046" y="438"/>
                    <a:pt x="3102" y="459"/>
                    <a:pt x="3157" y="459"/>
                  </a:cubicBezTo>
                  <a:cubicBezTo>
                    <a:pt x="3277" y="459"/>
                    <a:pt x="3393" y="365"/>
                    <a:pt x="3393" y="226"/>
                  </a:cubicBezTo>
                  <a:cubicBezTo>
                    <a:pt x="3382" y="107"/>
                    <a:pt x="3286" y="0"/>
                    <a:pt x="3167"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51"/>
            <p:cNvSpPr/>
            <p:nvPr/>
          </p:nvSpPr>
          <p:spPr>
            <a:xfrm>
              <a:off x="5893995" y="2519754"/>
              <a:ext cx="85771" cy="53077"/>
            </a:xfrm>
            <a:custGeom>
              <a:avLst/>
              <a:gdLst/>
              <a:ahLst/>
              <a:cxnLst/>
              <a:rect l="l" t="t" r="r" b="b"/>
              <a:pathLst>
                <a:path w="1810" h="1120" extrusionOk="0">
                  <a:moveTo>
                    <a:pt x="226" y="0"/>
                  </a:moveTo>
                  <a:cubicBezTo>
                    <a:pt x="107" y="0"/>
                    <a:pt x="0" y="95"/>
                    <a:pt x="0" y="226"/>
                  </a:cubicBezTo>
                  <a:cubicBezTo>
                    <a:pt x="0" y="715"/>
                    <a:pt x="405" y="1119"/>
                    <a:pt x="905" y="1119"/>
                  </a:cubicBezTo>
                  <a:cubicBezTo>
                    <a:pt x="1405" y="1119"/>
                    <a:pt x="1810" y="715"/>
                    <a:pt x="1810" y="226"/>
                  </a:cubicBezTo>
                  <a:cubicBezTo>
                    <a:pt x="1810" y="95"/>
                    <a:pt x="1715" y="0"/>
                    <a:pt x="1584"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51"/>
            <p:cNvSpPr/>
            <p:nvPr/>
          </p:nvSpPr>
          <p:spPr>
            <a:xfrm>
              <a:off x="5894516" y="2519754"/>
              <a:ext cx="53690" cy="53645"/>
            </a:xfrm>
            <a:custGeom>
              <a:avLst/>
              <a:gdLst/>
              <a:ahLst/>
              <a:cxnLst/>
              <a:rect l="l" t="t" r="r" b="b"/>
              <a:pathLst>
                <a:path w="1133" h="1132" extrusionOk="0">
                  <a:moveTo>
                    <a:pt x="227" y="0"/>
                  </a:moveTo>
                  <a:cubicBezTo>
                    <a:pt x="96" y="0"/>
                    <a:pt x="1" y="107"/>
                    <a:pt x="1" y="226"/>
                  </a:cubicBezTo>
                  <a:cubicBezTo>
                    <a:pt x="1" y="726"/>
                    <a:pt x="406" y="1131"/>
                    <a:pt x="906" y="1131"/>
                  </a:cubicBezTo>
                  <a:cubicBezTo>
                    <a:pt x="977" y="1131"/>
                    <a:pt x="1049" y="1119"/>
                    <a:pt x="1132" y="1107"/>
                  </a:cubicBezTo>
                  <a:cubicBezTo>
                    <a:pt x="727" y="1000"/>
                    <a:pt x="442" y="643"/>
                    <a:pt x="442" y="226"/>
                  </a:cubicBezTo>
                  <a:cubicBezTo>
                    <a:pt x="442" y="107"/>
                    <a:pt x="549" y="0"/>
                    <a:pt x="668"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1"/>
            <p:cNvSpPr/>
            <p:nvPr/>
          </p:nvSpPr>
          <p:spPr>
            <a:xfrm>
              <a:off x="5812155" y="2230875"/>
              <a:ext cx="268640" cy="114020"/>
            </a:xfrm>
            <a:custGeom>
              <a:avLst/>
              <a:gdLst/>
              <a:ahLst/>
              <a:cxnLst/>
              <a:rect l="l" t="t" r="r" b="b"/>
              <a:pathLst>
                <a:path w="5669" h="2406" extrusionOk="0">
                  <a:moveTo>
                    <a:pt x="2156" y="0"/>
                  </a:moveTo>
                  <a:cubicBezTo>
                    <a:pt x="1668" y="0"/>
                    <a:pt x="1191" y="107"/>
                    <a:pt x="751" y="310"/>
                  </a:cubicBezTo>
                  <a:cubicBezTo>
                    <a:pt x="1" y="667"/>
                    <a:pt x="1" y="1738"/>
                    <a:pt x="751" y="2096"/>
                  </a:cubicBezTo>
                  <a:cubicBezTo>
                    <a:pt x="1191" y="2298"/>
                    <a:pt x="1668" y="2405"/>
                    <a:pt x="2156" y="2405"/>
                  </a:cubicBezTo>
                  <a:lnTo>
                    <a:pt x="3120" y="2405"/>
                  </a:lnTo>
                  <a:cubicBezTo>
                    <a:pt x="4108" y="2405"/>
                    <a:pt x="5037" y="1965"/>
                    <a:pt x="5668" y="1203"/>
                  </a:cubicBezTo>
                  <a:cubicBezTo>
                    <a:pt x="5037" y="441"/>
                    <a:pt x="4108" y="0"/>
                    <a:pt x="3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51"/>
            <p:cNvSpPr/>
            <p:nvPr/>
          </p:nvSpPr>
          <p:spPr>
            <a:xfrm>
              <a:off x="5792963" y="2230875"/>
              <a:ext cx="257362" cy="99329"/>
            </a:xfrm>
            <a:custGeom>
              <a:avLst/>
              <a:gdLst/>
              <a:ahLst/>
              <a:cxnLst/>
              <a:rect l="l" t="t" r="r" b="b"/>
              <a:pathLst>
                <a:path w="5431" h="2096" extrusionOk="0">
                  <a:moveTo>
                    <a:pt x="2561" y="0"/>
                  </a:moveTo>
                  <a:cubicBezTo>
                    <a:pt x="1572" y="0"/>
                    <a:pt x="632" y="441"/>
                    <a:pt x="1" y="1203"/>
                  </a:cubicBezTo>
                  <a:cubicBezTo>
                    <a:pt x="322" y="1584"/>
                    <a:pt x="715" y="1893"/>
                    <a:pt x="1168" y="2096"/>
                  </a:cubicBezTo>
                  <a:cubicBezTo>
                    <a:pt x="1775" y="1167"/>
                    <a:pt x="2823" y="595"/>
                    <a:pt x="3942" y="595"/>
                  </a:cubicBezTo>
                  <a:lnTo>
                    <a:pt x="5430" y="595"/>
                  </a:lnTo>
                  <a:cubicBezTo>
                    <a:pt x="4871" y="203"/>
                    <a:pt x="4204" y="0"/>
                    <a:pt x="3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51"/>
            <p:cNvSpPr/>
            <p:nvPr/>
          </p:nvSpPr>
          <p:spPr>
            <a:xfrm>
              <a:off x="5708896" y="2658555"/>
              <a:ext cx="162539" cy="168945"/>
            </a:xfrm>
            <a:custGeom>
              <a:avLst/>
              <a:gdLst/>
              <a:ahLst/>
              <a:cxnLst/>
              <a:rect l="l" t="t" r="r" b="b"/>
              <a:pathLst>
                <a:path w="3430" h="3565" extrusionOk="0">
                  <a:moveTo>
                    <a:pt x="2108" y="0"/>
                  </a:moveTo>
                  <a:cubicBezTo>
                    <a:pt x="941" y="0"/>
                    <a:pt x="1" y="941"/>
                    <a:pt x="1" y="2108"/>
                  </a:cubicBezTo>
                  <a:lnTo>
                    <a:pt x="1" y="2155"/>
                  </a:lnTo>
                  <a:cubicBezTo>
                    <a:pt x="251" y="2631"/>
                    <a:pt x="560" y="3084"/>
                    <a:pt x="918" y="3489"/>
                  </a:cubicBezTo>
                  <a:cubicBezTo>
                    <a:pt x="962" y="3541"/>
                    <a:pt x="1023" y="3565"/>
                    <a:pt x="1084" y="3565"/>
                  </a:cubicBezTo>
                  <a:cubicBezTo>
                    <a:pt x="1203" y="3565"/>
                    <a:pt x="1322" y="3475"/>
                    <a:pt x="1322" y="3334"/>
                  </a:cubicBezTo>
                  <a:lnTo>
                    <a:pt x="1322" y="2108"/>
                  </a:lnTo>
                  <a:cubicBezTo>
                    <a:pt x="1322" y="941"/>
                    <a:pt x="2263" y="0"/>
                    <a:pt x="3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51"/>
            <p:cNvSpPr/>
            <p:nvPr/>
          </p:nvSpPr>
          <p:spPr>
            <a:xfrm>
              <a:off x="5751782" y="2658555"/>
              <a:ext cx="413598" cy="286567"/>
            </a:xfrm>
            <a:custGeom>
              <a:avLst/>
              <a:gdLst/>
              <a:ahLst/>
              <a:cxnLst/>
              <a:rect l="l" t="t" r="r" b="b"/>
              <a:pathLst>
                <a:path w="8728" h="6047" extrusionOk="0">
                  <a:moveTo>
                    <a:pt x="2108" y="0"/>
                  </a:moveTo>
                  <a:cubicBezTo>
                    <a:pt x="941" y="0"/>
                    <a:pt x="1" y="941"/>
                    <a:pt x="1" y="2108"/>
                  </a:cubicBezTo>
                  <a:lnTo>
                    <a:pt x="1" y="3477"/>
                  </a:lnTo>
                  <a:cubicBezTo>
                    <a:pt x="132" y="3643"/>
                    <a:pt x="286" y="3786"/>
                    <a:pt x="429" y="3941"/>
                  </a:cubicBezTo>
                  <a:cubicBezTo>
                    <a:pt x="477" y="3977"/>
                    <a:pt x="798" y="4013"/>
                    <a:pt x="846" y="4048"/>
                  </a:cubicBezTo>
                  <a:cubicBezTo>
                    <a:pt x="1191" y="4370"/>
                    <a:pt x="1549" y="4644"/>
                    <a:pt x="1941" y="4894"/>
                  </a:cubicBezTo>
                  <a:cubicBezTo>
                    <a:pt x="2001" y="4929"/>
                    <a:pt x="1787" y="4989"/>
                    <a:pt x="1846" y="5025"/>
                  </a:cubicBezTo>
                  <a:cubicBezTo>
                    <a:pt x="3002" y="5704"/>
                    <a:pt x="4294" y="6046"/>
                    <a:pt x="5590" y="6046"/>
                  </a:cubicBezTo>
                  <a:cubicBezTo>
                    <a:pt x="6657" y="6046"/>
                    <a:pt x="7728" y="5814"/>
                    <a:pt x="8728" y="5346"/>
                  </a:cubicBezTo>
                  <a:lnTo>
                    <a:pt x="8728" y="2108"/>
                  </a:lnTo>
                  <a:cubicBezTo>
                    <a:pt x="8728" y="941"/>
                    <a:pt x="7775" y="0"/>
                    <a:pt x="66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1"/>
            <p:cNvSpPr/>
            <p:nvPr/>
          </p:nvSpPr>
          <p:spPr>
            <a:xfrm>
              <a:off x="5794669" y="2758402"/>
              <a:ext cx="284988" cy="186811"/>
            </a:xfrm>
            <a:custGeom>
              <a:avLst/>
              <a:gdLst/>
              <a:ahLst/>
              <a:cxnLst/>
              <a:rect l="l" t="t" r="r" b="b"/>
              <a:pathLst>
                <a:path w="6014" h="3942" extrusionOk="0">
                  <a:moveTo>
                    <a:pt x="298" y="298"/>
                  </a:moveTo>
                  <a:cubicBezTo>
                    <a:pt x="132" y="298"/>
                    <a:pt x="1" y="429"/>
                    <a:pt x="1" y="596"/>
                  </a:cubicBezTo>
                  <a:lnTo>
                    <a:pt x="1" y="2036"/>
                  </a:lnTo>
                  <a:cubicBezTo>
                    <a:pt x="191" y="2203"/>
                    <a:pt x="382" y="2346"/>
                    <a:pt x="596" y="2489"/>
                  </a:cubicBezTo>
                  <a:lnTo>
                    <a:pt x="596" y="596"/>
                  </a:lnTo>
                  <a:cubicBezTo>
                    <a:pt x="596" y="429"/>
                    <a:pt x="465" y="298"/>
                    <a:pt x="298" y="298"/>
                  </a:cubicBezTo>
                  <a:close/>
                  <a:moveTo>
                    <a:pt x="1620" y="1501"/>
                  </a:moveTo>
                  <a:cubicBezTo>
                    <a:pt x="1453" y="1501"/>
                    <a:pt x="1322" y="1632"/>
                    <a:pt x="1322" y="1798"/>
                  </a:cubicBezTo>
                  <a:lnTo>
                    <a:pt x="1322" y="3120"/>
                  </a:lnTo>
                  <a:cubicBezTo>
                    <a:pt x="1513" y="3227"/>
                    <a:pt x="1715" y="3310"/>
                    <a:pt x="1917" y="3406"/>
                  </a:cubicBezTo>
                  <a:lnTo>
                    <a:pt x="1917" y="1810"/>
                  </a:lnTo>
                  <a:cubicBezTo>
                    <a:pt x="1917" y="1644"/>
                    <a:pt x="1787" y="1513"/>
                    <a:pt x="1620" y="1513"/>
                  </a:cubicBezTo>
                  <a:lnTo>
                    <a:pt x="1620" y="1501"/>
                  </a:lnTo>
                  <a:close/>
                  <a:moveTo>
                    <a:pt x="3001" y="1"/>
                  </a:moveTo>
                  <a:cubicBezTo>
                    <a:pt x="2834" y="1"/>
                    <a:pt x="2703" y="131"/>
                    <a:pt x="2703" y="298"/>
                  </a:cubicBezTo>
                  <a:lnTo>
                    <a:pt x="2703" y="3668"/>
                  </a:lnTo>
                  <a:cubicBezTo>
                    <a:pt x="2906" y="3727"/>
                    <a:pt x="3108" y="3775"/>
                    <a:pt x="3299" y="3810"/>
                  </a:cubicBezTo>
                  <a:lnTo>
                    <a:pt x="3299" y="298"/>
                  </a:lnTo>
                  <a:cubicBezTo>
                    <a:pt x="3299" y="131"/>
                    <a:pt x="3168" y="1"/>
                    <a:pt x="3001" y="1"/>
                  </a:cubicBezTo>
                  <a:close/>
                  <a:moveTo>
                    <a:pt x="5716" y="298"/>
                  </a:moveTo>
                  <a:cubicBezTo>
                    <a:pt x="5549" y="298"/>
                    <a:pt x="5418" y="429"/>
                    <a:pt x="5418" y="596"/>
                  </a:cubicBezTo>
                  <a:lnTo>
                    <a:pt x="5418" y="3906"/>
                  </a:lnTo>
                  <a:cubicBezTo>
                    <a:pt x="5620" y="3882"/>
                    <a:pt x="5823" y="3858"/>
                    <a:pt x="6013" y="3822"/>
                  </a:cubicBezTo>
                  <a:lnTo>
                    <a:pt x="6013" y="596"/>
                  </a:lnTo>
                  <a:cubicBezTo>
                    <a:pt x="6013" y="441"/>
                    <a:pt x="5870" y="298"/>
                    <a:pt x="5716" y="298"/>
                  </a:cubicBezTo>
                  <a:close/>
                  <a:moveTo>
                    <a:pt x="4328" y="1507"/>
                  </a:moveTo>
                  <a:cubicBezTo>
                    <a:pt x="4177" y="1507"/>
                    <a:pt x="4025" y="1608"/>
                    <a:pt x="4025" y="1810"/>
                  </a:cubicBezTo>
                  <a:lnTo>
                    <a:pt x="4025" y="3906"/>
                  </a:lnTo>
                  <a:cubicBezTo>
                    <a:pt x="4227" y="3930"/>
                    <a:pt x="4430" y="3941"/>
                    <a:pt x="4632" y="3941"/>
                  </a:cubicBezTo>
                  <a:lnTo>
                    <a:pt x="4632" y="1810"/>
                  </a:lnTo>
                  <a:cubicBezTo>
                    <a:pt x="4632" y="1608"/>
                    <a:pt x="4480" y="1507"/>
                    <a:pt x="4328" y="15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1"/>
            <p:cNvSpPr/>
            <p:nvPr/>
          </p:nvSpPr>
          <p:spPr>
            <a:xfrm>
              <a:off x="5806137" y="2774561"/>
              <a:ext cx="220968" cy="113783"/>
            </a:xfrm>
            <a:custGeom>
              <a:avLst/>
              <a:gdLst/>
              <a:ahLst/>
              <a:cxnLst/>
              <a:rect l="l" t="t" r="r" b="b"/>
              <a:pathLst>
                <a:path w="4663" h="2401" extrusionOk="0">
                  <a:moveTo>
                    <a:pt x="3594" y="1"/>
                  </a:moveTo>
                  <a:cubicBezTo>
                    <a:pt x="3514" y="1"/>
                    <a:pt x="3430" y="13"/>
                    <a:pt x="3342" y="41"/>
                  </a:cubicBezTo>
                  <a:lnTo>
                    <a:pt x="854" y="933"/>
                  </a:lnTo>
                  <a:cubicBezTo>
                    <a:pt x="0" y="1232"/>
                    <a:pt x="323" y="2401"/>
                    <a:pt x="1076" y="2401"/>
                  </a:cubicBezTo>
                  <a:cubicBezTo>
                    <a:pt x="1163" y="2401"/>
                    <a:pt x="1256" y="2385"/>
                    <a:pt x="1354" y="2350"/>
                  </a:cubicBezTo>
                  <a:lnTo>
                    <a:pt x="3854" y="1469"/>
                  </a:lnTo>
                  <a:lnTo>
                    <a:pt x="3854" y="1457"/>
                  </a:lnTo>
                  <a:cubicBezTo>
                    <a:pt x="4663" y="1134"/>
                    <a:pt x="4349" y="1"/>
                    <a:pt x="35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51"/>
            <p:cNvSpPr/>
            <p:nvPr/>
          </p:nvSpPr>
          <p:spPr>
            <a:xfrm>
              <a:off x="5902999" y="2749161"/>
              <a:ext cx="49520" cy="66109"/>
            </a:xfrm>
            <a:custGeom>
              <a:avLst/>
              <a:gdLst/>
              <a:ahLst/>
              <a:cxnLst/>
              <a:rect l="l" t="t" r="r" b="b"/>
              <a:pathLst>
                <a:path w="1045" h="1395" extrusionOk="0">
                  <a:moveTo>
                    <a:pt x="735" y="1"/>
                  </a:moveTo>
                  <a:cubicBezTo>
                    <a:pt x="658" y="1"/>
                    <a:pt x="580" y="40"/>
                    <a:pt x="536" y="136"/>
                  </a:cubicBezTo>
                  <a:lnTo>
                    <a:pt x="60" y="1065"/>
                  </a:lnTo>
                  <a:cubicBezTo>
                    <a:pt x="1" y="1184"/>
                    <a:pt x="48" y="1315"/>
                    <a:pt x="155" y="1374"/>
                  </a:cubicBezTo>
                  <a:cubicBezTo>
                    <a:pt x="190" y="1388"/>
                    <a:pt x="226" y="1395"/>
                    <a:pt x="260" y="1395"/>
                  </a:cubicBezTo>
                  <a:cubicBezTo>
                    <a:pt x="344" y="1395"/>
                    <a:pt x="419" y="1355"/>
                    <a:pt x="453" y="1279"/>
                  </a:cubicBezTo>
                  <a:lnTo>
                    <a:pt x="941" y="338"/>
                  </a:lnTo>
                  <a:cubicBezTo>
                    <a:pt x="1044" y="156"/>
                    <a:pt x="889" y="1"/>
                    <a:pt x="7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51"/>
            <p:cNvSpPr/>
            <p:nvPr/>
          </p:nvSpPr>
          <p:spPr>
            <a:xfrm>
              <a:off x="5847128" y="2797876"/>
              <a:ext cx="169884" cy="82079"/>
            </a:xfrm>
            <a:custGeom>
              <a:avLst/>
              <a:gdLst/>
              <a:ahLst/>
              <a:cxnLst/>
              <a:rect l="l" t="t" r="r" b="b"/>
              <a:pathLst>
                <a:path w="3585" h="1732" extrusionOk="0">
                  <a:moveTo>
                    <a:pt x="3454" y="1"/>
                  </a:moveTo>
                  <a:cubicBezTo>
                    <a:pt x="3358" y="144"/>
                    <a:pt x="3227" y="251"/>
                    <a:pt x="3073" y="299"/>
                  </a:cubicBezTo>
                  <a:lnTo>
                    <a:pt x="477" y="1227"/>
                  </a:lnTo>
                  <a:cubicBezTo>
                    <a:pt x="400" y="1251"/>
                    <a:pt x="319" y="1263"/>
                    <a:pt x="239" y="1263"/>
                  </a:cubicBezTo>
                  <a:cubicBezTo>
                    <a:pt x="159" y="1263"/>
                    <a:pt x="78" y="1251"/>
                    <a:pt x="1" y="1227"/>
                  </a:cubicBezTo>
                  <a:lnTo>
                    <a:pt x="1" y="1227"/>
                  </a:lnTo>
                  <a:cubicBezTo>
                    <a:pt x="105" y="1539"/>
                    <a:pt x="397" y="1731"/>
                    <a:pt x="710" y="1731"/>
                  </a:cubicBezTo>
                  <a:cubicBezTo>
                    <a:pt x="790" y="1731"/>
                    <a:pt x="873" y="1719"/>
                    <a:pt x="953" y="1692"/>
                  </a:cubicBezTo>
                  <a:lnTo>
                    <a:pt x="2989" y="965"/>
                  </a:lnTo>
                  <a:cubicBezTo>
                    <a:pt x="3382" y="822"/>
                    <a:pt x="3585" y="394"/>
                    <a:pt x="3454" y="1"/>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51"/>
            <p:cNvSpPr/>
            <p:nvPr/>
          </p:nvSpPr>
          <p:spPr>
            <a:xfrm>
              <a:off x="5772112" y="2800720"/>
              <a:ext cx="149555" cy="95965"/>
            </a:xfrm>
            <a:custGeom>
              <a:avLst/>
              <a:gdLst/>
              <a:ahLst/>
              <a:cxnLst/>
              <a:rect l="l" t="t" r="r" b="b"/>
              <a:pathLst>
                <a:path w="3156" h="2025" extrusionOk="0">
                  <a:moveTo>
                    <a:pt x="2655" y="0"/>
                  </a:moveTo>
                  <a:lnTo>
                    <a:pt x="0" y="941"/>
                  </a:lnTo>
                  <a:cubicBezTo>
                    <a:pt x="429" y="1358"/>
                    <a:pt x="905" y="1727"/>
                    <a:pt x="1417" y="2025"/>
                  </a:cubicBezTo>
                  <a:lnTo>
                    <a:pt x="3155" y="1417"/>
                  </a:lnTo>
                  <a:lnTo>
                    <a:pt x="26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51"/>
            <p:cNvSpPr/>
            <p:nvPr/>
          </p:nvSpPr>
          <p:spPr>
            <a:xfrm>
              <a:off x="5809928" y="2840763"/>
              <a:ext cx="111740" cy="55920"/>
            </a:xfrm>
            <a:custGeom>
              <a:avLst/>
              <a:gdLst/>
              <a:ahLst/>
              <a:cxnLst/>
              <a:rect l="l" t="t" r="r" b="b"/>
              <a:pathLst>
                <a:path w="2358" h="1180" extrusionOk="0">
                  <a:moveTo>
                    <a:pt x="2155" y="1"/>
                  </a:moveTo>
                  <a:lnTo>
                    <a:pt x="0" y="763"/>
                  </a:lnTo>
                  <a:cubicBezTo>
                    <a:pt x="202" y="918"/>
                    <a:pt x="405" y="1060"/>
                    <a:pt x="619" y="1180"/>
                  </a:cubicBezTo>
                  <a:lnTo>
                    <a:pt x="2357" y="572"/>
                  </a:lnTo>
                  <a:lnTo>
                    <a:pt x="2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51"/>
            <p:cNvSpPr/>
            <p:nvPr/>
          </p:nvSpPr>
          <p:spPr>
            <a:xfrm>
              <a:off x="6150129" y="2275136"/>
              <a:ext cx="57576" cy="53788"/>
            </a:xfrm>
            <a:custGeom>
              <a:avLst/>
              <a:gdLst/>
              <a:ahLst/>
              <a:cxnLst/>
              <a:rect l="l" t="t" r="r" b="b"/>
              <a:pathLst>
                <a:path w="1215" h="1135" extrusionOk="0">
                  <a:moveTo>
                    <a:pt x="626" y="1"/>
                  </a:moveTo>
                  <a:cubicBezTo>
                    <a:pt x="504" y="1"/>
                    <a:pt x="382" y="66"/>
                    <a:pt x="405" y="197"/>
                  </a:cubicBezTo>
                  <a:lnTo>
                    <a:pt x="405" y="352"/>
                  </a:lnTo>
                  <a:lnTo>
                    <a:pt x="251" y="352"/>
                  </a:lnTo>
                  <a:cubicBezTo>
                    <a:pt x="1" y="388"/>
                    <a:pt x="1" y="757"/>
                    <a:pt x="251" y="793"/>
                  </a:cubicBezTo>
                  <a:lnTo>
                    <a:pt x="405" y="793"/>
                  </a:lnTo>
                  <a:lnTo>
                    <a:pt x="405" y="947"/>
                  </a:lnTo>
                  <a:cubicBezTo>
                    <a:pt x="423" y="1072"/>
                    <a:pt x="524" y="1135"/>
                    <a:pt x="626" y="1135"/>
                  </a:cubicBezTo>
                  <a:cubicBezTo>
                    <a:pt x="727" y="1135"/>
                    <a:pt x="828" y="1072"/>
                    <a:pt x="846" y="947"/>
                  </a:cubicBezTo>
                  <a:lnTo>
                    <a:pt x="846" y="793"/>
                  </a:lnTo>
                  <a:lnTo>
                    <a:pt x="1001" y="793"/>
                  </a:lnTo>
                  <a:cubicBezTo>
                    <a:pt x="1118" y="793"/>
                    <a:pt x="1212" y="700"/>
                    <a:pt x="1215" y="572"/>
                  </a:cubicBezTo>
                  <a:lnTo>
                    <a:pt x="1215" y="572"/>
                  </a:lnTo>
                  <a:cubicBezTo>
                    <a:pt x="1215" y="574"/>
                    <a:pt x="1215" y="576"/>
                    <a:pt x="1215" y="578"/>
                  </a:cubicBezTo>
                  <a:lnTo>
                    <a:pt x="1215" y="566"/>
                  </a:lnTo>
                  <a:cubicBezTo>
                    <a:pt x="1215" y="568"/>
                    <a:pt x="1215" y="570"/>
                    <a:pt x="1215" y="572"/>
                  </a:cubicBezTo>
                  <a:cubicBezTo>
                    <a:pt x="1212" y="444"/>
                    <a:pt x="1118" y="352"/>
                    <a:pt x="1001" y="352"/>
                  </a:cubicBezTo>
                  <a:lnTo>
                    <a:pt x="846" y="352"/>
                  </a:lnTo>
                  <a:lnTo>
                    <a:pt x="846" y="197"/>
                  </a:lnTo>
                  <a:cubicBezTo>
                    <a:pt x="870" y="66"/>
                    <a:pt x="748"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51"/>
            <p:cNvSpPr/>
            <p:nvPr/>
          </p:nvSpPr>
          <p:spPr>
            <a:xfrm>
              <a:off x="5850540" y="2685329"/>
              <a:ext cx="453641" cy="197379"/>
            </a:xfrm>
            <a:custGeom>
              <a:avLst/>
              <a:gdLst/>
              <a:ahLst/>
              <a:cxnLst/>
              <a:rect l="l" t="t" r="r" b="b"/>
              <a:pathLst>
                <a:path w="9573" h="4165" extrusionOk="0">
                  <a:moveTo>
                    <a:pt x="8973" y="1"/>
                  </a:moveTo>
                  <a:cubicBezTo>
                    <a:pt x="8850" y="1"/>
                    <a:pt x="8728" y="66"/>
                    <a:pt x="8751" y="197"/>
                  </a:cubicBezTo>
                  <a:lnTo>
                    <a:pt x="8751" y="340"/>
                  </a:lnTo>
                  <a:lnTo>
                    <a:pt x="8609" y="340"/>
                  </a:lnTo>
                  <a:cubicBezTo>
                    <a:pt x="8600" y="339"/>
                    <a:pt x="8592" y="338"/>
                    <a:pt x="8583" y="338"/>
                  </a:cubicBezTo>
                  <a:cubicBezTo>
                    <a:pt x="8355" y="338"/>
                    <a:pt x="8355" y="794"/>
                    <a:pt x="8583" y="794"/>
                  </a:cubicBezTo>
                  <a:cubicBezTo>
                    <a:pt x="8592" y="794"/>
                    <a:pt x="8600" y="794"/>
                    <a:pt x="8609" y="792"/>
                  </a:cubicBezTo>
                  <a:lnTo>
                    <a:pt x="8751" y="792"/>
                  </a:lnTo>
                  <a:lnTo>
                    <a:pt x="8751" y="935"/>
                  </a:lnTo>
                  <a:cubicBezTo>
                    <a:pt x="8728" y="1066"/>
                    <a:pt x="8850" y="1132"/>
                    <a:pt x="8973" y="1132"/>
                  </a:cubicBezTo>
                  <a:cubicBezTo>
                    <a:pt x="9097" y="1132"/>
                    <a:pt x="9222" y="1066"/>
                    <a:pt x="9204" y="935"/>
                  </a:cubicBezTo>
                  <a:lnTo>
                    <a:pt x="9204" y="792"/>
                  </a:lnTo>
                  <a:lnTo>
                    <a:pt x="9347" y="792"/>
                  </a:lnTo>
                  <a:cubicBezTo>
                    <a:pt x="9466" y="792"/>
                    <a:pt x="9573" y="685"/>
                    <a:pt x="9573" y="566"/>
                  </a:cubicBezTo>
                  <a:cubicBezTo>
                    <a:pt x="9573" y="447"/>
                    <a:pt x="9466" y="340"/>
                    <a:pt x="9347" y="340"/>
                  </a:cubicBezTo>
                  <a:lnTo>
                    <a:pt x="9204" y="340"/>
                  </a:lnTo>
                  <a:lnTo>
                    <a:pt x="9204" y="197"/>
                  </a:lnTo>
                  <a:cubicBezTo>
                    <a:pt x="9222" y="66"/>
                    <a:pt x="9097" y="1"/>
                    <a:pt x="8973" y="1"/>
                  </a:cubicBezTo>
                  <a:close/>
                  <a:moveTo>
                    <a:pt x="625" y="379"/>
                  </a:moveTo>
                  <a:cubicBezTo>
                    <a:pt x="524" y="379"/>
                    <a:pt x="423" y="441"/>
                    <a:pt x="405" y="566"/>
                  </a:cubicBezTo>
                  <a:lnTo>
                    <a:pt x="405" y="709"/>
                  </a:lnTo>
                  <a:lnTo>
                    <a:pt x="250" y="709"/>
                  </a:lnTo>
                  <a:cubicBezTo>
                    <a:pt x="0" y="757"/>
                    <a:pt x="0" y="1114"/>
                    <a:pt x="250" y="1162"/>
                  </a:cubicBezTo>
                  <a:lnTo>
                    <a:pt x="405" y="1162"/>
                  </a:lnTo>
                  <a:lnTo>
                    <a:pt x="405" y="1304"/>
                  </a:lnTo>
                  <a:cubicBezTo>
                    <a:pt x="423" y="1429"/>
                    <a:pt x="524" y="1492"/>
                    <a:pt x="625" y="1492"/>
                  </a:cubicBezTo>
                  <a:cubicBezTo>
                    <a:pt x="727" y="1492"/>
                    <a:pt x="828" y="1429"/>
                    <a:pt x="846" y="1304"/>
                  </a:cubicBezTo>
                  <a:lnTo>
                    <a:pt x="846" y="1162"/>
                  </a:lnTo>
                  <a:lnTo>
                    <a:pt x="1000" y="1162"/>
                  </a:lnTo>
                  <a:cubicBezTo>
                    <a:pt x="1250" y="1114"/>
                    <a:pt x="1250" y="757"/>
                    <a:pt x="1000" y="709"/>
                  </a:cubicBezTo>
                  <a:lnTo>
                    <a:pt x="846" y="709"/>
                  </a:lnTo>
                  <a:lnTo>
                    <a:pt x="846" y="566"/>
                  </a:lnTo>
                  <a:cubicBezTo>
                    <a:pt x="828" y="441"/>
                    <a:pt x="727" y="379"/>
                    <a:pt x="625" y="379"/>
                  </a:cubicBezTo>
                  <a:close/>
                  <a:moveTo>
                    <a:pt x="915" y="2171"/>
                  </a:moveTo>
                  <a:cubicBezTo>
                    <a:pt x="780" y="2171"/>
                    <a:pt x="646" y="2287"/>
                    <a:pt x="691" y="2459"/>
                  </a:cubicBezTo>
                  <a:lnTo>
                    <a:pt x="1239" y="4019"/>
                  </a:lnTo>
                  <a:cubicBezTo>
                    <a:pt x="1276" y="4103"/>
                    <a:pt x="1364" y="4165"/>
                    <a:pt x="1458" y="4165"/>
                  </a:cubicBezTo>
                  <a:cubicBezTo>
                    <a:pt x="1484" y="4165"/>
                    <a:pt x="1510" y="4160"/>
                    <a:pt x="1536" y="4150"/>
                  </a:cubicBezTo>
                  <a:cubicBezTo>
                    <a:pt x="1643" y="4114"/>
                    <a:pt x="1715" y="3983"/>
                    <a:pt x="1667" y="3864"/>
                  </a:cubicBezTo>
                  <a:lnTo>
                    <a:pt x="1119" y="2305"/>
                  </a:lnTo>
                  <a:cubicBezTo>
                    <a:pt x="1075" y="2212"/>
                    <a:pt x="995" y="2171"/>
                    <a:pt x="915" y="217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 name="Google Shape;893;p51"/>
          <p:cNvGrpSpPr/>
          <p:nvPr/>
        </p:nvGrpSpPr>
        <p:grpSpPr>
          <a:xfrm>
            <a:off x="2725662" y="2230875"/>
            <a:ext cx="735965" cy="709226"/>
            <a:chOff x="2725662" y="2230875"/>
            <a:chExt cx="735965" cy="709226"/>
          </a:xfrm>
        </p:grpSpPr>
        <p:sp>
          <p:nvSpPr>
            <p:cNvPr id="894" name="Google Shape;894;p51"/>
            <p:cNvSpPr/>
            <p:nvPr/>
          </p:nvSpPr>
          <p:spPr>
            <a:xfrm>
              <a:off x="2758704" y="2246433"/>
              <a:ext cx="670444" cy="442717"/>
            </a:xfrm>
            <a:custGeom>
              <a:avLst/>
              <a:gdLst/>
              <a:ahLst/>
              <a:cxnLst/>
              <a:rect l="l" t="t" r="r" b="b"/>
              <a:pathLst>
                <a:path w="14264" h="9419" extrusionOk="0">
                  <a:moveTo>
                    <a:pt x="7124" y="0"/>
                  </a:moveTo>
                  <a:cubicBezTo>
                    <a:pt x="7115" y="0"/>
                    <a:pt x="7106" y="0"/>
                    <a:pt x="7096" y="0"/>
                  </a:cubicBezTo>
                  <a:cubicBezTo>
                    <a:pt x="3870" y="24"/>
                    <a:pt x="1036" y="2132"/>
                    <a:pt x="84" y="5203"/>
                  </a:cubicBezTo>
                  <a:cubicBezTo>
                    <a:pt x="0" y="5489"/>
                    <a:pt x="107" y="5787"/>
                    <a:pt x="357" y="5965"/>
                  </a:cubicBezTo>
                  <a:lnTo>
                    <a:pt x="5370" y="9418"/>
                  </a:lnTo>
                  <a:lnTo>
                    <a:pt x="8894" y="9418"/>
                  </a:lnTo>
                  <a:lnTo>
                    <a:pt x="13859" y="6001"/>
                  </a:lnTo>
                  <a:cubicBezTo>
                    <a:pt x="14145" y="5811"/>
                    <a:pt x="14264" y="5453"/>
                    <a:pt x="14157" y="5132"/>
                  </a:cubicBezTo>
                  <a:cubicBezTo>
                    <a:pt x="13171" y="2069"/>
                    <a:pt x="10327" y="0"/>
                    <a:pt x="7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51"/>
            <p:cNvSpPr/>
            <p:nvPr/>
          </p:nvSpPr>
          <p:spPr>
            <a:xfrm>
              <a:off x="2759268" y="2402437"/>
              <a:ext cx="669880" cy="286715"/>
            </a:xfrm>
            <a:custGeom>
              <a:avLst/>
              <a:gdLst/>
              <a:ahLst/>
              <a:cxnLst/>
              <a:rect l="l" t="t" r="r" b="b"/>
              <a:pathLst>
                <a:path w="14252" h="6100" extrusionOk="0">
                  <a:moveTo>
                    <a:pt x="9281" y="0"/>
                  </a:moveTo>
                  <a:cubicBezTo>
                    <a:pt x="8585" y="0"/>
                    <a:pt x="7888" y="176"/>
                    <a:pt x="7263" y="527"/>
                  </a:cubicBezTo>
                  <a:cubicBezTo>
                    <a:pt x="6690" y="190"/>
                    <a:pt x="6032" y="1"/>
                    <a:pt x="5359" y="1"/>
                  </a:cubicBezTo>
                  <a:cubicBezTo>
                    <a:pt x="5319" y="1"/>
                    <a:pt x="5279" y="2"/>
                    <a:pt x="5239" y="3"/>
                  </a:cubicBezTo>
                  <a:cubicBezTo>
                    <a:pt x="4346" y="3"/>
                    <a:pt x="3548" y="253"/>
                    <a:pt x="3048" y="658"/>
                  </a:cubicBezTo>
                  <a:cubicBezTo>
                    <a:pt x="2572" y="277"/>
                    <a:pt x="1822" y="27"/>
                    <a:pt x="976" y="3"/>
                  </a:cubicBezTo>
                  <a:cubicBezTo>
                    <a:pt x="584" y="587"/>
                    <a:pt x="286" y="1218"/>
                    <a:pt x="84" y="1884"/>
                  </a:cubicBezTo>
                  <a:cubicBezTo>
                    <a:pt x="0" y="2170"/>
                    <a:pt x="107" y="2480"/>
                    <a:pt x="345" y="2646"/>
                  </a:cubicBezTo>
                  <a:lnTo>
                    <a:pt x="5358" y="6099"/>
                  </a:lnTo>
                  <a:lnTo>
                    <a:pt x="8894" y="6099"/>
                  </a:lnTo>
                  <a:lnTo>
                    <a:pt x="13859" y="2682"/>
                  </a:lnTo>
                  <a:cubicBezTo>
                    <a:pt x="14133" y="2492"/>
                    <a:pt x="14252" y="2134"/>
                    <a:pt x="14157" y="1813"/>
                  </a:cubicBezTo>
                  <a:cubicBezTo>
                    <a:pt x="13954" y="1170"/>
                    <a:pt x="13657" y="563"/>
                    <a:pt x="13288" y="3"/>
                  </a:cubicBezTo>
                  <a:cubicBezTo>
                    <a:pt x="13248" y="2"/>
                    <a:pt x="13209" y="1"/>
                    <a:pt x="13170" y="1"/>
                  </a:cubicBezTo>
                  <a:cubicBezTo>
                    <a:pt x="12508" y="1"/>
                    <a:pt x="11861" y="190"/>
                    <a:pt x="11299" y="527"/>
                  </a:cubicBezTo>
                  <a:cubicBezTo>
                    <a:pt x="10674" y="176"/>
                    <a:pt x="9978" y="0"/>
                    <a:pt x="9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51"/>
            <p:cNvSpPr/>
            <p:nvPr/>
          </p:nvSpPr>
          <p:spPr>
            <a:xfrm>
              <a:off x="2748082" y="2230875"/>
              <a:ext cx="692300" cy="497803"/>
            </a:xfrm>
            <a:custGeom>
              <a:avLst/>
              <a:gdLst/>
              <a:ahLst/>
              <a:cxnLst/>
              <a:rect l="l" t="t" r="r" b="b"/>
              <a:pathLst>
                <a:path w="14729" h="10591" extrusionOk="0">
                  <a:moveTo>
                    <a:pt x="7358" y="1"/>
                  </a:moveTo>
                  <a:cubicBezTo>
                    <a:pt x="7180" y="1"/>
                    <a:pt x="7001" y="40"/>
                    <a:pt x="6834" y="117"/>
                  </a:cubicBezTo>
                  <a:cubicBezTo>
                    <a:pt x="6747" y="149"/>
                    <a:pt x="6654" y="165"/>
                    <a:pt x="6560" y="165"/>
                  </a:cubicBezTo>
                  <a:cubicBezTo>
                    <a:pt x="6513" y="165"/>
                    <a:pt x="6465" y="161"/>
                    <a:pt x="6418" y="153"/>
                  </a:cubicBezTo>
                  <a:lnTo>
                    <a:pt x="6048" y="69"/>
                  </a:lnTo>
                  <a:cubicBezTo>
                    <a:pt x="5997" y="57"/>
                    <a:pt x="5945" y="52"/>
                    <a:pt x="5893" y="52"/>
                  </a:cubicBezTo>
                  <a:cubicBezTo>
                    <a:pt x="5590" y="52"/>
                    <a:pt x="5310" y="254"/>
                    <a:pt x="5239" y="570"/>
                  </a:cubicBezTo>
                  <a:lnTo>
                    <a:pt x="5048" y="1332"/>
                  </a:lnTo>
                  <a:cubicBezTo>
                    <a:pt x="4941" y="1748"/>
                    <a:pt x="4965" y="2165"/>
                    <a:pt x="5120" y="2558"/>
                  </a:cubicBezTo>
                  <a:lnTo>
                    <a:pt x="5155" y="2677"/>
                  </a:lnTo>
                  <a:cubicBezTo>
                    <a:pt x="5227" y="2867"/>
                    <a:pt x="5405" y="2998"/>
                    <a:pt x="5608" y="3022"/>
                  </a:cubicBezTo>
                  <a:cubicBezTo>
                    <a:pt x="6179" y="3070"/>
                    <a:pt x="6763" y="3106"/>
                    <a:pt x="7358" y="3106"/>
                  </a:cubicBezTo>
                  <a:cubicBezTo>
                    <a:pt x="7989" y="3106"/>
                    <a:pt x="8620" y="3070"/>
                    <a:pt x="9251" y="2998"/>
                  </a:cubicBezTo>
                  <a:cubicBezTo>
                    <a:pt x="9370" y="2986"/>
                    <a:pt x="9466" y="2915"/>
                    <a:pt x="9501" y="2808"/>
                  </a:cubicBezTo>
                  <a:lnTo>
                    <a:pt x="9596" y="2558"/>
                  </a:lnTo>
                  <a:cubicBezTo>
                    <a:pt x="9739" y="2165"/>
                    <a:pt x="9775" y="1748"/>
                    <a:pt x="9668" y="1332"/>
                  </a:cubicBezTo>
                  <a:lnTo>
                    <a:pt x="9477" y="570"/>
                  </a:lnTo>
                  <a:cubicBezTo>
                    <a:pt x="9406" y="254"/>
                    <a:pt x="9126" y="52"/>
                    <a:pt x="8823" y="52"/>
                  </a:cubicBezTo>
                  <a:cubicBezTo>
                    <a:pt x="8772" y="52"/>
                    <a:pt x="8720" y="57"/>
                    <a:pt x="8668" y="69"/>
                  </a:cubicBezTo>
                  <a:lnTo>
                    <a:pt x="8311" y="153"/>
                  </a:lnTo>
                  <a:cubicBezTo>
                    <a:pt x="8263" y="161"/>
                    <a:pt x="8214" y="165"/>
                    <a:pt x="8165" y="165"/>
                  </a:cubicBezTo>
                  <a:cubicBezTo>
                    <a:pt x="8067" y="165"/>
                    <a:pt x="7969" y="149"/>
                    <a:pt x="7882" y="117"/>
                  </a:cubicBezTo>
                  <a:cubicBezTo>
                    <a:pt x="7715" y="40"/>
                    <a:pt x="7537" y="1"/>
                    <a:pt x="7358" y="1"/>
                  </a:cubicBezTo>
                  <a:close/>
                  <a:moveTo>
                    <a:pt x="2549" y="4942"/>
                  </a:moveTo>
                  <a:cubicBezTo>
                    <a:pt x="2360" y="4942"/>
                    <a:pt x="2173" y="4981"/>
                    <a:pt x="2000" y="5058"/>
                  </a:cubicBezTo>
                  <a:cubicBezTo>
                    <a:pt x="1903" y="5099"/>
                    <a:pt x="1799" y="5117"/>
                    <a:pt x="1694" y="5117"/>
                  </a:cubicBezTo>
                  <a:cubicBezTo>
                    <a:pt x="1646" y="5117"/>
                    <a:pt x="1597" y="5113"/>
                    <a:pt x="1548" y="5106"/>
                  </a:cubicBezTo>
                  <a:lnTo>
                    <a:pt x="1167" y="5011"/>
                  </a:lnTo>
                  <a:cubicBezTo>
                    <a:pt x="1114" y="4999"/>
                    <a:pt x="1061" y="4993"/>
                    <a:pt x="1008" y="4993"/>
                  </a:cubicBezTo>
                  <a:cubicBezTo>
                    <a:pt x="685" y="4993"/>
                    <a:pt x="392" y="5207"/>
                    <a:pt x="310" y="5534"/>
                  </a:cubicBezTo>
                  <a:lnTo>
                    <a:pt x="107" y="6356"/>
                  </a:lnTo>
                  <a:cubicBezTo>
                    <a:pt x="0" y="6785"/>
                    <a:pt x="24" y="7237"/>
                    <a:pt x="179" y="7642"/>
                  </a:cubicBezTo>
                  <a:lnTo>
                    <a:pt x="1214" y="10345"/>
                  </a:lnTo>
                  <a:cubicBezTo>
                    <a:pt x="1271" y="10498"/>
                    <a:pt x="1414" y="10591"/>
                    <a:pt x="1564" y="10591"/>
                  </a:cubicBezTo>
                  <a:cubicBezTo>
                    <a:pt x="1636" y="10591"/>
                    <a:pt x="1709" y="10569"/>
                    <a:pt x="1774" y="10523"/>
                  </a:cubicBezTo>
                  <a:cubicBezTo>
                    <a:pt x="1822" y="10493"/>
                    <a:pt x="2185" y="10478"/>
                    <a:pt x="2548" y="10478"/>
                  </a:cubicBezTo>
                  <a:cubicBezTo>
                    <a:pt x="2911" y="10478"/>
                    <a:pt x="3274" y="10493"/>
                    <a:pt x="3322" y="10523"/>
                  </a:cubicBezTo>
                  <a:cubicBezTo>
                    <a:pt x="3387" y="10569"/>
                    <a:pt x="3460" y="10591"/>
                    <a:pt x="3532" y="10591"/>
                  </a:cubicBezTo>
                  <a:cubicBezTo>
                    <a:pt x="3683" y="10591"/>
                    <a:pt x="3829" y="10498"/>
                    <a:pt x="3893" y="10345"/>
                  </a:cubicBezTo>
                  <a:lnTo>
                    <a:pt x="4917" y="7642"/>
                  </a:lnTo>
                  <a:lnTo>
                    <a:pt x="4917" y="7654"/>
                  </a:lnTo>
                  <a:cubicBezTo>
                    <a:pt x="5072" y="7237"/>
                    <a:pt x="5096" y="6785"/>
                    <a:pt x="4989" y="6356"/>
                  </a:cubicBezTo>
                  <a:lnTo>
                    <a:pt x="4798" y="5534"/>
                  </a:lnTo>
                  <a:cubicBezTo>
                    <a:pt x="4716" y="5207"/>
                    <a:pt x="4423" y="4993"/>
                    <a:pt x="4100" y="4993"/>
                  </a:cubicBezTo>
                  <a:cubicBezTo>
                    <a:pt x="4047" y="4993"/>
                    <a:pt x="3994" y="4999"/>
                    <a:pt x="3941" y="5011"/>
                  </a:cubicBezTo>
                  <a:lnTo>
                    <a:pt x="3548" y="5106"/>
                  </a:lnTo>
                  <a:cubicBezTo>
                    <a:pt x="3503" y="5113"/>
                    <a:pt x="3456" y="5117"/>
                    <a:pt x="3410" y="5117"/>
                  </a:cubicBezTo>
                  <a:cubicBezTo>
                    <a:pt x="3308" y="5117"/>
                    <a:pt x="3205" y="5099"/>
                    <a:pt x="3108" y="5058"/>
                  </a:cubicBezTo>
                  <a:cubicBezTo>
                    <a:pt x="2929" y="4981"/>
                    <a:pt x="2738" y="4942"/>
                    <a:pt x="2549" y="4942"/>
                  </a:cubicBezTo>
                  <a:close/>
                  <a:moveTo>
                    <a:pt x="12180" y="4954"/>
                  </a:moveTo>
                  <a:cubicBezTo>
                    <a:pt x="11990" y="4954"/>
                    <a:pt x="11799" y="4993"/>
                    <a:pt x="11621" y="5070"/>
                  </a:cubicBezTo>
                  <a:cubicBezTo>
                    <a:pt x="11531" y="5107"/>
                    <a:pt x="11437" y="5126"/>
                    <a:pt x="11345" y="5126"/>
                  </a:cubicBezTo>
                  <a:cubicBezTo>
                    <a:pt x="11289" y="5126"/>
                    <a:pt x="11234" y="5119"/>
                    <a:pt x="11180" y="5106"/>
                  </a:cubicBezTo>
                  <a:lnTo>
                    <a:pt x="10799" y="5022"/>
                  </a:lnTo>
                  <a:cubicBezTo>
                    <a:pt x="10740" y="5008"/>
                    <a:pt x="10682" y="5001"/>
                    <a:pt x="10624" y="5001"/>
                  </a:cubicBezTo>
                  <a:cubicBezTo>
                    <a:pt x="10298" y="5001"/>
                    <a:pt x="10011" y="5221"/>
                    <a:pt x="9930" y="5534"/>
                  </a:cubicBezTo>
                  <a:lnTo>
                    <a:pt x="9727" y="6356"/>
                  </a:lnTo>
                  <a:cubicBezTo>
                    <a:pt x="9620" y="6785"/>
                    <a:pt x="9644" y="7237"/>
                    <a:pt x="9811" y="7642"/>
                  </a:cubicBezTo>
                  <a:lnTo>
                    <a:pt x="10835" y="10345"/>
                  </a:lnTo>
                  <a:cubicBezTo>
                    <a:pt x="10891" y="10498"/>
                    <a:pt x="11035" y="10591"/>
                    <a:pt x="11184" y="10591"/>
                  </a:cubicBezTo>
                  <a:cubicBezTo>
                    <a:pt x="11256" y="10591"/>
                    <a:pt x="11329" y="10569"/>
                    <a:pt x="11394" y="10523"/>
                  </a:cubicBezTo>
                  <a:cubicBezTo>
                    <a:pt x="11442" y="10493"/>
                    <a:pt x="11808" y="10478"/>
                    <a:pt x="12173" y="10478"/>
                  </a:cubicBezTo>
                  <a:cubicBezTo>
                    <a:pt x="12537" y="10478"/>
                    <a:pt x="12900" y="10493"/>
                    <a:pt x="12942" y="10523"/>
                  </a:cubicBezTo>
                  <a:cubicBezTo>
                    <a:pt x="13008" y="10569"/>
                    <a:pt x="13082" y="10591"/>
                    <a:pt x="13155" y="10591"/>
                  </a:cubicBezTo>
                  <a:cubicBezTo>
                    <a:pt x="13308" y="10591"/>
                    <a:pt x="13457" y="10498"/>
                    <a:pt x="13514" y="10345"/>
                  </a:cubicBezTo>
                  <a:lnTo>
                    <a:pt x="14538" y="7642"/>
                  </a:lnTo>
                  <a:lnTo>
                    <a:pt x="14549" y="7654"/>
                  </a:lnTo>
                  <a:cubicBezTo>
                    <a:pt x="14704" y="7237"/>
                    <a:pt x="14728" y="6785"/>
                    <a:pt x="14621" y="6356"/>
                  </a:cubicBezTo>
                  <a:lnTo>
                    <a:pt x="14419" y="5546"/>
                  </a:lnTo>
                  <a:cubicBezTo>
                    <a:pt x="14337" y="5222"/>
                    <a:pt x="14050" y="5001"/>
                    <a:pt x="13731" y="5001"/>
                  </a:cubicBezTo>
                  <a:cubicBezTo>
                    <a:pt x="13675" y="5001"/>
                    <a:pt x="13618" y="5008"/>
                    <a:pt x="13561" y="5022"/>
                  </a:cubicBezTo>
                  <a:lnTo>
                    <a:pt x="13180" y="5106"/>
                  </a:lnTo>
                  <a:cubicBezTo>
                    <a:pt x="13122" y="5119"/>
                    <a:pt x="13064" y="5126"/>
                    <a:pt x="13007" y="5126"/>
                  </a:cubicBezTo>
                  <a:cubicBezTo>
                    <a:pt x="12913" y="5126"/>
                    <a:pt x="12822" y="5107"/>
                    <a:pt x="12740" y="5070"/>
                  </a:cubicBezTo>
                  <a:cubicBezTo>
                    <a:pt x="12561" y="4993"/>
                    <a:pt x="12371" y="4954"/>
                    <a:pt x="12180" y="4954"/>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51"/>
            <p:cNvSpPr/>
            <p:nvPr/>
          </p:nvSpPr>
          <p:spPr>
            <a:xfrm>
              <a:off x="2896373" y="2262743"/>
              <a:ext cx="508708" cy="333483"/>
            </a:xfrm>
            <a:custGeom>
              <a:avLst/>
              <a:gdLst/>
              <a:ahLst/>
              <a:cxnLst/>
              <a:rect l="l" t="t" r="r" b="b"/>
              <a:pathLst>
                <a:path w="10823" h="7095" extrusionOk="0">
                  <a:moveTo>
                    <a:pt x="5595" y="0"/>
                  </a:moveTo>
                  <a:cubicBezTo>
                    <a:pt x="5425" y="0"/>
                    <a:pt x="5259" y="78"/>
                    <a:pt x="5156" y="225"/>
                  </a:cubicBezTo>
                  <a:cubicBezTo>
                    <a:pt x="5072" y="380"/>
                    <a:pt x="5191" y="487"/>
                    <a:pt x="5239" y="868"/>
                  </a:cubicBezTo>
                  <a:cubicBezTo>
                    <a:pt x="5322" y="1427"/>
                    <a:pt x="5120" y="1737"/>
                    <a:pt x="5322" y="1916"/>
                  </a:cubicBezTo>
                  <a:cubicBezTo>
                    <a:pt x="5370" y="1963"/>
                    <a:pt x="5441" y="1999"/>
                    <a:pt x="5513" y="1999"/>
                  </a:cubicBezTo>
                  <a:cubicBezTo>
                    <a:pt x="5787" y="1999"/>
                    <a:pt x="6013" y="1487"/>
                    <a:pt x="6072" y="1094"/>
                  </a:cubicBezTo>
                  <a:cubicBezTo>
                    <a:pt x="6084" y="1023"/>
                    <a:pt x="6191" y="225"/>
                    <a:pt x="5787" y="34"/>
                  </a:cubicBezTo>
                  <a:cubicBezTo>
                    <a:pt x="5724" y="11"/>
                    <a:pt x="5659" y="0"/>
                    <a:pt x="5595" y="0"/>
                  </a:cubicBezTo>
                  <a:close/>
                  <a:moveTo>
                    <a:pt x="10173" y="4982"/>
                  </a:moveTo>
                  <a:cubicBezTo>
                    <a:pt x="9995" y="4982"/>
                    <a:pt x="9825" y="5062"/>
                    <a:pt x="9716" y="5214"/>
                  </a:cubicBezTo>
                  <a:cubicBezTo>
                    <a:pt x="9620" y="5380"/>
                    <a:pt x="9751" y="5487"/>
                    <a:pt x="9811" y="5892"/>
                  </a:cubicBezTo>
                  <a:cubicBezTo>
                    <a:pt x="9894" y="6488"/>
                    <a:pt x="9680" y="6809"/>
                    <a:pt x="9894" y="7000"/>
                  </a:cubicBezTo>
                  <a:cubicBezTo>
                    <a:pt x="9954" y="7059"/>
                    <a:pt x="10025" y="7083"/>
                    <a:pt x="10097" y="7083"/>
                  </a:cubicBezTo>
                  <a:cubicBezTo>
                    <a:pt x="10394" y="7083"/>
                    <a:pt x="10632" y="6547"/>
                    <a:pt x="10692" y="6130"/>
                  </a:cubicBezTo>
                  <a:cubicBezTo>
                    <a:pt x="10704" y="6059"/>
                    <a:pt x="10823" y="5214"/>
                    <a:pt x="10394" y="5023"/>
                  </a:cubicBezTo>
                  <a:cubicBezTo>
                    <a:pt x="10321" y="4995"/>
                    <a:pt x="10246" y="4982"/>
                    <a:pt x="10173" y="4982"/>
                  </a:cubicBezTo>
                  <a:close/>
                  <a:moveTo>
                    <a:pt x="553" y="4982"/>
                  </a:moveTo>
                  <a:cubicBezTo>
                    <a:pt x="374" y="4982"/>
                    <a:pt x="205" y="5062"/>
                    <a:pt x="95" y="5214"/>
                  </a:cubicBezTo>
                  <a:cubicBezTo>
                    <a:pt x="0" y="5380"/>
                    <a:pt x="131" y="5487"/>
                    <a:pt x="191" y="5892"/>
                  </a:cubicBezTo>
                  <a:cubicBezTo>
                    <a:pt x="274" y="6488"/>
                    <a:pt x="60" y="6809"/>
                    <a:pt x="274" y="7011"/>
                  </a:cubicBezTo>
                  <a:cubicBezTo>
                    <a:pt x="322" y="7059"/>
                    <a:pt x="393" y="7083"/>
                    <a:pt x="476" y="7095"/>
                  </a:cubicBezTo>
                  <a:cubicBezTo>
                    <a:pt x="762" y="7095"/>
                    <a:pt x="1012" y="6547"/>
                    <a:pt x="1072" y="6142"/>
                  </a:cubicBezTo>
                  <a:cubicBezTo>
                    <a:pt x="1084" y="6059"/>
                    <a:pt x="1191" y="5214"/>
                    <a:pt x="774" y="5023"/>
                  </a:cubicBezTo>
                  <a:cubicBezTo>
                    <a:pt x="701" y="4995"/>
                    <a:pt x="626" y="4982"/>
                    <a:pt x="553" y="4982"/>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1"/>
            <p:cNvSpPr/>
            <p:nvPr/>
          </p:nvSpPr>
          <p:spPr>
            <a:xfrm>
              <a:off x="3051385" y="2463541"/>
              <a:ext cx="85075" cy="181383"/>
            </a:xfrm>
            <a:custGeom>
              <a:avLst/>
              <a:gdLst/>
              <a:ahLst/>
              <a:cxnLst/>
              <a:rect l="l" t="t" r="r" b="b"/>
              <a:pathLst>
                <a:path w="1810" h="3859" extrusionOk="0">
                  <a:moveTo>
                    <a:pt x="607" y="1"/>
                  </a:moveTo>
                  <a:cubicBezTo>
                    <a:pt x="274" y="1"/>
                    <a:pt x="12" y="263"/>
                    <a:pt x="12" y="596"/>
                  </a:cubicBezTo>
                  <a:lnTo>
                    <a:pt x="12" y="3263"/>
                  </a:lnTo>
                  <a:cubicBezTo>
                    <a:pt x="0" y="3585"/>
                    <a:pt x="274" y="3859"/>
                    <a:pt x="607" y="3859"/>
                  </a:cubicBezTo>
                  <a:lnTo>
                    <a:pt x="1215" y="3859"/>
                  </a:lnTo>
                  <a:cubicBezTo>
                    <a:pt x="1548" y="3859"/>
                    <a:pt x="1810" y="3585"/>
                    <a:pt x="1810" y="3263"/>
                  </a:cubicBezTo>
                  <a:lnTo>
                    <a:pt x="1810" y="596"/>
                  </a:lnTo>
                  <a:cubicBezTo>
                    <a:pt x="1810" y="263"/>
                    <a:pt x="1548" y="1"/>
                    <a:pt x="1215" y="1"/>
                  </a:cubicBezTo>
                  <a:close/>
                </a:path>
              </a:pathLst>
            </a:custGeom>
            <a:solidFill>
              <a:srgbClr val="A0A0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51"/>
            <p:cNvSpPr/>
            <p:nvPr/>
          </p:nvSpPr>
          <p:spPr>
            <a:xfrm>
              <a:off x="3079915" y="2463447"/>
              <a:ext cx="57108" cy="181477"/>
            </a:xfrm>
            <a:custGeom>
              <a:avLst/>
              <a:gdLst/>
              <a:ahLst/>
              <a:cxnLst/>
              <a:rect l="l" t="t" r="r" b="b"/>
              <a:pathLst>
                <a:path w="1215" h="3861" extrusionOk="0">
                  <a:moveTo>
                    <a:pt x="608" y="0"/>
                  </a:moveTo>
                  <a:cubicBezTo>
                    <a:pt x="304" y="0"/>
                    <a:pt x="0" y="199"/>
                    <a:pt x="0" y="598"/>
                  </a:cubicBezTo>
                  <a:lnTo>
                    <a:pt x="0" y="3265"/>
                  </a:lnTo>
                  <a:cubicBezTo>
                    <a:pt x="0" y="3599"/>
                    <a:pt x="274" y="3861"/>
                    <a:pt x="608" y="3861"/>
                  </a:cubicBezTo>
                  <a:lnTo>
                    <a:pt x="620" y="3861"/>
                  </a:lnTo>
                  <a:cubicBezTo>
                    <a:pt x="941" y="3861"/>
                    <a:pt x="1215" y="3587"/>
                    <a:pt x="1215" y="3265"/>
                  </a:cubicBezTo>
                  <a:lnTo>
                    <a:pt x="1215" y="598"/>
                  </a:lnTo>
                  <a:cubicBezTo>
                    <a:pt x="1215" y="199"/>
                    <a:pt x="911" y="0"/>
                    <a:pt x="608" y="0"/>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51"/>
            <p:cNvSpPr/>
            <p:nvPr/>
          </p:nvSpPr>
          <p:spPr>
            <a:xfrm>
              <a:off x="2748082" y="2233272"/>
              <a:ext cx="560223" cy="455877"/>
            </a:xfrm>
            <a:custGeom>
              <a:avLst/>
              <a:gdLst/>
              <a:ahLst/>
              <a:cxnLst/>
              <a:rect l="l" t="t" r="r" b="b"/>
              <a:pathLst>
                <a:path w="11919" h="9699" extrusionOk="0">
                  <a:moveTo>
                    <a:pt x="5905" y="1"/>
                  </a:moveTo>
                  <a:cubicBezTo>
                    <a:pt x="5602" y="1"/>
                    <a:pt x="5322" y="203"/>
                    <a:pt x="5251" y="519"/>
                  </a:cubicBezTo>
                  <a:lnTo>
                    <a:pt x="5060" y="1292"/>
                  </a:lnTo>
                  <a:cubicBezTo>
                    <a:pt x="4953" y="1697"/>
                    <a:pt x="4977" y="2114"/>
                    <a:pt x="5132" y="2507"/>
                  </a:cubicBezTo>
                  <a:lnTo>
                    <a:pt x="5167" y="2626"/>
                  </a:lnTo>
                  <a:cubicBezTo>
                    <a:pt x="5239" y="2816"/>
                    <a:pt x="5417" y="2947"/>
                    <a:pt x="5620" y="2971"/>
                  </a:cubicBezTo>
                  <a:cubicBezTo>
                    <a:pt x="5810" y="2983"/>
                    <a:pt x="6013" y="3007"/>
                    <a:pt x="6215" y="3019"/>
                  </a:cubicBezTo>
                  <a:lnTo>
                    <a:pt x="6227" y="3019"/>
                  </a:lnTo>
                  <a:cubicBezTo>
                    <a:pt x="6156" y="2947"/>
                    <a:pt x="6096" y="2864"/>
                    <a:pt x="6060" y="2781"/>
                  </a:cubicBezTo>
                  <a:lnTo>
                    <a:pt x="6013" y="2650"/>
                  </a:lnTo>
                  <a:cubicBezTo>
                    <a:pt x="5846" y="2209"/>
                    <a:pt x="5810" y="1721"/>
                    <a:pt x="5929" y="1257"/>
                  </a:cubicBezTo>
                  <a:lnTo>
                    <a:pt x="6144" y="388"/>
                  </a:lnTo>
                  <a:cubicBezTo>
                    <a:pt x="6179" y="268"/>
                    <a:pt x="6227" y="161"/>
                    <a:pt x="6310" y="78"/>
                  </a:cubicBezTo>
                  <a:lnTo>
                    <a:pt x="6060" y="18"/>
                  </a:lnTo>
                  <a:cubicBezTo>
                    <a:pt x="6009" y="6"/>
                    <a:pt x="5956" y="1"/>
                    <a:pt x="5905" y="1"/>
                  </a:cubicBezTo>
                  <a:close/>
                  <a:moveTo>
                    <a:pt x="7060" y="4900"/>
                  </a:moveTo>
                  <a:cubicBezTo>
                    <a:pt x="6251" y="4900"/>
                    <a:pt x="6251" y="6103"/>
                    <a:pt x="7060" y="6103"/>
                  </a:cubicBezTo>
                  <a:lnTo>
                    <a:pt x="7668" y="6103"/>
                  </a:lnTo>
                  <a:cubicBezTo>
                    <a:pt x="8001" y="6103"/>
                    <a:pt x="8263" y="5841"/>
                    <a:pt x="8263" y="5507"/>
                  </a:cubicBezTo>
                  <a:lnTo>
                    <a:pt x="8263" y="5495"/>
                  </a:lnTo>
                  <a:cubicBezTo>
                    <a:pt x="8263" y="5162"/>
                    <a:pt x="8001" y="4900"/>
                    <a:pt x="7668" y="4900"/>
                  </a:cubicBezTo>
                  <a:close/>
                  <a:moveTo>
                    <a:pt x="6504" y="6528"/>
                  </a:moveTo>
                  <a:cubicBezTo>
                    <a:pt x="6285" y="6528"/>
                    <a:pt x="6285" y="6975"/>
                    <a:pt x="6504" y="6975"/>
                  </a:cubicBezTo>
                  <a:cubicBezTo>
                    <a:pt x="6515" y="6975"/>
                    <a:pt x="6525" y="6974"/>
                    <a:pt x="6537" y="6972"/>
                  </a:cubicBezTo>
                  <a:lnTo>
                    <a:pt x="8192" y="6972"/>
                  </a:lnTo>
                  <a:cubicBezTo>
                    <a:pt x="8442" y="6936"/>
                    <a:pt x="8442" y="6567"/>
                    <a:pt x="8192" y="6531"/>
                  </a:cubicBezTo>
                  <a:lnTo>
                    <a:pt x="6537" y="6531"/>
                  </a:lnTo>
                  <a:cubicBezTo>
                    <a:pt x="6525" y="6529"/>
                    <a:pt x="6515" y="6528"/>
                    <a:pt x="6504" y="6528"/>
                  </a:cubicBezTo>
                  <a:close/>
                  <a:moveTo>
                    <a:pt x="6511" y="7363"/>
                  </a:moveTo>
                  <a:cubicBezTo>
                    <a:pt x="6283" y="7363"/>
                    <a:pt x="6283" y="7819"/>
                    <a:pt x="6511" y="7819"/>
                  </a:cubicBezTo>
                  <a:cubicBezTo>
                    <a:pt x="6520" y="7819"/>
                    <a:pt x="6528" y="7818"/>
                    <a:pt x="6537" y="7817"/>
                  </a:cubicBezTo>
                  <a:lnTo>
                    <a:pt x="8192" y="7817"/>
                  </a:lnTo>
                  <a:cubicBezTo>
                    <a:pt x="8311" y="7817"/>
                    <a:pt x="8418" y="7710"/>
                    <a:pt x="8418" y="7591"/>
                  </a:cubicBezTo>
                  <a:cubicBezTo>
                    <a:pt x="8418" y="7472"/>
                    <a:pt x="8311" y="7365"/>
                    <a:pt x="8192" y="7365"/>
                  </a:cubicBezTo>
                  <a:lnTo>
                    <a:pt x="6537" y="7365"/>
                  </a:lnTo>
                  <a:cubicBezTo>
                    <a:pt x="6528" y="7363"/>
                    <a:pt x="6520" y="7363"/>
                    <a:pt x="6511" y="7363"/>
                  </a:cubicBezTo>
                  <a:close/>
                  <a:moveTo>
                    <a:pt x="5810" y="8091"/>
                  </a:moveTo>
                  <a:cubicBezTo>
                    <a:pt x="5001" y="8091"/>
                    <a:pt x="5001" y="9293"/>
                    <a:pt x="5810" y="9293"/>
                  </a:cubicBezTo>
                  <a:lnTo>
                    <a:pt x="8930" y="9293"/>
                  </a:lnTo>
                  <a:cubicBezTo>
                    <a:pt x="9263" y="9293"/>
                    <a:pt x="9525" y="9031"/>
                    <a:pt x="9525" y="8698"/>
                  </a:cubicBezTo>
                  <a:lnTo>
                    <a:pt x="9525" y="8686"/>
                  </a:lnTo>
                  <a:cubicBezTo>
                    <a:pt x="9525" y="8353"/>
                    <a:pt x="9263" y="8091"/>
                    <a:pt x="8930" y="8091"/>
                  </a:cubicBezTo>
                  <a:close/>
                  <a:moveTo>
                    <a:pt x="1008" y="4942"/>
                  </a:moveTo>
                  <a:cubicBezTo>
                    <a:pt x="685" y="4942"/>
                    <a:pt x="392" y="5156"/>
                    <a:pt x="310" y="5483"/>
                  </a:cubicBezTo>
                  <a:lnTo>
                    <a:pt x="107" y="6305"/>
                  </a:lnTo>
                  <a:cubicBezTo>
                    <a:pt x="0" y="6734"/>
                    <a:pt x="24" y="7186"/>
                    <a:pt x="191" y="7591"/>
                  </a:cubicBezTo>
                  <a:lnTo>
                    <a:pt x="988" y="9698"/>
                  </a:lnTo>
                  <a:lnTo>
                    <a:pt x="2715" y="9210"/>
                  </a:lnTo>
                  <a:cubicBezTo>
                    <a:pt x="2715" y="9210"/>
                    <a:pt x="1381" y="8710"/>
                    <a:pt x="1345" y="4995"/>
                  </a:cubicBezTo>
                  <a:lnTo>
                    <a:pt x="1167" y="4960"/>
                  </a:lnTo>
                  <a:cubicBezTo>
                    <a:pt x="1114" y="4948"/>
                    <a:pt x="1061" y="4942"/>
                    <a:pt x="1008" y="4942"/>
                  </a:cubicBezTo>
                  <a:close/>
                  <a:moveTo>
                    <a:pt x="10625" y="4950"/>
                  </a:moveTo>
                  <a:cubicBezTo>
                    <a:pt x="10299" y="4950"/>
                    <a:pt x="10011" y="5171"/>
                    <a:pt x="9930" y="5495"/>
                  </a:cubicBezTo>
                  <a:lnTo>
                    <a:pt x="9727" y="6305"/>
                  </a:lnTo>
                  <a:cubicBezTo>
                    <a:pt x="9620" y="6734"/>
                    <a:pt x="9644" y="7186"/>
                    <a:pt x="9799" y="7603"/>
                  </a:cubicBezTo>
                  <a:lnTo>
                    <a:pt x="10609" y="9698"/>
                  </a:lnTo>
                  <a:lnTo>
                    <a:pt x="11918" y="9698"/>
                  </a:lnTo>
                  <a:cubicBezTo>
                    <a:pt x="11918" y="9698"/>
                    <a:pt x="10228" y="7996"/>
                    <a:pt x="10966" y="5007"/>
                  </a:cubicBezTo>
                  <a:lnTo>
                    <a:pt x="10799" y="4971"/>
                  </a:lnTo>
                  <a:cubicBezTo>
                    <a:pt x="10740" y="4957"/>
                    <a:pt x="10682" y="4950"/>
                    <a:pt x="10625" y="495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1"/>
            <p:cNvSpPr/>
            <p:nvPr/>
          </p:nvSpPr>
          <p:spPr>
            <a:xfrm>
              <a:off x="3073757" y="2463306"/>
              <a:ext cx="62701" cy="33889"/>
            </a:xfrm>
            <a:custGeom>
              <a:avLst/>
              <a:gdLst/>
              <a:ahLst/>
              <a:cxnLst/>
              <a:rect l="l" t="t" r="r" b="b"/>
              <a:pathLst>
                <a:path w="1334" h="721" extrusionOk="0">
                  <a:moveTo>
                    <a:pt x="93" y="1"/>
                  </a:moveTo>
                  <a:cubicBezTo>
                    <a:pt x="65" y="1"/>
                    <a:pt x="36" y="6"/>
                    <a:pt x="12" y="6"/>
                  </a:cubicBezTo>
                  <a:cubicBezTo>
                    <a:pt x="12" y="54"/>
                    <a:pt x="0" y="89"/>
                    <a:pt x="12" y="125"/>
                  </a:cubicBezTo>
                  <a:lnTo>
                    <a:pt x="24" y="125"/>
                  </a:lnTo>
                  <a:cubicBezTo>
                    <a:pt x="24" y="447"/>
                    <a:pt x="286" y="720"/>
                    <a:pt x="620" y="720"/>
                  </a:cubicBezTo>
                  <a:lnTo>
                    <a:pt x="1215" y="720"/>
                  </a:lnTo>
                  <a:cubicBezTo>
                    <a:pt x="1251" y="720"/>
                    <a:pt x="1286" y="720"/>
                    <a:pt x="1322" y="708"/>
                  </a:cubicBezTo>
                  <a:cubicBezTo>
                    <a:pt x="1334" y="673"/>
                    <a:pt x="1334" y="637"/>
                    <a:pt x="1334" y="589"/>
                  </a:cubicBezTo>
                  <a:cubicBezTo>
                    <a:pt x="1334" y="268"/>
                    <a:pt x="1072" y="6"/>
                    <a:pt x="739" y="6"/>
                  </a:cubicBezTo>
                  <a:lnTo>
                    <a:pt x="131" y="6"/>
                  </a:lnTo>
                  <a:cubicBezTo>
                    <a:pt x="120" y="2"/>
                    <a:pt x="106" y="1"/>
                    <a:pt x="93"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51"/>
            <p:cNvSpPr/>
            <p:nvPr/>
          </p:nvSpPr>
          <p:spPr>
            <a:xfrm>
              <a:off x="3020034" y="2612964"/>
              <a:ext cx="185284" cy="56591"/>
            </a:xfrm>
            <a:custGeom>
              <a:avLst/>
              <a:gdLst/>
              <a:ahLst/>
              <a:cxnLst/>
              <a:rect l="l" t="t" r="r" b="b"/>
              <a:pathLst>
                <a:path w="3942" h="1204" extrusionOk="0">
                  <a:moveTo>
                    <a:pt x="798" y="1"/>
                  </a:moveTo>
                  <a:cubicBezTo>
                    <a:pt x="0" y="1"/>
                    <a:pt x="0" y="1203"/>
                    <a:pt x="798" y="1203"/>
                  </a:cubicBezTo>
                  <a:lnTo>
                    <a:pt x="3144" y="1203"/>
                  </a:lnTo>
                  <a:cubicBezTo>
                    <a:pt x="3941" y="1203"/>
                    <a:pt x="3941" y="1"/>
                    <a:pt x="3144"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51"/>
            <p:cNvSpPr/>
            <p:nvPr/>
          </p:nvSpPr>
          <p:spPr>
            <a:xfrm>
              <a:off x="2747518" y="2542459"/>
              <a:ext cx="714109" cy="397641"/>
            </a:xfrm>
            <a:custGeom>
              <a:avLst/>
              <a:gdLst/>
              <a:ahLst/>
              <a:cxnLst/>
              <a:rect l="l" t="t" r="r" b="b"/>
              <a:pathLst>
                <a:path w="15193" h="8460" extrusionOk="0">
                  <a:moveTo>
                    <a:pt x="310" y="1"/>
                  </a:moveTo>
                  <a:cubicBezTo>
                    <a:pt x="179" y="1"/>
                    <a:pt x="60" y="96"/>
                    <a:pt x="48" y="227"/>
                  </a:cubicBezTo>
                  <a:cubicBezTo>
                    <a:pt x="12" y="560"/>
                    <a:pt x="0" y="882"/>
                    <a:pt x="0" y="1215"/>
                  </a:cubicBezTo>
                  <a:cubicBezTo>
                    <a:pt x="69" y="5259"/>
                    <a:pt x="3371" y="8460"/>
                    <a:pt x="7362" y="8460"/>
                  </a:cubicBezTo>
                  <a:cubicBezTo>
                    <a:pt x="7530" y="8460"/>
                    <a:pt x="7700" y="8454"/>
                    <a:pt x="7870" y="8442"/>
                  </a:cubicBezTo>
                  <a:cubicBezTo>
                    <a:pt x="12073" y="8157"/>
                    <a:pt x="15193" y="4406"/>
                    <a:pt x="14692" y="227"/>
                  </a:cubicBezTo>
                  <a:cubicBezTo>
                    <a:pt x="14681" y="96"/>
                    <a:pt x="14561" y="1"/>
                    <a:pt x="14431" y="1"/>
                  </a:cubicBezTo>
                  <a:lnTo>
                    <a:pt x="14407" y="1"/>
                  </a:lnTo>
                  <a:cubicBezTo>
                    <a:pt x="14264" y="1"/>
                    <a:pt x="14145" y="120"/>
                    <a:pt x="14145" y="263"/>
                  </a:cubicBezTo>
                  <a:lnTo>
                    <a:pt x="14145" y="989"/>
                  </a:lnTo>
                  <a:cubicBezTo>
                    <a:pt x="14145" y="1894"/>
                    <a:pt x="13407" y="2644"/>
                    <a:pt x="12490" y="2644"/>
                  </a:cubicBezTo>
                  <a:lnTo>
                    <a:pt x="11633" y="2644"/>
                  </a:lnTo>
                  <a:cubicBezTo>
                    <a:pt x="10716" y="2644"/>
                    <a:pt x="9978" y="1894"/>
                    <a:pt x="9978" y="989"/>
                  </a:cubicBezTo>
                  <a:lnTo>
                    <a:pt x="9978" y="263"/>
                  </a:lnTo>
                  <a:cubicBezTo>
                    <a:pt x="9978" y="90"/>
                    <a:pt x="9847" y="4"/>
                    <a:pt x="9716" y="4"/>
                  </a:cubicBezTo>
                  <a:cubicBezTo>
                    <a:pt x="9585" y="4"/>
                    <a:pt x="9454" y="90"/>
                    <a:pt x="9454" y="263"/>
                  </a:cubicBezTo>
                  <a:lnTo>
                    <a:pt x="9454" y="989"/>
                  </a:lnTo>
                  <a:cubicBezTo>
                    <a:pt x="9454" y="1894"/>
                    <a:pt x="8716" y="2644"/>
                    <a:pt x="7799" y="2644"/>
                  </a:cubicBezTo>
                  <a:lnTo>
                    <a:pt x="6941" y="2644"/>
                  </a:lnTo>
                  <a:cubicBezTo>
                    <a:pt x="6025" y="2644"/>
                    <a:pt x="5287" y="1894"/>
                    <a:pt x="5287" y="989"/>
                  </a:cubicBezTo>
                  <a:lnTo>
                    <a:pt x="5287" y="263"/>
                  </a:lnTo>
                  <a:cubicBezTo>
                    <a:pt x="5287" y="90"/>
                    <a:pt x="5156" y="4"/>
                    <a:pt x="5025" y="4"/>
                  </a:cubicBezTo>
                  <a:cubicBezTo>
                    <a:pt x="4894" y="4"/>
                    <a:pt x="4763" y="90"/>
                    <a:pt x="4763" y="263"/>
                  </a:cubicBezTo>
                  <a:lnTo>
                    <a:pt x="4763" y="989"/>
                  </a:lnTo>
                  <a:cubicBezTo>
                    <a:pt x="4763" y="1894"/>
                    <a:pt x="4024" y="2644"/>
                    <a:pt x="3108" y="2644"/>
                  </a:cubicBezTo>
                  <a:lnTo>
                    <a:pt x="2262" y="2644"/>
                  </a:lnTo>
                  <a:cubicBezTo>
                    <a:pt x="1346" y="2644"/>
                    <a:pt x="595" y="1894"/>
                    <a:pt x="595" y="989"/>
                  </a:cubicBezTo>
                  <a:lnTo>
                    <a:pt x="595" y="263"/>
                  </a:lnTo>
                  <a:cubicBezTo>
                    <a:pt x="595" y="120"/>
                    <a:pt x="488" y="1"/>
                    <a:pt x="3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51"/>
            <p:cNvSpPr/>
            <p:nvPr/>
          </p:nvSpPr>
          <p:spPr>
            <a:xfrm>
              <a:off x="2725662" y="2541895"/>
              <a:ext cx="428710" cy="397970"/>
            </a:xfrm>
            <a:custGeom>
              <a:avLst/>
              <a:gdLst/>
              <a:ahLst/>
              <a:cxnLst/>
              <a:rect l="l" t="t" r="r" b="b"/>
              <a:pathLst>
                <a:path w="9121" h="8467" extrusionOk="0">
                  <a:moveTo>
                    <a:pt x="775" y="1"/>
                  </a:moveTo>
                  <a:cubicBezTo>
                    <a:pt x="644" y="1"/>
                    <a:pt x="525" y="108"/>
                    <a:pt x="513" y="239"/>
                  </a:cubicBezTo>
                  <a:cubicBezTo>
                    <a:pt x="1" y="4620"/>
                    <a:pt x="3430" y="8466"/>
                    <a:pt x="7847" y="8466"/>
                  </a:cubicBezTo>
                  <a:cubicBezTo>
                    <a:pt x="8276" y="8466"/>
                    <a:pt x="8704" y="8419"/>
                    <a:pt x="9121" y="8347"/>
                  </a:cubicBezTo>
                  <a:cubicBezTo>
                    <a:pt x="6168" y="7823"/>
                    <a:pt x="3835" y="5573"/>
                    <a:pt x="3192" y="2644"/>
                  </a:cubicBezTo>
                  <a:lnTo>
                    <a:pt x="2715" y="2644"/>
                  </a:lnTo>
                  <a:cubicBezTo>
                    <a:pt x="1811" y="2644"/>
                    <a:pt x="1060" y="1906"/>
                    <a:pt x="1060" y="989"/>
                  </a:cubicBezTo>
                  <a:lnTo>
                    <a:pt x="1060" y="263"/>
                  </a:lnTo>
                  <a:cubicBezTo>
                    <a:pt x="1060" y="120"/>
                    <a:pt x="953" y="1"/>
                    <a:pt x="810"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51"/>
            <p:cNvSpPr/>
            <p:nvPr/>
          </p:nvSpPr>
          <p:spPr>
            <a:xfrm>
              <a:off x="3167761" y="2720273"/>
              <a:ext cx="213250" cy="157035"/>
            </a:xfrm>
            <a:custGeom>
              <a:avLst/>
              <a:gdLst/>
              <a:ahLst/>
              <a:cxnLst/>
              <a:rect l="l" t="t" r="r" b="b"/>
              <a:pathLst>
                <a:path w="4537" h="3341" extrusionOk="0">
                  <a:moveTo>
                    <a:pt x="3619" y="1"/>
                  </a:moveTo>
                  <a:cubicBezTo>
                    <a:pt x="3188" y="1"/>
                    <a:pt x="2637" y="127"/>
                    <a:pt x="2180" y="349"/>
                  </a:cubicBezTo>
                  <a:cubicBezTo>
                    <a:pt x="739" y="1064"/>
                    <a:pt x="1" y="2921"/>
                    <a:pt x="346" y="3266"/>
                  </a:cubicBezTo>
                  <a:cubicBezTo>
                    <a:pt x="399" y="3318"/>
                    <a:pt x="477" y="3341"/>
                    <a:pt x="572" y="3341"/>
                  </a:cubicBezTo>
                  <a:cubicBezTo>
                    <a:pt x="1112" y="3341"/>
                    <a:pt x="2226" y="2600"/>
                    <a:pt x="2763" y="2195"/>
                  </a:cubicBezTo>
                  <a:cubicBezTo>
                    <a:pt x="3287" y="1778"/>
                    <a:pt x="4537" y="706"/>
                    <a:pt x="4299" y="242"/>
                  </a:cubicBezTo>
                  <a:cubicBezTo>
                    <a:pt x="4211" y="76"/>
                    <a:pt x="3951" y="1"/>
                    <a:pt x="3619" y="1"/>
                  </a:cubicBezTo>
                  <a:close/>
                </a:path>
              </a:pathLst>
            </a:custGeom>
            <a:solidFill>
              <a:srgbClr val="FFFFFF">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1"/>
            <p:cNvSpPr/>
            <p:nvPr/>
          </p:nvSpPr>
          <p:spPr>
            <a:xfrm>
              <a:off x="2991316" y="2348430"/>
              <a:ext cx="308618" cy="128317"/>
            </a:xfrm>
            <a:custGeom>
              <a:avLst/>
              <a:gdLst/>
              <a:ahLst/>
              <a:cxnLst/>
              <a:rect l="l" t="t" r="r" b="b"/>
              <a:pathLst>
                <a:path w="6566" h="2730" extrusionOk="0">
                  <a:moveTo>
                    <a:pt x="5940" y="0"/>
                  </a:moveTo>
                  <a:cubicBezTo>
                    <a:pt x="5817" y="0"/>
                    <a:pt x="5695" y="63"/>
                    <a:pt x="5719" y="188"/>
                  </a:cubicBezTo>
                  <a:lnTo>
                    <a:pt x="5719" y="343"/>
                  </a:lnTo>
                  <a:lnTo>
                    <a:pt x="5564" y="343"/>
                  </a:lnTo>
                  <a:cubicBezTo>
                    <a:pt x="5554" y="341"/>
                    <a:pt x="5544" y="340"/>
                    <a:pt x="5534" y="340"/>
                  </a:cubicBezTo>
                  <a:cubicBezTo>
                    <a:pt x="5325" y="340"/>
                    <a:pt x="5325" y="786"/>
                    <a:pt x="5534" y="786"/>
                  </a:cubicBezTo>
                  <a:cubicBezTo>
                    <a:pt x="5544" y="786"/>
                    <a:pt x="5554" y="785"/>
                    <a:pt x="5564" y="783"/>
                  </a:cubicBezTo>
                  <a:lnTo>
                    <a:pt x="5719" y="783"/>
                  </a:lnTo>
                  <a:lnTo>
                    <a:pt x="5719" y="938"/>
                  </a:lnTo>
                  <a:cubicBezTo>
                    <a:pt x="5695" y="1069"/>
                    <a:pt x="5817" y="1134"/>
                    <a:pt x="5940" y="1134"/>
                  </a:cubicBezTo>
                  <a:cubicBezTo>
                    <a:pt x="6062" y="1134"/>
                    <a:pt x="6184" y="1069"/>
                    <a:pt x="6160" y="938"/>
                  </a:cubicBezTo>
                  <a:lnTo>
                    <a:pt x="6160" y="783"/>
                  </a:lnTo>
                  <a:lnTo>
                    <a:pt x="6315" y="783"/>
                  </a:lnTo>
                  <a:cubicBezTo>
                    <a:pt x="6326" y="785"/>
                    <a:pt x="6336" y="786"/>
                    <a:pt x="6347" y="786"/>
                  </a:cubicBezTo>
                  <a:cubicBezTo>
                    <a:pt x="6566" y="786"/>
                    <a:pt x="6566" y="340"/>
                    <a:pt x="6347" y="340"/>
                  </a:cubicBezTo>
                  <a:cubicBezTo>
                    <a:pt x="6336" y="340"/>
                    <a:pt x="6326" y="341"/>
                    <a:pt x="6315" y="343"/>
                  </a:cubicBezTo>
                  <a:lnTo>
                    <a:pt x="6160" y="343"/>
                  </a:lnTo>
                  <a:lnTo>
                    <a:pt x="6160" y="188"/>
                  </a:lnTo>
                  <a:cubicBezTo>
                    <a:pt x="6184" y="63"/>
                    <a:pt x="6062" y="0"/>
                    <a:pt x="5940" y="0"/>
                  </a:cubicBezTo>
                  <a:close/>
                  <a:moveTo>
                    <a:pt x="623" y="1599"/>
                  </a:moveTo>
                  <a:cubicBezTo>
                    <a:pt x="501" y="1599"/>
                    <a:pt x="379" y="1664"/>
                    <a:pt x="397" y="1795"/>
                  </a:cubicBezTo>
                  <a:lnTo>
                    <a:pt x="397" y="1938"/>
                  </a:lnTo>
                  <a:lnTo>
                    <a:pt x="254" y="1938"/>
                  </a:lnTo>
                  <a:cubicBezTo>
                    <a:pt x="246" y="1937"/>
                    <a:pt x="237" y="1936"/>
                    <a:pt x="229" y="1936"/>
                  </a:cubicBezTo>
                  <a:cubicBezTo>
                    <a:pt x="1" y="1936"/>
                    <a:pt x="1" y="2392"/>
                    <a:pt x="229" y="2392"/>
                  </a:cubicBezTo>
                  <a:cubicBezTo>
                    <a:pt x="237" y="2392"/>
                    <a:pt x="246" y="2392"/>
                    <a:pt x="254" y="2390"/>
                  </a:cubicBezTo>
                  <a:lnTo>
                    <a:pt x="397" y="2390"/>
                  </a:lnTo>
                  <a:lnTo>
                    <a:pt x="397" y="2533"/>
                  </a:lnTo>
                  <a:cubicBezTo>
                    <a:pt x="379" y="2664"/>
                    <a:pt x="501" y="2730"/>
                    <a:pt x="623" y="2730"/>
                  </a:cubicBezTo>
                  <a:cubicBezTo>
                    <a:pt x="745" y="2730"/>
                    <a:pt x="867" y="2664"/>
                    <a:pt x="850" y="2533"/>
                  </a:cubicBezTo>
                  <a:lnTo>
                    <a:pt x="850" y="2390"/>
                  </a:lnTo>
                  <a:lnTo>
                    <a:pt x="992" y="2390"/>
                  </a:lnTo>
                  <a:cubicBezTo>
                    <a:pt x="1123" y="2390"/>
                    <a:pt x="1219" y="2283"/>
                    <a:pt x="1219" y="2164"/>
                  </a:cubicBezTo>
                  <a:cubicBezTo>
                    <a:pt x="1219" y="2045"/>
                    <a:pt x="1123" y="1938"/>
                    <a:pt x="992" y="1938"/>
                  </a:cubicBezTo>
                  <a:lnTo>
                    <a:pt x="850" y="1938"/>
                  </a:lnTo>
                  <a:lnTo>
                    <a:pt x="850" y="1795"/>
                  </a:lnTo>
                  <a:cubicBezTo>
                    <a:pt x="867" y="1664"/>
                    <a:pt x="745" y="1599"/>
                    <a:pt x="623" y="1599"/>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1"/>
            <p:cNvSpPr/>
            <p:nvPr/>
          </p:nvSpPr>
          <p:spPr>
            <a:xfrm>
              <a:off x="2873765" y="2356374"/>
              <a:ext cx="58095" cy="53254"/>
            </a:xfrm>
            <a:custGeom>
              <a:avLst/>
              <a:gdLst/>
              <a:ahLst/>
              <a:cxnLst/>
              <a:rect l="l" t="t" r="r" b="b"/>
              <a:pathLst>
                <a:path w="1236" h="1133" extrusionOk="0">
                  <a:moveTo>
                    <a:pt x="618" y="1"/>
                  </a:moveTo>
                  <a:cubicBezTo>
                    <a:pt x="496" y="1"/>
                    <a:pt x="374" y="66"/>
                    <a:pt x="398" y="197"/>
                  </a:cubicBezTo>
                  <a:lnTo>
                    <a:pt x="398" y="340"/>
                  </a:lnTo>
                  <a:lnTo>
                    <a:pt x="243" y="340"/>
                  </a:lnTo>
                  <a:cubicBezTo>
                    <a:pt x="232" y="338"/>
                    <a:pt x="222" y="337"/>
                    <a:pt x="212" y="337"/>
                  </a:cubicBezTo>
                  <a:cubicBezTo>
                    <a:pt x="1" y="337"/>
                    <a:pt x="3" y="794"/>
                    <a:pt x="220" y="794"/>
                  </a:cubicBezTo>
                  <a:cubicBezTo>
                    <a:pt x="227" y="794"/>
                    <a:pt x="235" y="794"/>
                    <a:pt x="243" y="793"/>
                  </a:cubicBezTo>
                  <a:lnTo>
                    <a:pt x="398" y="793"/>
                  </a:lnTo>
                  <a:lnTo>
                    <a:pt x="398" y="936"/>
                  </a:lnTo>
                  <a:cubicBezTo>
                    <a:pt x="374" y="1067"/>
                    <a:pt x="496" y="1132"/>
                    <a:pt x="618" y="1132"/>
                  </a:cubicBezTo>
                  <a:cubicBezTo>
                    <a:pt x="740" y="1132"/>
                    <a:pt x="862" y="1067"/>
                    <a:pt x="838" y="936"/>
                  </a:cubicBezTo>
                  <a:lnTo>
                    <a:pt x="838" y="793"/>
                  </a:lnTo>
                  <a:lnTo>
                    <a:pt x="993" y="793"/>
                  </a:lnTo>
                  <a:cubicBezTo>
                    <a:pt x="1001" y="794"/>
                    <a:pt x="1009" y="794"/>
                    <a:pt x="1017" y="794"/>
                  </a:cubicBezTo>
                  <a:cubicBezTo>
                    <a:pt x="1233" y="794"/>
                    <a:pt x="1235" y="337"/>
                    <a:pt x="1024" y="337"/>
                  </a:cubicBezTo>
                  <a:cubicBezTo>
                    <a:pt x="1014" y="337"/>
                    <a:pt x="1004" y="338"/>
                    <a:pt x="993" y="340"/>
                  </a:cubicBezTo>
                  <a:lnTo>
                    <a:pt x="838" y="340"/>
                  </a:lnTo>
                  <a:lnTo>
                    <a:pt x="838" y="197"/>
                  </a:lnTo>
                  <a:cubicBezTo>
                    <a:pt x="862" y="66"/>
                    <a:pt x="740" y="1"/>
                    <a:pt x="618" y="1"/>
                  </a:cubicBezTo>
                  <a:close/>
                </a:path>
              </a:pathLst>
            </a:custGeom>
            <a:solidFill>
              <a:srgbClr val="B9D3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 name="Google Shape;908;p51"/>
          <p:cNvGrpSpPr/>
          <p:nvPr/>
        </p:nvGrpSpPr>
        <p:grpSpPr>
          <a:xfrm>
            <a:off x="4172925" y="2624224"/>
            <a:ext cx="799495" cy="719845"/>
            <a:chOff x="4180017" y="2454631"/>
            <a:chExt cx="924913" cy="877646"/>
          </a:xfrm>
        </p:grpSpPr>
        <p:sp>
          <p:nvSpPr>
            <p:cNvPr id="909" name="Google Shape;909;p51"/>
            <p:cNvSpPr/>
            <p:nvPr/>
          </p:nvSpPr>
          <p:spPr>
            <a:xfrm>
              <a:off x="4249600" y="2454631"/>
              <a:ext cx="833596" cy="877646"/>
            </a:xfrm>
            <a:custGeom>
              <a:avLst/>
              <a:gdLst/>
              <a:ahLst/>
              <a:cxnLst/>
              <a:rect l="l" t="t" r="r" b="b"/>
              <a:pathLst>
                <a:path w="13693" h="14416" extrusionOk="0">
                  <a:moveTo>
                    <a:pt x="6462" y="1"/>
                  </a:moveTo>
                  <a:cubicBezTo>
                    <a:pt x="3764" y="1"/>
                    <a:pt x="1230" y="1527"/>
                    <a:pt x="0" y="4035"/>
                  </a:cubicBezTo>
                  <a:cubicBezTo>
                    <a:pt x="977" y="6036"/>
                    <a:pt x="977" y="8381"/>
                    <a:pt x="0" y="10381"/>
                  </a:cubicBezTo>
                  <a:cubicBezTo>
                    <a:pt x="1230" y="12890"/>
                    <a:pt x="3764" y="14416"/>
                    <a:pt x="6462" y="14416"/>
                  </a:cubicBezTo>
                  <a:cubicBezTo>
                    <a:pt x="7003" y="14416"/>
                    <a:pt x="7551" y="14354"/>
                    <a:pt x="8097" y="14227"/>
                  </a:cubicBezTo>
                  <a:cubicBezTo>
                    <a:pt x="11371" y="13465"/>
                    <a:pt x="13681" y="10560"/>
                    <a:pt x="13693" y="7202"/>
                  </a:cubicBezTo>
                  <a:cubicBezTo>
                    <a:pt x="13681" y="3857"/>
                    <a:pt x="11371" y="940"/>
                    <a:pt x="8097" y="190"/>
                  </a:cubicBezTo>
                  <a:cubicBezTo>
                    <a:pt x="7551" y="62"/>
                    <a:pt x="7003" y="1"/>
                    <a:pt x="64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1"/>
            <p:cNvSpPr/>
            <p:nvPr/>
          </p:nvSpPr>
          <p:spPr>
            <a:xfrm>
              <a:off x="4190183" y="2729245"/>
              <a:ext cx="913345" cy="355235"/>
            </a:xfrm>
            <a:custGeom>
              <a:avLst/>
              <a:gdLst/>
              <a:ahLst/>
              <a:cxnLst/>
              <a:rect l="l" t="t" r="r" b="b"/>
              <a:pathLst>
                <a:path w="15003" h="5835" extrusionOk="0">
                  <a:moveTo>
                    <a:pt x="762" y="1"/>
                  </a:moveTo>
                  <a:cubicBezTo>
                    <a:pt x="0" y="1882"/>
                    <a:pt x="72" y="4001"/>
                    <a:pt x="953" y="5835"/>
                  </a:cubicBezTo>
                  <a:lnTo>
                    <a:pt x="14407" y="5835"/>
                  </a:lnTo>
                  <a:cubicBezTo>
                    <a:pt x="14728" y="5835"/>
                    <a:pt x="15002" y="5561"/>
                    <a:pt x="15002" y="5239"/>
                  </a:cubicBezTo>
                  <a:lnTo>
                    <a:pt x="15002" y="584"/>
                  </a:lnTo>
                  <a:cubicBezTo>
                    <a:pt x="14990" y="263"/>
                    <a:pt x="14728" y="1"/>
                    <a:pt x="14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1"/>
            <p:cNvSpPr/>
            <p:nvPr/>
          </p:nvSpPr>
          <p:spPr>
            <a:xfrm>
              <a:off x="4801943" y="2632877"/>
              <a:ext cx="302987" cy="334901"/>
            </a:xfrm>
            <a:custGeom>
              <a:avLst/>
              <a:gdLst/>
              <a:ahLst/>
              <a:cxnLst/>
              <a:rect l="l" t="t" r="r" b="b"/>
              <a:pathLst>
                <a:path w="4977" h="5501" extrusionOk="0">
                  <a:moveTo>
                    <a:pt x="2494" y="0"/>
                  </a:moveTo>
                  <a:cubicBezTo>
                    <a:pt x="2310" y="0"/>
                    <a:pt x="2125" y="36"/>
                    <a:pt x="1953" y="107"/>
                  </a:cubicBezTo>
                  <a:cubicBezTo>
                    <a:pt x="1855" y="148"/>
                    <a:pt x="1757" y="166"/>
                    <a:pt x="1660" y="166"/>
                  </a:cubicBezTo>
                  <a:cubicBezTo>
                    <a:pt x="1615" y="166"/>
                    <a:pt x="1569" y="162"/>
                    <a:pt x="1524" y="155"/>
                  </a:cubicBezTo>
                  <a:lnTo>
                    <a:pt x="1143" y="60"/>
                  </a:lnTo>
                  <a:cubicBezTo>
                    <a:pt x="1091" y="48"/>
                    <a:pt x="1040" y="42"/>
                    <a:pt x="989" y="42"/>
                  </a:cubicBezTo>
                  <a:cubicBezTo>
                    <a:pt x="676" y="42"/>
                    <a:pt x="392" y="254"/>
                    <a:pt x="310" y="572"/>
                  </a:cubicBezTo>
                  <a:lnTo>
                    <a:pt x="107" y="1369"/>
                  </a:lnTo>
                  <a:cubicBezTo>
                    <a:pt x="0" y="1786"/>
                    <a:pt x="36" y="2227"/>
                    <a:pt x="191" y="2631"/>
                  </a:cubicBezTo>
                  <a:lnTo>
                    <a:pt x="1191" y="5263"/>
                  </a:lnTo>
                  <a:cubicBezTo>
                    <a:pt x="1250" y="5424"/>
                    <a:pt x="1389" y="5500"/>
                    <a:pt x="1529" y="5500"/>
                  </a:cubicBezTo>
                  <a:cubicBezTo>
                    <a:pt x="1698" y="5500"/>
                    <a:pt x="1867" y="5388"/>
                    <a:pt x="1893" y="5179"/>
                  </a:cubicBezTo>
                  <a:lnTo>
                    <a:pt x="2000" y="4393"/>
                  </a:lnTo>
                  <a:cubicBezTo>
                    <a:pt x="2024" y="4167"/>
                    <a:pt x="2072" y="3941"/>
                    <a:pt x="2167" y="3727"/>
                  </a:cubicBezTo>
                  <a:cubicBezTo>
                    <a:pt x="2232" y="3590"/>
                    <a:pt x="2360" y="3521"/>
                    <a:pt x="2490" y="3521"/>
                  </a:cubicBezTo>
                  <a:cubicBezTo>
                    <a:pt x="2619" y="3521"/>
                    <a:pt x="2750" y="3590"/>
                    <a:pt x="2822" y="3727"/>
                  </a:cubicBezTo>
                  <a:cubicBezTo>
                    <a:pt x="2917" y="3941"/>
                    <a:pt x="2977" y="4179"/>
                    <a:pt x="2989" y="4417"/>
                  </a:cubicBezTo>
                  <a:lnTo>
                    <a:pt x="3084" y="5179"/>
                  </a:lnTo>
                  <a:cubicBezTo>
                    <a:pt x="3110" y="5388"/>
                    <a:pt x="3279" y="5500"/>
                    <a:pt x="3450" y="5500"/>
                  </a:cubicBezTo>
                  <a:cubicBezTo>
                    <a:pt x="3591" y="5500"/>
                    <a:pt x="3734" y="5424"/>
                    <a:pt x="3798" y="5263"/>
                  </a:cubicBezTo>
                  <a:lnTo>
                    <a:pt x="4798" y="2631"/>
                  </a:lnTo>
                  <a:cubicBezTo>
                    <a:pt x="4953" y="2227"/>
                    <a:pt x="4977" y="1786"/>
                    <a:pt x="4870" y="1369"/>
                  </a:cubicBezTo>
                  <a:lnTo>
                    <a:pt x="4679" y="572"/>
                  </a:lnTo>
                  <a:cubicBezTo>
                    <a:pt x="4597" y="254"/>
                    <a:pt x="4313" y="42"/>
                    <a:pt x="3992" y="42"/>
                  </a:cubicBezTo>
                  <a:cubicBezTo>
                    <a:pt x="3940" y="42"/>
                    <a:pt x="3887" y="48"/>
                    <a:pt x="3834" y="60"/>
                  </a:cubicBezTo>
                  <a:lnTo>
                    <a:pt x="3465" y="155"/>
                  </a:lnTo>
                  <a:cubicBezTo>
                    <a:pt x="3420" y="162"/>
                    <a:pt x="3373" y="166"/>
                    <a:pt x="3327" y="166"/>
                  </a:cubicBezTo>
                  <a:cubicBezTo>
                    <a:pt x="3226" y="166"/>
                    <a:pt x="3126" y="148"/>
                    <a:pt x="3036" y="107"/>
                  </a:cubicBezTo>
                  <a:cubicBezTo>
                    <a:pt x="2863" y="36"/>
                    <a:pt x="2679" y="0"/>
                    <a:pt x="2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51"/>
            <p:cNvSpPr/>
            <p:nvPr/>
          </p:nvSpPr>
          <p:spPr>
            <a:xfrm>
              <a:off x="4801943" y="2635434"/>
              <a:ext cx="224029" cy="332831"/>
            </a:xfrm>
            <a:custGeom>
              <a:avLst/>
              <a:gdLst/>
              <a:ahLst/>
              <a:cxnLst/>
              <a:rect l="l" t="t" r="r" b="b"/>
              <a:pathLst>
                <a:path w="3680" h="5467" extrusionOk="0">
                  <a:moveTo>
                    <a:pt x="989" y="0"/>
                  </a:moveTo>
                  <a:cubicBezTo>
                    <a:pt x="676" y="0"/>
                    <a:pt x="392" y="214"/>
                    <a:pt x="310" y="541"/>
                  </a:cubicBezTo>
                  <a:lnTo>
                    <a:pt x="107" y="1327"/>
                  </a:lnTo>
                  <a:cubicBezTo>
                    <a:pt x="0" y="1744"/>
                    <a:pt x="36" y="2185"/>
                    <a:pt x="191" y="2589"/>
                  </a:cubicBezTo>
                  <a:lnTo>
                    <a:pt x="1191" y="5221"/>
                  </a:lnTo>
                  <a:cubicBezTo>
                    <a:pt x="1247" y="5374"/>
                    <a:pt x="1391" y="5461"/>
                    <a:pt x="1537" y="5461"/>
                  </a:cubicBezTo>
                  <a:cubicBezTo>
                    <a:pt x="1607" y="5461"/>
                    <a:pt x="1677" y="5441"/>
                    <a:pt x="1738" y="5399"/>
                  </a:cubicBezTo>
                  <a:cubicBezTo>
                    <a:pt x="1774" y="5375"/>
                    <a:pt x="1810" y="5340"/>
                    <a:pt x="1834" y="5304"/>
                  </a:cubicBezTo>
                  <a:cubicBezTo>
                    <a:pt x="1822" y="5280"/>
                    <a:pt x="1810" y="5244"/>
                    <a:pt x="1798" y="5221"/>
                  </a:cubicBezTo>
                  <a:lnTo>
                    <a:pt x="798" y="2589"/>
                  </a:lnTo>
                  <a:cubicBezTo>
                    <a:pt x="643" y="2185"/>
                    <a:pt x="607" y="1744"/>
                    <a:pt x="714" y="1327"/>
                  </a:cubicBezTo>
                  <a:lnTo>
                    <a:pt x="917" y="541"/>
                  </a:lnTo>
                  <a:cubicBezTo>
                    <a:pt x="964" y="327"/>
                    <a:pt x="1119" y="149"/>
                    <a:pt x="1322" y="65"/>
                  </a:cubicBezTo>
                  <a:lnTo>
                    <a:pt x="1143" y="18"/>
                  </a:lnTo>
                  <a:cubicBezTo>
                    <a:pt x="1092" y="6"/>
                    <a:pt x="1040" y="0"/>
                    <a:pt x="989" y="0"/>
                  </a:cubicBezTo>
                  <a:close/>
                  <a:moveTo>
                    <a:pt x="2664" y="3469"/>
                  </a:moveTo>
                  <a:cubicBezTo>
                    <a:pt x="2605" y="3469"/>
                    <a:pt x="2550" y="3473"/>
                    <a:pt x="2500" y="3482"/>
                  </a:cubicBezTo>
                  <a:cubicBezTo>
                    <a:pt x="2631" y="3494"/>
                    <a:pt x="2762" y="3566"/>
                    <a:pt x="2822" y="3685"/>
                  </a:cubicBezTo>
                  <a:cubicBezTo>
                    <a:pt x="2929" y="3911"/>
                    <a:pt x="2977" y="4137"/>
                    <a:pt x="2989" y="4375"/>
                  </a:cubicBezTo>
                  <a:lnTo>
                    <a:pt x="3084" y="5137"/>
                  </a:lnTo>
                  <a:cubicBezTo>
                    <a:pt x="3109" y="5336"/>
                    <a:pt x="3278" y="5466"/>
                    <a:pt x="3455" y="5466"/>
                  </a:cubicBezTo>
                  <a:cubicBezTo>
                    <a:pt x="3532" y="5466"/>
                    <a:pt x="3610" y="5441"/>
                    <a:pt x="3679" y="5387"/>
                  </a:cubicBezTo>
                  <a:cubicBezTo>
                    <a:pt x="3608" y="5328"/>
                    <a:pt x="3560" y="5232"/>
                    <a:pt x="3548" y="5137"/>
                  </a:cubicBezTo>
                  <a:lnTo>
                    <a:pt x="3465" y="4375"/>
                  </a:lnTo>
                  <a:cubicBezTo>
                    <a:pt x="3453" y="4137"/>
                    <a:pt x="3393" y="3911"/>
                    <a:pt x="3298" y="3685"/>
                  </a:cubicBezTo>
                  <a:cubicBezTo>
                    <a:pt x="3221" y="3549"/>
                    <a:pt x="2916" y="3469"/>
                    <a:pt x="2664" y="3469"/>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1"/>
            <p:cNvSpPr/>
            <p:nvPr/>
          </p:nvSpPr>
          <p:spPr>
            <a:xfrm>
              <a:off x="5007770" y="2675247"/>
              <a:ext cx="71105" cy="125108"/>
            </a:xfrm>
            <a:custGeom>
              <a:avLst/>
              <a:gdLst/>
              <a:ahLst/>
              <a:cxnLst/>
              <a:rect l="l" t="t" r="r" b="b"/>
              <a:pathLst>
                <a:path w="1168" h="2055" extrusionOk="0">
                  <a:moveTo>
                    <a:pt x="535" y="1"/>
                  </a:moveTo>
                  <a:cubicBezTo>
                    <a:pt x="362" y="1"/>
                    <a:pt x="196" y="78"/>
                    <a:pt x="96" y="221"/>
                  </a:cubicBezTo>
                  <a:cubicBezTo>
                    <a:pt x="0" y="388"/>
                    <a:pt x="131" y="495"/>
                    <a:pt x="179" y="888"/>
                  </a:cubicBezTo>
                  <a:cubicBezTo>
                    <a:pt x="262" y="1471"/>
                    <a:pt x="48" y="1781"/>
                    <a:pt x="262" y="1971"/>
                  </a:cubicBezTo>
                  <a:lnTo>
                    <a:pt x="274" y="1971"/>
                  </a:lnTo>
                  <a:cubicBezTo>
                    <a:pt x="322" y="2019"/>
                    <a:pt x="393" y="2054"/>
                    <a:pt x="465" y="2054"/>
                  </a:cubicBezTo>
                  <a:cubicBezTo>
                    <a:pt x="751" y="2054"/>
                    <a:pt x="989" y="1531"/>
                    <a:pt x="1048" y="1126"/>
                  </a:cubicBezTo>
                  <a:cubicBezTo>
                    <a:pt x="1048" y="1042"/>
                    <a:pt x="1167" y="233"/>
                    <a:pt x="751" y="42"/>
                  </a:cubicBezTo>
                  <a:cubicBezTo>
                    <a:pt x="680" y="14"/>
                    <a:pt x="607" y="1"/>
                    <a:pt x="535"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1"/>
            <p:cNvSpPr/>
            <p:nvPr/>
          </p:nvSpPr>
          <p:spPr>
            <a:xfrm>
              <a:off x="4492441" y="2632877"/>
              <a:ext cx="302987" cy="334901"/>
            </a:xfrm>
            <a:custGeom>
              <a:avLst/>
              <a:gdLst/>
              <a:ahLst/>
              <a:cxnLst/>
              <a:rect l="l" t="t" r="r" b="b"/>
              <a:pathLst>
                <a:path w="4977" h="5501" extrusionOk="0">
                  <a:moveTo>
                    <a:pt x="2483" y="0"/>
                  </a:moveTo>
                  <a:cubicBezTo>
                    <a:pt x="2298" y="0"/>
                    <a:pt x="2113" y="36"/>
                    <a:pt x="1941" y="107"/>
                  </a:cubicBezTo>
                  <a:cubicBezTo>
                    <a:pt x="1851" y="148"/>
                    <a:pt x="1751" y="166"/>
                    <a:pt x="1650" y="166"/>
                  </a:cubicBezTo>
                  <a:cubicBezTo>
                    <a:pt x="1604" y="166"/>
                    <a:pt x="1557" y="162"/>
                    <a:pt x="1512" y="155"/>
                  </a:cubicBezTo>
                  <a:lnTo>
                    <a:pt x="1143" y="60"/>
                  </a:lnTo>
                  <a:cubicBezTo>
                    <a:pt x="1090" y="48"/>
                    <a:pt x="1037" y="42"/>
                    <a:pt x="985" y="42"/>
                  </a:cubicBezTo>
                  <a:cubicBezTo>
                    <a:pt x="664" y="42"/>
                    <a:pt x="380" y="254"/>
                    <a:pt x="298" y="572"/>
                  </a:cubicBezTo>
                  <a:lnTo>
                    <a:pt x="107" y="1369"/>
                  </a:lnTo>
                  <a:cubicBezTo>
                    <a:pt x="0" y="1786"/>
                    <a:pt x="24" y="2227"/>
                    <a:pt x="179" y="2631"/>
                  </a:cubicBezTo>
                  <a:lnTo>
                    <a:pt x="1179" y="5263"/>
                  </a:lnTo>
                  <a:cubicBezTo>
                    <a:pt x="1243" y="5424"/>
                    <a:pt x="1386" y="5500"/>
                    <a:pt x="1527" y="5500"/>
                  </a:cubicBezTo>
                  <a:cubicBezTo>
                    <a:pt x="1698" y="5500"/>
                    <a:pt x="1867" y="5388"/>
                    <a:pt x="1893" y="5179"/>
                  </a:cubicBezTo>
                  <a:lnTo>
                    <a:pt x="1988" y="4393"/>
                  </a:lnTo>
                  <a:cubicBezTo>
                    <a:pt x="2012" y="4167"/>
                    <a:pt x="2072" y="3941"/>
                    <a:pt x="2155" y="3727"/>
                  </a:cubicBezTo>
                  <a:cubicBezTo>
                    <a:pt x="2227" y="3590"/>
                    <a:pt x="2358" y="3521"/>
                    <a:pt x="2488" y="3521"/>
                  </a:cubicBezTo>
                  <a:cubicBezTo>
                    <a:pt x="2619" y="3521"/>
                    <a:pt x="2750" y="3590"/>
                    <a:pt x="2822" y="3727"/>
                  </a:cubicBezTo>
                  <a:cubicBezTo>
                    <a:pt x="2917" y="3941"/>
                    <a:pt x="2977" y="4179"/>
                    <a:pt x="2977" y="4417"/>
                  </a:cubicBezTo>
                  <a:lnTo>
                    <a:pt x="3084" y="5179"/>
                  </a:lnTo>
                  <a:cubicBezTo>
                    <a:pt x="3110" y="5388"/>
                    <a:pt x="3279" y="5500"/>
                    <a:pt x="3448" y="5500"/>
                  </a:cubicBezTo>
                  <a:cubicBezTo>
                    <a:pt x="3588" y="5500"/>
                    <a:pt x="3727" y="5424"/>
                    <a:pt x="3786" y="5263"/>
                  </a:cubicBezTo>
                  <a:lnTo>
                    <a:pt x="4798" y="2631"/>
                  </a:lnTo>
                  <a:cubicBezTo>
                    <a:pt x="4941" y="2227"/>
                    <a:pt x="4977" y="1786"/>
                    <a:pt x="4870" y="1369"/>
                  </a:cubicBezTo>
                  <a:lnTo>
                    <a:pt x="4667" y="572"/>
                  </a:lnTo>
                  <a:cubicBezTo>
                    <a:pt x="4585" y="254"/>
                    <a:pt x="4301" y="42"/>
                    <a:pt x="3988" y="42"/>
                  </a:cubicBezTo>
                  <a:cubicBezTo>
                    <a:pt x="3937" y="42"/>
                    <a:pt x="3886" y="48"/>
                    <a:pt x="3834" y="60"/>
                  </a:cubicBezTo>
                  <a:lnTo>
                    <a:pt x="3465" y="155"/>
                  </a:lnTo>
                  <a:cubicBezTo>
                    <a:pt x="3416" y="162"/>
                    <a:pt x="3368" y="166"/>
                    <a:pt x="3321" y="166"/>
                  </a:cubicBezTo>
                  <a:cubicBezTo>
                    <a:pt x="3220" y="166"/>
                    <a:pt x="3122" y="148"/>
                    <a:pt x="3024" y="107"/>
                  </a:cubicBezTo>
                  <a:cubicBezTo>
                    <a:pt x="2852" y="36"/>
                    <a:pt x="2667" y="0"/>
                    <a:pt x="2483" y="0"/>
                  </a:cubicBezTo>
                  <a:close/>
                </a:path>
              </a:pathLst>
            </a:custGeom>
            <a:solidFill>
              <a:srgbClr val="FCF2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1"/>
            <p:cNvSpPr/>
            <p:nvPr/>
          </p:nvSpPr>
          <p:spPr>
            <a:xfrm>
              <a:off x="4492441" y="2635434"/>
              <a:ext cx="224029" cy="332527"/>
            </a:xfrm>
            <a:custGeom>
              <a:avLst/>
              <a:gdLst/>
              <a:ahLst/>
              <a:cxnLst/>
              <a:rect l="l" t="t" r="r" b="b"/>
              <a:pathLst>
                <a:path w="3680" h="5462" extrusionOk="0">
                  <a:moveTo>
                    <a:pt x="2666" y="3468"/>
                  </a:moveTo>
                  <a:cubicBezTo>
                    <a:pt x="2602" y="3468"/>
                    <a:pt x="2541" y="3473"/>
                    <a:pt x="2488" y="3482"/>
                  </a:cubicBezTo>
                  <a:cubicBezTo>
                    <a:pt x="2631" y="3482"/>
                    <a:pt x="2762" y="3566"/>
                    <a:pt x="2822" y="3685"/>
                  </a:cubicBezTo>
                  <a:cubicBezTo>
                    <a:pt x="2917" y="3899"/>
                    <a:pt x="2977" y="4125"/>
                    <a:pt x="2989" y="4363"/>
                  </a:cubicBezTo>
                  <a:lnTo>
                    <a:pt x="3084" y="5137"/>
                  </a:lnTo>
                  <a:cubicBezTo>
                    <a:pt x="3108" y="5334"/>
                    <a:pt x="3273" y="5457"/>
                    <a:pt x="3448" y="5457"/>
                  </a:cubicBezTo>
                  <a:cubicBezTo>
                    <a:pt x="3527" y="5457"/>
                    <a:pt x="3608" y="5431"/>
                    <a:pt x="3679" y="5375"/>
                  </a:cubicBezTo>
                  <a:cubicBezTo>
                    <a:pt x="3608" y="5316"/>
                    <a:pt x="3560" y="5232"/>
                    <a:pt x="3548" y="5137"/>
                  </a:cubicBezTo>
                  <a:lnTo>
                    <a:pt x="3453" y="4363"/>
                  </a:lnTo>
                  <a:cubicBezTo>
                    <a:pt x="3441" y="4125"/>
                    <a:pt x="3393" y="3899"/>
                    <a:pt x="3286" y="3685"/>
                  </a:cubicBezTo>
                  <a:cubicBezTo>
                    <a:pt x="3220" y="3542"/>
                    <a:pt x="2918" y="3468"/>
                    <a:pt x="2666" y="3468"/>
                  </a:cubicBezTo>
                  <a:close/>
                  <a:moveTo>
                    <a:pt x="985" y="0"/>
                  </a:moveTo>
                  <a:cubicBezTo>
                    <a:pt x="664" y="0"/>
                    <a:pt x="380" y="214"/>
                    <a:pt x="298" y="541"/>
                  </a:cubicBezTo>
                  <a:lnTo>
                    <a:pt x="107" y="1327"/>
                  </a:lnTo>
                  <a:cubicBezTo>
                    <a:pt x="0" y="1744"/>
                    <a:pt x="24" y="2185"/>
                    <a:pt x="179" y="2589"/>
                  </a:cubicBezTo>
                  <a:lnTo>
                    <a:pt x="1179" y="5221"/>
                  </a:lnTo>
                  <a:cubicBezTo>
                    <a:pt x="1235" y="5374"/>
                    <a:pt x="1379" y="5461"/>
                    <a:pt x="1525" y="5461"/>
                  </a:cubicBezTo>
                  <a:cubicBezTo>
                    <a:pt x="1595" y="5461"/>
                    <a:pt x="1665" y="5441"/>
                    <a:pt x="1726" y="5399"/>
                  </a:cubicBezTo>
                  <a:cubicBezTo>
                    <a:pt x="1774" y="5375"/>
                    <a:pt x="1798" y="5340"/>
                    <a:pt x="1834" y="5304"/>
                  </a:cubicBezTo>
                  <a:cubicBezTo>
                    <a:pt x="1810" y="5280"/>
                    <a:pt x="1798" y="5244"/>
                    <a:pt x="1786" y="5221"/>
                  </a:cubicBezTo>
                  <a:lnTo>
                    <a:pt x="786" y="2589"/>
                  </a:lnTo>
                  <a:cubicBezTo>
                    <a:pt x="631" y="2185"/>
                    <a:pt x="607" y="1744"/>
                    <a:pt x="703" y="1327"/>
                  </a:cubicBezTo>
                  <a:lnTo>
                    <a:pt x="905" y="541"/>
                  </a:lnTo>
                  <a:cubicBezTo>
                    <a:pt x="964" y="327"/>
                    <a:pt x="1107" y="149"/>
                    <a:pt x="1310" y="65"/>
                  </a:cubicBezTo>
                  <a:lnTo>
                    <a:pt x="1143" y="18"/>
                  </a:lnTo>
                  <a:cubicBezTo>
                    <a:pt x="1090" y="6"/>
                    <a:pt x="1037" y="0"/>
                    <a:pt x="985"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1"/>
            <p:cNvSpPr/>
            <p:nvPr/>
          </p:nvSpPr>
          <p:spPr>
            <a:xfrm>
              <a:off x="4697537" y="2675247"/>
              <a:ext cx="71105" cy="125108"/>
            </a:xfrm>
            <a:custGeom>
              <a:avLst/>
              <a:gdLst/>
              <a:ahLst/>
              <a:cxnLst/>
              <a:rect l="l" t="t" r="r" b="b"/>
              <a:pathLst>
                <a:path w="1168" h="2055" extrusionOk="0">
                  <a:moveTo>
                    <a:pt x="530" y="1"/>
                  </a:moveTo>
                  <a:cubicBezTo>
                    <a:pt x="361" y="1"/>
                    <a:pt x="193" y="78"/>
                    <a:pt x="84" y="221"/>
                  </a:cubicBezTo>
                  <a:cubicBezTo>
                    <a:pt x="1" y="388"/>
                    <a:pt x="132" y="495"/>
                    <a:pt x="179" y="888"/>
                  </a:cubicBezTo>
                  <a:cubicBezTo>
                    <a:pt x="262" y="1471"/>
                    <a:pt x="48" y="1781"/>
                    <a:pt x="262" y="1971"/>
                  </a:cubicBezTo>
                  <a:cubicBezTo>
                    <a:pt x="322" y="2019"/>
                    <a:pt x="382" y="2054"/>
                    <a:pt x="465" y="2054"/>
                  </a:cubicBezTo>
                  <a:cubicBezTo>
                    <a:pt x="739" y="2054"/>
                    <a:pt x="977" y="1531"/>
                    <a:pt x="1036" y="1126"/>
                  </a:cubicBezTo>
                  <a:cubicBezTo>
                    <a:pt x="1036" y="1042"/>
                    <a:pt x="1167" y="233"/>
                    <a:pt x="739" y="42"/>
                  </a:cubicBezTo>
                  <a:cubicBezTo>
                    <a:pt x="672" y="14"/>
                    <a:pt x="601" y="1"/>
                    <a:pt x="530"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1"/>
            <p:cNvSpPr/>
            <p:nvPr/>
          </p:nvSpPr>
          <p:spPr>
            <a:xfrm>
              <a:off x="4182208" y="2632877"/>
              <a:ext cx="302987" cy="334901"/>
            </a:xfrm>
            <a:custGeom>
              <a:avLst/>
              <a:gdLst/>
              <a:ahLst/>
              <a:cxnLst/>
              <a:rect l="l" t="t" r="r" b="b"/>
              <a:pathLst>
                <a:path w="4977" h="5501" extrusionOk="0">
                  <a:moveTo>
                    <a:pt x="2490" y="0"/>
                  </a:moveTo>
                  <a:cubicBezTo>
                    <a:pt x="2307" y="0"/>
                    <a:pt x="2125" y="36"/>
                    <a:pt x="1953" y="107"/>
                  </a:cubicBezTo>
                  <a:cubicBezTo>
                    <a:pt x="1855" y="148"/>
                    <a:pt x="1752" y="166"/>
                    <a:pt x="1651" y="166"/>
                  </a:cubicBezTo>
                  <a:cubicBezTo>
                    <a:pt x="1604" y="166"/>
                    <a:pt x="1558" y="162"/>
                    <a:pt x="1512" y="155"/>
                  </a:cubicBezTo>
                  <a:lnTo>
                    <a:pt x="1143" y="60"/>
                  </a:lnTo>
                  <a:cubicBezTo>
                    <a:pt x="1092" y="48"/>
                    <a:pt x="1040" y="42"/>
                    <a:pt x="989" y="42"/>
                  </a:cubicBezTo>
                  <a:cubicBezTo>
                    <a:pt x="674" y="42"/>
                    <a:pt x="381" y="256"/>
                    <a:pt x="310" y="583"/>
                  </a:cubicBezTo>
                  <a:lnTo>
                    <a:pt x="107" y="1369"/>
                  </a:lnTo>
                  <a:cubicBezTo>
                    <a:pt x="0" y="1786"/>
                    <a:pt x="24" y="2227"/>
                    <a:pt x="179" y="2631"/>
                  </a:cubicBezTo>
                  <a:lnTo>
                    <a:pt x="1191" y="5263"/>
                  </a:lnTo>
                  <a:cubicBezTo>
                    <a:pt x="1250" y="5424"/>
                    <a:pt x="1389" y="5500"/>
                    <a:pt x="1529" y="5500"/>
                  </a:cubicBezTo>
                  <a:cubicBezTo>
                    <a:pt x="1698" y="5500"/>
                    <a:pt x="1867" y="5388"/>
                    <a:pt x="1893" y="5179"/>
                  </a:cubicBezTo>
                  <a:lnTo>
                    <a:pt x="2000" y="4393"/>
                  </a:lnTo>
                  <a:cubicBezTo>
                    <a:pt x="2012" y="4167"/>
                    <a:pt x="2072" y="3941"/>
                    <a:pt x="2155" y="3727"/>
                  </a:cubicBezTo>
                  <a:cubicBezTo>
                    <a:pt x="2227" y="3590"/>
                    <a:pt x="2358" y="3521"/>
                    <a:pt x="2489" y="3521"/>
                  </a:cubicBezTo>
                  <a:cubicBezTo>
                    <a:pt x="2620" y="3521"/>
                    <a:pt x="2751" y="3590"/>
                    <a:pt x="2822" y="3727"/>
                  </a:cubicBezTo>
                  <a:cubicBezTo>
                    <a:pt x="2917" y="3941"/>
                    <a:pt x="2977" y="4179"/>
                    <a:pt x="2989" y="4417"/>
                  </a:cubicBezTo>
                  <a:lnTo>
                    <a:pt x="3084" y="5179"/>
                  </a:lnTo>
                  <a:cubicBezTo>
                    <a:pt x="3110" y="5388"/>
                    <a:pt x="3279" y="5500"/>
                    <a:pt x="3450" y="5500"/>
                  </a:cubicBezTo>
                  <a:cubicBezTo>
                    <a:pt x="3591" y="5500"/>
                    <a:pt x="3734" y="5424"/>
                    <a:pt x="3798" y="5263"/>
                  </a:cubicBezTo>
                  <a:lnTo>
                    <a:pt x="4798" y="2631"/>
                  </a:lnTo>
                  <a:cubicBezTo>
                    <a:pt x="4953" y="2227"/>
                    <a:pt x="4977" y="1786"/>
                    <a:pt x="4870" y="1369"/>
                  </a:cubicBezTo>
                  <a:lnTo>
                    <a:pt x="4667" y="583"/>
                  </a:lnTo>
                  <a:cubicBezTo>
                    <a:pt x="4596" y="256"/>
                    <a:pt x="4304" y="42"/>
                    <a:pt x="3988" y="42"/>
                  </a:cubicBezTo>
                  <a:cubicBezTo>
                    <a:pt x="3937" y="42"/>
                    <a:pt x="3885" y="48"/>
                    <a:pt x="3834" y="60"/>
                  </a:cubicBezTo>
                  <a:lnTo>
                    <a:pt x="3465" y="155"/>
                  </a:lnTo>
                  <a:cubicBezTo>
                    <a:pt x="3420" y="162"/>
                    <a:pt x="3373" y="166"/>
                    <a:pt x="3327" y="166"/>
                  </a:cubicBezTo>
                  <a:cubicBezTo>
                    <a:pt x="3226" y="166"/>
                    <a:pt x="3126" y="148"/>
                    <a:pt x="3036" y="107"/>
                  </a:cubicBezTo>
                  <a:cubicBezTo>
                    <a:pt x="2858" y="36"/>
                    <a:pt x="2673" y="0"/>
                    <a:pt x="2490" y="0"/>
                  </a:cubicBezTo>
                  <a:close/>
                </a:path>
              </a:pathLst>
            </a:custGeom>
            <a:solidFill>
              <a:srgbClr val="FFDE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1"/>
            <p:cNvSpPr/>
            <p:nvPr/>
          </p:nvSpPr>
          <p:spPr>
            <a:xfrm>
              <a:off x="4182208" y="2635434"/>
              <a:ext cx="224029" cy="332527"/>
            </a:xfrm>
            <a:custGeom>
              <a:avLst/>
              <a:gdLst/>
              <a:ahLst/>
              <a:cxnLst/>
              <a:rect l="l" t="t" r="r" b="b"/>
              <a:pathLst>
                <a:path w="3680" h="5462" extrusionOk="0">
                  <a:moveTo>
                    <a:pt x="2665" y="3468"/>
                  </a:moveTo>
                  <a:cubicBezTo>
                    <a:pt x="2602" y="3468"/>
                    <a:pt x="2542" y="3473"/>
                    <a:pt x="2489" y="3482"/>
                  </a:cubicBezTo>
                  <a:cubicBezTo>
                    <a:pt x="2631" y="3482"/>
                    <a:pt x="2751" y="3566"/>
                    <a:pt x="2822" y="3685"/>
                  </a:cubicBezTo>
                  <a:cubicBezTo>
                    <a:pt x="2917" y="3899"/>
                    <a:pt x="2977" y="4125"/>
                    <a:pt x="2989" y="4363"/>
                  </a:cubicBezTo>
                  <a:lnTo>
                    <a:pt x="3084" y="5137"/>
                  </a:lnTo>
                  <a:cubicBezTo>
                    <a:pt x="3108" y="5334"/>
                    <a:pt x="3274" y="5457"/>
                    <a:pt x="3448" y="5457"/>
                  </a:cubicBezTo>
                  <a:cubicBezTo>
                    <a:pt x="3527" y="5457"/>
                    <a:pt x="3608" y="5431"/>
                    <a:pt x="3679" y="5375"/>
                  </a:cubicBezTo>
                  <a:cubicBezTo>
                    <a:pt x="3608" y="5316"/>
                    <a:pt x="3560" y="5232"/>
                    <a:pt x="3548" y="5137"/>
                  </a:cubicBezTo>
                  <a:lnTo>
                    <a:pt x="3453" y="4363"/>
                  </a:lnTo>
                  <a:cubicBezTo>
                    <a:pt x="3441" y="4125"/>
                    <a:pt x="3382" y="3899"/>
                    <a:pt x="3286" y="3685"/>
                  </a:cubicBezTo>
                  <a:cubicBezTo>
                    <a:pt x="3210" y="3542"/>
                    <a:pt x="2914" y="3468"/>
                    <a:pt x="2665" y="3468"/>
                  </a:cubicBezTo>
                  <a:close/>
                  <a:moveTo>
                    <a:pt x="989" y="0"/>
                  </a:moveTo>
                  <a:cubicBezTo>
                    <a:pt x="674" y="0"/>
                    <a:pt x="381" y="214"/>
                    <a:pt x="310" y="541"/>
                  </a:cubicBezTo>
                  <a:lnTo>
                    <a:pt x="107" y="1327"/>
                  </a:lnTo>
                  <a:cubicBezTo>
                    <a:pt x="0" y="1744"/>
                    <a:pt x="24" y="2185"/>
                    <a:pt x="179" y="2589"/>
                  </a:cubicBezTo>
                  <a:lnTo>
                    <a:pt x="1179" y="5221"/>
                  </a:lnTo>
                  <a:cubicBezTo>
                    <a:pt x="1243" y="5374"/>
                    <a:pt x="1384" y="5461"/>
                    <a:pt x="1531" y="5461"/>
                  </a:cubicBezTo>
                  <a:cubicBezTo>
                    <a:pt x="1602" y="5461"/>
                    <a:pt x="1673" y="5441"/>
                    <a:pt x="1739" y="5399"/>
                  </a:cubicBezTo>
                  <a:cubicBezTo>
                    <a:pt x="1774" y="5375"/>
                    <a:pt x="1810" y="5340"/>
                    <a:pt x="1834" y="5304"/>
                  </a:cubicBezTo>
                  <a:cubicBezTo>
                    <a:pt x="1810" y="5280"/>
                    <a:pt x="1798" y="5244"/>
                    <a:pt x="1786" y="5221"/>
                  </a:cubicBezTo>
                  <a:lnTo>
                    <a:pt x="786" y="2589"/>
                  </a:lnTo>
                  <a:cubicBezTo>
                    <a:pt x="631" y="2185"/>
                    <a:pt x="607" y="1744"/>
                    <a:pt x="715" y="1327"/>
                  </a:cubicBezTo>
                  <a:lnTo>
                    <a:pt x="917" y="541"/>
                  </a:lnTo>
                  <a:cubicBezTo>
                    <a:pt x="965" y="327"/>
                    <a:pt x="1107" y="149"/>
                    <a:pt x="1310" y="65"/>
                  </a:cubicBezTo>
                  <a:lnTo>
                    <a:pt x="1143" y="18"/>
                  </a:lnTo>
                  <a:cubicBezTo>
                    <a:pt x="1092" y="6"/>
                    <a:pt x="1040" y="0"/>
                    <a:pt x="989"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51"/>
            <p:cNvSpPr/>
            <p:nvPr/>
          </p:nvSpPr>
          <p:spPr>
            <a:xfrm>
              <a:off x="4388036" y="2675247"/>
              <a:ext cx="70374" cy="125108"/>
            </a:xfrm>
            <a:custGeom>
              <a:avLst/>
              <a:gdLst/>
              <a:ahLst/>
              <a:cxnLst/>
              <a:rect l="l" t="t" r="r" b="b"/>
              <a:pathLst>
                <a:path w="1156" h="2055" extrusionOk="0">
                  <a:moveTo>
                    <a:pt x="525" y="1"/>
                  </a:moveTo>
                  <a:cubicBezTo>
                    <a:pt x="355" y="1"/>
                    <a:pt x="193" y="78"/>
                    <a:pt x="84" y="221"/>
                  </a:cubicBezTo>
                  <a:cubicBezTo>
                    <a:pt x="1" y="388"/>
                    <a:pt x="120" y="495"/>
                    <a:pt x="179" y="888"/>
                  </a:cubicBezTo>
                  <a:cubicBezTo>
                    <a:pt x="263" y="1471"/>
                    <a:pt x="48" y="1781"/>
                    <a:pt x="263" y="1971"/>
                  </a:cubicBezTo>
                  <a:cubicBezTo>
                    <a:pt x="322" y="2019"/>
                    <a:pt x="382" y="2054"/>
                    <a:pt x="453" y="2054"/>
                  </a:cubicBezTo>
                  <a:cubicBezTo>
                    <a:pt x="739" y="2054"/>
                    <a:pt x="977" y="1531"/>
                    <a:pt x="1036" y="1126"/>
                  </a:cubicBezTo>
                  <a:cubicBezTo>
                    <a:pt x="1036" y="1042"/>
                    <a:pt x="1155" y="233"/>
                    <a:pt x="739" y="42"/>
                  </a:cubicBezTo>
                  <a:cubicBezTo>
                    <a:pt x="669" y="14"/>
                    <a:pt x="596" y="1"/>
                    <a:pt x="525" y="1"/>
                  </a:cubicBezTo>
                  <a:close/>
                </a:path>
              </a:pathLst>
            </a:custGeom>
            <a:solidFill>
              <a:srgbClr val="FCF2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51"/>
            <p:cNvSpPr/>
            <p:nvPr/>
          </p:nvSpPr>
          <p:spPr>
            <a:xfrm>
              <a:off x="4180747" y="3002093"/>
              <a:ext cx="781424" cy="163219"/>
            </a:xfrm>
            <a:custGeom>
              <a:avLst/>
              <a:gdLst/>
              <a:ahLst/>
              <a:cxnLst/>
              <a:rect l="l" t="t" r="r" b="b"/>
              <a:pathLst>
                <a:path w="12836" h="2681" extrusionOk="0">
                  <a:moveTo>
                    <a:pt x="11483" y="1"/>
                  </a:moveTo>
                  <a:cubicBezTo>
                    <a:pt x="11311" y="1"/>
                    <a:pt x="11158" y="223"/>
                    <a:pt x="11323" y="388"/>
                  </a:cubicBezTo>
                  <a:lnTo>
                    <a:pt x="12050" y="1114"/>
                  </a:lnTo>
                  <a:lnTo>
                    <a:pt x="298" y="1114"/>
                  </a:lnTo>
                  <a:cubicBezTo>
                    <a:pt x="0" y="1114"/>
                    <a:pt x="0" y="1567"/>
                    <a:pt x="298" y="1567"/>
                  </a:cubicBezTo>
                  <a:lnTo>
                    <a:pt x="12050" y="1567"/>
                  </a:lnTo>
                  <a:lnTo>
                    <a:pt x="11323" y="2293"/>
                  </a:lnTo>
                  <a:cubicBezTo>
                    <a:pt x="11158" y="2459"/>
                    <a:pt x="11311" y="2680"/>
                    <a:pt x="11483" y="2680"/>
                  </a:cubicBezTo>
                  <a:cubicBezTo>
                    <a:pt x="11534" y="2680"/>
                    <a:pt x="11587" y="2661"/>
                    <a:pt x="11633" y="2615"/>
                  </a:cubicBezTo>
                  <a:lnTo>
                    <a:pt x="12740" y="1495"/>
                  </a:lnTo>
                  <a:cubicBezTo>
                    <a:pt x="12835" y="1412"/>
                    <a:pt x="12835" y="1269"/>
                    <a:pt x="12740" y="1186"/>
                  </a:cubicBezTo>
                  <a:lnTo>
                    <a:pt x="11633" y="67"/>
                  </a:lnTo>
                  <a:cubicBezTo>
                    <a:pt x="11587" y="20"/>
                    <a:pt x="11534" y="1"/>
                    <a:pt x="11483"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1"/>
            <p:cNvSpPr/>
            <p:nvPr/>
          </p:nvSpPr>
          <p:spPr>
            <a:xfrm>
              <a:off x="4180017" y="3069910"/>
              <a:ext cx="140688" cy="27579"/>
            </a:xfrm>
            <a:custGeom>
              <a:avLst/>
              <a:gdLst/>
              <a:ahLst/>
              <a:cxnLst/>
              <a:rect l="l" t="t" r="r" b="b"/>
              <a:pathLst>
                <a:path w="2311" h="453" extrusionOk="0">
                  <a:moveTo>
                    <a:pt x="298" y="0"/>
                  </a:moveTo>
                  <a:cubicBezTo>
                    <a:pt x="0" y="0"/>
                    <a:pt x="0" y="453"/>
                    <a:pt x="298" y="453"/>
                  </a:cubicBezTo>
                  <a:lnTo>
                    <a:pt x="2310" y="453"/>
                  </a:lnTo>
                  <a:cubicBezTo>
                    <a:pt x="2013" y="453"/>
                    <a:pt x="2013" y="0"/>
                    <a:pt x="2310"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25"/>
        <p:cNvGrpSpPr/>
        <p:nvPr/>
      </p:nvGrpSpPr>
      <p:grpSpPr>
        <a:xfrm>
          <a:off x="0" y="0"/>
          <a:ext cx="0" cy="0"/>
          <a:chOff x="0" y="0"/>
          <a:chExt cx="0" cy="0"/>
        </a:xfrm>
      </p:grpSpPr>
      <p:cxnSp>
        <p:nvCxnSpPr>
          <p:cNvPr id="926" name="Google Shape;926;p52"/>
          <p:cNvCxnSpPr>
            <a:stCxn id="927" idx="3"/>
            <a:endCxn id="928" idx="2"/>
          </p:cNvCxnSpPr>
          <p:nvPr/>
        </p:nvCxnSpPr>
        <p:spPr>
          <a:xfrm rot="10800000" flipH="1">
            <a:off x="2493050" y="2088048"/>
            <a:ext cx="686700" cy="203700"/>
          </a:xfrm>
          <a:prstGeom prst="bentConnector3">
            <a:avLst>
              <a:gd name="adj1" fmla="val 49996"/>
            </a:avLst>
          </a:prstGeom>
          <a:noFill/>
          <a:ln w="28575" cap="flat" cmpd="sng">
            <a:solidFill>
              <a:schemeClr val="lt1"/>
            </a:solidFill>
            <a:prstDash val="solid"/>
            <a:round/>
            <a:headEnd type="oval" w="med" len="med"/>
            <a:tailEnd type="none" w="med" len="med"/>
          </a:ln>
        </p:spPr>
      </p:cxnSp>
      <p:cxnSp>
        <p:nvCxnSpPr>
          <p:cNvPr id="929" name="Google Shape;929;p52"/>
          <p:cNvCxnSpPr>
            <a:stCxn id="930" idx="3"/>
            <a:endCxn id="931" idx="2"/>
          </p:cNvCxnSpPr>
          <p:nvPr/>
        </p:nvCxnSpPr>
        <p:spPr>
          <a:xfrm rot="10800000" flipH="1">
            <a:off x="2493050" y="3694574"/>
            <a:ext cx="686700" cy="191400"/>
          </a:xfrm>
          <a:prstGeom prst="bentConnector3">
            <a:avLst>
              <a:gd name="adj1" fmla="val 49996"/>
            </a:avLst>
          </a:prstGeom>
          <a:noFill/>
          <a:ln w="28575" cap="flat" cmpd="sng">
            <a:solidFill>
              <a:schemeClr val="lt1"/>
            </a:solidFill>
            <a:prstDash val="solid"/>
            <a:round/>
            <a:headEnd type="oval" w="med" len="med"/>
            <a:tailEnd type="none" w="med" len="med"/>
          </a:ln>
        </p:spPr>
      </p:cxnSp>
      <p:cxnSp>
        <p:nvCxnSpPr>
          <p:cNvPr id="932" name="Google Shape;932;p52"/>
          <p:cNvCxnSpPr>
            <a:stCxn id="933" idx="1"/>
            <a:endCxn id="934" idx="6"/>
          </p:cNvCxnSpPr>
          <p:nvPr/>
        </p:nvCxnSpPr>
        <p:spPr>
          <a:xfrm rot="10800000">
            <a:off x="5882673" y="3694574"/>
            <a:ext cx="776100" cy="191400"/>
          </a:xfrm>
          <a:prstGeom prst="bentConnector3">
            <a:avLst>
              <a:gd name="adj1" fmla="val 49996"/>
            </a:avLst>
          </a:prstGeom>
          <a:noFill/>
          <a:ln w="28575" cap="flat" cmpd="sng">
            <a:solidFill>
              <a:schemeClr val="lt1"/>
            </a:solidFill>
            <a:prstDash val="solid"/>
            <a:round/>
            <a:headEnd type="oval" w="med" len="med"/>
            <a:tailEnd type="none" w="med" len="med"/>
          </a:ln>
        </p:spPr>
      </p:cxnSp>
      <p:cxnSp>
        <p:nvCxnSpPr>
          <p:cNvPr id="935" name="Google Shape;935;p52"/>
          <p:cNvCxnSpPr>
            <a:stCxn id="936" idx="1"/>
            <a:endCxn id="937" idx="6"/>
          </p:cNvCxnSpPr>
          <p:nvPr/>
        </p:nvCxnSpPr>
        <p:spPr>
          <a:xfrm rot="10800000">
            <a:off x="5933373" y="2088048"/>
            <a:ext cx="725400" cy="203700"/>
          </a:xfrm>
          <a:prstGeom prst="bentConnector3">
            <a:avLst>
              <a:gd name="adj1" fmla="val 49994"/>
            </a:avLst>
          </a:prstGeom>
          <a:noFill/>
          <a:ln w="28575" cap="flat" cmpd="sng">
            <a:solidFill>
              <a:schemeClr val="lt1"/>
            </a:solidFill>
            <a:prstDash val="solid"/>
            <a:round/>
            <a:headEnd type="oval" w="med" len="med"/>
            <a:tailEnd type="none" w="med" len="med"/>
          </a:ln>
        </p:spPr>
      </p:cxnSp>
      <p:sp>
        <p:nvSpPr>
          <p:cNvPr id="938" name="Google Shape;938;p52"/>
          <p:cNvSpPr/>
          <p:nvPr/>
        </p:nvSpPr>
        <p:spPr>
          <a:xfrm>
            <a:off x="3345600" y="1523300"/>
            <a:ext cx="2452800" cy="2452800"/>
          </a:xfrm>
          <a:prstGeom prst="ellipse">
            <a:avLst/>
          </a:pr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2"/>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a:t>
            </a:r>
            <a:r>
              <a:rPr lang="en">
                <a:solidFill>
                  <a:schemeClr val="dk2"/>
                </a:solidFill>
              </a:rPr>
              <a:t>process</a:t>
            </a:r>
            <a:endParaRPr>
              <a:solidFill>
                <a:schemeClr val="dk2"/>
              </a:solidFill>
            </a:endParaRPr>
          </a:p>
        </p:txBody>
      </p:sp>
      <p:sp>
        <p:nvSpPr>
          <p:cNvPr id="940" name="Google Shape;940;p52"/>
          <p:cNvSpPr txBox="1"/>
          <p:nvPr/>
        </p:nvSpPr>
        <p:spPr>
          <a:xfrm>
            <a:off x="6658773" y="1524147"/>
            <a:ext cx="1767900" cy="424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200">
                <a:solidFill>
                  <a:schemeClr val="dk2"/>
                </a:solidFill>
                <a:latin typeface="Titan One"/>
                <a:ea typeface="Titan One"/>
                <a:cs typeface="Titan One"/>
                <a:sym typeface="Titan One"/>
              </a:rPr>
              <a:t>Venus</a:t>
            </a:r>
            <a:endParaRPr sz="2200">
              <a:solidFill>
                <a:schemeClr val="dk2"/>
              </a:solidFill>
              <a:latin typeface="Titan One"/>
              <a:ea typeface="Titan One"/>
              <a:cs typeface="Titan One"/>
              <a:sym typeface="Titan One"/>
            </a:endParaRPr>
          </a:p>
        </p:txBody>
      </p:sp>
      <p:sp>
        <p:nvSpPr>
          <p:cNvPr id="936" name="Google Shape;936;p52"/>
          <p:cNvSpPr txBox="1"/>
          <p:nvPr/>
        </p:nvSpPr>
        <p:spPr>
          <a:xfrm>
            <a:off x="6658773" y="2007048"/>
            <a:ext cx="1767900" cy="569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dk1"/>
                </a:solidFill>
                <a:latin typeface="Open Sans"/>
                <a:ea typeface="Open Sans"/>
                <a:cs typeface="Open Sans"/>
                <a:sym typeface="Open Sans"/>
              </a:rPr>
              <a:t>Venus has a beautiful name</a:t>
            </a:r>
            <a:endParaRPr>
              <a:solidFill>
                <a:schemeClr val="dk1"/>
              </a:solidFill>
              <a:latin typeface="Open Sans"/>
              <a:ea typeface="Open Sans"/>
              <a:cs typeface="Open Sans"/>
              <a:sym typeface="Open Sans"/>
            </a:endParaRPr>
          </a:p>
        </p:txBody>
      </p:sp>
      <p:sp>
        <p:nvSpPr>
          <p:cNvPr id="941" name="Google Shape;941;p52"/>
          <p:cNvSpPr txBox="1"/>
          <p:nvPr/>
        </p:nvSpPr>
        <p:spPr>
          <a:xfrm>
            <a:off x="6658773" y="3120876"/>
            <a:ext cx="1767900" cy="424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200">
                <a:solidFill>
                  <a:schemeClr val="dk2"/>
                </a:solidFill>
                <a:latin typeface="Titan One"/>
                <a:ea typeface="Titan One"/>
                <a:cs typeface="Titan One"/>
                <a:sym typeface="Titan One"/>
              </a:rPr>
              <a:t>Mars</a:t>
            </a:r>
            <a:endParaRPr sz="2200">
              <a:solidFill>
                <a:schemeClr val="dk2"/>
              </a:solidFill>
              <a:latin typeface="Titan One"/>
              <a:ea typeface="Titan One"/>
              <a:cs typeface="Titan One"/>
              <a:sym typeface="Titan One"/>
            </a:endParaRPr>
          </a:p>
        </p:txBody>
      </p:sp>
      <p:sp>
        <p:nvSpPr>
          <p:cNvPr id="933" name="Google Shape;933;p52"/>
          <p:cNvSpPr txBox="1"/>
          <p:nvPr/>
        </p:nvSpPr>
        <p:spPr>
          <a:xfrm>
            <a:off x="6658773" y="3601274"/>
            <a:ext cx="1767900" cy="569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dk1"/>
                </a:solidFill>
                <a:latin typeface="Open Sans"/>
                <a:ea typeface="Open Sans"/>
                <a:cs typeface="Open Sans"/>
                <a:sym typeface="Open Sans"/>
              </a:rPr>
              <a:t>Despite being red, Mars is cold</a:t>
            </a:r>
            <a:endParaRPr>
              <a:solidFill>
                <a:schemeClr val="dk1"/>
              </a:solidFill>
              <a:latin typeface="Open Sans"/>
              <a:ea typeface="Open Sans"/>
              <a:cs typeface="Open Sans"/>
              <a:sym typeface="Open Sans"/>
            </a:endParaRPr>
          </a:p>
        </p:txBody>
      </p:sp>
      <p:sp>
        <p:nvSpPr>
          <p:cNvPr id="942" name="Google Shape;942;p52"/>
          <p:cNvSpPr txBox="1"/>
          <p:nvPr/>
        </p:nvSpPr>
        <p:spPr>
          <a:xfrm>
            <a:off x="725150" y="1524147"/>
            <a:ext cx="1767900" cy="424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200">
                <a:solidFill>
                  <a:schemeClr val="dk2"/>
                </a:solidFill>
                <a:latin typeface="Titan One"/>
                <a:ea typeface="Titan One"/>
                <a:cs typeface="Titan One"/>
                <a:sym typeface="Titan One"/>
              </a:rPr>
              <a:t>Jupiter</a:t>
            </a:r>
            <a:endParaRPr sz="2200">
              <a:solidFill>
                <a:schemeClr val="dk2"/>
              </a:solidFill>
              <a:latin typeface="Titan One"/>
              <a:ea typeface="Titan One"/>
              <a:cs typeface="Titan One"/>
              <a:sym typeface="Titan One"/>
            </a:endParaRPr>
          </a:p>
        </p:txBody>
      </p:sp>
      <p:sp>
        <p:nvSpPr>
          <p:cNvPr id="927" name="Google Shape;927;p52"/>
          <p:cNvSpPr txBox="1"/>
          <p:nvPr/>
        </p:nvSpPr>
        <p:spPr>
          <a:xfrm>
            <a:off x="725150" y="2007048"/>
            <a:ext cx="1767900" cy="5694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a:solidFill>
                  <a:schemeClr val="dk1"/>
                </a:solidFill>
                <a:latin typeface="Open Sans"/>
                <a:ea typeface="Open Sans"/>
                <a:cs typeface="Open Sans"/>
                <a:sym typeface="Open Sans"/>
              </a:rPr>
              <a:t>Jupiter is the biggest planet</a:t>
            </a:r>
            <a:endParaRPr>
              <a:solidFill>
                <a:schemeClr val="dk1"/>
              </a:solidFill>
              <a:latin typeface="Open Sans"/>
              <a:ea typeface="Open Sans"/>
              <a:cs typeface="Open Sans"/>
              <a:sym typeface="Open Sans"/>
            </a:endParaRPr>
          </a:p>
        </p:txBody>
      </p:sp>
      <p:sp>
        <p:nvSpPr>
          <p:cNvPr id="943" name="Google Shape;943;p52"/>
          <p:cNvSpPr txBox="1"/>
          <p:nvPr/>
        </p:nvSpPr>
        <p:spPr>
          <a:xfrm>
            <a:off x="725150" y="3120876"/>
            <a:ext cx="1767900" cy="424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200">
                <a:solidFill>
                  <a:schemeClr val="dk2"/>
                </a:solidFill>
                <a:latin typeface="Titan One"/>
                <a:ea typeface="Titan One"/>
                <a:cs typeface="Titan One"/>
                <a:sym typeface="Titan One"/>
              </a:rPr>
              <a:t>Mercury</a:t>
            </a:r>
            <a:endParaRPr sz="2200">
              <a:solidFill>
                <a:schemeClr val="dk2"/>
              </a:solidFill>
              <a:latin typeface="Titan One"/>
              <a:ea typeface="Titan One"/>
              <a:cs typeface="Titan One"/>
              <a:sym typeface="Titan One"/>
            </a:endParaRPr>
          </a:p>
        </p:txBody>
      </p:sp>
      <p:sp>
        <p:nvSpPr>
          <p:cNvPr id="930" name="Google Shape;930;p52"/>
          <p:cNvSpPr txBox="1"/>
          <p:nvPr/>
        </p:nvSpPr>
        <p:spPr>
          <a:xfrm>
            <a:off x="725150" y="3601274"/>
            <a:ext cx="1767900" cy="5694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a:solidFill>
                  <a:schemeClr val="dk1"/>
                </a:solidFill>
                <a:latin typeface="Open Sans"/>
                <a:ea typeface="Open Sans"/>
                <a:cs typeface="Open Sans"/>
                <a:sym typeface="Open Sans"/>
              </a:rPr>
              <a:t>Mercury is the smallest planet</a:t>
            </a:r>
            <a:endParaRPr>
              <a:solidFill>
                <a:schemeClr val="dk1"/>
              </a:solidFill>
              <a:latin typeface="Open Sans"/>
              <a:ea typeface="Open Sans"/>
              <a:cs typeface="Open Sans"/>
              <a:sym typeface="Open Sans"/>
            </a:endParaRPr>
          </a:p>
        </p:txBody>
      </p:sp>
      <p:grpSp>
        <p:nvGrpSpPr>
          <p:cNvPr id="944" name="Google Shape;944;p52"/>
          <p:cNvGrpSpPr/>
          <p:nvPr/>
        </p:nvGrpSpPr>
        <p:grpSpPr>
          <a:xfrm>
            <a:off x="5072549" y="1657175"/>
            <a:ext cx="934574" cy="861920"/>
            <a:chOff x="5072549" y="1657175"/>
            <a:chExt cx="934574" cy="861920"/>
          </a:xfrm>
        </p:grpSpPr>
        <p:sp>
          <p:nvSpPr>
            <p:cNvPr id="937" name="Google Shape;937;p52"/>
            <p:cNvSpPr/>
            <p:nvPr/>
          </p:nvSpPr>
          <p:spPr>
            <a:xfrm>
              <a:off x="5247663" y="1745236"/>
              <a:ext cx="685800" cy="6858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52"/>
            <p:cNvSpPr/>
            <p:nvPr/>
          </p:nvSpPr>
          <p:spPr>
            <a:xfrm>
              <a:off x="5072549" y="1675526"/>
              <a:ext cx="934574" cy="841563"/>
            </a:xfrm>
            <a:custGeom>
              <a:avLst/>
              <a:gdLst/>
              <a:ahLst/>
              <a:cxnLst/>
              <a:rect l="l" t="t" r="r" b="b"/>
              <a:pathLst>
                <a:path w="16348" h="14721" extrusionOk="0">
                  <a:moveTo>
                    <a:pt x="8915" y="0"/>
                  </a:moveTo>
                  <a:cubicBezTo>
                    <a:pt x="7546" y="0"/>
                    <a:pt x="6144" y="388"/>
                    <a:pt x="4858" y="1242"/>
                  </a:cubicBezTo>
                  <a:cubicBezTo>
                    <a:pt x="0" y="4481"/>
                    <a:pt x="643" y="11803"/>
                    <a:pt x="5989" y="14149"/>
                  </a:cubicBezTo>
                  <a:lnTo>
                    <a:pt x="6751" y="14149"/>
                  </a:lnTo>
                  <a:cubicBezTo>
                    <a:pt x="6762" y="14148"/>
                    <a:pt x="6772" y="14148"/>
                    <a:pt x="6783" y="14148"/>
                  </a:cubicBezTo>
                  <a:cubicBezTo>
                    <a:pt x="7152" y="14148"/>
                    <a:pt x="7495" y="14348"/>
                    <a:pt x="7703" y="14649"/>
                  </a:cubicBezTo>
                  <a:cubicBezTo>
                    <a:pt x="7858" y="14684"/>
                    <a:pt x="8025" y="14708"/>
                    <a:pt x="8203" y="14720"/>
                  </a:cubicBezTo>
                  <a:cubicBezTo>
                    <a:pt x="8239" y="14720"/>
                    <a:pt x="8263" y="14601"/>
                    <a:pt x="8299" y="14601"/>
                  </a:cubicBezTo>
                  <a:cubicBezTo>
                    <a:pt x="8501" y="14613"/>
                    <a:pt x="8680" y="14613"/>
                    <a:pt x="8906" y="14613"/>
                  </a:cubicBezTo>
                  <a:cubicBezTo>
                    <a:pt x="9132" y="14613"/>
                    <a:pt x="9370" y="14613"/>
                    <a:pt x="9585" y="14589"/>
                  </a:cubicBezTo>
                  <a:cubicBezTo>
                    <a:pt x="9608" y="14589"/>
                    <a:pt x="9656" y="14720"/>
                    <a:pt x="9680" y="14720"/>
                  </a:cubicBezTo>
                  <a:cubicBezTo>
                    <a:pt x="9870" y="14708"/>
                    <a:pt x="10049" y="14672"/>
                    <a:pt x="10228" y="14649"/>
                  </a:cubicBezTo>
                  <a:cubicBezTo>
                    <a:pt x="10275" y="14637"/>
                    <a:pt x="10311" y="14518"/>
                    <a:pt x="10358" y="14506"/>
                  </a:cubicBezTo>
                  <a:cubicBezTo>
                    <a:pt x="10870" y="14399"/>
                    <a:pt x="11371" y="14244"/>
                    <a:pt x="11859" y="14029"/>
                  </a:cubicBezTo>
                  <a:cubicBezTo>
                    <a:pt x="11860" y="14029"/>
                    <a:pt x="11861" y="14029"/>
                    <a:pt x="11863" y="14029"/>
                  </a:cubicBezTo>
                  <a:cubicBezTo>
                    <a:pt x="11885" y="14029"/>
                    <a:pt x="11916" y="14114"/>
                    <a:pt x="11948" y="14114"/>
                  </a:cubicBezTo>
                  <a:cubicBezTo>
                    <a:pt x="11950" y="14114"/>
                    <a:pt x="11952" y="14113"/>
                    <a:pt x="11954" y="14113"/>
                  </a:cubicBezTo>
                  <a:cubicBezTo>
                    <a:pt x="14633" y="12910"/>
                    <a:pt x="16347" y="10219"/>
                    <a:pt x="16312" y="7279"/>
                  </a:cubicBezTo>
                  <a:cubicBezTo>
                    <a:pt x="16250" y="2989"/>
                    <a:pt x="12714" y="0"/>
                    <a:pt x="89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52"/>
            <p:cNvSpPr/>
            <p:nvPr/>
          </p:nvSpPr>
          <p:spPr>
            <a:xfrm>
              <a:off x="5229075" y="1730179"/>
              <a:ext cx="599687" cy="577220"/>
            </a:xfrm>
            <a:custGeom>
              <a:avLst/>
              <a:gdLst/>
              <a:ahLst/>
              <a:cxnLst/>
              <a:rect l="l" t="t" r="r" b="b"/>
              <a:pathLst>
                <a:path w="10490" h="10097" extrusionOk="0">
                  <a:moveTo>
                    <a:pt x="5442" y="0"/>
                  </a:moveTo>
                  <a:cubicBezTo>
                    <a:pt x="3406" y="0"/>
                    <a:pt x="1572" y="1227"/>
                    <a:pt x="786" y="3120"/>
                  </a:cubicBezTo>
                  <a:cubicBezTo>
                    <a:pt x="0" y="5001"/>
                    <a:pt x="441" y="7168"/>
                    <a:pt x="1882" y="8621"/>
                  </a:cubicBezTo>
                  <a:cubicBezTo>
                    <a:pt x="2846" y="9585"/>
                    <a:pt x="4137" y="10096"/>
                    <a:pt x="5452" y="10096"/>
                  </a:cubicBezTo>
                  <a:cubicBezTo>
                    <a:pt x="6101" y="10096"/>
                    <a:pt x="6757" y="9972"/>
                    <a:pt x="7382" y="9716"/>
                  </a:cubicBezTo>
                  <a:cubicBezTo>
                    <a:pt x="9264" y="8930"/>
                    <a:pt x="10490" y="7085"/>
                    <a:pt x="10490" y="5049"/>
                  </a:cubicBezTo>
                  <a:cubicBezTo>
                    <a:pt x="10490" y="2263"/>
                    <a:pt x="8240" y="0"/>
                    <a:pt x="5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52"/>
            <p:cNvSpPr/>
            <p:nvPr/>
          </p:nvSpPr>
          <p:spPr>
            <a:xfrm>
              <a:off x="5778346" y="1848974"/>
              <a:ext cx="70202" cy="64199"/>
            </a:xfrm>
            <a:custGeom>
              <a:avLst/>
              <a:gdLst/>
              <a:ahLst/>
              <a:cxnLst/>
              <a:rect l="l" t="t" r="r" b="b"/>
              <a:pathLst>
                <a:path w="1228" h="1123" extrusionOk="0">
                  <a:moveTo>
                    <a:pt x="632" y="0"/>
                  </a:moveTo>
                  <a:cubicBezTo>
                    <a:pt x="531" y="0"/>
                    <a:pt x="429" y="66"/>
                    <a:pt x="406" y="197"/>
                  </a:cubicBezTo>
                  <a:lnTo>
                    <a:pt x="406" y="339"/>
                  </a:lnTo>
                  <a:lnTo>
                    <a:pt x="263" y="339"/>
                  </a:lnTo>
                  <a:cubicBezTo>
                    <a:pt x="1" y="375"/>
                    <a:pt x="1" y="744"/>
                    <a:pt x="263" y="792"/>
                  </a:cubicBezTo>
                  <a:lnTo>
                    <a:pt x="406" y="792"/>
                  </a:lnTo>
                  <a:lnTo>
                    <a:pt x="406" y="935"/>
                  </a:lnTo>
                  <a:cubicBezTo>
                    <a:pt x="429" y="1060"/>
                    <a:pt x="531" y="1122"/>
                    <a:pt x="632" y="1122"/>
                  </a:cubicBezTo>
                  <a:cubicBezTo>
                    <a:pt x="733" y="1122"/>
                    <a:pt x="834" y="1060"/>
                    <a:pt x="858" y="935"/>
                  </a:cubicBezTo>
                  <a:lnTo>
                    <a:pt x="858" y="792"/>
                  </a:lnTo>
                  <a:lnTo>
                    <a:pt x="1001" y="792"/>
                  </a:lnTo>
                  <a:cubicBezTo>
                    <a:pt x="1132" y="780"/>
                    <a:pt x="1227" y="685"/>
                    <a:pt x="1227" y="566"/>
                  </a:cubicBezTo>
                  <a:cubicBezTo>
                    <a:pt x="1227" y="447"/>
                    <a:pt x="1132" y="339"/>
                    <a:pt x="1001" y="339"/>
                  </a:cubicBezTo>
                  <a:lnTo>
                    <a:pt x="858" y="339"/>
                  </a:lnTo>
                  <a:lnTo>
                    <a:pt x="858" y="197"/>
                  </a:lnTo>
                  <a:cubicBezTo>
                    <a:pt x="834" y="66"/>
                    <a:pt x="733" y="0"/>
                    <a:pt x="632"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2"/>
            <p:cNvSpPr/>
            <p:nvPr/>
          </p:nvSpPr>
          <p:spPr>
            <a:xfrm>
              <a:off x="5417616" y="2038029"/>
              <a:ext cx="69459" cy="64371"/>
            </a:xfrm>
            <a:custGeom>
              <a:avLst/>
              <a:gdLst/>
              <a:ahLst/>
              <a:cxnLst/>
              <a:rect l="l" t="t" r="r" b="b"/>
              <a:pathLst>
                <a:path w="1215" h="1126" extrusionOk="0">
                  <a:moveTo>
                    <a:pt x="1215" y="557"/>
                  </a:moveTo>
                  <a:cubicBezTo>
                    <a:pt x="1215" y="559"/>
                    <a:pt x="1215" y="560"/>
                    <a:pt x="1215" y="562"/>
                  </a:cubicBezTo>
                  <a:lnTo>
                    <a:pt x="1215" y="562"/>
                  </a:lnTo>
                  <a:cubicBezTo>
                    <a:pt x="1215" y="564"/>
                    <a:pt x="1215" y="566"/>
                    <a:pt x="1215" y="569"/>
                  </a:cubicBezTo>
                  <a:lnTo>
                    <a:pt x="1215" y="557"/>
                  </a:lnTo>
                  <a:close/>
                  <a:moveTo>
                    <a:pt x="620" y="0"/>
                  </a:moveTo>
                  <a:cubicBezTo>
                    <a:pt x="518" y="0"/>
                    <a:pt x="417" y="63"/>
                    <a:pt x="393" y="188"/>
                  </a:cubicBezTo>
                  <a:lnTo>
                    <a:pt x="393" y="342"/>
                  </a:lnTo>
                  <a:lnTo>
                    <a:pt x="251" y="342"/>
                  </a:lnTo>
                  <a:cubicBezTo>
                    <a:pt x="1" y="378"/>
                    <a:pt x="1" y="747"/>
                    <a:pt x="251" y="783"/>
                  </a:cubicBezTo>
                  <a:lnTo>
                    <a:pt x="393" y="783"/>
                  </a:lnTo>
                  <a:lnTo>
                    <a:pt x="393" y="938"/>
                  </a:lnTo>
                  <a:cubicBezTo>
                    <a:pt x="417" y="1063"/>
                    <a:pt x="518" y="1125"/>
                    <a:pt x="620" y="1125"/>
                  </a:cubicBezTo>
                  <a:cubicBezTo>
                    <a:pt x="721" y="1125"/>
                    <a:pt x="822" y="1063"/>
                    <a:pt x="846" y="938"/>
                  </a:cubicBezTo>
                  <a:lnTo>
                    <a:pt x="846" y="783"/>
                  </a:lnTo>
                  <a:lnTo>
                    <a:pt x="989" y="783"/>
                  </a:lnTo>
                  <a:cubicBezTo>
                    <a:pt x="1118" y="783"/>
                    <a:pt x="1212" y="679"/>
                    <a:pt x="1215" y="562"/>
                  </a:cubicBezTo>
                  <a:lnTo>
                    <a:pt x="1215" y="562"/>
                  </a:lnTo>
                  <a:cubicBezTo>
                    <a:pt x="1212" y="435"/>
                    <a:pt x="1118" y="342"/>
                    <a:pt x="989" y="342"/>
                  </a:cubicBezTo>
                  <a:lnTo>
                    <a:pt x="846" y="342"/>
                  </a:lnTo>
                  <a:lnTo>
                    <a:pt x="846" y="188"/>
                  </a:lnTo>
                  <a:cubicBezTo>
                    <a:pt x="822" y="63"/>
                    <a:pt x="721" y="0"/>
                    <a:pt x="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2"/>
            <p:cNvSpPr/>
            <p:nvPr/>
          </p:nvSpPr>
          <p:spPr>
            <a:xfrm>
              <a:off x="5847119" y="2210219"/>
              <a:ext cx="70145" cy="64371"/>
            </a:xfrm>
            <a:custGeom>
              <a:avLst/>
              <a:gdLst/>
              <a:ahLst/>
              <a:cxnLst/>
              <a:rect l="l" t="t" r="r" b="b"/>
              <a:pathLst>
                <a:path w="1227" h="1126" extrusionOk="0">
                  <a:moveTo>
                    <a:pt x="631" y="0"/>
                  </a:moveTo>
                  <a:cubicBezTo>
                    <a:pt x="530" y="0"/>
                    <a:pt x="429" y="63"/>
                    <a:pt x="405" y="188"/>
                  </a:cubicBezTo>
                  <a:lnTo>
                    <a:pt x="405" y="343"/>
                  </a:lnTo>
                  <a:lnTo>
                    <a:pt x="262" y="343"/>
                  </a:lnTo>
                  <a:cubicBezTo>
                    <a:pt x="0" y="378"/>
                    <a:pt x="0" y="747"/>
                    <a:pt x="262" y="783"/>
                  </a:cubicBezTo>
                  <a:lnTo>
                    <a:pt x="405" y="783"/>
                  </a:lnTo>
                  <a:lnTo>
                    <a:pt x="405" y="938"/>
                  </a:lnTo>
                  <a:cubicBezTo>
                    <a:pt x="429" y="1063"/>
                    <a:pt x="530" y="1125"/>
                    <a:pt x="631" y="1125"/>
                  </a:cubicBezTo>
                  <a:cubicBezTo>
                    <a:pt x="733" y="1125"/>
                    <a:pt x="834" y="1063"/>
                    <a:pt x="858" y="938"/>
                  </a:cubicBezTo>
                  <a:lnTo>
                    <a:pt x="858" y="783"/>
                  </a:lnTo>
                  <a:lnTo>
                    <a:pt x="1000" y="783"/>
                  </a:lnTo>
                  <a:cubicBezTo>
                    <a:pt x="1129" y="783"/>
                    <a:pt x="1224" y="691"/>
                    <a:pt x="1227" y="563"/>
                  </a:cubicBezTo>
                  <a:lnTo>
                    <a:pt x="1227" y="563"/>
                  </a:lnTo>
                  <a:cubicBezTo>
                    <a:pt x="1227" y="565"/>
                    <a:pt x="1227" y="567"/>
                    <a:pt x="1227" y="569"/>
                  </a:cubicBezTo>
                  <a:lnTo>
                    <a:pt x="1227" y="557"/>
                  </a:lnTo>
                  <a:cubicBezTo>
                    <a:pt x="1227" y="559"/>
                    <a:pt x="1227" y="561"/>
                    <a:pt x="1227" y="563"/>
                  </a:cubicBezTo>
                  <a:cubicBezTo>
                    <a:pt x="1224" y="435"/>
                    <a:pt x="1129" y="343"/>
                    <a:pt x="1000" y="343"/>
                  </a:cubicBezTo>
                  <a:lnTo>
                    <a:pt x="858" y="343"/>
                  </a:lnTo>
                  <a:lnTo>
                    <a:pt x="858" y="188"/>
                  </a:lnTo>
                  <a:cubicBezTo>
                    <a:pt x="834" y="63"/>
                    <a:pt x="733" y="0"/>
                    <a:pt x="6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2"/>
            <p:cNvSpPr/>
            <p:nvPr/>
          </p:nvSpPr>
          <p:spPr>
            <a:xfrm>
              <a:off x="5266521" y="1857549"/>
              <a:ext cx="594942" cy="509077"/>
            </a:xfrm>
            <a:custGeom>
              <a:avLst/>
              <a:gdLst/>
              <a:ahLst/>
              <a:cxnLst/>
              <a:rect l="l" t="t" r="r" b="b"/>
              <a:pathLst>
                <a:path w="10407" h="8905" extrusionOk="0">
                  <a:moveTo>
                    <a:pt x="5239" y="1594"/>
                  </a:moveTo>
                  <a:lnTo>
                    <a:pt x="5239" y="6488"/>
                  </a:lnTo>
                  <a:lnTo>
                    <a:pt x="5858" y="6488"/>
                  </a:lnTo>
                  <a:lnTo>
                    <a:pt x="5858" y="1594"/>
                  </a:lnTo>
                  <a:close/>
                  <a:moveTo>
                    <a:pt x="373" y="1"/>
                  </a:moveTo>
                  <a:cubicBezTo>
                    <a:pt x="187" y="1"/>
                    <a:pt x="0" y="155"/>
                    <a:pt x="72" y="392"/>
                  </a:cubicBezTo>
                  <a:lnTo>
                    <a:pt x="1381" y="5035"/>
                  </a:lnTo>
                  <a:cubicBezTo>
                    <a:pt x="1262" y="5107"/>
                    <a:pt x="1203" y="5250"/>
                    <a:pt x="1239" y="5381"/>
                  </a:cubicBezTo>
                  <a:lnTo>
                    <a:pt x="1620" y="6714"/>
                  </a:lnTo>
                  <a:lnTo>
                    <a:pt x="1834" y="6654"/>
                  </a:lnTo>
                  <a:lnTo>
                    <a:pt x="2370" y="8559"/>
                  </a:lnTo>
                  <a:lnTo>
                    <a:pt x="2965" y="8393"/>
                  </a:lnTo>
                  <a:lnTo>
                    <a:pt x="2429" y="6488"/>
                  </a:lnTo>
                  <a:lnTo>
                    <a:pt x="2644" y="6428"/>
                  </a:lnTo>
                  <a:lnTo>
                    <a:pt x="2274" y="5095"/>
                  </a:lnTo>
                  <a:cubicBezTo>
                    <a:pt x="2239" y="4964"/>
                    <a:pt x="2108" y="4869"/>
                    <a:pt x="1977" y="4869"/>
                  </a:cubicBezTo>
                  <a:lnTo>
                    <a:pt x="667" y="225"/>
                  </a:lnTo>
                  <a:cubicBezTo>
                    <a:pt x="620" y="69"/>
                    <a:pt x="497" y="1"/>
                    <a:pt x="373" y="1"/>
                  </a:cubicBezTo>
                  <a:close/>
                  <a:moveTo>
                    <a:pt x="10062" y="2677"/>
                  </a:moveTo>
                  <a:cubicBezTo>
                    <a:pt x="9932" y="2677"/>
                    <a:pt x="9805" y="2766"/>
                    <a:pt x="9775" y="2904"/>
                  </a:cubicBezTo>
                  <a:lnTo>
                    <a:pt x="9097" y="5214"/>
                  </a:lnTo>
                  <a:cubicBezTo>
                    <a:pt x="8966" y="5214"/>
                    <a:pt x="8847" y="5309"/>
                    <a:pt x="8799" y="5440"/>
                  </a:cubicBezTo>
                  <a:lnTo>
                    <a:pt x="8394" y="6869"/>
                  </a:lnTo>
                  <a:lnTo>
                    <a:pt x="8609" y="6928"/>
                  </a:lnTo>
                  <a:lnTo>
                    <a:pt x="8085" y="8738"/>
                  </a:lnTo>
                  <a:lnTo>
                    <a:pt x="8680" y="8905"/>
                  </a:lnTo>
                  <a:lnTo>
                    <a:pt x="9204" y="7095"/>
                  </a:lnTo>
                  <a:lnTo>
                    <a:pt x="9418" y="7155"/>
                  </a:lnTo>
                  <a:lnTo>
                    <a:pt x="9823" y="5738"/>
                  </a:lnTo>
                  <a:cubicBezTo>
                    <a:pt x="9859" y="5595"/>
                    <a:pt x="9811" y="5464"/>
                    <a:pt x="9692" y="5392"/>
                  </a:cubicBezTo>
                  <a:lnTo>
                    <a:pt x="10359" y="3071"/>
                  </a:lnTo>
                  <a:cubicBezTo>
                    <a:pt x="10406" y="2904"/>
                    <a:pt x="10311" y="2737"/>
                    <a:pt x="10156" y="2690"/>
                  </a:cubicBezTo>
                  <a:lnTo>
                    <a:pt x="10144" y="2690"/>
                  </a:lnTo>
                  <a:cubicBezTo>
                    <a:pt x="10117" y="2681"/>
                    <a:pt x="10090" y="2677"/>
                    <a:pt x="10062" y="2677"/>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2"/>
            <p:cNvSpPr/>
            <p:nvPr/>
          </p:nvSpPr>
          <p:spPr>
            <a:xfrm>
              <a:off x="5338667" y="2063011"/>
              <a:ext cx="488096" cy="456082"/>
            </a:xfrm>
            <a:custGeom>
              <a:avLst/>
              <a:gdLst/>
              <a:ahLst/>
              <a:cxnLst/>
              <a:rect l="l" t="t" r="r" b="b"/>
              <a:pathLst>
                <a:path w="8538" h="7978" extrusionOk="0">
                  <a:moveTo>
                    <a:pt x="841" y="2105"/>
                  </a:moveTo>
                  <a:cubicBezTo>
                    <a:pt x="775" y="2105"/>
                    <a:pt x="709" y="2114"/>
                    <a:pt x="643" y="2132"/>
                  </a:cubicBezTo>
                  <a:cubicBezTo>
                    <a:pt x="239" y="2251"/>
                    <a:pt x="0" y="2668"/>
                    <a:pt x="119" y="3060"/>
                  </a:cubicBezTo>
                  <a:lnTo>
                    <a:pt x="1334" y="7359"/>
                  </a:lnTo>
                  <a:cubicBezTo>
                    <a:pt x="1882" y="7597"/>
                    <a:pt x="2453" y="7775"/>
                    <a:pt x="3048" y="7871"/>
                  </a:cubicBezTo>
                  <a:lnTo>
                    <a:pt x="1572" y="2656"/>
                  </a:lnTo>
                  <a:cubicBezTo>
                    <a:pt x="1473" y="2319"/>
                    <a:pt x="1167" y="2105"/>
                    <a:pt x="841" y="2105"/>
                  </a:cubicBezTo>
                  <a:close/>
                  <a:moveTo>
                    <a:pt x="7699" y="2446"/>
                  </a:moveTo>
                  <a:cubicBezTo>
                    <a:pt x="7376" y="2446"/>
                    <a:pt x="7076" y="2665"/>
                    <a:pt x="6977" y="2989"/>
                  </a:cubicBezTo>
                  <a:lnTo>
                    <a:pt x="5573" y="7871"/>
                  </a:lnTo>
                  <a:cubicBezTo>
                    <a:pt x="6168" y="7763"/>
                    <a:pt x="6739" y="7585"/>
                    <a:pt x="7299" y="7335"/>
                  </a:cubicBezTo>
                  <a:lnTo>
                    <a:pt x="8430" y="3418"/>
                  </a:lnTo>
                  <a:cubicBezTo>
                    <a:pt x="8537" y="3013"/>
                    <a:pt x="8311" y="2596"/>
                    <a:pt x="7906" y="2477"/>
                  </a:cubicBezTo>
                  <a:cubicBezTo>
                    <a:pt x="7837" y="2456"/>
                    <a:pt x="7768" y="2446"/>
                    <a:pt x="7699" y="2446"/>
                  </a:cubicBezTo>
                  <a:close/>
                  <a:moveTo>
                    <a:pt x="4275" y="1"/>
                  </a:moveTo>
                  <a:cubicBezTo>
                    <a:pt x="3846" y="1"/>
                    <a:pt x="3501" y="358"/>
                    <a:pt x="3525" y="798"/>
                  </a:cubicBezTo>
                  <a:lnTo>
                    <a:pt x="3525" y="7799"/>
                  </a:lnTo>
                  <a:cubicBezTo>
                    <a:pt x="3525" y="7847"/>
                    <a:pt x="3525" y="7894"/>
                    <a:pt x="3537" y="7942"/>
                  </a:cubicBezTo>
                  <a:cubicBezTo>
                    <a:pt x="3787" y="7966"/>
                    <a:pt x="4034" y="7978"/>
                    <a:pt x="4281" y="7978"/>
                  </a:cubicBezTo>
                  <a:cubicBezTo>
                    <a:pt x="4528" y="7978"/>
                    <a:pt x="4775" y="7966"/>
                    <a:pt x="5025" y="7942"/>
                  </a:cubicBezTo>
                  <a:cubicBezTo>
                    <a:pt x="5037" y="7894"/>
                    <a:pt x="5037" y="7847"/>
                    <a:pt x="5037" y="7799"/>
                  </a:cubicBezTo>
                  <a:lnTo>
                    <a:pt x="5037" y="798"/>
                  </a:lnTo>
                  <a:cubicBezTo>
                    <a:pt x="5049" y="358"/>
                    <a:pt x="4703"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52"/>
            <p:cNvSpPr/>
            <p:nvPr/>
          </p:nvSpPr>
          <p:spPr>
            <a:xfrm>
              <a:off x="5363821" y="2060210"/>
              <a:ext cx="462942" cy="458884"/>
            </a:xfrm>
            <a:custGeom>
              <a:avLst/>
              <a:gdLst/>
              <a:ahLst/>
              <a:cxnLst/>
              <a:rect l="l" t="t" r="r" b="b"/>
              <a:pathLst>
                <a:path w="8098" h="8027" extrusionOk="0">
                  <a:moveTo>
                    <a:pt x="7514" y="2550"/>
                  </a:moveTo>
                  <a:cubicBezTo>
                    <a:pt x="7335" y="2633"/>
                    <a:pt x="7204" y="2800"/>
                    <a:pt x="7145" y="3002"/>
                  </a:cubicBezTo>
                  <a:lnTo>
                    <a:pt x="5775" y="7777"/>
                  </a:lnTo>
                  <a:cubicBezTo>
                    <a:pt x="6145" y="7670"/>
                    <a:pt x="6502" y="7550"/>
                    <a:pt x="6859" y="7384"/>
                  </a:cubicBezTo>
                  <a:lnTo>
                    <a:pt x="7990" y="3467"/>
                  </a:lnTo>
                  <a:cubicBezTo>
                    <a:pt x="8097" y="3086"/>
                    <a:pt x="7895" y="2681"/>
                    <a:pt x="7514" y="2550"/>
                  </a:cubicBezTo>
                  <a:close/>
                  <a:moveTo>
                    <a:pt x="637" y="1990"/>
                  </a:moveTo>
                  <a:cubicBezTo>
                    <a:pt x="632" y="1990"/>
                    <a:pt x="626" y="1990"/>
                    <a:pt x="620" y="1990"/>
                  </a:cubicBezTo>
                  <a:cubicBezTo>
                    <a:pt x="239" y="2014"/>
                    <a:pt x="1" y="2419"/>
                    <a:pt x="180" y="2752"/>
                  </a:cubicBezTo>
                  <a:lnTo>
                    <a:pt x="1561" y="7670"/>
                  </a:lnTo>
                  <a:cubicBezTo>
                    <a:pt x="1906" y="7777"/>
                    <a:pt x="2251" y="7860"/>
                    <a:pt x="2596" y="7920"/>
                  </a:cubicBezTo>
                  <a:lnTo>
                    <a:pt x="1132" y="2705"/>
                  </a:lnTo>
                  <a:cubicBezTo>
                    <a:pt x="1261" y="2353"/>
                    <a:pt x="998" y="1990"/>
                    <a:pt x="637" y="1990"/>
                  </a:cubicBezTo>
                  <a:close/>
                  <a:moveTo>
                    <a:pt x="4169" y="1"/>
                  </a:moveTo>
                  <a:cubicBezTo>
                    <a:pt x="3851" y="1"/>
                    <a:pt x="3592" y="293"/>
                    <a:pt x="3656" y="633"/>
                  </a:cubicBezTo>
                  <a:lnTo>
                    <a:pt x="3656" y="8027"/>
                  </a:lnTo>
                  <a:lnTo>
                    <a:pt x="3847" y="8027"/>
                  </a:lnTo>
                  <a:cubicBezTo>
                    <a:pt x="4085" y="8027"/>
                    <a:pt x="4335" y="8015"/>
                    <a:pt x="4585" y="7991"/>
                  </a:cubicBezTo>
                  <a:cubicBezTo>
                    <a:pt x="4597" y="7943"/>
                    <a:pt x="4597" y="7896"/>
                    <a:pt x="4597" y="7848"/>
                  </a:cubicBezTo>
                  <a:lnTo>
                    <a:pt x="4597" y="847"/>
                  </a:lnTo>
                  <a:cubicBezTo>
                    <a:pt x="4823" y="538"/>
                    <a:pt x="4656" y="97"/>
                    <a:pt x="4287" y="14"/>
                  </a:cubicBezTo>
                  <a:cubicBezTo>
                    <a:pt x="4247" y="5"/>
                    <a:pt x="4208" y="1"/>
                    <a:pt x="4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52"/>
            <p:cNvSpPr/>
            <p:nvPr/>
          </p:nvSpPr>
          <p:spPr>
            <a:xfrm>
              <a:off x="5373082" y="2169001"/>
              <a:ext cx="410806" cy="350094"/>
            </a:xfrm>
            <a:custGeom>
              <a:avLst/>
              <a:gdLst/>
              <a:ahLst/>
              <a:cxnLst/>
              <a:rect l="l" t="t" r="r" b="b"/>
              <a:pathLst>
                <a:path w="7186" h="6124" extrusionOk="0">
                  <a:moveTo>
                    <a:pt x="3403" y="1"/>
                  </a:moveTo>
                  <a:cubicBezTo>
                    <a:pt x="3183" y="1"/>
                    <a:pt x="3183" y="447"/>
                    <a:pt x="3403" y="447"/>
                  </a:cubicBezTo>
                  <a:cubicBezTo>
                    <a:pt x="3413" y="447"/>
                    <a:pt x="3423" y="446"/>
                    <a:pt x="3435" y="444"/>
                  </a:cubicBezTo>
                  <a:lnTo>
                    <a:pt x="3875" y="444"/>
                  </a:lnTo>
                  <a:cubicBezTo>
                    <a:pt x="3886" y="446"/>
                    <a:pt x="3897" y="447"/>
                    <a:pt x="3907" y="447"/>
                  </a:cubicBezTo>
                  <a:cubicBezTo>
                    <a:pt x="4126" y="447"/>
                    <a:pt x="4126" y="1"/>
                    <a:pt x="3907" y="1"/>
                  </a:cubicBezTo>
                  <a:cubicBezTo>
                    <a:pt x="3897" y="1"/>
                    <a:pt x="3886" y="2"/>
                    <a:pt x="3875" y="4"/>
                  </a:cubicBezTo>
                  <a:lnTo>
                    <a:pt x="3435" y="4"/>
                  </a:lnTo>
                  <a:cubicBezTo>
                    <a:pt x="3423" y="2"/>
                    <a:pt x="3413" y="1"/>
                    <a:pt x="3403" y="1"/>
                  </a:cubicBezTo>
                  <a:close/>
                  <a:moveTo>
                    <a:pt x="3403" y="953"/>
                  </a:moveTo>
                  <a:cubicBezTo>
                    <a:pt x="3183" y="953"/>
                    <a:pt x="3183" y="1400"/>
                    <a:pt x="3403" y="1400"/>
                  </a:cubicBezTo>
                  <a:cubicBezTo>
                    <a:pt x="3413" y="1400"/>
                    <a:pt x="3423" y="1399"/>
                    <a:pt x="3435" y="1397"/>
                  </a:cubicBezTo>
                  <a:lnTo>
                    <a:pt x="3875" y="1397"/>
                  </a:lnTo>
                  <a:cubicBezTo>
                    <a:pt x="3886" y="1399"/>
                    <a:pt x="3897" y="1400"/>
                    <a:pt x="3907" y="1400"/>
                  </a:cubicBezTo>
                  <a:cubicBezTo>
                    <a:pt x="4126" y="1400"/>
                    <a:pt x="4126" y="953"/>
                    <a:pt x="3907" y="953"/>
                  </a:cubicBezTo>
                  <a:cubicBezTo>
                    <a:pt x="3897" y="953"/>
                    <a:pt x="3886" y="954"/>
                    <a:pt x="3875" y="956"/>
                  </a:cubicBezTo>
                  <a:lnTo>
                    <a:pt x="3435" y="956"/>
                  </a:lnTo>
                  <a:cubicBezTo>
                    <a:pt x="3423" y="954"/>
                    <a:pt x="3413" y="953"/>
                    <a:pt x="3403" y="953"/>
                  </a:cubicBezTo>
                  <a:close/>
                  <a:moveTo>
                    <a:pt x="3403" y="1894"/>
                  </a:moveTo>
                  <a:cubicBezTo>
                    <a:pt x="3181" y="1894"/>
                    <a:pt x="3183" y="2351"/>
                    <a:pt x="3410" y="2351"/>
                  </a:cubicBezTo>
                  <a:cubicBezTo>
                    <a:pt x="3418" y="2351"/>
                    <a:pt x="3426" y="2351"/>
                    <a:pt x="3435" y="2349"/>
                  </a:cubicBezTo>
                  <a:lnTo>
                    <a:pt x="3875" y="2349"/>
                  </a:lnTo>
                  <a:cubicBezTo>
                    <a:pt x="3884" y="2351"/>
                    <a:pt x="3892" y="2351"/>
                    <a:pt x="3900" y="2351"/>
                  </a:cubicBezTo>
                  <a:cubicBezTo>
                    <a:pt x="4126" y="2351"/>
                    <a:pt x="4129" y="1894"/>
                    <a:pt x="3907" y="1894"/>
                  </a:cubicBezTo>
                  <a:cubicBezTo>
                    <a:pt x="3897" y="1894"/>
                    <a:pt x="3886" y="1895"/>
                    <a:pt x="3875" y="1897"/>
                  </a:cubicBezTo>
                  <a:lnTo>
                    <a:pt x="3435" y="1897"/>
                  </a:lnTo>
                  <a:cubicBezTo>
                    <a:pt x="3423" y="1895"/>
                    <a:pt x="3413" y="1894"/>
                    <a:pt x="3403" y="1894"/>
                  </a:cubicBezTo>
                  <a:close/>
                  <a:moveTo>
                    <a:pt x="805" y="1953"/>
                  </a:moveTo>
                  <a:cubicBezTo>
                    <a:pt x="778" y="1953"/>
                    <a:pt x="750" y="1958"/>
                    <a:pt x="720" y="1968"/>
                  </a:cubicBezTo>
                  <a:lnTo>
                    <a:pt x="279" y="2099"/>
                  </a:lnTo>
                  <a:cubicBezTo>
                    <a:pt x="1" y="2153"/>
                    <a:pt x="79" y="2544"/>
                    <a:pt x="314" y="2544"/>
                  </a:cubicBezTo>
                  <a:cubicBezTo>
                    <a:pt x="340" y="2544"/>
                    <a:pt x="369" y="2539"/>
                    <a:pt x="399" y="2528"/>
                  </a:cubicBezTo>
                  <a:lnTo>
                    <a:pt x="839" y="2409"/>
                  </a:lnTo>
                  <a:cubicBezTo>
                    <a:pt x="1128" y="2345"/>
                    <a:pt x="1042" y="1953"/>
                    <a:pt x="805" y="1953"/>
                  </a:cubicBezTo>
                  <a:close/>
                  <a:moveTo>
                    <a:pt x="6496" y="2292"/>
                  </a:moveTo>
                  <a:cubicBezTo>
                    <a:pt x="6400" y="2292"/>
                    <a:pt x="6309" y="2349"/>
                    <a:pt x="6280" y="2445"/>
                  </a:cubicBezTo>
                  <a:cubicBezTo>
                    <a:pt x="6244" y="2564"/>
                    <a:pt x="6316" y="2695"/>
                    <a:pt x="6435" y="2730"/>
                  </a:cubicBezTo>
                  <a:lnTo>
                    <a:pt x="6864" y="2850"/>
                  </a:lnTo>
                  <a:cubicBezTo>
                    <a:pt x="6887" y="2856"/>
                    <a:pt x="6910" y="2860"/>
                    <a:pt x="6933" y="2860"/>
                  </a:cubicBezTo>
                  <a:cubicBezTo>
                    <a:pt x="7026" y="2860"/>
                    <a:pt x="7111" y="2803"/>
                    <a:pt x="7149" y="2707"/>
                  </a:cubicBezTo>
                  <a:cubicBezTo>
                    <a:pt x="7185" y="2588"/>
                    <a:pt x="7114" y="2457"/>
                    <a:pt x="6995" y="2421"/>
                  </a:cubicBezTo>
                  <a:lnTo>
                    <a:pt x="6566" y="2302"/>
                  </a:lnTo>
                  <a:cubicBezTo>
                    <a:pt x="6543" y="2295"/>
                    <a:pt x="6519" y="2292"/>
                    <a:pt x="6496" y="2292"/>
                  </a:cubicBezTo>
                  <a:close/>
                  <a:moveTo>
                    <a:pt x="3435" y="2850"/>
                  </a:moveTo>
                  <a:cubicBezTo>
                    <a:pt x="3173" y="2885"/>
                    <a:pt x="3173" y="3254"/>
                    <a:pt x="3435" y="3290"/>
                  </a:cubicBezTo>
                  <a:lnTo>
                    <a:pt x="3875" y="3290"/>
                  </a:lnTo>
                  <a:cubicBezTo>
                    <a:pt x="4125" y="3254"/>
                    <a:pt x="4125" y="2885"/>
                    <a:pt x="3875" y="2850"/>
                  </a:cubicBezTo>
                  <a:close/>
                  <a:moveTo>
                    <a:pt x="1070" y="2870"/>
                  </a:moveTo>
                  <a:cubicBezTo>
                    <a:pt x="1042" y="2870"/>
                    <a:pt x="1013" y="2874"/>
                    <a:pt x="982" y="2885"/>
                  </a:cubicBezTo>
                  <a:lnTo>
                    <a:pt x="970" y="2885"/>
                  </a:lnTo>
                  <a:lnTo>
                    <a:pt x="541" y="3004"/>
                  </a:lnTo>
                  <a:cubicBezTo>
                    <a:pt x="422" y="3052"/>
                    <a:pt x="363" y="3171"/>
                    <a:pt x="387" y="3290"/>
                  </a:cubicBezTo>
                  <a:cubicBezTo>
                    <a:pt x="415" y="3386"/>
                    <a:pt x="506" y="3443"/>
                    <a:pt x="602" y="3443"/>
                  </a:cubicBezTo>
                  <a:cubicBezTo>
                    <a:pt x="626" y="3443"/>
                    <a:pt x="649" y="3440"/>
                    <a:pt x="672" y="3433"/>
                  </a:cubicBezTo>
                  <a:lnTo>
                    <a:pt x="1101" y="3314"/>
                  </a:lnTo>
                  <a:cubicBezTo>
                    <a:pt x="1390" y="3260"/>
                    <a:pt x="1313" y="2870"/>
                    <a:pt x="1070" y="2870"/>
                  </a:cubicBezTo>
                  <a:close/>
                  <a:moveTo>
                    <a:pt x="6224" y="3194"/>
                  </a:moveTo>
                  <a:cubicBezTo>
                    <a:pt x="5985" y="3194"/>
                    <a:pt x="5903" y="3572"/>
                    <a:pt x="6173" y="3647"/>
                  </a:cubicBezTo>
                  <a:lnTo>
                    <a:pt x="6614" y="3766"/>
                  </a:lnTo>
                  <a:cubicBezTo>
                    <a:pt x="6634" y="3773"/>
                    <a:pt x="6656" y="3777"/>
                    <a:pt x="6678" y="3777"/>
                  </a:cubicBezTo>
                  <a:cubicBezTo>
                    <a:pt x="6768" y="3777"/>
                    <a:pt x="6859" y="3719"/>
                    <a:pt x="6887" y="3623"/>
                  </a:cubicBezTo>
                  <a:lnTo>
                    <a:pt x="6887" y="3612"/>
                  </a:lnTo>
                  <a:cubicBezTo>
                    <a:pt x="6911" y="3492"/>
                    <a:pt x="6852" y="3373"/>
                    <a:pt x="6733" y="3338"/>
                  </a:cubicBezTo>
                  <a:lnTo>
                    <a:pt x="6304" y="3207"/>
                  </a:lnTo>
                  <a:cubicBezTo>
                    <a:pt x="6276" y="3198"/>
                    <a:pt x="6249" y="3194"/>
                    <a:pt x="6224" y="3194"/>
                  </a:cubicBezTo>
                  <a:close/>
                  <a:moveTo>
                    <a:pt x="3403" y="3787"/>
                  </a:moveTo>
                  <a:cubicBezTo>
                    <a:pt x="3183" y="3787"/>
                    <a:pt x="3183" y="4234"/>
                    <a:pt x="3403" y="4234"/>
                  </a:cubicBezTo>
                  <a:cubicBezTo>
                    <a:pt x="3413" y="4234"/>
                    <a:pt x="3423" y="4233"/>
                    <a:pt x="3435" y="4231"/>
                  </a:cubicBezTo>
                  <a:lnTo>
                    <a:pt x="3875" y="4231"/>
                  </a:lnTo>
                  <a:cubicBezTo>
                    <a:pt x="3886" y="4233"/>
                    <a:pt x="3897" y="4234"/>
                    <a:pt x="3907" y="4234"/>
                  </a:cubicBezTo>
                  <a:cubicBezTo>
                    <a:pt x="4126" y="4234"/>
                    <a:pt x="4126" y="3787"/>
                    <a:pt x="3907" y="3787"/>
                  </a:cubicBezTo>
                  <a:cubicBezTo>
                    <a:pt x="3897" y="3787"/>
                    <a:pt x="3886" y="3788"/>
                    <a:pt x="3875" y="3790"/>
                  </a:cubicBezTo>
                  <a:lnTo>
                    <a:pt x="3435" y="3790"/>
                  </a:lnTo>
                  <a:cubicBezTo>
                    <a:pt x="3423" y="3788"/>
                    <a:pt x="3413" y="3787"/>
                    <a:pt x="3403" y="3787"/>
                  </a:cubicBezTo>
                  <a:close/>
                  <a:moveTo>
                    <a:pt x="1320" y="3786"/>
                  </a:moveTo>
                  <a:cubicBezTo>
                    <a:pt x="1292" y="3786"/>
                    <a:pt x="1263" y="3791"/>
                    <a:pt x="1232" y="3802"/>
                  </a:cubicBezTo>
                  <a:lnTo>
                    <a:pt x="803" y="3921"/>
                  </a:lnTo>
                  <a:cubicBezTo>
                    <a:pt x="512" y="3986"/>
                    <a:pt x="602" y="4374"/>
                    <a:pt x="844" y="4374"/>
                  </a:cubicBezTo>
                  <a:cubicBezTo>
                    <a:pt x="869" y="4374"/>
                    <a:pt x="895" y="4370"/>
                    <a:pt x="922" y="4362"/>
                  </a:cubicBezTo>
                  <a:lnTo>
                    <a:pt x="1351" y="4231"/>
                  </a:lnTo>
                  <a:cubicBezTo>
                    <a:pt x="1640" y="4177"/>
                    <a:pt x="1563" y="3786"/>
                    <a:pt x="1320" y="3786"/>
                  </a:cubicBezTo>
                  <a:close/>
                  <a:moveTo>
                    <a:pt x="5968" y="4113"/>
                  </a:moveTo>
                  <a:cubicBezTo>
                    <a:pt x="5727" y="4113"/>
                    <a:pt x="5650" y="4476"/>
                    <a:pt x="5911" y="4552"/>
                  </a:cubicBezTo>
                  <a:lnTo>
                    <a:pt x="6352" y="4683"/>
                  </a:lnTo>
                  <a:cubicBezTo>
                    <a:pt x="6370" y="4689"/>
                    <a:pt x="6390" y="4692"/>
                    <a:pt x="6410" y="4692"/>
                  </a:cubicBezTo>
                  <a:cubicBezTo>
                    <a:pt x="6502" y="4692"/>
                    <a:pt x="6596" y="4627"/>
                    <a:pt x="6625" y="4528"/>
                  </a:cubicBezTo>
                  <a:cubicBezTo>
                    <a:pt x="6649" y="4409"/>
                    <a:pt x="6590" y="4278"/>
                    <a:pt x="6471" y="4243"/>
                  </a:cubicBezTo>
                  <a:lnTo>
                    <a:pt x="6042" y="4123"/>
                  </a:lnTo>
                  <a:cubicBezTo>
                    <a:pt x="6016" y="4116"/>
                    <a:pt x="5991" y="4113"/>
                    <a:pt x="5968" y="4113"/>
                  </a:cubicBezTo>
                  <a:close/>
                  <a:moveTo>
                    <a:pt x="3403" y="4740"/>
                  </a:moveTo>
                  <a:cubicBezTo>
                    <a:pt x="3183" y="4740"/>
                    <a:pt x="3183" y="5186"/>
                    <a:pt x="3403" y="5186"/>
                  </a:cubicBezTo>
                  <a:cubicBezTo>
                    <a:pt x="3413" y="5186"/>
                    <a:pt x="3423" y="5185"/>
                    <a:pt x="3435" y="5183"/>
                  </a:cubicBezTo>
                  <a:lnTo>
                    <a:pt x="3875" y="5183"/>
                  </a:lnTo>
                  <a:cubicBezTo>
                    <a:pt x="4006" y="5183"/>
                    <a:pt x="4101" y="5088"/>
                    <a:pt x="4101" y="4969"/>
                  </a:cubicBezTo>
                  <a:cubicBezTo>
                    <a:pt x="4101" y="4838"/>
                    <a:pt x="4006" y="4743"/>
                    <a:pt x="3875" y="4743"/>
                  </a:cubicBezTo>
                  <a:lnTo>
                    <a:pt x="3435" y="4743"/>
                  </a:lnTo>
                  <a:cubicBezTo>
                    <a:pt x="3423" y="4741"/>
                    <a:pt x="3413" y="4740"/>
                    <a:pt x="3403" y="4740"/>
                  </a:cubicBezTo>
                  <a:close/>
                  <a:moveTo>
                    <a:pt x="1547" y="4701"/>
                  </a:moveTo>
                  <a:cubicBezTo>
                    <a:pt x="1530" y="4701"/>
                    <a:pt x="1512" y="4703"/>
                    <a:pt x="1494" y="4707"/>
                  </a:cubicBezTo>
                  <a:lnTo>
                    <a:pt x="1053" y="4838"/>
                  </a:lnTo>
                  <a:cubicBezTo>
                    <a:pt x="934" y="4874"/>
                    <a:pt x="875" y="4993"/>
                    <a:pt x="910" y="5112"/>
                  </a:cubicBezTo>
                  <a:lnTo>
                    <a:pt x="899" y="5112"/>
                  </a:lnTo>
                  <a:cubicBezTo>
                    <a:pt x="928" y="5210"/>
                    <a:pt x="1014" y="5276"/>
                    <a:pt x="1117" y="5276"/>
                  </a:cubicBezTo>
                  <a:cubicBezTo>
                    <a:pt x="1139" y="5276"/>
                    <a:pt x="1161" y="5273"/>
                    <a:pt x="1184" y="5266"/>
                  </a:cubicBezTo>
                  <a:lnTo>
                    <a:pt x="1613" y="5147"/>
                  </a:lnTo>
                  <a:cubicBezTo>
                    <a:pt x="1868" y="5059"/>
                    <a:pt x="1782" y="4701"/>
                    <a:pt x="1547" y="4701"/>
                  </a:cubicBezTo>
                  <a:close/>
                  <a:moveTo>
                    <a:pt x="5699" y="5018"/>
                  </a:moveTo>
                  <a:cubicBezTo>
                    <a:pt x="5465" y="5018"/>
                    <a:pt x="5388" y="5393"/>
                    <a:pt x="5649" y="5469"/>
                  </a:cubicBezTo>
                  <a:lnTo>
                    <a:pt x="6078" y="5588"/>
                  </a:lnTo>
                  <a:cubicBezTo>
                    <a:pt x="6101" y="5595"/>
                    <a:pt x="6125" y="5598"/>
                    <a:pt x="6148" y="5598"/>
                  </a:cubicBezTo>
                  <a:cubicBezTo>
                    <a:pt x="6244" y="5598"/>
                    <a:pt x="6335" y="5541"/>
                    <a:pt x="6364" y="5445"/>
                  </a:cubicBezTo>
                  <a:lnTo>
                    <a:pt x="6352" y="5433"/>
                  </a:lnTo>
                  <a:cubicBezTo>
                    <a:pt x="6387" y="5314"/>
                    <a:pt x="6328" y="5195"/>
                    <a:pt x="6209" y="5159"/>
                  </a:cubicBezTo>
                  <a:lnTo>
                    <a:pt x="5768" y="5028"/>
                  </a:lnTo>
                  <a:cubicBezTo>
                    <a:pt x="5744" y="5021"/>
                    <a:pt x="5720" y="5018"/>
                    <a:pt x="5699" y="5018"/>
                  </a:cubicBezTo>
                  <a:close/>
                  <a:moveTo>
                    <a:pt x="1744" y="5624"/>
                  </a:moveTo>
                  <a:lnTo>
                    <a:pt x="1327" y="5743"/>
                  </a:lnTo>
                  <a:cubicBezTo>
                    <a:pt x="1553" y="5814"/>
                    <a:pt x="1780" y="5886"/>
                    <a:pt x="2018" y="5933"/>
                  </a:cubicBezTo>
                  <a:cubicBezTo>
                    <a:pt x="2030" y="5886"/>
                    <a:pt x="2042" y="5838"/>
                    <a:pt x="2030" y="5790"/>
                  </a:cubicBezTo>
                  <a:cubicBezTo>
                    <a:pt x="2000" y="5692"/>
                    <a:pt x="1906" y="5626"/>
                    <a:pt x="1807" y="5626"/>
                  </a:cubicBezTo>
                  <a:cubicBezTo>
                    <a:pt x="1786" y="5626"/>
                    <a:pt x="1765" y="5629"/>
                    <a:pt x="1744" y="5636"/>
                  </a:cubicBezTo>
                  <a:lnTo>
                    <a:pt x="1744" y="5624"/>
                  </a:lnTo>
                  <a:close/>
                  <a:moveTo>
                    <a:pt x="3435" y="5683"/>
                  </a:moveTo>
                  <a:cubicBezTo>
                    <a:pt x="3304" y="5683"/>
                    <a:pt x="3208" y="5790"/>
                    <a:pt x="3208" y="5909"/>
                  </a:cubicBezTo>
                  <a:cubicBezTo>
                    <a:pt x="3208" y="5993"/>
                    <a:pt x="3256" y="6076"/>
                    <a:pt x="3327" y="6112"/>
                  </a:cubicBezTo>
                  <a:cubicBezTo>
                    <a:pt x="3447" y="6112"/>
                    <a:pt x="3566" y="6124"/>
                    <a:pt x="3685" y="6124"/>
                  </a:cubicBezTo>
                  <a:lnTo>
                    <a:pt x="3982" y="6124"/>
                  </a:lnTo>
                  <a:lnTo>
                    <a:pt x="3970" y="6112"/>
                  </a:lnTo>
                  <a:cubicBezTo>
                    <a:pt x="4197" y="6017"/>
                    <a:pt x="4125" y="5683"/>
                    <a:pt x="3875" y="568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2"/>
            <p:cNvSpPr/>
            <p:nvPr/>
          </p:nvSpPr>
          <p:spPr>
            <a:xfrm>
              <a:off x="5267607" y="1811758"/>
              <a:ext cx="736775" cy="236959"/>
            </a:xfrm>
            <a:custGeom>
              <a:avLst/>
              <a:gdLst/>
              <a:ahLst/>
              <a:cxnLst/>
              <a:rect l="l" t="t" r="r" b="b"/>
              <a:pathLst>
                <a:path w="12888" h="4145" extrusionOk="0">
                  <a:moveTo>
                    <a:pt x="372" y="805"/>
                  </a:moveTo>
                  <a:cubicBezTo>
                    <a:pt x="188" y="805"/>
                    <a:pt x="0" y="962"/>
                    <a:pt x="65" y="1205"/>
                  </a:cubicBezTo>
                  <a:lnTo>
                    <a:pt x="636" y="3217"/>
                  </a:lnTo>
                  <a:cubicBezTo>
                    <a:pt x="666" y="3354"/>
                    <a:pt x="784" y="3443"/>
                    <a:pt x="919" y="3443"/>
                  </a:cubicBezTo>
                  <a:cubicBezTo>
                    <a:pt x="947" y="3443"/>
                    <a:pt x="976" y="3439"/>
                    <a:pt x="1005" y="3431"/>
                  </a:cubicBezTo>
                  <a:lnTo>
                    <a:pt x="1017" y="3431"/>
                  </a:lnTo>
                  <a:cubicBezTo>
                    <a:pt x="1184" y="3384"/>
                    <a:pt x="1279" y="3217"/>
                    <a:pt x="1231" y="3050"/>
                  </a:cubicBezTo>
                  <a:lnTo>
                    <a:pt x="660" y="1038"/>
                  </a:lnTo>
                  <a:cubicBezTo>
                    <a:pt x="617" y="876"/>
                    <a:pt x="495" y="805"/>
                    <a:pt x="372" y="805"/>
                  </a:cubicBezTo>
                  <a:close/>
                  <a:moveTo>
                    <a:pt x="11035" y="1"/>
                  </a:moveTo>
                  <a:cubicBezTo>
                    <a:pt x="10721" y="1"/>
                    <a:pt x="10610" y="499"/>
                    <a:pt x="10959" y="597"/>
                  </a:cubicBezTo>
                  <a:cubicBezTo>
                    <a:pt x="11757" y="824"/>
                    <a:pt x="12221" y="1657"/>
                    <a:pt x="11983" y="2455"/>
                  </a:cubicBezTo>
                  <a:cubicBezTo>
                    <a:pt x="11796" y="3124"/>
                    <a:pt x="11195" y="3549"/>
                    <a:pt x="10541" y="3549"/>
                  </a:cubicBezTo>
                  <a:cubicBezTo>
                    <a:pt x="10404" y="3549"/>
                    <a:pt x="10264" y="3530"/>
                    <a:pt x="10125" y="3491"/>
                  </a:cubicBezTo>
                  <a:cubicBezTo>
                    <a:pt x="10093" y="3482"/>
                    <a:pt x="10062" y="3477"/>
                    <a:pt x="10033" y="3477"/>
                  </a:cubicBezTo>
                  <a:cubicBezTo>
                    <a:pt x="9720" y="3477"/>
                    <a:pt x="9610" y="3964"/>
                    <a:pt x="9959" y="4062"/>
                  </a:cubicBezTo>
                  <a:cubicBezTo>
                    <a:pt x="10154" y="4118"/>
                    <a:pt x="10350" y="4145"/>
                    <a:pt x="10544" y="4145"/>
                  </a:cubicBezTo>
                  <a:cubicBezTo>
                    <a:pt x="11459" y="4145"/>
                    <a:pt x="12301" y="3546"/>
                    <a:pt x="12566" y="2622"/>
                  </a:cubicBezTo>
                  <a:cubicBezTo>
                    <a:pt x="12888" y="1514"/>
                    <a:pt x="12245" y="347"/>
                    <a:pt x="11126" y="14"/>
                  </a:cubicBezTo>
                  <a:cubicBezTo>
                    <a:pt x="11094" y="5"/>
                    <a:pt x="11063" y="1"/>
                    <a:pt x="11035"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2"/>
            <p:cNvSpPr/>
            <p:nvPr/>
          </p:nvSpPr>
          <p:spPr>
            <a:xfrm>
              <a:off x="5337981" y="1657347"/>
              <a:ext cx="492098" cy="637818"/>
            </a:xfrm>
            <a:custGeom>
              <a:avLst/>
              <a:gdLst/>
              <a:ahLst/>
              <a:cxnLst/>
              <a:rect l="l" t="t" r="r" b="b"/>
              <a:pathLst>
                <a:path w="8608" h="11157" extrusionOk="0">
                  <a:moveTo>
                    <a:pt x="4299" y="0"/>
                  </a:moveTo>
                  <a:cubicBezTo>
                    <a:pt x="2548" y="0"/>
                    <a:pt x="1143" y="1417"/>
                    <a:pt x="1143" y="3156"/>
                  </a:cubicBezTo>
                  <a:cubicBezTo>
                    <a:pt x="1143" y="5065"/>
                    <a:pt x="2697" y="6325"/>
                    <a:pt x="4321" y="6325"/>
                  </a:cubicBezTo>
                  <a:cubicBezTo>
                    <a:pt x="5097" y="6325"/>
                    <a:pt x="5890" y="6037"/>
                    <a:pt x="6537" y="5394"/>
                  </a:cubicBezTo>
                  <a:cubicBezTo>
                    <a:pt x="8525" y="3406"/>
                    <a:pt x="7109" y="0"/>
                    <a:pt x="4299" y="0"/>
                  </a:cubicBezTo>
                  <a:close/>
                  <a:moveTo>
                    <a:pt x="4299" y="7097"/>
                  </a:moveTo>
                  <a:cubicBezTo>
                    <a:pt x="3870" y="7097"/>
                    <a:pt x="3525" y="7454"/>
                    <a:pt x="3537" y="7894"/>
                  </a:cubicBezTo>
                  <a:lnTo>
                    <a:pt x="3537" y="8561"/>
                  </a:lnTo>
                  <a:lnTo>
                    <a:pt x="5049" y="8561"/>
                  </a:lnTo>
                  <a:lnTo>
                    <a:pt x="5049" y="7894"/>
                  </a:lnTo>
                  <a:cubicBezTo>
                    <a:pt x="5073" y="7454"/>
                    <a:pt x="4727" y="7097"/>
                    <a:pt x="4299" y="7097"/>
                  </a:cubicBezTo>
                  <a:close/>
                  <a:moveTo>
                    <a:pt x="854" y="9174"/>
                  </a:moveTo>
                  <a:cubicBezTo>
                    <a:pt x="785" y="9174"/>
                    <a:pt x="714" y="9184"/>
                    <a:pt x="643" y="9204"/>
                  </a:cubicBezTo>
                  <a:cubicBezTo>
                    <a:pt x="227" y="9311"/>
                    <a:pt x="0" y="9752"/>
                    <a:pt x="131" y="10156"/>
                  </a:cubicBezTo>
                  <a:lnTo>
                    <a:pt x="310" y="10811"/>
                  </a:lnTo>
                  <a:lnTo>
                    <a:pt x="1763" y="10395"/>
                  </a:lnTo>
                  <a:lnTo>
                    <a:pt x="1584" y="9752"/>
                  </a:lnTo>
                  <a:cubicBezTo>
                    <a:pt x="1505" y="9405"/>
                    <a:pt x="1196" y="9174"/>
                    <a:pt x="854" y="9174"/>
                  </a:cubicBezTo>
                  <a:close/>
                  <a:moveTo>
                    <a:pt x="7689" y="9544"/>
                  </a:moveTo>
                  <a:cubicBezTo>
                    <a:pt x="7391" y="9544"/>
                    <a:pt x="7098" y="9710"/>
                    <a:pt x="6989" y="10097"/>
                  </a:cubicBezTo>
                  <a:lnTo>
                    <a:pt x="6799" y="10740"/>
                  </a:lnTo>
                  <a:lnTo>
                    <a:pt x="8252" y="11157"/>
                  </a:lnTo>
                  <a:lnTo>
                    <a:pt x="8442" y="10514"/>
                  </a:lnTo>
                  <a:cubicBezTo>
                    <a:pt x="8607" y="9931"/>
                    <a:pt x="8143" y="9544"/>
                    <a:pt x="7689" y="9544"/>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2"/>
            <p:cNvSpPr/>
            <p:nvPr/>
          </p:nvSpPr>
          <p:spPr>
            <a:xfrm>
              <a:off x="5370624" y="1657175"/>
              <a:ext cx="456139" cy="638675"/>
            </a:xfrm>
            <a:custGeom>
              <a:avLst/>
              <a:gdLst/>
              <a:ahLst/>
              <a:cxnLst/>
              <a:rect l="l" t="t" r="r" b="b"/>
              <a:pathLst>
                <a:path w="7979" h="11172" extrusionOk="0">
                  <a:moveTo>
                    <a:pt x="3732" y="1"/>
                  </a:moveTo>
                  <a:cubicBezTo>
                    <a:pt x="2590" y="1"/>
                    <a:pt x="1507" y="620"/>
                    <a:pt x="953" y="1658"/>
                  </a:cubicBezTo>
                  <a:cubicBezTo>
                    <a:pt x="846" y="1861"/>
                    <a:pt x="989" y="2111"/>
                    <a:pt x="1215" y="2111"/>
                  </a:cubicBezTo>
                  <a:cubicBezTo>
                    <a:pt x="1334" y="2111"/>
                    <a:pt x="1442" y="2051"/>
                    <a:pt x="1489" y="1944"/>
                  </a:cubicBezTo>
                  <a:cubicBezTo>
                    <a:pt x="1957" y="1077"/>
                    <a:pt x="2840" y="615"/>
                    <a:pt x="3733" y="615"/>
                  </a:cubicBezTo>
                  <a:cubicBezTo>
                    <a:pt x="4385" y="615"/>
                    <a:pt x="5042" y="861"/>
                    <a:pt x="5549" y="1373"/>
                  </a:cubicBezTo>
                  <a:cubicBezTo>
                    <a:pt x="6752" y="2587"/>
                    <a:pt x="6430" y="4623"/>
                    <a:pt x="4918" y="5421"/>
                  </a:cubicBezTo>
                  <a:cubicBezTo>
                    <a:pt x="4620" y="5585"/>
                    <a:pt x="4784" y="5989"/>
                    <a:pt x="5056" y="5989"/>
                  </a:cubicBezTo>
                  <a:cubicBezTo>
                    <a:pt x="5099" y="5989"/>
                    <a:pt x="5145" y="5979"/>
                    <a:pt x="5192" y="5957"/>
                  </a:cubicBezTo>
                  <a:cubicBezTo>
                    <a:pt x="6228" y="5421"/>
                    <a:pt x="6883" y="4349"/>
                    <a:pt x="6883" y="3171"/>
                  </a:cubicBezTo>
                  <a:lnTo>
                    <a:pt x="6895" y="3171"/>
                  </a:lnTo>
                  <a:cubicBezTo>
                    <a:pt x="6895" y="1730"/>
                    <a:pt x="5918" y="456"/>
                    <a:pt x="4513" y="99"/>
                  </a:cubicBezTo>
                  <a:cubicBezTo>
                    <a:pt x="4254" y="33"/>
                    <a:pt x="3992" y="1"/>
                    <a:pt x="3732" y="1"/>
                  </a:cubicBezTo>
                  <a:close/>
                  <a:moveTo>
                    <a:pt x="4062" y="7039"/>
                  </a:moveTo>
                  <a:cubicBezTo>
                    <a:pt x="3744" y="7039"/>
                    <a:pt x="3485" y="7331"/>
                    <a:pt x="3549" y="7671"/>
                  </a:cubicBezTo>
                  <a:lnTo>
                    <a:pt x="3549" y="8564"/>
                  </a:lnTo>
                  <a:lnTo>
                    <a:pt x="4478" y="8564"/>
                  </a:lnTo>
                  <a:lnTo>
                    <a:pt x="4478" y="7897"/>
                  </a:lnTo>
                  <a:lnTo>
                    <a:pt x="4478" y="7873"/>
                  </a:lnTo>
                  <a:cubicBezTo>
                    <a:pt x="4704" y="7576"/>
                    <a:pt x="4549" y="7135"/>
                    <a:pt x="4180" y="7052"/>
                  </a:cubicBezTo>
                  <a:cubicBezTo>
                    <a:pt x="4140" y="7043"/>
                    <a:pt x="4101" y="7039"/>
                    <a:pt x="4062" y="7039"/>
                  </a:cubicBezTo>
                  <a:close/>
                  <a:moveTo>
                    <a:pt x="283" y="9210"/>
                  </a:moveTo>
                  <a:cubicBezTo>
                    <a:pt x="225" y="9210"/>
                    <a:pt x="167" y="9217"/>
                    <a:pt x="108" y="9231"/>
                  </a:cubicBezTo>
                  <a:lnTo>
                    <a:pt x="132" y="9231"/>
                  </a:lnTo>
                  <a:cubicBezTo>
                    <a:pt x="25" y="9409"/>
                    <a:pt x="1" y="9612"/>
                    <a:pt x="61" y="9814"/>
                  </a:cubicBezTo>
                  <a:lnTo>
                    <a:pt x="299" y="10660"/>
                  </a:lnTo>
                  <a:lnTo>
                    <a:pt x="1192" y="10409"/>
                  </a:lnTo>
                  <a:lnTo>
                    <a:pt x="1001" y="9767"/>
                  </a:lnTo>
                  <a:cubicBezTo>
                    <a:pt x="910" y="9432"/>
                    <a:pt x="612" y="9210"/>
                    <a:pt x="283" y="9210"/>
                  </a:cubicBezTo>
                  <a:close/>
                  <a:moveTo>
                    <a:pt x="7395" y="9600"/>
                  </a:moveTo>
                  <a:cubicBezTo>
                    <a:pt x="7216" y="9695"/>
                    <a:pt x="7085" y="9862"/>
                    <a:pt x="7026" y="10052"/>
                  </a:cubicBezTo>
                  <a:lnTo>
                    <a:pt x="6788" y="10910"/>
                  </a:lnTo>
                  <a:lnTo>
                    <a:pt x="7681" y="11171"/>
                  </a:lnTo>
                  <a:lnTo>
                    <a:pt x="7859" y="10517"/>
                  </a:lnTo>
                  <a:cubicBezTo>
                    <a:pt x="7978" y="10136"/>
                    <a:pt x="7764" y="9731"/>
                    <a:pt x="7395" y="960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2"/>
            <p:cNvSpPr/>
            <p:nvPr/>
          </p:nvSpPr>
          <p:spPr>
            <a:xfrm>
              <a:off x="5438025" y="1692048"/>
              <a:ext cx="340375" cy="291840"/>
            </a:xfrm>
            <a:custGeom>
              <a:avLst/>
              <a:gdLst/>
              <a:ahLst/>
              <a:cxnLst/>
              <a:rect l="l" t="t" r="r" b="b"/>
              <a:pathLst>
                <a:path w="5954" h="5105" extrusionOk="0">
                  <a:moveTo>
                    <a:pt x="2549" y="1"/>
                  </a:moveTo>
                  <a:cubicBezTo>
                    <a:pt x="1144" y="1"/>
                    <a:pt x="1" y="1144"/>
                    <a:pt x="1" y="2549"/>
                  </a:cubicBezTo>
                  <a:cubicBezTo>
                    <a:pt x="1" y="4089"/>
                    <a:pt x="1256" y="5104"/>
                    <a:pt x="2566" y="5104"/>
                  </a:cubicBezTo>
                  <a:cubicBezTo>
                    <a:pt x="3191" y="5104"/>
                    <a:pt x="3828" y="4873"/>
                    <a:pt x="4346" y="4358"/>
                  </a:cubicBezTo>
                  <a:cubicBezTo>
                    <a:pt x="5954" y="2751"/>
                    <a:pt x="4823" y="1"/>
                    <a:pt x="2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2"/>
            <p:cNvSpPr/>
            <p:nvPr/>
          </p:nvSpPr>
          <p:spPr>
            <a:xfrm>
              <a:off x="5469353" y="1691819"/>
              <a:ext cx="260055" cy="246563"/>
            </a:xfrm>
            <a:custGeom>
              <a:avLst/>
              <a:gdLst/>
              <a:ahLst/>
              <a:cxnLst/>
              <a:rect l="l" t="t" r="r" b="b"/>
              <a:pathLst>
                <a:path w="4549" h="4313" extrusionOk="0">
                  <a:moveTo>
                    <a:pt x="1992" y="1"/>
                  </a:moveTo>
                  <a:cubicBezTo>
                    <a:pt x="1538" y="1"/>
                    <a:pt x="1074" y="125"/>
                    <a:pt x="643" y="398"/>
                  </a:cubicBezTo>
                  <a:cubicBezTo>
                    <a:pt x="0" y="1410"/>
                    <a:pt x="155" y="2719"/>
                    <a:pt x="989" y="3565"/>
                  </a:cubicBezTo>
                  <a:cubicBezTo>
                    <a:pt x="1483" y="4059"/>
                    <a:pt x="2135" y="4313"/>
                    <a:pt x="2794" y="4313"/>
                  </a:cubicBezTo>
                  <a:cubicBezTo>
                    <a:pt x="3263" y="4313"/>
                    <a:pt x="3735" y="4184"/>
                    <a:pt x="4156" y="3922"/>
                  </a:cubicBezTo>
                  <a:cubicBezTo>
                    <a:pt x="4418" y="3505"/>
                    <a:pt x="4549" y="3041"/>
                    <a:pt x="4549" y="2553"/>
                  </a:cubicBezTo>
                  <a:cubicBezTo>
                    <a:pt x="4549" y="1062"/>
                    <a:pt x="3318" y="1"/>
                    <a:pt x="1992" y="1"/>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2"/>
            <p:cNvSpPr/>
            <p:nvPr/>
          </p:nvSpPr>
          <p:spPr>
            <a:xfrm>
              <a:off x="5600725" y="1736810"/>
              <a:ext cx="93297" cy="81978"/>
            </a:xfrm>
            <a:custGeom>
              <a:avLst/>
              <a:gdLst/>
              <a:ahLst/>
              <a:cxnLst/>
              <a:rect l="l" t="t" r="r" b="b"/>
              <a:pathLst>
                <a:path w="1632" h="1434" extrusionOk="0">
                  <a:moveTo>
                    <a:pt x="301" y="0"/>
                  </a:moveTo>
                  <a:cubicBezTo>
                    <a:pt x="240" y="0"/>
                    <a:pt x="189" y="17"/>
                    <a:pt x="155" y="51"/>
                  </a:cubicBezTo>
                  <a:cubicBezTo>
                    <a:pt x="0" y="206"/>
                    <a:pt x="179" y="623"/>
                    <a:pt x="536" y="992"/>
                  </a:cubicBezTo>
                  <a:cubicBezTo>
                    <a:pt x="819" y="1265"/>
                    <a:pt x="1129" y="1434"/>
                    <a:pt x="1329" y="1434"/>
                  </a:cubicBezTo>
                  <a:cubicBezTo>
                    <a:pt x="1390" y="1434"/>
                    <a:pt x="1440" y="1418"/>
                    <a:pt x="1477" y="1385"/>
                  </a:cubicBezTo>
                  <a:cubicBezTo>
                    <a:pt x="1631" y="1230"/>
                    <a:pt x="1453" y="813"/>
                    <a:pt x="1084" y="444"/>
                  </a:cubicBezTo>
                  <a:cubicBezTo>
                    <a:pt x="804" y="164"/>
                    <a:pt x="496" y="0"/>
                    <a:pt x="301" y="0"/>
                  </a:cubicBezTo>
                  <a:close/>
                </a:path>
              </a:pathLst>
            </a:custGeom>
            <a:solidFill>
              <a:srgbClr val="B4E7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 name="Google Shape;960;p52"/>
          <p:cNvGrpSpPr/>
          <p:nvPr/>
        </p:nvGrpSpPr>
        <p:grpSpPr>
          <a:xfrm>
            <a:off x="5118145" y="3263447"/>
            <a:ext cx="843392" cy="862204"/>
            <a:chOff x="5118145" y="3263447"/>
            <a:chExt cx="843392" cy="862204"/>
          </a:xfrm>
        </p:grpSpPr>
        <p:sp>
          <p:nvSpPr>
            <p:cNvPr id="934" name="Google Shape;934;p52"/>
            <p:cNvSpPr/>
            <p:nvPr/>
          </p:nvSpPr>
          <p:spPr>
            <a:xfrm>
              <a:off x="5196938" y="3351661"/>
              <a:ext cx="685800" cy="6858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2"/>
            <p:cNvSpPr/>
            <p:nvPr/>
          </p:nvSpPr>
          <p:spPr>
            <a:xfrm>
              <a:off x="5118145" y="3658878"/>
              <a:ext cx="843392" cy="466773"/>
            </a:xfrm>
            <a:custGeom>
              <a:avLst/>
              <a:gdLst/>
              <a:ahLst/>
              <a:cxnLst/>
              <a:rect l="l" t="t" r="r" b="b"/>
              <a:pathLst>
                <a:path w="14753" h="8165" extrusionOk="0">
                  <a:moveTo>
                    <a:pt x="49" y="1"/>
                  </a:moveTo>
                  <a:cubicBezTo>
                    <a:pt x="25" y="251"/>
                    <a:pt x="13" y="513"/>
                    <a:pt x="13" y="763"/>
                  </a:cubicBezTo>
                  <a:cubicBezTo>
                    <a:pt x="1" y="1763"/>
                    <a:pt x="203" y="2751"/>
                    <a:pt x="596" y="3656"/>
                  </a:cubicBezTo>
                  <a:cubicBezTo>
                    <a:pt x="2311" y="3656"/>
                    <a:pt x="3704" y="5049"/>
                    <a:pt x="3704" y="6764"/>
                  </a:cubicBezTo>
                  <a:lnTo>
                    <a:pt x="3704" y="7169"/>
                  </a:lnTo>
                  <a:cubicBezTo>
                    <a:pt x="4891" y="7853"/>
                    <a:pt x="6150" y="8165"/>
                    <a:pt x="7375" y="8165"/>
                  </a:cubicBezTo>
                  <a:cubicBezTo>
                    <a:pt x="11225" y="8165"/>
                    <a:pt x="14753" y="5086"/>
                    <a:pt x="14753" y="787"/>
                  </a:cubicBezTo>
                  <a:cubicBezTo>
                    <a:pt x="14753" y="525"/>
                    <a:pt x="14741" y="263"/>
                    <a:pt x="147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2"/>
            <p:cNvSpPr/>
            <p:nvPr/>
          </p:nvSpPr>
          <p:spPr>
            <a:xfrm>
              <a:off x="5119517" y="3282483"/>
              <a:ext cx="841334" cy="396228"/>
            </a:xfrm>
            <a:custGeom>
              <a:avLst/>
              <a:gdLst/>
              <a:ahLst/>
              <a:cxnLst/>
              <a:rect l="l" t="t" r="r" b="b"/>
              <a:pathLst>
                <a:path w="14717" h="6931" extrusionOk="0">
                  <a:moveTo>
                    <a:pt x="7359" y="1"/>
                  </a:moveTo>
                  <a:cubicBezTo>
                    <a:pt x="3454" y="1"/>
                    <a:pt x="227" y="3037"/>
                    <a:pt x="1" y="6930"/>
                  </a:cubicBezTo>
                  <a:lnTo>
                    <a:pt x="14717" y="6930"/>
                  </a:lnTo>
                  <a:cubicBezTo>
                    <a:pt x="14479" y="3037"/>
                    <a:pt x="11252" y="1"/>
                    <a:pt x="7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2"/>
            <p:cNvSpPr/>
            <p:nvPr/>
          </p:nvSpPr>
          <p:spPr>
            <a:xfrm>
              <a:off x="5368656" y="3263447"/>
              <a:ext cx="532344" cy="589683"/>
            </a:xfrm>
            <a:custGeom>
              <a:avLst/>
              <a:gdLst/>
              <a:ahLst/>
              <a:cxnLst/>
              <a:rect l="l" t="t" r="r" b="b"/>
              <a:pathLst>
                <a:path w="9312" h="10315" extrusionOk="0">
                  <a:moveTo>
                    <a:pt x="4656" y="0"/>
                  </a:moveTo>
                  <a:cubicBezTo>
                    <a:pt x="4310" y="0"/>
                    <a:pt x="3965" y="72"/>
                    <a:pt x="3644" y="215"/>
                  </a:cubicBezTo>
                  <a:cubicBezTo>
                    <a:pt x="3475" y="284"/>
                    <a:pt x="3302" y="318"/>
                    <a:pt x="3127" y="318"/>
                  </a:cubicBezTo>
                  <a:cubicBezTo>
                    <a:pt x="3030" y="318"/>
                    <a:pt x="2932" y="307"/>
                    <a:pt x="2834" y="286"/>
                  </a:cubicBezTo>
                  <a:lnTo>
                    <a:pt x="2132" y="120"/>
                  </a:lnTo>
                  <a:cubicBezTo>
                    <a:pt x="2036" y="98"/>
                    <a:pt x="1941" y="88"/>
                    <a:pt x="1847" y="88"/>
                  </a:cubicBezTo>
                  <a:cubicBezTo>
                    <a:pt x="1258" y="88"/>
                    <a:pt x="716" y="489"/>
                    <a:pt x="572" y="1084"/>
                  </a:cubicBezTo>
                  <a:lnTo>
                    <a:pt x="203" y="2572"/>
                  </a:lnTo>
                  <a:cubicBezTo>
                    <a:pt x="0" y="3358"/>
                    <a:pt x="48" y="4180"/>
                    <a:pt x="334" y="4930"/>
                  </a:cubicBezTo>
                  <a:lnTo>
                    <a:pt x="2215" y="9847"/>
                  </a:lnTo>
                  <a:cubicBezTo>
                    <a:pt x="2328" y="10153"/>
                    <a:pt x="2591" y="10297"/>
                    <a:pt x="2854" y="10297"/>
                  </a:cubicBezTo>
                  <a:cubicBezTo>
                    <a:pt x="3175" y="10297"/>
                    <a:pt x="3496" y="10084"/>
                    <a:pt x="3548" y="9692"/>
                  </a:cubicBezTo>
                  <a:lnTo>
                    <a:pt x="3727" y="8216"/>
                  </a:lnTo>
                  <a:cubicBezTo>
                    <a:pt x="3727" y="8216"/>
                    <a:pt x="3799" y="7454"/>
                    <a:pt x="4037" y="6978"/>
                  </a:cubicBezTo>
                  <a:cubicBezTo>
                    <a:pt x="4162" y="6722"/>
                    <a:pt x="4406" y="6594"/>
                    <a:pt x="4651" y="6594"/>
                  </a:cubicBezTo>
                  <a:cubicBezTo>
                    <a:pt x="4897" y="6594"/>
                    <a:pt x="5144" y="6722"/>
                    <a:pt x="5275" y="6978"/>
                  </a:cubicBezTo>
                  <a:cubicBezTo>
                    <a:pt x="5453" y="7382"/>
                    <a:pt x="5561" y="7811"/>
                    <a:pt x="5584" y="8263"/>
                  </a:cubicBezTo>
                  <a:lnTo>
                    <a:pt x="5751" y="9692"/>
                  </a:lnTo>
                  <a:cubicBezTo>
                    <a:pt x="5790" y="10096"/>
                    <a:pt x="6115" y="10315"/>
                    <a:pt x="6441" y="10315"/>
                  </a:cubicBezTo>
                  <a:cubicBezTo>
                    <a:pt x="6711" y="10315"/>
                    <a:pt x="6983" y="10165"/>
                    <a:pt x="7097" y="9847"/>
                  </a:cubicBezTo>
                  <a:lnTo>
                    <a:pt x="8966" y="4930"/>
                  </a:lnTo>
                  <a:cubicBezTo>
                    <a:pt x="9263" y="4180"/>
                    <a:pt x="9311" y="3358"/>
                    <a:pt x="9109" y="2572"/>
                  </a:cubicBezTo>
                  <a:lnTo>
                    <a:pt x="8740" y="1084"/>
                  </a:lnTo>
                  <a:cubicBezTo>
                    <a:pt x="8586" y="489"/>
                    <a:pt x="8051" y="88"/>
                    <a:pt x="7457" y="88"/>
                  </a:cubicBezTo>
                  <a:cubicBezTo>
                    <a:pt x="7361" y="88"/>
                    <a:pt x="7265" y="98"/>
                    <a:pt x="7168" y="120"/>
                  </a:cubicBezTo>
                  <a:lnTo>
                    <a:pt x="6477" y="286"/>
                  </a:lnTo>
                  <a:cubicBezTo>
                    <a:pt x="6380" y="307"/>
                    <a:pt x="6280" y="318"/>
                    <a:pt x="6182" y="318"/>
                  </a:cubicBezTo>
                  <a:cubicBezTo>
                    <a:pt x="6004" y="318"/>
                    <a:pt x="5829" y="284"/>
                    <a:pt x="5668" y="215"/>
                  </a:cubicBezTo>
                  <a:cubicBezTo>
                    <a:pt x="5346" y="72"/>
                    <a:pt x="5001" y="0"/>
                    <a:pt x="4656"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2"/>
            <p:cNvSpPr/>
            <p:nvPr/>
          </p:nvSpPr>
          <p:spPr>
            <a:xfrm>
              <a:off x="5368656" y="3268420"/>
              <a:ext cx="393484" cy="583737"/>
            </a:xfrm>
            <a:custGeom>
              <a:avLst/>
              <a:gdLst/>
              <a:ahLst/>
              <a:cxnLst/>
              <a:rect l="l" t="t" r="r" b="b"/>
              <a:pathLst>
                <a:path w="6883" h="10211" extrusionOk="0">
                  <a:moveTo>
                    <a:pt x="4989" y="6481"/>
                  </a:moveTo>
                  <a:cubicBezTo>
                    <a:pt x="4869" y="6481"/>
                    <a:pt x="4755" y="6490"/>
                    <a:pt x="4656" y="6510"/>
                  </a:cubicBezTo>
                  <a:cubicBezTo>
                    <a:pt x="4918" y="6510"/>
                    <a:pt x="5156" y="6664"/>
                    <a:pt x="5275" y="6891"/>
                  </a:cubicBezTo>
                  <a:cubicBezTo>
                    <a:pt x="5453" y="7295"/>
                    <a:pt x="5561" y="7724"/>
                    <a:pt x="5584" y="8176"/>
                  </a:cubicBezTo>
                  <a:lnTo>
                    <a:pt x="5763" y="9605"/>
                  </a:lnTo>
                  <a:cubicBezTo>
                    <a:pt x="5812" y="9972"/>
                    <a:pt x="6123" y="10204"/>
                    <a:pt x="6447" y="10204"/>
                  </a:cubicBezTo>
                  <a:cubicBezTo>
                    <a:pt x="6598" y="10204"/>
                    <a:pt x="6751" y="10155"/>
                    <a:pt x="6882" y="10046"/>
                  </a:cubicBezTo>
                  <a:cubicBezTo>
                    <a:pt x="6751" y="9938"/>
                    <a:pt x="6656" y="9784"/>
                    <a:pt x="6632" y="9605"/>
                  </a:cubicBezTo>
                  <a:lnTo>
                    <a:pt x="6644" y="9605"/>
                  </a:lnTo>
                  <a:lnTo>
                    <a:pt x="6454" y="8176"/>
                  </a:lnTo>
                  <a:cubicBezTo>
                    <a:pt x="6442" y="7724"/>
                    <a:pt x="6335" y="7295"/>
                    <a:pt x="6144" y="6891"/>
                  </a:cubicBezTo>
                  <a:cubicBezTo>
                    <a:pt x="6011" y="6625"/>
                    <a:pt x="5456" y="6481"/>
                    <a:pt x="4989" y="6481"/>
                  </a:cubicBezTo>
                  <a:close/>
                  <a:moveTo>
                    <a:pt x="1842" y="0"/>
                  </a:moveTo>
                  <a:cubicBezTo>
                    <a:pt x="1254" y="0"/>
                    <a:pt x="715" y="393"/>
                    <a:pt x="572" y="997"/>
                  </a:cubicBezTo>
                  <a:lnTo>
                    <a:pt x="203" y="2485"/>
                  </a:lnTo>
                  <a:cubicBezTo>
                    <a:pt x="0" y="3259"/>
                    <a:pt x="48" y="4081"/>
                    <a:pt x="334" y="4843"/>
                  </a:cubicBezTo>
                  <a:lnTo>
                    <a:pt x="2215" y="9760"/>
                  </a:lnTo>
                  <a:cubicBezTo>
                    <a:pt x="2320" y="10043"/>
                    <a:pt x="2585" y="10211"/>
                    <a:pt x="2859" y="10211"/>
                  </a:cubicBezTo>
                  <a:cubicBezTo>
                    <a:pt x="2989" y="10211"/>
                    <a:pt x="3121" y="10173"/>
                    <a:pt x="3239" y="10093"/>
                  </a:cubicBezTo>
                  <a:cubicBezTo>
                    <a:pt x="3310" y="10046"/>
                    <a:pt x="3382" y="9986"/>
                    <a:pt x="3429" y="9915"/>
                  </a:cubicBezTo>
                  <a:cubicBezTo>
                    <a:pt x="3394" y="9867"/>
                    <a:pt x="3370" y="9819"/>
                    <a:pt x="3346" y="9760"/>
                  </a:cubicBezTo>
                  <a:lnTo>
                    <a:pt x="1477" y="4843"/>
                  </a:lnTo>
                  <a:cubicBezTo>
                    <a:pt x="1179" y="4093"/>
                    <a:pt x="1132" y="3271"/>
                    <a:pt x="1334" y="2485"/>
                  </a:cubicBezTo>
                  <a:lnTo>
                    <a:pt x="1703" y="997"/>
                  </a:lnTo>
                  <a:cubicBezTo>
                    <a:pt x="1798" y="604"/>
                    <a:pt x="2072" y="271"/>
                    <a:pt x="2453" y="104"/>
                  </a:cubicBezTo>
                  <a:lnTo>
                    <a:pt x="2132" y="33"/>
                  </a:lnTo>
                  <a:cubicBezTo>
                    <a:pt x="2035" y="11"/>
                    <a:pt x="1938" y="0"/>
                    <a:pt x="1842"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52"/>
            <p:cNvSpPr/>
            <p:nvPr/>
          </p:nvSpPr>
          <p:spPr>
            <a:xfrm>
              <a:off x="5456466" y="3350056"/>
              <a:ext cx="357411" cy="353524"/>
            </a:xfrm>
            <a:custGeom>
              <a:avLst/>
              <a:gdLst/>
              <a:ahLst/>
              <a:cxnLst/>
              <a:rect l="l" t="t" r="r" b="b"/>
              <a:pathLst>
                <a:path w="6252" h="6184" extrusionOk="0">
                  <a:moveTo>
                    <a:pt x="3126" y="1"/>
                  </a:moveTo>
                  <a:cubicBezTo>
                    <a:pt x="2938" y="1"/>
                    <a:pt x="2751" y="39"/>
                    <a:pt x="2572" y="117"/>
                  </a:cubicBezTo>
                  <a:cubicBezTo>
                    <a:pt x="2347" y="214"/>
                    <a:pt x="2103" y="264"/>
                    <a:pt x="1858" y="264"/>
                  </a:cubicBezTo>
                  <a:cubicBezTo>
                    <a:pt x="1714" y="264"/>
                    <a:pt x="1570" y="247"/>
                    <a:pt x="1429" y="212"/>
                  </a:cubicBezTo>
                  <a:lnTo>
                    <a:pt x="846" y="81"/>
                  </a:lnTo>
                  <a:cubicBezTo>
                    <a:pt x="822" y="81"/>
                    <a:pt x="798" y="69"/>
                    <a:pt x="774" y="69"/>
                  </a:cubicBezTo>
                  <a:cubicBezTo>
                    <a:pt x="619" y="69"/>
                    <a:pt x="477" y="176"/>
                    <a:pt x="441" y="331"/>
                  </a:cubicBezTo>
                  <a:lnTo>
                    <a:pt x="131" y="1581"/>
                  </a:lnTo>
                  <a:cubicBezTo>
                    <a:pt x="0" y="2081"/>
                    <a:pt x="36" y="2605"/>
                    <a:pt x="227" y="3093"/>
                  </a:cubicBezTo>
                  <a:lnTo>
                    <a:pt x="1370" y="6105"/>
                  </a:lnTo>
                  <a:cubicBezTo>
                    <a:pt x="1386" y="6159"/>
                    <a:pt x="1431" y="6184"/>
                    <a:pt x="1476" y="6184"/>
                  </a:cubicBezTo>
                  <a:cubicBezTo>
                    <a:pt x="1532" y="6184"/>
                    <a:pt x="1589" y="6147"/>
                    <a:pt x="1596" y="6082"/>
                  </a:cubicBezTo>
                  <a:lnTo>
                    <a:pt x="1596" y="6034"/>
                  </a:lnTo>
                  <a:cubicBezTo>
                    <a:pt x="1608" y="5879"/>
                    <a:pt x="1691" y="4367"/>
                    <a:pt x="1929" y="3891"/>
                  </a:cubicBezTo>
                  <a:cubicBezTo>
                    <a:pt x="2143" y="3438"/>
                    <a:pt x="2596" y="3141"/>
                    <a:pt x="3096" y="3141"/>
                  </a:cubicBezTo>
                  <a:cubicBezTo>
                    <a:pt x="3608" y="3141"/>
                    <a:pt x="4072" y="3415"/>
                    <a:pt x="4310" y="3867"/>
                  </a:cubicBezTo>
                  <a:cubicBezTo>
                    <a:pt x="4584" y="4415"/>
                    <a:pt x="4644" y="5903"/>
                    <a:pt x="4644" y="6082"/>
                  </a:cubicBezTo>
                  <a:cubicBezTo>
                    <a:pt x="4650" y="6147"/>
                    <a:pt x="4707" y="6184"/>
                    <a:pt x="4763" y="6184"/>
                  </a:cubicBezTo>
                  <a:cubicBezTo>
                    <a:pt x="4809" y="6184"/>
                    <a:pt x="4854" y="6159"/>
                    <a:pt x="4870" y="6105"/>
                  </a:cubicBezTo>
                  <a:lnTo>
                    <a:pt x="6025" y="3093"/>
                  </a:lnTo>
                  <a:cubicBezTo>
                    <a:pt x="6215" y="2605"/>
                    <a:pt x="6251" y="2081"/>
                    <a:pt x="6120" y="1581"/>
                  </a:cubicBezTo>
                  <a:lnTo>
                    <a:pt x="5811" y="331"/>
                  </a:lnTo>
                  <a:cubicBezTo>
                    <a:pt x="5769" y="175"/>
                    <a:pt x="5628" y="74"/>
                    <a:pt x="5467" y="74"/>
                  </a:cubicBezTo>
                  <a:cubicBezTo>
                    <a:pt x="5443" y="74"/>
                    <a:pt x="5418" y="76"/>
                    <a:pt x="5394" y="81"/>
                  </a:cubicBezTo>
                  <a:lnTo>
                    <a:pt x="4810" y="212"/>
                  </a:lnTo>
                  <a:cubicBezTo>
                    <a:pt x="4674" y="247"/>
                    <a:pt x="4533" y="264"/>
                    <a:pt x="4390" y="264"/>
                  </a:cubicBezTo>
                  <a:cubicBezTo>
                    <a:pt x="4148" y="264"/>
                    <a:pt x="3904" y="214"/>
                    <a:pt x="3679" y="117"/>
                  </a:cubicBezTo>
                  <a:cubicBezTo>
                    <a:pt x="3501" y="39"/>
                    <a:pt x="3313" y="1"/>
                    <a:pt x="31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52"/>
            <p:cNvSpPr/>
            <p:nvPr/>
          </p:nvSpPr>
          <p:spPr>
            <a:xfrm>
              <a:off x="5510204" y="3424260"/>
              <a:ext cx="248507" cy="279320"/>
            </a:xfrm>
            <a:custGeom>
              <a:avLst/>
              <a:gdLst/>
              <a:ahLst/>
              <a:cxnLst/>
              <a:rect l="l" t="t" r="r" b="b"/>
              <a:pathLst>
                <a:path w="4347" h="4886" extrusionOk="0">
                  <a:moveTo>
                    <a:pt x="1470" y="1"/>
                  </a:moveTo>
                  <a:cubicBezTo>
                    <a:pt x="1409" y="1"/>
                    <a:pt x="1347" y="28"/>
                    <a:pt x="1299" y="93"/>
                  </a:cubicBezTo>
                  <a:cubicBezTo>
                    <a:pt x="430" y="1176"/>
                    <a:pt x="1" y="2545"/>
                    <a:pt x="96" y="3926"/>
                  </a:cubicBezTo>
                  <a:lnTo>
                    <a:pt x="430" y="4807"/>
                  </a:lnTo>
                  <a:cubicBezTo>
                    <a:pt x="446" y="4856"/>
                    <a:pt x="491" y="4880"/>
                    <a:pt x="536" y="4880"/>
                  </a:cubicBezTo>
                  <a:cubicBezTo>
                    <a:pt x="592" y="4880"/>
                    <a:pt x="649" y="4844"/>
                    <a:pt x="656" y="4772"/>
                  </a:cubicBezTo>
                  <a:lnTo>
                    <a:pt x="656" y="4724"/>
                  </a:lnTo>
                  <a:cubicBezTo>
                    <a:pt x="620" y="4546"/>
                    <a:pt x="584" y="4379"/>
                    <a:pt x="561" y="4200"/>
                  </a:cubicBezTo>
                  <a:cubicBezTo>
                    <a:pt x="394" y="2831"/>
                    <a:pt x="787" y="1462"/>
                    <a:pt x="1644" y="378"/>
                  </a:cubicBezTo>
                  <a:lnTo>
                    <a:pt x="1644" y="366"/>
                  </a:lnTo>
                  <a:cubicBezTo>
                    <a:pt x="1783" y="193"/>
                    <a:pt x="1631" y="1"/>
                    <a:pt x="1470" y="1"/>
                  </a:cubicBezTo>
                  <a:close/>
                  <a:moveTo>
                    <a:pt x="2846" y="13"/>
                  </a:moveTo>
                  <a:cubicBezTo>
                    <a:pt x="2683" y="13"/>
                    <a:pt x="2533" y="202"/>
                    <a:pt x="2656" y="378"/>
                  </a:cubicBezTo>
                  <a:cubicBezTo>
                    <a:pt x="3561" y="1521"/>
                    <a:pt x="3942" y="2998"/>
                    <a:pt x="3692" y="4450"/>
                  </a:cubicBezTo>
                  <a:cubicBezTo>
                    <a:pt x="3704" y="4617"/>
                    <a:pt x="3716" y="4748"/>
                    <a:pt x="3716" y="4784"/>
                  </a:cubicBezTo>
                  <a:cubicBezTo>
                    <a:pt x="3722" y="4849"/>
                    <a:pt x="3775" y="4886"/>
                    <a:pt x="3830" y="4886"/>
                  </a:cubicBezTo>
                  <a:cubicBezTo>
                    <a:pt x="3875" y="4886"/>
                    <a:pt x="3920" y="4861"/>
                    <a:pt x="3942" y="4807"/>
                  </a:cubicBezTo>
                  <a:lnTo>
                    <a:pt x="4204" y="4129"/>
                  </a:lnTo>
                  <a:cubicBezTo>
                    <a:pt x="4347" y="2688"/>
                    <a:pt x="3918" y="1236"/>
                    <a:pt x="3013" y="93"/>
                  </a:cubicBezTo>
                  <a:cubicBezTo>
                    <a:pt x="2964" y="37"/>
                    <a:pt x="2904" y="13"/>
                    <a:pt x="2846"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2"/>
            <p:cNvSpPr/>
            <p:nvPr/>
          </p:nvSpPr>
          <p:spPr>
            <a:xfrm>
              <a:off x="5205269" y="3712616"/>
              <a:ext cx="709049" cy="290068"/>
            </a:xfrm>
            <a:custGeom>
              <a:avLst/>
              <a:gdLst/>
              <a:ahLst/>
              <a:cxnLst/>
              <a:rect l="l" t="t" r="r" b="b"/>
              <a:pathLst>
                <a:path w="12403" h="5074" extrusionOk="0">
                  <a:moveTo>
                    <a:pt x="9496" y="0"/>
                  </a:moveTo>
                  <a:cubicBezTo>
                    <a:pt x="9483" y="0"/>
                    <a:pt x="9469" y="1"/>
                    <a:pt x="9454" y="2"/>
                  </a:cubicBezTo>
                  <a:lnTo>
                    <a:pt x="3573" y="2"/>
                  </a:lnTo>
                  <a:cubicBezTo>
                    <a:pt x="3120" y="2"/>
                    <a:pt x="2680" y="168"/>
                    <a:pt x="2358" y="490"/>
                  </a:cubicBezTo>
                  <a:lnTo>
                    <a:pt x="1" y="2835"/>
                  </a:lnTo>
                  <a:lnTo>
                    <a:pt x="2227" y="5074"/>
                  </a:lnTo>
                  <a:lnTo>
                    <a:pt x="3489" y="3800"/>
                  </a:lnTo>
                  <a:cubicBezTo>
                    <a:pt x="3644" y="3657"/>
                    <a:pt x="3847" y="3562"/>
                    <a:pt x="4061" y="3550"/>
                  </a:cubicBezTo>
                  <a:lnTo>
                    <a:pt x="10359" y="3228"/>
                  </a:lnTo>
                  <a:cubicBezTo>
                    <a:pt x="11217" y="3181"/>
                    <a:pt x="11955" y="2657"/>
                    <a:pt x="12276" y="1871"/>
                  </a:cubicBezTo>
                  <a:lnTo>
                    <a:pt x="12276" y="1859"/>
                  </a:lnTo>
                  <a:cubicBezTo>
                    <a:pt x="12403" y="1574"/>
                    <a:pt x="12175" y="1271"/>
                    <a:pt x="11881" y="1271"/>
                  </a:cubicBezTo>
                  <a:cubicBezTo>
                    <a:pt x="11843" y="1271"/>
                    <a:pt x="11804" y="1276"/>
                    <a:pt x="11764" y="1287"/>
                  </a:cubicBezTo>
                  <a:cubicBezTo>
                    <a:pt x="10955" y="1514"/>
                    <a:pt x="10121" y="1621"/>
                    <a:pt x="9288" y="1621"/>
                  </a:cubicBezTo>
                  <a:lnTo>
                    <a:pt x="5966" y="1621"/>
                  </a:lnTo>
                  <a:cubicBezTo>
                    <a:pt x="5955" y="1622"/>
                    <a:pt x="5944" y="1623"/>
                    <a:pt x="5934" y="1623"/>
                  </a:cubicBezTo>
                  <a:cubicBezTo>
                    <a:pt x="5628" y="1623"/>
                    <a:pt x="5631" y="1144"/>
                    <a:pt x="5944" y="1144"/>
                  </a:cubicBezTo>
                  <a:cubicBezTo>
                    <a:pt x="5951" y="1144"/>
                    <a:pt x="5958" y="1144"/>
                    <a:pt x="5966" y="1145"/>
                  </a:cubicBezTo>
                  <a:lnTo>
                    <a:pt x="9454" y="1145"/>
                  </a:lnTo>
                  <a:cubicBezTo>
                    <a:pt x="9462" y="1145"/>
                    <a:pt x="9469" y="1145"/>
                    <a:pt x="9476" y="1145"/>
                  </a:cubicBezTo>
                  <a:cubicBezTo>
                    <a:pt x="9800" y="1145"/>
                    <a:pt x="10062" y="887"/>
                    <a:pt x="10062" y="573"/>
                  </a:cubicBezTo>
                  <a:cubicBezTo>
                    <a:pt x="10062" y="254"/>
                    <a:pt x="9811" y="0"/>
                    <a:pt x="9496" y="0"/>
                  </a:cubicBezTo>
                  <a:close/>
                </a:path>
              </a:pathLst>
            </a:custGeom>
            <a:solidFill>
              <a:srgbClr val="F2B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2"/>
            <p:cNvSpPr/>
            <p:nvPr/>
          </p:nvSpPr>
          <p:spPr>
            <a:xfrm>
              <a:off x="5204641" y="3712673"/>
              <a:ext cx="266858" cy="162070"/>
            </a:xfrm>
            <a:custGeom>
              <a:avLst/>
              <a:gdLst/>
              <a:ahLst/>
              <a:cxnLst/>
              <a:rect l="l" t="t" r="r" b="b"/>
              <a:pathLst>
                <a:path w="4668" h="2835" extrusionOk="0">
                  <a:moveTo>
                    <a:pt x="3584" y="1"/>
                  </a:moveTo>
                  <a:cubicBezTo>
                    <a:pt x="3119" y="1"/>
                    <a:pt x="2691" y="179"/>
                    <a:pt x="2369" y="489"/>
                  </a:cubicBezTo>
                  <a:lnTo>
                    <a:pt x="0" y="2834"/>
                  </a:lnTo>
                  <a:lnTo>
                    <a:pt x="1095" y="2834"/>
                  </a:lnTo>
                  <a:lnTo>
                    <a:pt x="3453" y="489"/>
                  </a:lnTo>
                  <a:cubicBezTo>
                    <a:pt x="3774" y="179"/>
                    <a:pt x="4203" y="1"/>
                    <a:pt x="4667"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2"/>
            <p:cNvSpPr/>
            <p:nvPr/>
          </p:nvSpPr>
          <p:spPr>
            <a:xfrm>
              <a:off x="5713722" y="3728337"/>
              <a:ext cx="79691" cy="34072"/>
            </a:xfrm>
            <a:custGeom>
              <a:avLst/>
              <a:gdLst/>
              <a:ahLst/>
              <a:cxnLst/>
              <a:rect l="l" t="t" r="r" b="b"/>
              <a:pathLst>
                <a:path w="1394" h="596" extrusionOk="0">
                  <a:moveTo>
                    <a:pt x="394" y="0"/>
                  </a:moveTo>
                  <a:cubicBezTo>
                    <a:pt x="1" y="0"/>
                    <a:pt x="1" y="596"/>
                    <a:pt x="394" y="596"/>
                  </a:cubicBezTo>
                  <a:lnTo>
                    <a:pt x="1001" y="596"/>
                  </a:lnTo>
                  <a:cubicBezTo>
                    <a:pt x="1394" y="596"/>
                    <a:pt x="1394" y="0"/>
                    <a:pt x="1001" y="0"/>
                  </a:cubicBezTo>
                  <a:close/>
                </a:path>
              </a:pathLst>
            </a:custGeom>
            <a:solidFill>
              <a:srgbClr val="F2D1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2"/>
            <p:cNvSpPr/>
            <p:nvPr/>
          </p:nvSpPr>
          <p:spPr>
            <a:xfrm>
              <a:off x="5194407" y="3811346"/>
              <a:ext cx="206946" cy="214492"/>
            </a:xfrm>
            <a:custGeom>
              <a:avLst/>
              <a:gdLst/>
              <a:ahLst/>
              <a:cxnLst/>
              <a:rect l="l" t="t" r="r" b="b"/>
              <a:pathLst>
                <a:path w="3620" h="3752" extrusionOk="0">
                  <a:moveTo>
                    <a:pt x="990" y="1"/>
                  </a:moveTo>
                  <a:cubicBezTo>
                    <a:pt x="893" y="1"/>
                    <a:pt x="798" y="37"/>
                    <a:pt x="727" y="108"/>
                  </a:cubicBezTo>
                  <a:lnTo>
                    <a:pt x="0" y="834"/>
                  </a:lnTo>
                  <a:cubicBezTo>
                    <a:pt x="524" y="2061"/>
                    <a:pt x="1429" y="3085"/>
                    <a:pt x="2584" y="3751"/>
                  </a:cubicBezTo>
                  <a:lnTo>
                    <a:pt x="3477" y="2858"/>
                  </a:lnTo>
                  <a:cubicBezTo>
                    <a:pt x="3620" y="2704"/>
                    <a:pt x="3620" y="2466"/>
                    <a:pt x="3477" y="2323"/>
                  </a:cubicBezTo>
                  <a:lnTo>
                    <a:pt x="1262" y="108"/>
                  </a:lnTo>
                  <a:cubicBezTo>
                    <a:pt x="1185" y="37"/>
                    <a:pt x="1087" y="1"/>
                    <a:pt x="990"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2"/>
            <p:cNvSpPr/>
            <p:nvPr/>
          </p:nvSpPr>
          <p:spPr>
            <a:xfrm>
              <a:off x="5152217" y="3810545"/>
              <a:ext cx="249822" cy="258168"/>
            </a:xfrm>
            <a:custGeom>
              <a:avLst/>
              <a:gdLst/>
              <a:ahLst/>
              <a:cxnLst/>
              <a:rect l="l" t="t" r="r" b="b"/>
              <a:pathLst>
                <a:path w="4370" h="4516" extrusionOk="0">
                  <a:moveTo>
                    <a:pt x="1192" y="0"/>
                  </a:moveTo>
                  <a:cubicBezTo>
                    <a:pt x="1078" y="0"/>
                    <a:pt x="965" y="45"/>
                    <a:pt x="881" y="134"/>
                  </a:cubicBezTo>
                  <a:lnTo>
                    <a:pt x="0" y="1015"/>
                  </a:lnTo>
                  <a:cubicBezTo>
                    <a:pt x="619" y="2491"/>
                    <a:pt x="1715" y="3718"/>
                    <a:pt x="3108" y="4516"/>
                  </a:cubicBezTo>
                  <a:lnTo>
                    <a:pt x="4191" y="3444"/>
                  </a:lnTo>
                  <a:cubicBezTo>
                    <a:pt x="4370" y="3265"/>
                    <a:pt x="4370" y="2980"/>
                    <a:pt x="4191" y="2801"/>
                  </a:cubicBezTo>
                  <a:lnTo>
                    <a:pt x="1512" y="134"/>
                  </a:lnTo>
                  <a:cubicBezTo>
                    <a:pt x="1423" y="45"/>
                    <a:pt x="1307" y="0"/>
                    <a:pt x="1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52"/>
            <p:cNvSpPr/>
            <p:nvPr/>
          </p:nvSpPr>
          <p:spPr>
            <a:xfrm>
              <a:off x="5152217" y="3810545"/>
              <a:ext cx="129370" cy="135658"/>
            </a:xfrm>
            <a:custGeom>
              <a:avLst/>
              <a:gdLst/>
              <a:ahLst/>
              <a:cxnLst/>
              <a:rect l="l" t="t" r="r" b="b"/>
              <a:pathLst>
                <a:path w="2263" h="2373" extrusionOk="0">
                  <a:moveTo>
                    <a:pt x="1192" y="0"/>
                  </a:moveTo>
                  <a:cubicBezTo>
                    <a:pt x="1078" y="0"/>
                    <a:pt x="965" y="45"/>
                    <a:pt x="881" y="134"/>
                  </a:cubicBezTo>
                  <a:lnTo>
                    <a:pt x="0" y="1015"/>
                  </a:lnTo>
                  <a:cubicBezTo>
                    <a:pt x="203" y="1491"/>
                    <a:pt x="453" y="1944"/>
                    <a:pt x="762" y="2372"/>
                  </a:cubicBezTo>
                  <a:lnTo>
                    <a:pt x="2262" y="872"/>
                  </a:lnTo>
                  <a:lnTo>
                    <a:pt x="1512" y="134"/>
                  </a:lnTo>
                  <a:cubicBezTo>
                    <a:pt x="1423" y="45"/>
                    <a:pt x="1307" y="0"/>
                    <a:pt x="1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52"/>
            <p:cNvSpPr/>
            <p:nvPr/>
          </p:nvSpPr>
          <p:spPr>
            <a:xfrm>
              <a:off x="5568001" y="3967414"/>
              <a:ext cx="69573" cy="64371"/>
            </a:xfrm>
            <a:custGeom>
              <a:avLst/>
              <a:gdLst/>
              <a:ahLst/>
              <a:cxnLst/>
              <a:rect l="l" t="t" r="r" b="b"/>
              <a:pathLst>
                <a:path w="1217" h="1126" extrusionOk="0">
                  <a:moveTo>
                    <a:pt x="1216" y="557"/>
                  </a:moveTo>
                  <a:cubicBezTo>
                    <a:pt x="1216" y="559"/>
                    <a:pt x="1216" y="561"/>
                    <a:pt x="1216" y="563"/>
                  </a:cubicBezTo>
                  <a:lnTo>
                    <a:pt x="1216" y="563"/>
                  </a:lnTo>
                  <a:cubicBezTo>
                    <a:pt x="1216" y="565"/>
                    <a:pt x="1216" y="567"/>
                    <a:pt x="1216" y="569"/>
                  </a:cubicBezTo>
                  <a:lnTo>
                    <a:pt x="1216" y="557"/>
                  </a:lnTo>
                  <a:close/>
                  <a:moveTo>
                    <a:pt x="615" y="0"/>
                  </a:moveTo>
                  <a:cubicBezTo>
                    <a:pt x="514" y="0"/>
                    <a:pt x="413" y="63"/>
                    <a:pt x="395" y="188"/>
                  </a:cubicBezTo>
                  <a:lnTo>
                    <a:pt x="395" y="343"/>
                  </a:lnTo>
                  <a:lnTo>
                    <a:pt x="240" y="343"/>
                  </a:lnTo>
                  <a:cubicBezTo>
                    <a:pt x="229" y="341"/>
                    <a:pt x="219" y="340"/>
                    <a:pt x="209" y="340"/>
                  </a:cubicBezTo>
                  <a:cubicBezTo>
                    <a:pt x="0" y="340"/>
                    <a:pt x="0" y="786"/>
                    <a:pt x="209" y="786"/>
                  </a:cubicBezTo>
                  <a:cubicBezTo>
                    <a:pt x="219" y="786"/>
                    <a:pt x="229" y="785"/>
                    <a:pt x="240" y="783"/>
                  </a:cubicBezTo>
                  <a:lnTo>
                    <a:pt x="395" y="783"/>
                  </a:lnTo>
                  <a:lnTo>
                    <a:pt x="395" y="938"/>
                  </a:lnTo>
                  <a:cubicBezTo>
                    <a:pt x="413" y="1063"/>
                    <a:pt x="514" y="1126"/>
                    <a:pt x="615" y="1126"/>
                  </a:cubicBezTo>
                  <a:cubicBezTo>
                    <a:pt x="716" y="1126"/>
                    <a:pt x="818" y="1063"/>
                    <a:pt x="835" y="938"/>
                  </a:cubicBezTo>
                  <a:lnTo>
                    <a:pt x="835" y="783"/>
                  </a:lnTo>
                  <a:lnTo>
                    <a:pt x="990" y="783"/>
                  </a:lnTo>
                  <a:cubicBezTo>
                    <a:pt x="1107" y="783"/>
                    <a:pt x="1213" y="680"/>
                    <a:pt x="1216" y="563"/>
                  </a:cubicBezTo>
                  <a:lnTo>
                    <a:pt x="1216" y="563"/>
                  </a:lnTo>
                  <a:cubicBezTo>
                    <a:pt x="1213" y="435"/>
                    <a:pt x="1107" y="343"/>
                    <a:pt x="990" y="343"/>
                  </a:cubicBezTo>
                  <a:lnTo>
                    <a:pt x="835" y="343"/>
                  </a:lnTo>
                  <a:lnTo>
                    <a:pt x="835" y="188"/>
                  </a:lnTo>
                  <a:cubicBezTo>
                    <a:pt x="818" y="63"/>
                    <a:pt x="716" y="0"/>
                    <a:pt x="6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52"/>
            <p:cNvSpPr/>
            <p:nvPr/>
          </p:nvSpPr>
          <p:spPr>
            <a:xfrm>
              <a:off x="5288106" y="3592563"/>
              <a:ext cx="69687" cy="64714"/>
            </a:xfrm>
            <a:custGeom>
              <a:avLst/>
              <a:gdLst/>
              <a:ahLst/>
              <a:cxnLst/>
              <a:rect l="l" t="t" r="r" b="b"/>
              <a:pathLst>
                <a:path w="1219" h="1132" extrusionOk="0">
                  <a:moveTo>
                    <a:pt x="624" y="0"/>
                  </a:moveTo>
                  <a:cubicBezTo>
                    <a:pt x="502" y="0"/>
                    <a:pt x="380" y="66"/>
                    <a:pt x="397" y="197"/>
                  </a:cubicBezTo>
                  <a:lnTo>
                    <a:pt x="397" y="339"/>
                  </a:lnTo>
                  <a:lnTo>
                    <a:pt x="255" y="339"/>
                  </a:lnTo>
                  <a:cubicBezTo>
                    <a:pt x="246" y="338"/>
                    <a:pt x="238" y="338"/>
                    <a:pt x="229" y="338"/>
                  </a:cubicBezTo>
                  <a:cubicBezTo>
                    <a:pt x="1" y="338"/>
                    <a:pt x="1" y="794"/>
                    <a:pt x="229" y="794"/>
                  </a:cubicBezTo>
                  <a:cubicBezTo>
                    <a:pt x="238" y="794"/>
                    <a:pt x="246" y="793"/>
                    <a:pt x="255" y="792"/>
                  </a:cubicBezTo>
                  <a:lnTo>
                    <a:pt x="397" y="792"/>
                  </a:lnTo>
                  <a:lnTo>
                    <a:pt x="397" y="935"/>
                  </a:lnTo>
                  <a:cubicBezTo>
                    <a:pt x="380" y="1066"/>
                    <a:pt x="502" y="1131"/>
                    <a:pt x="624" y="1131"/>
                  </a:cubicBezTo>
                  <a:cubicBezTo>
                    <a:pt x="746" y="1131"/>
                    <a:pt x="868" y="1066"/>
                    <a:pt x="850" y="935"/>
                  </a:cubicBezTo>
                  <a:lnTo>
                    <a:pt x="850" y="792"/>
                  </a:lnTo>
                  <a:lnTo>
                    <a:pt x="993" y="792"/>
                  </a:lnTo>
                  <a:cubicBezTo>
                    <a:pt x="1124" y="792"/>
                    <a:pt x="1219" y="685"/>
                    <a:pt x="1219" y="566"/>
                  </a:cubicBezTo>
                  <a:cubicBezTo>
                    <a:pt x="1219" y="447"/>
                    <a:pt x="1124" y="339"/>
                    <a:pt x="993" y="339"/>
                  </a:cubicBezTo>
                  <a:lnTo>
                    <a:pt x="850" y="339"/>
                  </a:lnTo>
                  <a:lnTo>
                    <a:pt x="850" y="197"/>
                  </a:lnTo>
                  <a:cubicBezTo>
                    <a:pt x="868" y="66"/>
                    <a:pt x="746" y="0"/>
                    <a:pt x="6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2"/>
            <p:cNvSpPr/>
            <p:nvPr/>
          </p:nvSpPr>
          <p:spPr>
            <a:xfrm>
              <a:off x="5233682" y="3476855"/>
              <a:ext cx="70373" cy="64199"/>
            </a:xfrm>
            <a:custGeom>
              <a:avLst/>
              <a:gdLst/>
              <a:ahLst/>
              <a:cxnLst/>
              <a:rect l="l" t="t" r="r" b="b"/>
              <a:pathLst>
                <a:path w="1231" h="1123" extrusionOk="0">
                  <a:moveTo>
                    <a:pt x="629" y="0"/>
                  </a:moveTo>
                  <a:cubicBezTo>
                    <a:pt x="507" y="0"/>
                    <a:pt x="385" y="66"/>
                    <a:pt x="409" y="197"/>
                  </a:cubicBezTo>
                  <a:lnTo>
                    <a:pt x="409" y="339"/>
                  </a:lnTo>
                  <a:lnTo>
                    <a:pt x="254" y="339"/>
                  </a:lnTo>
                  <a:cubicBezTo>
                    <a:pt x="243" y="337"/>
                    <a:pt x="232" y="336"/>
                    <a:pt x="222" y="336"/>
                  </a:cubicBezTo>
                  <a:cubicBezTo>
                    <a:pt x="0" y="336"/>
                    <a:pt x="3" y="794"/>
                    <a:pt x="229" y="794"/>
                  </a:cubicBezTo>
                  <a:cubicBezTo>
                    <a:pt x="237" y="794"/>
                    <a:pt x="246" y="793"/>
                    <a:pt x="254" y="792"/>
                  </a:cubicBezTo>
                  <a:lnTo>
                    <a:pt x="409" y="792"/>
                  </a:lnTo>
                  <a:lnTo>
                    <a:pt x="409" y="935"/>
                  </a:lnTo>
                  <a:cubicBezTo>
                    <a:pt x="427" y="1060"/>
                    <a:pt x="528" y="1122"/>
                    <a:pt x="629" y="1122"/>
                  </a:cubicBezTo>
                  <a:cubicBezTo>
                    <a:pt x="730" y="1122"/>
                    <a:pt x="831" y="1060"/>
                    <a:pt x="849" y="935"/>
                  </a:cubicBezTo>
                  <a:lnTo>
                    <a:pt x="849" y="792"/>
                  </a:lnTo>
                  <a:lnTo>
                    <a:pt x="1004" y="792"/>
                  </a:lnTo>
                  <a:cubicBezTo>
                    <a:pt x="1123" y="792"/>
                    <a:pt x="1230" y="685"/>
                    <a:pt x="1230" y="566"/>
                  </a:cubicBezTo>
                  <a:cubicBezTo>
                    <a:pt x="1230" y="447"/>
                    <a:pt x="1123" y="339"/>
                    <a:pt x="1004" y="339"/>
                  </a:cubicBezTo>
                  <a:lnTo>
                    <a:pt x="849" y="339"/>
                  </a:lnTo>
                  <a:lnTo>
                    <a:pt x="849" y="197"/>
                  </a:lnTo>
                  <a:cubicBezTo>
                    <a:pt x="873" y="66"/>
                    <a:pt x="751" y="0"/>
                    <a:pt x="629"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52"/>
          <p:cNvGrpSpPr/>
          <p:nvPr/>
        </p:nvGrpSpPr>
        <p:grpSpPr>
          <a:xfrm>
            <a:off x="3069564" y="3273106"/>
            <a:ext cx="906051" cy="842878"/>
            <a:chOff x="3069564" y="3273106"/>
            <a:chExt cx="906051" cy="842878"/>
          </a:xfrm>
        </p:grpSpPr>
        <p:sp>
          <p:nvSpPr>
            <p:cNvPr id="931" name="Google Shape;931;p52"/>
            <p:cNvSpPr/>
            <p:nvPr/>
          </p:nvSpPr>
          <p:spPr>
            <a:xfrm>
              <a:off x="3179700" y="3351661"/>
              <a:ext cx="685800" cy="6858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52"/>
            <p:cNvSpPr/>
            <p:nvPr/>
          </p:nvSpPr>
          <p:spPr>
            <a:xfrm>
              <a:off x="3069564" y="3273106"/>
              <a:ext cx="876092" cy="842878"/>
            </a:xfrm>
            <a:custGeom>
              <a:avLst/>
              <a:gdLst/>
              <a:ahLst/>
              <a:cxnLst/>
              <a:rect l="l" t="t" r="r" b="b"/>
              <a:pathLst>
                <a:path w="15325" h="14744" extrusionOk="0">
                  <a:moveTo>
                    <a:pt x="7954" y="0"/>
                  </a:moveTo>
                  <a:cubicBezTo>
                    <a:pt x="4978" y="0"/>
                    <a:pt x="2287" y="1798"/>
                    <a:pt x="1144" y="4548"/>
                  </a:cubicBezTo>
                  <a:cubicBezTo>
                    <a:pt x="1" y="7299"/>
                    <a:pt x="632" y="10478"/>
                    <a:pt x="2739" y="12585"/>
                  </a:cubicBezTo>
                  <a:cubicBezTo>
                    <a:pt x="4148" y="13994"/>
                    <a:pt x="6037" y="14743"/>
                    <a:pt x="7955" y="14743"/>
                  </a:cubicBezTo>
                  <a:cubicBezTo>
                    <a:pt x="8906" y="14743"/>
                    <a:pt x="9865" y="14559"/>
                    <a:pt x="10776" y="14180"/>
                  </a:cubicBezTo>
                  <a:cubicBezTo>
                    <a:pt x="13526" y="13037"/>
                    <a:pt x="15324" y="10347"/>
                    <a:pt x="15324" y="7370"/>
                  </a:cubicBezTo>
                  <a:cubicBezTo>
                    <a:pt x="15324" y="3298"/>
                    <a:pt x="12026" y="0"/>
                    <a:pt x="79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52"/>
            <p:cNvSpPr/>
            <p:nvPr/>
          </p:nvSpPr>
          <p:spPr>
            <a:xfrm>
              <a:off x="3133592" y="3306435"/>
              <a:ext cx="666402" cy="641076"/>
            </a:xfrm>
            <a:custGeom>
              <a:avLst/>
              <a:gdLst/>
              <a:ahLst/>
              <a:cxnLst/>
              <a:rect l="l" t="t" r="r" b="b"/>
              <a:pathLst>
                <a:path w="11657" h="11214" extrusionOk="0">
                  <a:moveTo>
                    <a:pt x="6048" y="1"/>
                  </a:moveTo>
                  <a:cubicBezTo>
                    <a:pt x="3786" y="1"/>
                    <a:pt x="1738" y="1370"/>
                    <a:pt x="869" y="3465"/>
                  </a:cubicBezTo>
                  <a:cubicBezTo>
                    <a:pt x="0" y="5561"/>
                    <a:pt x="488" y="7966"/>
                    <a:pt x="2084" y="9573"/>
                  </a:cubicBezTo>
                  <a:cubicBezTo>
                    <a:pt x="3160" y="10642"/>
                    <a:pt x="4600" y="11214"/>
                    <a:pt x="6063" y="11214"/>
                  </a:cubicBezTo>
                  <a:cubicBezTo>
                    <a:pt x="6784" y="11214"/>
                    <a:pt x="7511" y="11075"/>
                    <a:pt x="8203" y="10788"/>
                  </a:cubicBezTo>
                  <a:cubicBezTo>
                    <a:pt x="10299" y="9918"/>
                    <a:pt x="11656" y="7871"/>
                    <a:pt x="11656" y="5608"/>
                  </a:cubicBezTo>
                  <a:cubicBezTo>
                    <a:pt x="11656" y="2513"/>
                    <a:pt x="9144" y="1"/>
                    <a:pt x="6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52"/>
            <p:cNvSpPr/>
            <p:nvPr/>
          </p:nvSpPr>
          <p:spPr>
            <a:xfrm>
              <a:off x="3397651" y="3314210"/>
              <a:ext cx="577963" cy="567445"/>
            </a:xfrm>
            <a:custGeom>
              <a:avLst/>
              <a:gdLst/>
              <a:ahLst/>
              <a:cxnLst/>
              <a:rect l="l" t="t" r="r" b="b"/>
              <a:pathLst>
                <a:path w="10110" h="9926" extrusionOk="0">
                  <a:moveTo>
                    <a:pt x="4251" y="1"/>
                  </a:moveTo>
                  <a:cubicBezTo>
                    <a:pt x="4006" y="1"/>
                    <a:pt x="3760" y="64"/>
                    <a:pt x="3537" y="198"/>
                  </a:cubicBezTo>
                  <a:lnTo>
                    <a:pt x="2132" y="1043"/>
                  </a:lnTo>
                  <a:cubicBezTo>
                    <a:pt x="1394" y="1484"/>
                    <a:pt x="810" y="2151"/>
                    <a:pt x="453" y="2936"/>
                  </a:cubicBezTo>
                  <a:lnTo>
                    <a:pt x="1" y="3960"/>
                  </a:lnTo>
                  <a:lnTo>
                    <a:pt x="5966" y="9925"/>
                  </a:lnTo>
                  <a:lnTo>
                    <a:pt x="6990" y="9461"/>
                  </a:lnTo>
                  <a:cubicBezTo>
                    <a:pt x="7775" y="9116"/>
                    <a:pt x="8430" y="8532"/>
                    <a:pt x="8871" y="7794"/>
                  </a:cubicBezTo>
                  <a:lnTo>
                    <a:pt x="9716" y="6389"/>
                  </a:lnTo>
                  <a:cubicBezTo>
                    <a:pt x="10109" y="5722"/>
                    <a:pt x="9907" y="4877"/>
                    <a:pt x="9264" y="4472"/>
                  </a:cubicBezTo>
                  <a:lnTo>
                    <a:pt x="8609" y="4067"/>
                  </a:lnTo>
                  <a:cubicBezTo>
                    <a:pt x="8359" y="3913"/>
                    <a:pt x="8168" y="3675"/>
                    <a:pt x="8061" y="3401"/>
                  </a:cubicBezTo>
                  <a:cubicBezTo>
                    <a:pt x="7775" y="2698"/>
                    <a:pt x="7228" y="2139"/>
                    <a:pt x="6525" y="1865"/>
                  </a:cubicBezTo>
                  <a:cubicBezTo>
                    <a:pt x="6251" y="1758"/>
                    <a:pt x="6013" y="1567"/>
                    <a:pt x="5859" y="1317"/>
                  </a:cubicBezTo>
                  <a:lnTo>
                    <a:pt x="5454" y="662"/>
                  </a:lnTo>
                  <a:cubicBezTo>
                    <a:pt x="5187" y="238"/>
                    <a:pt x="4723" y="1"/>
                    <a:pt x="4251"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52"/>
            <p:cNvSpPr/>
            <p:nvPr/>
          </p:nvSpPr>
          <p:spPr>
            <a:xfrm>
              <a:off x="3397651" y="3314210"/>
              <a:ext cx="322025" cy="276119"/>
            </a:xfrm>
            <a:custGeom>
              <a:avLst/>
              <a:gdLst/>
              <a:ahLst/>
              <a:cxnLst/>
              <a:rect l="l" t="t" r="r" b="b"/>
              <a:pathLst>
                <a:path w="5633" h="4830" extrusionOk="0">
                  <a:moveTo>
                    <a:pt x="4251" y="1"/>
                  </a:moveTo>
                  <a:cubicBezTo>
                    <a:pt x="4006" y="1"/>
                    <a:pt x="3760" y="64"/>
                    <a:pt x="3537" y="198"/>
                  </a:cubicBezTo>
                  <a:lnTo>
                    <a:pt x="2132" y="1043"/>
                  </a:lnTo>
                  <a:cubicBezTo>
                    <a:pt x="1394" y="1484"/>
                    <a:pt x="810" y="2151"/>
                    <a:pt x="453" y="2936"/>
                  </a:cubicBezTo>
                  <a:lnTo>
                    <a:pt x="1" y="3972"/>
                  </a:lnTo>
                  <a:lnTo>
                    <a:pt x="858" y="4829"/>
                  </a:lnTo>
                  <a:lnTo>
                    <a:pt x="1310" y="3806"/>
                  </a:lnTo>
                  <a:cubicBezTo>
                    <a:pt x="1668" y="3008"/>
                    <a:pt x="2251" y="2353"/>
                    <a:pt x="2989" y="1901"/>
                  </a:cubicBezTo>
                  <a:lnTo>
                    <a:pt x="4394" y="1067"/>
                  </a:lnTo>
                  <a:cubicBezTo>
                    <a:pt x="4618" y="927"/>
                    <a:pt x="4867" y="857"/>
                    <a:pt x="5116" y="857"/>
                  </a:cubicBezTo>
                  <a:cubicBezTo>
                    <a:pt x="5291" y="857"/>
                    <a:pt x="5466" y="891"/>
                    <a:pt x="5632" y="960"/>
                  </a:cubicBezTo>
                  <a:lnTo>
                    <a:pt x="5454" y="662"/>
                  </a:lnTo>
                  <a:cubicBezTo>
                    <a:pt x="5187" y="238"/>
                    <a:pt x="4723" y="1"/>
                    <a:pt x="4251"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2"/>
            <p:cNvSpPr/>
            <p:nvPr/>
          </p:nvSpPr>
          <p:spPr>
            <a:xfrm>
              <a:off x="3718249" y="3595706"/>
              <a:ext cx="215807" cy="188538"/>
            </a:xfrm>
            <a:custGeom>
              <a:avLst/>
              <a:gdLst/>
              <a:ahLst/>
              <a:cxnLst/>
              <a:rect l="l" t="t" r="r" b="b"/>
              <a:pathLst>
                <a:path w="3775" h="3298" extrusionOk="0">
                  <a:moveTo>
                    <a:pt x="2449" y="0"/>
                  </a:moveTo>
                  <a:cubicBezTo>
                    <a:pt x="2385" y="0"/>
                    <a:pt x="2322" y="8"/>
                    <a:pt x="2263" y="25"/>
                  </a:cubicBezTo>
                  <a:cubicBezTo>
                    <a:pt x="1894" y="132"/>
                    <a:pt x="1929" y="465"/>
                    <a:pt x="1453" y="1096"/>
                  </a:cubicBezTo>
                  <a:cubicBezTo>
                    <a:pt x="739" y="2025"/>
                    <a:pt x="1" y="2168"/>
                    <a:pt x="36" y="2751"/>
                  </a:cubicBezTo>
                  <a:cubicBezTo>
                    <a:pt x="36" y="2894"/>
                    <a:pt x="96" y="3025"/>
                    <a:pt x="191" y="3132"/>
                  </a:cubicBezTo>
                  <a:cubicBezTo>
                    <a:pt x="304" y="3248"/>
                    <a:pt x="473" y="3298"/>
                    <a:pt x="673" y="3298"/>
                  </a:cubicBezTo>
                  <a:cubicBezTo>
                    <a:pt x="1170" y="3298"/>
                    <a:pt x="1855" y="2992"/>
                    <a:pt x="2322" y="2644"/>
                  </a:cubicBezTo>
                  <a:cubicBezTo>
                    <a:pt x="2453" y="2549"/>
                    <a:pt x="3775" y="1549"/>
                    <a:pt x="3453" y="691"/>
                  </a:cubicBezTo>
                  <a:cubicBezTo>
                    <a:pt x="3310" y="302"/>
                    <a:pt x="2848" y="0"/>
                    <a:pt x="2449"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52"/>
            <p:cNvSpPr/>
            <p:nvPr/>
          </p:nvSpPr>
          <p:spPr>
            <a:xfrm>
              <a:off x="3255417" y="3512183"/>
              <a:ext cx="515308" cy="508333"/>
            </a:xfrm>
            <a:custGeom>
              <a:avLst/>
              <a:gdLst/>
              <a:ahLst/>
              <a:cxnLst/>
              <a:rect l="l" t="t" r="r" b="b"/>
              <a:pathLst>
                <a:path w="9014" h="8892" extrusionOk="0">
                  <a:moveTo>
                    <a:pt x="2602" y="0"/>
                  </a:moveTo>
                  <a:cubicBezTo>
                    <a:pt x="2447" y="0"/>
                    <a:pt x="2292" y="63"/>
                    <a:pt x="2179" y="188"/>
                  </a:cubicBezTo>
                  <a:lnTo>
                    <a:pt x="1751" y="604"/>
                  </a:lnTo>
                  <a:cubicBezTo>
                    <a:pt x="1512" y="843"/>
                    <a:pt x="1512" y="1224"/>
                    <a:pt x="1751" y="1462"/>
                  </a:cubicBezTo>
                  <a:lnTo>
                    <a:pt x="3215" y="2926"/>
                  </a:lnTo>
                  <a:lnTo>
                    <a:pt x="1096" y="5057"/>
                  </a:lnTo>
                  <a:cubicBezTo>
                    <a:pt x="858" y="5284"/>
                    <a:pt x="858" y="5676"/>
                    <a:pt x="1096" y="5903"/>
                  </a:cubicBezTo>
                  <a:lnTo>
                    <a:pt x="1310" y="6117"/>
                  </a:lnTo>
                  <a:lnTo>
                    <a:pt x="238" y="7177"/>
                  </a:lnTo>
                  <a:cubicBezTo>
                    <a:pt x="0" y="7415"/>
                    <a:pt x="0" y="7796"/>
                    <a:pt x="238" y="8034"/>
                  </a:cubicBezTo>
                  <a:lnTo>
                    <a:pt x="917" y="8713"/>
                  </a:lnTo>
                  <a:cubicBezTo>
                    <a:pt x="1036" y="8832"/>
                    <a:pt x="1191" y="8891"/>
                    <a:pt x="1346" y="8891"/>
                  </a:cubicBezTo>
                  <a:cubicBezTo>
                    <a:pt x="1500" y="8891"/>
                    <a:pt x="1655" y="8832"/>
                    <a:pt x="1774" y="8713"/>
                  </a:cubicBezTo>
                  <a:lnTo>
                    <a:pt x="2834" y="7653"/>
                  </a:lnTo>
                  <a:lnTo>
                    <a:pt x="3048" y="7867"/>
                  </a:lnTo>
                  <a:cubicBezTo>
                    <a:pt x="3167" y="7986"/>
                    <a:pt x="3322" y="8046"/>
                    <a:pt x="3477" y="8046"/>
                  </a:cubicBezTo>
                  <a:cubicBezTo>
                    <a:pt x="3632" y="8046"/>
                    <a:pt x="3786" y="7986"/>
                    <a:pt x="3906" y="7867"/>
                  </a:cubicBezTo>
                  <a:lnTo>
                    <a:pt x="6025" y="5736"/>
                  </a:lnTo>
                  <a:lnTo>
                    <a:pt x="7489" y="7200"/>
                  </a:lnTo>
                  <a:cubicBezTo>
                    <a:pt x="7608" y="7320"/>
                    <a:pt x="7763" y="7379"/>
                    <a:pt x="7918" y="7379"/>
                  </a:cubicBezTo>
                  <a:cubicBezTo>
                    <a:pt x="8073" y="7379"/>
                    <a:pt x="8228" y="7320"/>
                    <a:pt x="8347" y="7200"/>
                  </a:cubicBezTo>
                  <a:lnTo>
                    <a:pt x="8763" y="6784"/>
                  </a:lnTo>
                  <a:lnTo>
                    <a:pt x="8775" y="6784"/>
                  </a:lnTo>
                  <a:cubicBezTo>
                    <a:pt x="9013" y="6546"/>
                    <a:pt x="9013" y="6165"/>
                    <a:pt x="8775" y="5927"/>
                  </a:cubicBezTo>
                  <a:lnTo>
                    <a:pt x="3024" y="188"/>
                  </a:lnTo>
                  <a:cubicBezTo>
                    <a:pt x="2911" y="63"/>
                    <a:pt x="2757" y="0"/>
                    <a:pt x="2602" y="0"/>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2"/>
            <p:cNvSpPr/>
            <p:nvPr/>
          </p:nvSpPr>
          <p:spPr>
            <a:xfrm>
              <a:off x="3292176" y="3752975"/>
              <a:ext cx="271603" cy="267544"/>
            </a:xfrm>
            <a:custGeom>
              <a:avLst/>
              <a:gdLst/>
              <a:ahLst/>
              <a:cxnLst/>
              <a:rect l="l" t="t" r="r" b="b"/>
              <a:pathLst>
                <a:path w="4751" h="4680" extrusionOk="0">
                  <a:moveTo>
                    <a:pt x="3858" y="0"/>
                  </a:moveTo>
                  <a:lnTo>
                    <a:pt x="238" y="3608"/>
                  </a:lnTo>
                  <a:cubicBezTo>
                    <a:pt x="0" y="3846"/>
                    <a:pt x="0" y="4227"/>
                    <a:pt x="238" y="4465"/>
                  </a:cubicBezTo>
                  <a:lnTo>
                    <a:pt x="274" y="4501"/>
                  </a:lnTo>
                  <a:cubicBezTo>
                    <a:pt x="393" y="4620"/>
                    <a:pt x="548" y="4679"/>
                    <a:pt x="703" y="4679"/>
                  </a:cubicBezTo>
                  <a:cubicBezTo>
                    <a:pt x="857" y="4679"/>
                    <a:pt x="1012" y="4620"/>
                    <a:pt x="1131" y="4501"/>
                  </a:cubicBezTo>
                  <a:lnTo>
                    <a:pt x="4751" y="893"/>
                  </a:lnTo>
                  <a:lnTo>
                    <a:pt x="3858" y="0"/>
                  </a:ln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52"/>
            <p:cNvSpPr/>
            <p:nvPr/>
          </p:nvSpPr>
          <p:spPr>
            <a:xfrm>
              <a:off x="3300008" y="3506523"/>
              <a:ext cx="479521" cy="468888"/>
            </a:xfrm>
            <a:custGeom>
              <a:avLst/>
              <a:gdLst/>
              <a:ahLst/>
              <a:cxnLst/>
              <a:rect l="l" t="t" r="r" b="b"/>
              <a:pathLst>
                <a:path w="8388" h="8202" extrusionOk="0">
                  <a:moveTo>
                    <a:pt x="1910" y="3221"/>
                  </a:moveTo>
                  <a:cubicBezTo>
                    <a:pt x="1733" y="3221"/>
                    <a:pt x="1579" y="3443"/>
                    <a:pt x="1744" y="3609"/>
                  </a:cubicBezTo>
                  <a:lnTo>
                    <a:pt x="4661" y="6526"/>
                  </a:lnTo>
                  <a:cubicBezTo>
                    <a:pt x="4711" y="6575"/>
                    <a:pt x="4767" y="6596"/>
                    <a:pt x="4820" y="6596"/>
                  </a:cubicBezTo>
                  <a:cubicBezTo>
                    <a:pt x="4996" y="6596"/>
                    <a:pt x="5147" y="6369"/>
                    <a:pt x="4983" y="6204"/>
                  </a:cubicBezTo>
                  <a:lnTo>
                    <a:pt x="2066" y="3287"/>
                  </a:lnTo>
                  <a:cubicBezTo>
                    <a:pt x="2017" y="3241"/>
                    <a:pt x="1962" y="3221"/>
                    <a:pt x="1910" y="3221"/>
                  </a:cubicBezTo>
                  <a:close/>
                  <a:moveTo>
                    <a:pt x="1364" y="3742"/>
                  </a:moveTo>
                  <a:cubicBezTo>
                    <a:pt x="1184" y="3742"/>
                    <a:pt x="1027" y="3981"/>
                    <a:pt x="1209" y="4144"/>
                  </a:cubicBezTo>
                  <a:lnTo>
                    <a:pt x="4126" y="7061"/>
                  </a:lnTo>
                  <a:cubicBezTo>
                    <a:pt x="4173" y="7103"/>
                    <a:pt x="4230" y="7124"/>
                    <a:pt x="4286" y="7124"/>
                  </a:cubicBezTo>
                  <a:cubicBezTo>
                    <a:pt x="4343" y="7124"/>
                    <a:pt x="4400" y="7103"/>
                    <a:pt x="4447" y="7061"/>
                  </a:cubicBezTo>
                  <a:cubicBezTo>
                    <a:pt x="4530" y="6966"/>
                    <a:pt x="4530" y="6823"/>
                    <a:pt x="4447" y="6740"/>
                  </a:cubicBezTo>
                  <a:lnTo>
                    <a:pt x="1530" y="3823"/>
                  </a:lnTo>
                  <a:cubicBezTo>
                    <a:pt x="1479" y="3766"/>
                    <a:pt x="1420" y="3742"/>
                    <a:pt x="1364" y="3742"/>
                  </a:cubicBezTo>
                  <a:close/>
                  <a:moveTo>
                    <a:pt x="912" y="1"/>
                  </a:moveTo>
                  <a:cubicBezTo>
                    <a:pt x="854" y="1"/>
                    <a:pt x="798" y="25"/>
                    <a:pt x="756" y="72"/>
                  </a:cubicBezTo>
                  <a:cubicBezTo>
                    <a:pt x="661" y="156"/>
                    <a:pt x="661" y="299"/>
                    <a:pt x="756" y="382"/>
                  </a:cubicBezTo>
                  <a:lnTo>
                    <a:pt x="7888" y="7514"/>
                  </a:lnTo>
                  <a:cubicBezTo>
                    <a:pt x="7936" y="7571"/>
                    <a:pt x="7994" y="7594"/>
                    <a:pt x="8049" y="7594"/>
                  </a:cubicBezTo>
                  <a:cubicBezTo>
                    <a:pt x="8227" y="7594"/>
                    <a:pt x="8388" y="7355"/>
                    <a:pt x="8198" y="7192"/>
                  </a:cubicBezTo>
                  <a:lnTo>
                    <a:pt x="1078" y="72"/>
                  </a:lnTo>
                  <a:cubicBezTo>
                    <a:pt x="1030" y="25"/>
                    <a:pt x="971" y="1"/>
                    <a:pt x="912" y="1"/>
                  </a:cubicBezTo>
                  <a:close/>
                  <a:moveTo>
                    <a:pt x="845" y="4298"/>
                  </a:moveTo>
                  <a:cubicBezTo>
                    <a:pt x="676" y="4298"/>
                    <a:pt x="537" y="4514"/>
                    <a:pt x="685" y="4680"/>
                  </a:cubicBezTo>
                  <a:lnTo>
                    <a:pt x="3590" y="7585"/>
                  </a:lnTo>
                  <a:cubicBezTo>
                    <a:pt x="3643" y="7647"/>
                    <a:pt x="3705" y="7673"/>
                    <a:pt x="3764" y="7673"/>
                  </a:cubicBezTo>
                  <a:cubicBezTo>
                    <a:pt x="3944" y="7673"/>
                    <a:pt x="4100" y="7437"/>
                    <a:pt x="3911" y="7276"/>
                  </a:cubicBezTo>
                  <a:lnTo>
                    <a:pt x="994" y="4359"/>
                  </a:lnTo>
                  <a:cubicBezTo>
                    <a:pt x="946" y="4316"/>
                    <a:pt x="894" y="4298"/>
                    <a:pt x="845" y="4298"/>
                  </a:cubicBezTo>
                  <a:close/>
                  <a:moveTo>
                    <a:pt x="323" y="4826"/>
                  </a:moveTo>
                  <a:cubicBezTo>
                    <a:pt x="149" y="4826"/>
                    <a:pt x="0" y="5037"/>
                    <a:pt x="149" y="5204"/>
                  </a:cubicBezTo>
                  <a:lnTo>
                    <a:pt x="3066" y="8121"/>
                  </a:lnTo>
                  <a:cubicBezTo>
                    <a:pt x="3117" y="8178"/>
                    <a:pt x="3176" y="8202"/>
                    <a:pt x="3232" y="8202"/>
                  </a:cubicBezTo>
                  <a:cubicBezTo>
                    <a:pt x="3412" y="8202"/>
                    <a:pt x="3569" y="7963"/>
                    <a:pt x="3387" y="7800"/>
                  </a:cubicBezTo>
                  <a:lnTo>
                    <a:pt x="470" y="4883"/>
                  </a:lnTo>
                  <a:cubicBezTo>
                    <a:pt x="423" y="4843"/>
                    <a:pt x="372" y="4826"/>
                    <a:pt x="323" y="4826"/>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2"/>
            <p:cNvSpPr/>
            <p:nvPr/>
          </p:nvSpPr>
          <p:spPr>
            <a:xfrm>
              <a:off x="3386103" y="3676884"/>
              <a:ext cx="262227" cy="258683"/>
            </a:xfrm>
            <a:custGeom>
              <a:avLst/>
              <a:gdLst/>
              <a:ahLst/>
              <a:cxnLst/>
              <a:rect l="l" t="t" r="r" b="b"/>
              <a:pathLst>
                <a:path w="4587" h="4525" extrusionOk="0">
                  <a:moveTo>
                    <a:pt x="2390" y="1"/>
                  </a:moveTo>
                  <a:cubicBezTo>
                    <a:pt x="2219" y="1"/>
                    <a:pt x="2078" y="211"/>
                    <a:pt x="2227" y="379"/>
                  </a:cubicBezTo>
                  <a:lnTo>
                    <a:pt x="4084" y="2248"/>
                  </a:lnTo>
                  <a:cubicBezTo>
                    <a:pt x="4135" y="2305"/>
                    <a:pt x="4194" y="2328"/>
                    <a:pt x="4251" y="2328"/>
                  </a:cubicBezTo>
                  <a:cubicBezTo>
                    <a:pt x="4430" y="2328"/>
                    <a:pt x="4587" y="2089"/>
                    <a:pt x="4406" y="1926"/>
                  </a:cubicBezTo>
                  <a:lnTo>
                    <a:pt x="2536" y="57"/>
                  </a:lnTo>
                  <a:cubicBezTo>
                    <a:pt x="2489" y="18"/>
                    <a:pt x="2438" y="1"/>
                    <a:pt x="2390" y="1"/>
                  </a:cubicBezTo>
                  <a:close/>
                  <a:moveTo>
                    <a:pt x="1844" y="1688"/>
                  </a:moveTo>
                  <a:cubicBezTo>
                    <a:pt x="1786" y="1688"/>
                    <a:pt x="1727" y="1712"/>
                    <a:pt x="1679" y="1760"/>
                  </a:cubicBezTo>
                  <a:cubicBezTo>
                    <a:pt x="1596" y="1843"/>
                    <a:pt x="1596" y="1986"/>
                    <a:pt x="1679" y="2081"/>
                  </a:cubicBezTo>
                  <a:lnTo>
                    <a:pt x="2465" y="2867"/>
                  </a:lnTo>
                  <a:cubicBezTo>
                    <a:pt x="2513" y="2909"/>
                    <a:pt x="2572" y="2929"/>
                    <a:pt x="2630" y="2929"/>
                  </a:cubicBezTo>
                  <a:cubicBezTo>
                    <a:pt x="2688" y="2929"/>
                    <a:pt x="2745" y="2909"/>
                    <a:pt x="2786" y="2867"/>
                  </a:cubicBezTo>
                  <a:cubicBezTo>
                    <a:pt x="2882" y="2772"/>
                    <a:pt x="2882" y="2629"/>
                    <a:pt x="2786" y="2545"/>
                  </a:cubicBezTo>
                  <a:lnTo>
                    <a:pt x="2001" y="1760"/>
                  </a:lnTo>
                  <a:cubicBezTo>
                    <a:pt x="1959" y="1712"/>
                    <a:pt x="1902" y="1688"/>
                    <a:pt x="1844" y="1688"/>
                  </a:cubicBezTo>
                  <a:close/>
                  <a:moveTo>
                    <a:pt x="1302" y="2223"/>
                  </a:moveTo>
                  <a:cubicBezTo>
                    <a:pt x="1128" y="2223"/>
                    <a:pt x="980" y="2442"/>
                    <a:pt x="1143" y="2605"/>
                  </a:cubicBezTo>
                  <a:lnTo>
                    <a:pt x="1929" y="3391"/>
                  </a:lnTo>
                  <a:cubicBezTo>
                    <a:pt x="1977" y="3438"/>
                    <a:pt x="2036" y="3462"/>
                    <a:pt x="2094" y="3462"/>
                  </a:cubicBezTo>
                  <a:cubicBezTo>
                    <a:pt x="2152" y="3462"/>
                    <a:pt x="2209" y="3438"/>
                    <a:pt x="2251" y="3391"/>
                  </a:cubicBezTo>
                  <a:lnTo>
                    <a:pt x="2262" y="3391"/>
                  </a:lnTo>
                  <a:cubicBezTo>
                    <a:pt x="2346" y="3307"/>
                    <a:pt x="2346" y="3165"/>
                    <a:pt x="2262" y="3081"/>
                  </a:cubicBezTo>
                  <a:lnTo>
                    <a:pt x="1465" y="2295"/>
                  </a:lnTo>
                  <a:cubicBezTo>
                    <a:pt x="1414" y="2244"/>
                    <a:pt x="1357" y="2223"/>
                    <a:pt x="1302" y="2223"/>
                  </a:cubicBezTo>
                  <a:close/>
                  <a:moveTo>
                    <a:pt x="793" y="2763"/>
                  </a:moveTo>
                  <a:cubicBezTo>
                    <a:pt x="619" y="2763"/>
                    <a:pt x="471" y="2974"/>
                    <a:pt x="619" y="3141"/>
                  </a:cubicBezTo>
                  <a:lnTo>
                    <a:pt x="1405" y="3927"/>
                  </a:lnTo>
                  <a:cubicBezTo>
                    <a:pt x="1447" y="3974"/>
                    <a:pt x="1503" y="3998"/>
                    <a:pt x="1561" y="3998"/>
                  </a:cubicBezTo>
                  <a:cubicBezTo>
                    <a:pt x="1620" y="3998"/>
                    <a:pt x="1679" y="3974"/>
                    <a:pt x="1727" y="3927"/>
                  </a:cubicBezTo>
                  <a:cubicBezTo>
                    <a:pt x="1810" y="3843"/>
                    <a:pt x="1810" y="3700"/>
                    <a:pt x="1727" y="3605"/>
                  </a:cubicBezTo>
                  <a:lnTo>
                    <a:pt x="941" y="2819"/>
                  </a:lnTo>
                  <a:cubicBezTo>
                    <a:pt x="894" y="2780"/>
                    <a:pt x="842" y="2763"/>
                    <a:pt x="793" y="2763"/>
                  </a:cubicBezTo>
                  <a:close/>
                  <a:moveTo>
                    <a:pt x="249" y="3284"/>
                  </a:moveTo>
                  <a:cubicBezTo>
                    <a:pt x="191" y="3284"/>
                    <a:pt x="131" y="3307"/>
                    <a:pt x="84" y="3355"/>
                  </a:cubicBezTo>
                  <a:cubicBezTo>
                    <a:pt x="0" y="3438"/>
                    <a:pt x="0" y="3581"/>
                    <a:pt x="84" y="3677"/>
                  </a:cubicBezTo>
                  <a:lnTo>
                    <a:pt x="869" y="4462"/>
                  </a:lnTo>
                  <a:cubicBezTo>
                    <a:pt x="917" y="4504"/>
                    <a:pt x="977" y="4525"/>
                    <a:pt x="1035" y="4525"/>
                  </a:cubicBezTo>
                  <a:cubicBezTo>
                    <a:pt x="1093" y="4525"/>
                    <a:pt x="1149" y="4504"/>
                    <a:pt x="1191" y="4462"/>
                  </a:cubicBezTo>
                  <a:cubicBezTo>
                    <a:pt x="1286" y="4367"/>
                    <a:pt x="1286" y="4224"/>
                    <a:pt x="1191" y="4141"/>
                  </a:cubicBezTo>
                  <a:lnTo>
                    <a:pt x="405" y="3355"/>
                  </a:lnTo>
                  <a:cubicBezTo>
                    <a:pt x="363" y="3307"/>
                    <a:pt x="307" y="3284"/>
                    <a:pt x="249" y="3284"/>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 name="Google Shape;986;p52"/>
          <p:cNvGrpSpPr/>
          <p:nvPr/>
        </p:nvGrpSpPr>
        <p:grpSpPr>
          <a:xfrm>
            <a:off x="3083558" y="1666361"/>
            <a:ext cx="878093" cy="843567"/>
            <a:chOff x="3083558" y="1666361"/>
            <a:chExt cx="878093" cy="843567"/>
          </a:xfrm>
        </p:grpSpPr>
        <p:sp>
          <p:nvSpPr>
            <p:cNvPr id="928" name="Google Shape;928;p52"/>
            <p:cNvSpPr/>
            <p:nvPr/>
          </p:nvSpPr>
          <p:spPr>
            <a:xfrm>
              <a:off x="3179700" y="1745236"/>
              <a:ext cx="685800" cy="6858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2"/>
            <p:cNvSpPr/>
            <p:nvPr/>
          </p:nvSpPr>
          <p:spPr>
            <a:xfrm>
              <a:off x="3083558" y="1685170"/>
              <a:ext cx="878093" cy="670575"/>
            </a:xfrm>
            <a:custGeom>
              <a:avLst/>
              <a:gdLst/>
              <a:ahLst/>
              <a:cxnLst/>
              <a:rect l="l" t="t" r="r" b="b"/>
              <a:pathLst>
                <a:path w="15360" h="11730" extrusionOk="0">
                  <a:moveTo>
                    <a:pt x="7673" y="1"/>
                  </a:moveTo>
                  <a:cubicBezTo>
                    <a:pt x="4946" y="1"/>
                    <a:pt x="2449" y="1546"/>
                    <a:pt x="1227" y="3989"/>
                  </a:cubicBezTo>
                  <a:cubicBezTo>
                    <a:pt x="1" y="6442"/>
                    <a:pt x="274" y="9383"/>
                    <a:pt x="1929" y="11573"/>
                  </a:cubicBezTo>
                  <a:cubicBezTo>
                    <a:pt x="2000" y="11671"/>
                    <a:pt x="2118" y="11722"/>
                    <a:pt x="2237" y="11722"/>
                  </a:cubicBezTo>
                  <a:cubicBezTo>
                    <a:pt x="2278" y="11722"/>
                    <a:pt x="2319" y="11717"/>
                    <a:pt x="2358" y="11704"/>
                  </a:cubicBezTo>
                  <a:cubicBezTo>
                    <a:pt x="4087" y="11142"/>
                    <a:pt x="5878" y="10862"/>
                    <a:pt x="7670" y="10862"/>
                  </a:cubicBezTo>
                  <a:cubicBezTo>
                    <a:pt x="9480" y="10862"/>
                    <a:pt x="11290" y="11148"/>
                    <a:pt x="13038" y="11716"/>
                  </a:cubicBezTo>
                  <a:cubicBezTo>
                    <a:pt x="13070" y="11725"/>
                    <a:pt x="13104" y="11730"/>
                    <a:pt x="13137" y="11730"/>
                  </a:cubicBezTo>
                  <a:cubicBezTo>
                    <a:pt x="13240" y="11730"/>
                    <a:pt x="13344" y="11687"/>
                    <a:pt x="13407" y="11597"/>
                  </a:cubicBezTo>
                  <a:cubicBezTo>
                    <a:pt x="15074" y="9418"/>
                    <a:pt x="15360" y="6490"/>
                    <a:pt x="14157" y="4025"/>
                  </a:cubicBezTo>
                  <a:cubicBezTo>
                    <a:pt x="12943" y="1572"/>
                    <a:pt x="10442" y="1"/>
                    <a:pt x="7704" y="1"/>
                  </a:cubicBezTo>
                  <a:cubicBezTo>
                    <a:pt x="7693" y="1"/>
                    <a:pt x="7683" y="1"/>
                    <a:pt x="7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2"/>
            <p:cNvSpPr/>
            <p:nvPr/>
          </p:nvSpPr>
          <p:spPr>
            <a:xfrm>
              <a:off x="3121689" y="1783899"/>
              <a:ext cx="799144" cy="387310"/>
            </a:xfrm>
            <a:custGeom>
              <a:avLst/>
              <a:gdLst/>
              <a:ahLst/>
              <a:cxnLst/>
              <a:rect l="l" t="t" r="r" b="b"/>
              <a:pathLst>
                <a:path w="13979" h="6775" extrusionOk="0">
                  <a:moveTo>
                    <a:pt x="2310" y="0"/>
                  </a:moveTo>
                  <a:cubicBezTo>
                    <a:pt x="1727" y="500"/>
                    <a:pt x="1227" y="1095"/>
                    <a:pt x="822" y="1762"/>
                  </a:cubicBezTo>
                  <a:lnTo>
                    <a:pt x="1096" y="1762"/>
                  </a:lnTo>
                  <a:cubicBezTo>
                    <a:pt x="1346" y="1762"/>
                    <a:pt x="1548" y="1560"/>
                    <a:pt x="1548" y="1322"/>
                  </a:cubicBezTo>
                  <a:lnTo>
                    <a:pt x="1536" y="1322"/>
                  </a:lnTo>
                  <a:cubicBezTo>
                    <a:pt x="1536" y="1083"/>
                    <a:pt x="1739" y="881"/>
                    <a:pt x="1977" y="881"/>
                  </a:cubicBezTo>
                  <a:lnTo>
                    <a:pt x="3739" y="881"/>
                  </a:lnTo>
                  <a:cubicBezTo>
                    <a:pt x="3977" y="881"/>
                    <a:pt x="4179" y="702"/>
                    <a:pt x="4191" y="464"/>
                  </a:cubicBezTo>
                  <a:cubicBezTo>
                    <a:pt x="4203" y="202"/>
                    <a:pt x="4001" y="0"/>
                    <a:pt x="3739" y="0"/>
                  </a:cubicBezTo>
                  <a:close/>
                  <a:moveTo>
                    <a:pt x="11395" y="298"/>
                  </a:moveTo>
                  <a:cubicBezTo>
                    <a:pt x="11156" y="298"/>
                    <a:pt x="10954" y="488"/>
                    <a:pt x="10954" y="738"/>
                  </a:cubicBezTo>
                  <a:cubicBezTo>
                    <a:pt x="10954" y="988"/>
                    <a:pt x="10752" y="1191"/>
                    <a:pt x="10502" y="1191"/>
                  </a:cubicBezTo>
                  <a:lnTo>
                    <a:pt x="8751" y="1191"/>
                  </a:lnTo>
                  <a:cubicBezTo>
                    <a:pt x="8513" y="1191"/>
                    <a:pt x="8323" y="1369"/>
                    <a:pt x="8311" y="1607"/>
                  </a:cubicBezTo>
                  <a:cubicBezTo>
                    <a:pt x="8299" y="1857"/>
                    <a:pt x="8501" y="2072"/>
                    <a:pt x="8751" y="2072"/>
                  </a:cubicBezTo>
                  <a:lnTo>
                    <a:pt x="11680" y="2072"/>
                  </a:lnTo>
                  <a:cubicBezTo>
                    <a:pt x="11930" y="2072"/>
                    <a:pt x="12133" y="1869"/>
                    <a:pt x="12133" y="1619"/>
                  </a:cubicBezTo>
                  <a:cubicBezTo>
                    <a:pt x="12133" y="1381"/>
                    <a:pt x="12335" y="1179"/>
                    <a:pt x="12573" y="1179"/>
                  </a:cubicBezTo>
                  <a:lnTo>
                    <a:pt x="12811" y="1179"/>
                  </a:lnTo>
                  <a:cubicBezTo>
                    <a:pt x="12573" y="857"/>
                    <a:pt x="12311" y="572"/>
                    <a:pt x="12038" y="298"/>
                  </a:cubicBezTo>
                  <a:close/>
                  <a:moveTo>
                    <a:pt x="2572" y="1774"/>
                  </a:moveTo>
                  <a:cubicBezTo>
                    <a:pt x="2060" y="1845"/>
                    <a:pt x="2060" y="2584"/>
                    <a:pt x="2572" y="2655"/>
                  </a:cubicBezTo>
                  <a:lnTo>
                    <a:pt x="5513" y="2655"/>
                  </a:lnTo>
                  <a:cubicBezTo>
                    <a:pt x="6025" y="2584"/>
                    <a:pt x="6025" y="1845"/>
                    <a:pt x="5513" y="1774"/>
                  </a:cubicBezTo>
                  <a:close/>
                  <a:moveTo>
                    <a:pt x="500" y="2357"/>
                  </a:moveTo>
                  <a:cubicBezTo>
                    <a:pt x="369" y="2643"/>
                    <a:pt x="250" y="2929"/>
                    <a:pt x="143" y="3239"/>
                  </a:cubicBezTo>
                  <a:lnTo>
                    <a:pt x="1084" y="3239"/>
                  </a:lnTo>
                  <a:cubicBezTo>
                    <a:pt x="1332" y="3239"/>
                    <a:pt x="1533" y="3039"/>
                    <a:pt x="1536" y="2792"/>
                  </a:cubicBezTo>
                  <a:lnTo>
                    <a:pt x="1536" y="2792"/>
                  </a:lnTo>
                  <a:cubicBezTo>
                    <a:pt x="1536" y="2794"/>
                    <a:pt x="1536" y="2796"/>
                    <a:pt x="1536" y="2798"/>
                  </a:cubicBezTo>
                  <a:lnTo>
                    <a:pt x="1536" y="2786"/>
                  </a:lnTo>
                  <a:cubicBezTo>
                    <a:pt x="1536" y="2788"/>
                    <a:pt x="1536" y="2790"/>
                    <a:pt x="1536" y="2792"/>
                  </a:cubicBezTo>
                  <a:lnTo>
                    <a:pt x="1536" y="2792"/>
                  </a:lnTo>
                  <a:cubicBezTo>
                    <a:pt x="1533" y="2545"/>
                    <a:pt x="1332" y="2357"/>
                    <a:pt x="1084" y="2357"/>
                  </a:cubicBezTo>
                  <a:close/>
                  <a:moveTo>
                    <a:pt x="13169" y="2357"/>
                  </a:moveTo>
                  <a:cubicBezTo>
                    <a:pt x="12657" y="2429"/>
                    <a:pt x="12657" y="3167"/>
                    <a:pt x="13169" y="3250"/>
                  </a:cubicBezTo>
                  <a:lnTo>
                    <a:pt x="13871" y="3250"/>
                  </a:lnTo>
                  <a:cubicBezTo>
                    <a:pt x="13776" y="2941"/>
                    <a:pt x="13657" y="2643"/>
                    <a:pt x="13514" y="2357"/>
                  </a:cubicBezTo>
                  <a:close/>
                  <a:moveTo>
                    <a:pt x="3530" y="5304"/>
                  </a:moveTo>
                  <a:cubicBezTo>
                    <a:pt x="3504" y="5304"/>
                    <a:pt x="3479" y="5306"/>
                    <a:pt x="3453" y="5310"/>
                  </a:cubicBezTo>
                  <a:lnTo>
                    <a:pt x="512" y="5310"/>
                  </a:lnTo>
                  <a:cubicBezTo>
                    <a:pt x="0" y="5382"/>
                    <a:pt x="0" y="6108"/>
                    <a:pt x="512" y="6191"/>
                  </a:cubicBezTo>
                  <a:lnTo>
                    <a:pt x="3453" y="6191"/>
                  </a:lnTo>
                  <a:cubicBezTo>
                    <a:pt x="3479" y="6196"/>
                    <a:pt x="3504" y="6198"/>
                    <a:pt x="3530" y="6198"/>
                  </a:cubicBezTo>
                  <a:cubicBezTo>
                    <a:pt x="3770" y="6198"/>
                    <a:pt x="3965" y="5999"/>
                    <a:pt x="3965" y="5751"/>
                  </a:cubicBezTo>
                  <a:cubicBezTo>
                    <a:pt x="3965" y="5503"/>
                    <a:pt x="3770" y="5304"/>
                    <a:pt x="3530" y="5304"/>
                  </a:cubicBezTo>
                  <a:close/>
                  <a:moveTo>
                    <a:pt x="10514" y="5894"/>
                  </a:moveTo>
                  <a:cubicBezTo>
                    <a:pt x="10002" y="5965"/>
                    <a:pt x="10002" y="6703"/>
                    <a:pt x="10514" y="6775"/>
                  </a:cubicBezTo>
                  <a:lnTo>
                    <a:pt x="13466" y="6775"/>
                  </a:lnTo>
                  <a:cubicBezTo>
                    <a:pt x="13978" y="6703"/>
                    <a:pt x="13978" y="5965"/>
                    <a:pt x="13466" y="58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2"/>
            <p:cNvSpPr/>
            <p:nvPr/>
          </p:nvSpPr>
          <p:spPr>
            <a:xfrm>
              <a:off x="3193149" y="2020060"/>
              <a:ext cx="100786" cy="411034"/>
            </a:xfrm>
            <a:custGeom>
              <a:avLst/>
              <a:gdLst/>
              <a:ahLst/>
              <a:cxnLst/>
              <a:rect l="l" t="t" r="r" b="b"/>
              <a:pathLst>
                <a:path w="1763" h="7190" extrusionOk="0">
                  <a:moveTo>
                    <a:pt x="441" y="0"/>
                  </a:moveTo>
                  <a:cubicBezTo>
                    <a:pt x="191" y="0"/>
                    <a:pt x="0" y="191"/>
                    <a:pt x="0" y="441"/>
                  </a:cubicBezTo>
                  <a:lnTo>
                    <a:pt x="0" y="5680"/>
                  </a:lnTo>
                  <a:cubicBezTo>
                    <a:pt x="417" y="6239"/>
                    <a:pt x="917" y="6739"/>
                    <a:pt x="1489" y="7156"/>
                  </a:cubicBezTo>
                  <a:lnTo>
                    <a:pt x="1477" y="7156"/>
                  </a:lnTo>
                  <a:cubicBezTo>
                    <a:pt x="1509" y="7179"/>
                    <a:pt x="1545" y="7189"/>
                    <a:pt x="1579" y="7189"/>
                  </a:cubicBezTo>
                  <a:cubicBezTo>
                    <a:pt x="1670" y="7189"/>
                    <a:pt x="1754" y="7117"/>
                    <a:pt x="1763" y="7013"/>
                  </a:cubicBezTo>
                  <a:lnTo>
                    <a:pt x="1763" y="0"/>
                  </a:ln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2"/>
            <p:cNvSpPr/>
            <p:nvPr/>
          </p:nvSpPr>
          <p:spPr>
            <a:xfrm>
              <a:off x="3276843" y="2020060"/>
              <a:ext cx="575905" cy="489868"/>
            </a:xfrm>
            <a:custGeom>
              <a:avLst/>
              <a:gdLst/>
              <a:ahLst/>
              <a:cxnLst/>
              <a:rect l="l" t="t" r="r" b="b"/>
              <a:pathLst>
                <a:path w="10074" h="8569" extrusionOk="0">
                  <a:moveTo>
                    <a:pt x="441" y="0"/>
                  </a:moveTo>
                  <a:cubicBezTo>
                    <a:pt x="191" y="0"/>
                    <a:pt x="1" y="191"/>
                    <a:pt x="1" y="441"/>
                  </a:cubicBezTo>
                  <a:lnTo>
                    <a:pt x="1" y="7144"/>
                  </a:lnTo>
                  <a:cubicBezTo>
                    <a:pt x="1289" y="8105"/>
                    <a:pt x="2797" y="8568"/>
                    <a:pt x="4293" y="8568"/>
                  </a:cubicBezTo>
                  <a:cubicBezTo>
                    <a:pt x="6488" y="8568"/>
                    <a:pt x="8658" y="7570"/>
                    <a:pt x="10074" y="5680"/>
                  </a:cubicBezTo>
                  <a:lnTo>
                    <a:pt x="10074" y="441"/>
                  </a:lnTo>
                  <a:cubicBezTo>
                    <a:pt x="10074" y="191"/>
                    <a:pt x="9871" y="0"/>
                    <a:pt x="9633"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2"/>
            <p:cNvSpPr/>
            <p:nvPr/>
          </p:nvSpPr>
          <p:spPr>
            <a:xfrm>
              <a:off x="3226478" y="2120790"/>
              <a:ext cx="592941" cy="388911"/>
            </a:xfrm>
            <a:custGeom>
              <a:avLst/>
              <a:gdLst/>
              <a:ahLst/>
              <a:cxnLst/>
              <a:rect l="l" t="t" r="r" b="b"/>
              <a:pathLst>
                <a:path w="10372" h="6803" extrusionOk="0">
                  <a:moveTo>
                    <a:pt x="299" y="1"/>
                  </a:moveTo>
                  <a:cubicBezTo>
                    <a:pt x="132" y="1"/>
                    <a:pt x="1" y="132"/>
                    <a:pt x="1" y="298"/>
                  </a:cubicBezTo>
                  <a:lnTo>
                    <a:pt x="1" y="3239"/>
                  </a:lnTo>
                  <a:cubicBezTo>
                    <a:pt x="1" y="3406"/>
                    <a:pt x="132" y="3537"/>
                    <a:pt x="299" y="3537"/>
                  </a:cubicBezTo>
                  <a:lnTo>
                    <a:pt x="10074" y="3537"/>
                  </a:lnTo>
                  <a:cubicBezTo>
                    <a:pt x="10228" y="3537"/>
                    <a:pt x="10371" y="3406"/>
                    <a:pt x="10371" y="3239"/>
                  </a:cubicBezTo>
                  <a:lnTo>
                    <a:pt x="10371" y="298"/>
                  </a:lnTo>
                  <a:cubicBezTo>
                    <a:pt x="10371" y="132"/>
                    <a:pt x="10228" y="1"/>
                    <a:pt x="10074" y="1"/>
                  </a:cubicBezTo>
                  <a:close/>
                  <a:moveTo>
                    <a:pt x="2644" y="4418"/>
                  </a:moveTo>
                  <a:lnTo>
                    <a:pt x="2644" y="6347"/>
                  </a:lnTo>
                  <a:cubicBezTo>
                    <a:pt x="3460" y="6650"/>
                    <a:pt x="4317" y="6802"/>
                    <a:pt x="5174" y="6802"/>
                  </a:cubicBezTo>
                  <a:cubicBezTo>
                    <a:pt x="6031" y="6802"/>
                    <a:pt x="6889" y="6650"/>
                    <a:pt x="7704" y="6347"/>
                  </a:cubicBezTo>
                  <a:lnTo>
                    <a:pt x="7704" y="441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2"/>
            <p:cNvSpPr/>
            <p:nvPr/>
          </p:nvSpPr>
          <p:spPr>
            <a:xfrm>
              <a:off x="3508317" y="2373302"/>
              <a:ext cx="25897" cy="136230"/>
            </a:xfrm>
            <a:custGeom>
              <a:avLst/>
              <a:gdLst/>
              <a:ahLst/>
              <a:cxnLst/>
              <a:rect l="l" t="t" r="r" b="b"/>
              <a:pathLst>
                <a:path w="453" h="2383" extrusionOk="0">
                  <a:moveTo>
                    <a:pt x="0" y="1"/>
                  </a:moveTo>
                  <a:lnTo>
                    <a:pt x="0" y="2382"/>
                  </a:lnTo>
                  <a:lnTo>
                    <a:pt x="453" y="2382"/>
                  </a:lnTo>
                  <a:lnTo>
                    <a:pt x="453" y="1"/>
                  </a:lnTo>
                  <a:close/>
                </a:path>
              </a:pathLst>
            </a:custGeom>
            <a:solidFill>
              <a:srgbClr val="2B3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2"/>
            <p:cNvSpPr/>
            <p:nvPr/>
          </p:nvSpPr>
          <p:spPr>
            <a:xfrm>
              <a:off x="3340872" y="2120790"/>
              <a:ext cx="289325" cy="202201"/>
            </a:xfrm>
            <a:custGeom>
              <a:avLst/>
              <a:gdLst/>
              <a:ahLst/>
              <a:cxnLst/>
              <a:rect l="l" t="t" r="r" b="b"/>
              <a:pathLst>
                <a:path w="5061" h="3537" extrusionOk="0">
                  <a:moveTo>
                    <a:pt x="0" y="1"/>
                  </a:moveTo>
                  <a:lnTo>
                    <a:pt x="0" y="3537"/>
                  </a:lnTo>
                  <a:lnTo>
                    <a:pt x="3298" y="3537"/>
                  </a:lnTo>
                  <a:lnTo>
                    <a:pt x="3298" y="1"/>
                  </a:lnTo>
                  <a:close/>
                  <a:moveTo>
                    <a:pt x="4417" y="1"/>
                  </a:moveTo>
                  <a:lnTo>
                    <a:pt x="4417" y="3537"/>
                  </a:lnTo>
                  <a:lnTo>
                    <a:pt x="5060" y="3537"/>
                  </a:lnTo>
                  <a:lnTo>
                    <a:pt x="5060" y="1"/>
                  </a:lnTo>
                  <a:close/>
                </a:path>
              </a:pathLst>
            </a:custGeom>
            <a:solidFill>
              <a:srgbClr val="576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2"/>
            <p:cNvSpPr/>
            <p:nvPr/>
          </p:nvSpPr>
          <p:spPr>
            <a:xfrm>
              <a:off x="3089275" y="1999251"/>
              <a:ext cx="610320" cy="399315"/>
            </a:xfrm>
            <a:custGeom>
              <a:avLst/>
              <a:gdLst/>
              <a:ahLst/>
              <a:cxnLst/>
              <a:rect l="l" t="t" r="r" b="b"/>
              <a:pathLst>
                <a:path w="10676" h="6985" extrusionOk="0">
                  <a:moveTo>
                    <a:pt x="3356" y="1"/>
                  </a:moveTo>
                  <a:cubicBezTo>
                    <a:pt x="3331" y="1"/>
                    <a:pt x="3307" y="3"/>
                    <a:pt x="3282" y="7"/>
                  </a:cubicBezTo>
                  <a:lnTo>
                    <a:pt x="484" y="7"/>
                  </a:lnTo>
                  <a:cubicBezTo>
                    <a:pt x="465" y="4"/>
                    <a:pt x="446" y="3"/>
                    <a:pt x="428" y="3"/>
                  </a:cubicBezTo>
                  <a:cubicBezTo>
                    <a:pt x="0" y="3"/>
                    <a:pt x="3" y="892"/>
                    <a:pt x="436" y="892"/>
                  </a:cubicBezTo>
                  <a:cubicBezTo>
                    <a:pt x="451" y="892"/>
                    <a:pt x="467" y="891"/>
                    <a:pt x="484" y="888"/>
                  </a:cubicBezTo>
                  <a:lnTo>
                    <a:pt x="3282" y="888"/>
                  </a:lnTo>
                  <a:cubicBezTo>
                    <a:pt x="3302" y="891"/>
                    <a:pt x="3322" y="892"/>
                    <a:pt x="3342" y="892"/>
                  </a:cubicBezTo>
                  <a:cubicBezTo>
                    <a:pt x="3581" y="892"/>
                    <a:pt x="3794" y="701"/>
                    <a:pt x="3794" y="448"/>
                  </a:cubicBezTo>
                  <a:cubicBezTo>
                    <a:pt x="3794" y="200"/>
                    <a:pt x="3589" y="1"/>
                    <a:pt x="3356" y="1"/>
                  </a:cubicBezTo>
                  <a:close/>
                  <a:moveTo>
                    <a:pt x="4782" y="6389"/>
                  </a:moveTo>
                  <a:cubicBezTo>
                    <a:pt x="4389" y="6389"/>
                    <a:pt x="4389" y="6984"/>
                    <a:pt x="4782" y="6984"/>
                  </a:cubicBezTo>
                  <a:lnTo>
                    <a:pt x="10378" y="6984"/>
                  </a:lnTo>
                  <a:cubicBezTo>
                    <a:pt x="10545" y="6984"/>
                    <a:pt x="10676" y="6853"/>
                    <a:pt x="10676" y="6687"/>
                  </a:cubicBezTo>
                  <a:lnTo>
                    <a:pt x="10664" y="6687"/>
                  </a:lnTo>
                  <a:cubicBezTo>
                    <a:pt x="10664" y="6532"/>
                    <a:pt x="10533" y="6389"/>
                    <a:pt x="10366" y="6389"/>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2"/>
            <p:cNvSpPr/>
            <p:nvPr/>
          </p:nvSpPr>
          <p:spPr>
            <a:xfrm>
              <a:off x="3239456" y="1999651"/>
              <a:ext cx="718138" cy="398915"/>
            </a:xfrm>
            <a:custGeom>
              <a:avLst/>
              <a:gdLst/>
              <a:ahLst/>
              <a:cxnLst/>
              <a:rect l="l" t="t" r="r" b="b"/>
              <a:pathLst>
                <a:path w="12562" h="6978" extrusionOk="0">
                  <a:moveTo>
                    <a:pt x="512" y="0"/>
                  </a:moveTo>
                  <a:cubicBezTo>
                    <a:pt x="0" y="72"/>
                    <a:pt x="0" y="798"/>
                    <a:pt x="512" y="881"/>
                  </a:cubicBezTo>
                  <a:lnTo>
                    <a:pt x="12049" y="881"/>
                  </a:lnTo>
                  <a:cubicBezTo>
                    <a:pt x="12561" y="798"/>
                    <a:pt x="12561" y="72"/>
                    <a:pt x="12049" y="0"/>
                  </a:cubicBezTo>
                  <a:close/>
                  <a:moveTo>
                    <a:pt x="3596" y="6382"/>
                  </a:moveTo>
                  <a:cubicBezTo>
                    <a:pt x="3203" y="6382"/>
                    <a:pt x="3203" y="6977"/>
                    <a:pt x="3596" y="6977"/>
                  </a:cubicBezTo>
                  <a:lnTo>
                    <a:pt x="7751" y="6977"/>
                  </a:lnTo>
                  <a:cubicBezTo>
                    <a:pt x="7918" y="6977"/>
                    <a:pt x="8049" y="6846"/>
                    <a:pt x="8049" y="6680"/>
                  </a:cubicBezTo>
                  <a:cubicBezTo>
                    <a:pt x="8049" y="6525"/>
                    <a:pt x="7918" y="6382"/>
                    <a:pt x="7751" y="6382"/>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2"/>
            <p:cNvSpPr/>
            <p:nvPr/>
          </p:nvSpPr>
          <p:spPr>
            <a:xfrm>
              <a:off x="3242142" y="1666819"/>
              <a:ext cx="490154" cy="419895"/>
            </a:xfrm>
            <a:custGeom>
              <a:avLst/>
              <a:gdLst/>
              <a:ahLst/>
              <a:cxnLst/>
              <a:rect l="l" t="t" r="r" b="b"/>
              <a:pathLst>
                <a:path w="8574" h="7345" extrusionOk="0">
                  <a:moveTo>
                    <a:pt x="4906" y="0"/>
                  </a:moveTo>
                  <a:cubicBezTo>
                    <a:pt x="1632" y="0"/>
                    <a:pt x="1" y="3953"/>
                    <a:pt x="2311" y="6263"/>
                  </a:cubicBezTo>
                  <a:cubicBezTo>
                    <a:pt x="3058" y="7010"/>
                    <a:pt x="3977" y="7345"/>
                    <a:pt x="4879" y="7345"/>
                  </a:cubicBezTo>
                  <a:cubicBezTo>
                    <a:pt x="6765" y="7345"/>
                    <a:pt x="8573" y="5882"/>
                    <a:pt x="8573" y="3667"/>
                  </a:cubicBezTo>
                  <a:cubicBezTo>
                    <a:pt x="8573" y="1643"/>
                    <a:pt x="6930" y="0"/>
                    <a:pt x="4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2"/>
            <p:cNvSpPr/>
            <p:nvPr/>
          </p:nvSpPr>
          <p:spPr>
            <a:xfrm>
              <a:off x="3323836" y="1666361"/>
              <a:ext cx="411149" cy="388567"/>
            </a:xfrm>
            <a:custGeom>
              <a:avLst/>
              <a:gdLst/>
              <a:ahLst/>
              <a:cxnLst/>
              <a:rect l="l" t="t" r="r" b="b"/>
              <a:pathLst>
                <a:path w="7192" h="6797" extrusionOk="0">
                  <a:moveTo>
                    <a:pt x="3485" y="1"/>
                  </a:moveTo>
                  <a:cubicBezTo>
                    <a:pt x="2012" y="1"/>
                    <a:pt x="646" y="887"/>
                    <a:pt x="84" y="2294"/>
                  </a:cubicBezTo>
                  <a:cubicBezTo>
                    <a:pt x="0" y="2485"/>
                    <a:pt x="143" y="2687"/>
                    <a:pt x="346" y="2687"/>
                  </a:cubicBezTo>
                  <a:cubicBezTo>
                    <a:pt x="465" y="2687"/>
                    <a:pt x="572" y="2616"/>
                    <a:pt x="620" y="2508"/>
                  </a:cubicBezTo>
                  <a:cubicBezTo>
                    <a:pt x="1114" y="1277"/>
                    <a:pt x="2286" y="580"/>
                    <a:pt x="3488" y="580"/>
                  </a:cubicBezTo>
                  <a:cubicBezTo>
                    <a:pt x="4170" y="580"/>
                    <a:pt x="4860" y="804"/>
                    <a:pt x="5442" y="1282"/>
                  </a:cubicBezTo>
                  <a:cubicBezTo>
                    <a:pt x="7049" y="2604"/>
                    <a:pt x="6918" y="5116"/>
                    <a:pt x="5180" y="6259"/>
                  </a:cubicBezTo>
                  <a:cubicBezTo>
                    <a:pt x="4903" y="6437"/>
                    <a:pt x="5078" y="6796"/>
                    <a:pt x="5330" y="6796"/>
                  </a:cubicBezTo>
                  <a:cubicBezTo>
                    <a:pt x="5381" y="6796"/>
                    <a:pt x="5435" y="6781"/>
                    <a:pt x="5489" y="6747"/>
                  </a:cubicBezTo>
                  <a:cubicBezTo>
                    <a:pt x="6561" y="6045"/>
                    <a:pt x="7192" y="4818"/>
                    <a:pt x="7144" y="3544"/>
                  </a:cubicBezTo>
                  <a:cubicBezTo>
                    <a:pt x="7085" y="1806"/>
                    <a:pt x="5823" y="353"/>
                    <a:pt x="4120" y="56"/>
                  </a:cubicBezTo>
                  <a:cubicBezTo>
                    <a:pt x="3907" y="19"/>
                    <a:pt x="3695" y="1"/>
                    <a:pt x="3485"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2"/>
            <p:cNvSpPr/>
            <p:nvPr/>
          </p:nvSpPr>
          <p:spPr>
            <a:xfrm>
              <a:off x="3286391" y="1699462"/>
              <a:ext cx="413207" cy="354095"/>
            </a:xfrm>
            <a:custGeom>
              <a:avLst/>
              <a:gdLst/>
              <a:ahLst/>
              <a:cxnLst/>
              <a:rect l="l" t="t" r="r" b="b"/>
              <a:pathLst>
                <a:path w="7228" h="6194" extrusionOk="0">
                  <a:moveTo>
                    <a:pt x="4132" y="1"/>
                  </a:moveTo>
                  <a:cubicBezTo>
                    <a:pt x="1382" y="1"/>
                    <a:pt x="1" y="3334"/>
                    <a:pt x="1941" y="5287"/>
                  </a:cubicBezTo>
                  <a:cubicBezTo>
                    <a:pt x="2572" y="5913"/>
                    <a:pt x="3346" y="6194"/>
                    <a:pt x="4105" y="6194"/>
                  </a:cubicBezTo>
                  <a:cubicBezTo>
                    <a:pt x="5699" y="6194"/>
                    <a:pt x="7228" y="4959"/>
                    <a:pt x="7228" y="3096"/>
                  </a:cubicBezTo>
                  <a:cubicBezTo>
                    <a:pt x="7228" y="1382"/>
                    <a:pt x="5847" y="1"/>
                    <a:pt x="4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2"/>
            <p:cNvSpPr/>
            <p:nvPr/>
          </p:nvSpPr>
          <p:spPr>
            <a:xfrm>
              <a:off x="3387121" y="1699347"/>
              <a:ext cx="312478" cy="295785"/>
            </a:xfrm>
            <a:custGeom>
              <a:avLst/>
              <a:gdLst/>
              <a:ahLst/>
              <a:cxnLst/>
              <a:rect l="l" t="t" r="r" b="b"/>
              <a:pathLst>
                <a:path w="5466" h="5174" extrusionOk="0">
                  <a:moveTo>
                    <a:pt x="2367" y="1"/>
                  </a:moveTo>
                  <a:cubicBezTo>
                    <a:pt x="1825" y="1"/>
                    <a:pt x="1269" y="146"/>
                    <a:pt x="751" y="467"/>
                  </a:cubicBezTo>
                  <a:cubicBezTo>
                    <a:pt x="1" y="1681"/>
                    <a:pt x="191" y="3253"/>
                    <a:pt x="1203" y="4265"/>
                  </a:cubicBezTo>
                  <a:cubicBezTo>
                    <a:pt x="1801" y="4863"/>
                    <a:pt x="2594" y="5174"/>
                    <a:pt x="3393" y="5174"/>
                  </a:cubicBezTo>
                  <a:cubicBezTo>
                    <a:pt x="3947" y="5174"/>
                    <a:pt x="4504" y="5025"/>
                    <a:pt x="5001" y="4718"/>
                  </a:cubicBezTo>
                  <a:cubicBezTo>
                    <a:pt x="5311" y="4229"/>
                    <a:pt x="5466" y="3670"/>
                    <a:pt x="5466" y="3098"/>
                  </a:cubicBezTo>
                  <a:cubicBezTo>
                    <a:pt x="5466" y="1289"/>
                    <a:pt x="3979" y="1"/>
                    <a:pt x="2367" y="1"/>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2"/>
            <p:cNvSpPr/>
            <p:nvPr/>
          </p:nvSpPr>
          <p:spPr>
            <a:xfrm>
              <a:off x="3429311" y="1768406"/>
              <a:ext cx="186595" cy="206946"/>
            </a:xfrm>
            <a:custGeom>
              <a:avLst/>
              <a:gdLst/>
              <a:ahLst/>
              <a:cxnLst/>
              <a:rect l="l" t="t" r="r" b="b"/>
              <a:pathLst>
                <a:path w="3264" h="3620" extrusionOk="0">
                  <a:moveTo>
                    <a:pt x="1632" y="0"/>
                  </a:moveTo>
                  <a:cubicBezTo>
                    <a:pt x="1510" y="0"/>
                    <a:pt x="1388" y="27"/>
                    <a:pt x="1275" y="81"/>
                  </a:cubicBezTo>
                  <a:cubicBezTo>
                    <a:pt x="1221" y="104"/>
                    <a:pt x="1157" y="117"/>
                    <a:pt x="1096" y="117"/>
                  </a:cubicBezTo>
                  <a:cubicBezTo>
                    <a:pt x="1063" y="117"/>
                    <a:pt x="1031" y="113"/>
                    <a:pt x="1001" y="104"/>
                  </a:cubicBezTo>
                  <a:lnTo>
                    <a:pt x="751" y="45"/>
                  </a:lnTo>
                  <a:cubicBezTo>
                    <a:pt x="715" y="36"/>
                    <a:pt x="679" y="32"/>
                    <a:pt x="644" y="32"/>
                  </a:cubicBezTo>
                  <a:cubicBezTo>
                    <a:pt x="436" y="32"/>
                    <a:pt x="254" y="176"/>
                    <a:pt x="203" y="390"/>
                  </a:cubicBezTo>
                  <a:lnTo>
                    <a:pt x="72" y="902"/>
                  </a:lnTo>
                  <a:cubicBezTo>
                    <a:pt x="1" y="1176"/>
                    <a:pt x="13" y="1462"/>
                    <a:pt x="120" y="1735"/>
                  </a:cubicBezTo>
                  <a:lnTo>
                    <a:pt x="775" y="3462"/>
                  </a:lnTo>
                  <a:cubicBezTo>
                    <a:pt x="816" y="3560"/>
                    <a:pt x="913" y="3619"/>
                    <a:pt x="1013" y="3619"/>
                  </a:cubicBezTo>
                  <a:cubicBezTo>
                    <a:pt x="1058" y="3619"/>
                    <a:pt x="1103" y="3607"/>
                    <a:pt x="1144" y="3581"/>
                  </a:cubicBezTo>
                  <a:cubicBezTo>
                    <a:pt x="1192" y="3533"/>
                    <a:pt x="1239" y="3474"/>
                    <a:pt x="1239" y="3402"/>
                  </a:cubicBezTo>
                  <a:lnTo>
                    <a:pt x="1311" y="2890"/>
                  </a:lnTo>
                  <a:cubicBezTo>
                    <a:pt x="1323" y="2736"/>
                    <a:pt x="1358" y="2593"/>
                    <a:pt x="1418" y="2450"/>
                  </a:cubicBezTo>
                  <a:cubicBezTo>
                    <a:pt x="1459" y="2361"/>
                    <a:pt x="1546" y="2316"/>
                    <a:pt x="1632" y="2316"/>
                  </a:cubicBezTo>
                  <a:cubicBezTo>
                    <a:pt x="1718" y="2316"/>
                    <a:pt x="1805" y="2361"/>
                    <a:pt x="1846" y="2450"/>
                  </a:cubicBezTo>
                  <a:cubicBezTo>
                    <a:pt x="1918" y="2593"/>
                    <a:pt x="1954" y="2748"/>
                    <a:pt x="1965" y="2902"/>
                  </a:cubicBezTo>
                  <a:lnTo>
                    <a:pt x="2025" y="3402"/>
                  </a:lnTo>
                  <a:cubicBezTo>
                    <a:pt x="2037" y="3474"/>
                    <a:pt x="2073" y="3533"/>
                    <a:pt x="2132" y="3569"/>
                  </a:cubicBezTo>
                  <a:cubicBezTo>
                    <a:pt x="2176" y="3601"/>
                    <a:pt x="2223" y="3615"/>
                    <a:pt x="2270" y="3615"/>
                  </a:cubicBezTo>
                  <a:cubicBezTo>
                    <a:pt x="2362" y="3615"/>
                    <a:pt x="2450" y="3557"/>
                    <a:pt x="2489" y="3462"/>
                  </a:cubicBezTo>
                  <a:lnTo>
                    <a:pt x="3144" y="1724"/>
                  </a:lnTo>
                  <a:lnTo>
                    <a:pt x="3144" y="1735"/>
                  </a:lnTo>
                  <a:cubicBezTo>
                    <a:pt x="3251" y="1462"/>
                    <a:pt x="3263" y="1176"/>
                    <a:pt x="3192" y="902"/>
                  </a:cubicBezTo>
                  <a:lnTo>
                    <a:pt x="3073" y="390"/>
                  </a:lnTo>
                  <a:cubicBezTo>
                    <a:pt x="3012" y="176"/>
                    <a:pt x="2829" y="32"/>
                    <a:pt x="2620" y="32"/>
                  </a:cubicBezTo>
                  <a:cubicBezTo>
                    <a:pt x="2585" y="32"/>
                    <a:pt x="2549" y="36"/>
                    <a:pt x="2513" y="45"/>
                  </a:cubicBezTo>
                  <a:lnTo>
                    <a:pt x="2275" y="104"/>
                  </a:lnTo>
                  <a:cubicBezTo>
                    <a:pt x="2241" y="113"/>
                    <a:pt x="2206" y="117"/>
                    <a:pt x="2171" y="117"/>
                  </a:cubicBezTo>
                  <a:cubicBezTo>
                    <a:pt x="2107" y="117"/>
                    <a:pt x="2043" y="104"/>
                    <a:pt x="1989" y="81"/>
                  </a:cubicBezTo>
                  <a:cubicBezTo>
                    <a:pt x="1876" y="27"/>
                    <a:pt x="1754" y="0"/>
                    <a:pt x="16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2"/>
            <p:cNvSpPr/>
            <p:nvPr/>
          </p:nvSpPr>
          <p:spPr>
            <a:xfrm>
              <a:off x="3429311" y="1770236"/>
              <a:ext cx="138231" cy="204888"/>
            </a:xfrm>
            <a:custGeom>
              <a:avLst/>
              <a:gdLst/>
              <a:ahLst/>
              <a:cxnLst/>
              <a:rect l="l" t="t" r="r" b="b"/>
              <a:pathLst>
                <a:path w="2418" h="3584" extrusionOk="0">
                  <a:moveTo>
                    <a:pt x="1761" y="2275"/>
                  </a:moveTo>
                  <a:cubicBezTo>
                    <a:pt x="1715" y="2275"/>
                    <a:pt x="1671" y="2279"/>
                    <a:pt x="1632" y="2287"/>
                  </a:cubicBezTo>
                  <a:cubicBezTo>
                    <a:pt x="1727" y="2287"/>
                    <a:pt x="1811" y="2335"/>
                    <a:pt x="1846" y="2418"/>
                  </a:cubicBezTo>
                  <a:cubicBezTo>
                    <a:pt x="1918" y="2561"/>
                    <a:pt x="1954" y="2716"/>
                    <a:pt x="1965" y="2870"/>
                  </a:cubicBezTo>
                  <a:lnTo>
                    <a:pt x="2025" y="3370"/>
                  </a:lnTo>
                  <a:cubicBezTo>
                    <a:pt x="2037" y="3442"/>
                    <a:pt x="2073" y="3501"/>
                    <a:pt x="2132" y="3537"/>
                  </a:cubicBezTo>
                  <a:cubicBezTo>
                    <a:pt x="2172" y="3565"/>
                    <a:pt x="2220" y="3580"/>
                    <a:pt x="2268" y="3580"/>
                  </a:cubicBezTo>
                  <a:cubicBezTo>
                    <a:pt x="2321" y="3580"/>
                    <a:pt x="2374" y="3562"/>
                    <a:pt x="2418" y="3525"/>
                  </a:cubicBezTo>
                  <a:cubicBezTo>
                    <a:pt x="2370" y="3489"/>
                    <a:pt x="2335" y="3430"/>
                    <a:pt x="2335" y="3370"/>
                  </a:cubicBezTo>
                  <a:lnTo>
                    <a:pt x="2263" y="2870"/>
                  </a:lnTo>
                  <a:cubicBezTo>
                    <a:pt x="2263" y="2716"/>
                    <a:pt x="2227" y="2561"/>
                    <a:pt x="2156" y="2418"/>
                  </a:cubicBezTo>
                  <a:cubicBezTo>
                    <a:pt x="2109" y="2325"/>
                    <a:pt x="1924" y="2275"/>
                    <a:pt x="1761" y="2275"/>
                  </a:cubicBezTo>
                  <a:close/>
                  <a:moveTo>
                    <a:pt x="643" y="0"/>
                  </a:moveTo>
                  <a:cubicBezTo>
                    <a:pt x="436" y="0"/>
                    <a:pt x="254" y="143"/>
                    <a:pt x="203" y="346"/>
                  </a:cubicBezTo>
                  <a:lnTo>
                    <a:pt x="72" y="870"/>
                  </a:lnTo>
                  <a:cubicBezTo>
                    <a:pt x="1" y="1144"/>
                    <a:pt x="13" y="1430"/>
                    <a:pt x="120" y="1692"/>
                  </a:cubicBezTo>
                  <a:lnTo>
                    <a:pt x="775" y="3430"/>
                  </a:lnTo>
                  <a:cubicBezTo>
                    <a:pt x="815" y="3525"/>
                    <a:pt x="907" y="3583"/>
                    <a:pt x="1003" y="3583"/>
                  </a:cubicBezTo>
                  <a:cubicBezTo>
                    <a:pt x="1051" y="3583"/>
                    <a:pt x="1100" y="3569"/>
                    <a:pt x="1144" y="3537"/>
                  </a:cubicBezTo>
                  <a:cubicBezTo>
                    <a:pt x="1168" y="3525"/>
                    <a:pt x="1180" y="3501"/>
                    <a:pt x="1203" y="3478"/>
                  </a:cubicBezTo>
                  <a:cubicBezTo>
                    <a:pt x="1192" y="3466"/>
                    <a:pt x="1180" y="3442"/>
                    <a:pt x="1180" y="3418"/>
                  </a:cubicBezTo>
                  <a:lnTo>
                    <a:pt x="513" y="1692"/>
                  </a:lnTo>
                  <a:cubicBezTo>
                    <a:pt x="418" y="1430"/>
                    <a:pt x="394" y="1144"/>
                    <a:pt x="465" y="870"/>
                  </a:cubicBezTo>
                  <a:lnTo>
                    <a:pt x="596" y="346"/>
                  </a:lnTo>
                  <a:cubicBezTo>
                    <a:pt x="632" y="215"/>
                    <a:pt x="727" y="96"/>
                    <a:pt x="858" y="37"/>
                  </a:cubicBezTo>
                  <a:lnTo>
                    <a:pt x="751" y="13"/>
                  </a:lnTo>
                  <a:cubicBezTo>
                    <a:pt x="715" y="4"/>
                    <a:pt x="679" y="0"/>
                    <a:pt x="643"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2"/>
            <p:cNvSpPr/>
            <p:nvPr/>
          </p:nvSpPr>
          <p:spPr>
            <a:xfrm>
              <a:off x="3555938" y="1794646"/>
              <a:ext cx="43619" cy="77062"/>
            </a:xfrm>
            <a:custGeom>
              <a:avLst/>
              <a:gdLst/>
              <a:ahLst/>
              <a:cxnLst/>
              <a:rect l="l" t="t" r="r" b="b"/>
              <a:pathLst>
                <a:path w="763" h="1348" extrusionOk="0">
                  <a:moveTo>
                    <a:pt x="352" y="1"/>
                  </a:moveTo>
                  <a:cubicBezTo>
                    <a:pt x="238" y="1"/>
                    <a:pt x="128" y="52"/>
                    <a:pt x="60" y="145"/>
                  </a:cubicBezTo>
                  <a:cubicBezTo>
                    <a:pt x="1" y="253"/>
                    <a:pt x="84" y="324"/>
                    <a:pt x="120" y="586"/>
                  </a:cubicBezTo>
                  <a:cubicBezTo>
                    <a:pt x="179" y="967"/>
                    <a:pt x="36" y="1169"/>
                    <a:pt x="179" y="1300"/>
                  </a:cubicBezTo>
                  <a:cubicBezTo>
                    <a:pt x="203" y="1324"/>
                    <a:pt x="251" y="1348"/>
                    <a:pt x="298" y="1348"/>
                  </a:cubicBezTo>
                  <a:cubicBezTo>
                    <a:pt x="489" y="1348"/>
                    <a:pt x="643" y="1003"/>
                    <a:pt x="679" y="741"/>
                  </a:cubicBezTo>
                  <a:cubicBezTo>
                    <a:pt x="691" y="681"/>
                    <a:pt x="763" y="145"/>
                    <a:pt x="489" y="26"/>
                  </a:cubicBezTo>
                  <a:cubicBezTo>
                    <a:pt x="444" y="9"/>
                    <a:pt x="398" y="1"/>
                    <a:pt x="352"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2"/>
            <p:cNvSpPr/>
            <p:nvPr/>
          </p:nvSpPr>
          <p:spPr>
            <a:xfrm>
              <a:off x="3529412" y="1850557"/>
              <a:ext cx="134801" cy="134858"/>
            </a:xfrm>
            <a:custGeom>
              <a:avLst/>
              <a:gdLst/>
              <a:ahLst/>
              <a:cxnLst/>
              <a:rect l="l" t="t" r="r" b="b"/>
              <a:pathLst>
                <a:path w="2358" h="2359" extrusionOk="0">
                  <a:moveTo>
                    <a:pt x="905" y="1"/>
                  </a:moveTo>
                  <a:cubicBezTo>
                    <a:pt x="810" y="1"/>
                    <a:pt x="726" y="84"/>
                    <a:pt x="726" y="191"/>
                  </a:cubicBezTo>
                  <a:lnTo>
                    <a:pt x="726" y="727"/>
                  </a:lnTo>
                  <a:lnTo>
                    <a:pt x="179" y="727"/>
                  </a:lnTo>
                  <a:cubicBezTo>
                    <a:pt x="84" y="727"/>
                    <a:pt x="0" y="810"/>
                    <a:pt x="0" y="906"/>
                  </a:cubicBezTo>
                  <a:lnTo>
                    <a:pt x="0" y="1453"/>
                  </a:lnTo>
                  <a:cubicBezTo>
                    <a:pt x="0" y="1549"/>
                    <a:pt x="84" y="1632"/>
                    <a:pt x="179" y="1632"/>
                  </a:cubicBezTo>
                  <a:lnTo>
                    <a:pt x="726" y="1632"/>
                  </a:lnTo>
                  <a:lnTo>
                    <a:pt x="726" y="2180"/>
                  </a:lnTo>
                  <a:cubicBezTo>
                    <a:pt x="726" y="2275"/>
                    <a:pt x="810" y="2358"/>
                    <a:pt x="905" y="2358"/>
                  </a:cubicBezTo>
                  <a:lnTo>
                    <a:pt x="1453" y="2358"/>
                  </a:lnTo>
                  <a:cubicBezTo>
                    <a:pt x="1548" y="2358"/>
                    <a:pt x="1631" y="2275"/>
                    <a:pt x="1631" y="2180"/>
                  </a:cubicBezTo>
                  <a:lnTo>
                    <a:pt x="1631" y="1632"/>
                  </a:lnTo>
                  <a:lnTo>
                    <a:pt x="2179" y="1632"/>
                  </a:lnTo>
                  <a:cubicBezTo>
                    <a:pt x="2274" y="1632"/>
                    <a:pt x="2358" y="1549"/>
                    <a:pt x="2358" y="1453"/>
                  </a:cubicBezTo>
                  <a:lnTo>
                    <a:pt x="2358" y="918"/>
                  </a:lnTo>
                  <a:lnTo>
                    <a:pt x="2358" y="906"/>
                  </a:lnTo>
                  <a:cubicBezTo>
                    <a:pt x="2358" y="810"/>
                    <a:pt x="2274" y="727"/>
                    <a:pt x="2179" y="727"/>
                  </a:cubicBezTo>
                  <a:lnTo>
                    <a:pt x="1631" y="727"/>
                  </a:lnTo>
                  <a:lnTo>
                    <a:pt x="1631" y="191"/>
                  </a:lnTo>
                  <a:cubicBezTo>
                    <a:pt x="1631" y="84"/>
                    <a:pt x="1548" y="1"/>
                    <a:pt x="14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2"/>
            <p:cNvSpPr/>
            <p:nvPr/>
          </p:nvSpPr>
          <p:spPr>
            <a:xfrm>
              <a:off x="3596756" y="1851243"/>
              <a:ext cx="67458" cy="134172"/>
            </a:xfrm>
            <a:custGeom>
              <a:avLst/>
              <a:gdLst/>
              <a:ahLst/>
              <a:cxnLst/>
              <a:rect l="l" t="t" r="r" b="b"/>
              <a:pathLst>
                <a:path w="1180" h="2347" extrusionOk="0">
                  <a:moveTo>
                    <a:pt x="1" y="1"/>
                  </a:moveTo>
                  <a:lnTo>
                    <a:pt x="1" y="2346"/>
                  </a:lnTo>
                  <a:lnTo>
                    <a:pt x="275" y="2346"/>
                  </a:lnTo>
                  <a:cubicBezTo>
                    <a:pt x="370" y="2346"/>
                    <a:pt x="453" y="2263"/>
                    <a:pt x="453" y="2168"/>
                  </a:cubicBezTo>
                  <a:lnTo>
                    <a:pt x="453" y="1620"/>
                  </a:lnTo>
                  <a:lnTo>
                    <a:pt x="1001" y="1620"/>
                  </a:lnTo>
                  <a:cubicBezTo>
                    <a:pt x="1096" y="1620"/>
                    <a:pt x="1180" y="1537"/>
                    <a:pt x="1180" y="1441"/>
                  </a:cubicBezTo>
                  <a:lnTo>
                    <a:pt x="1180" y="906"/>
                  </a:lnTo>
                  <a:cubicBezTo>
                    <a:pt x="1180" y="810"/>
                    <a:pt x="1096" y="727"/>
                    <a:pt x="1001" y="727"/>
                  </a:cubicBezTo>
                  <a:lnTo>
                    <a:pt x="453" y="727"/>
                  </a:lnTo>
                  <a:lnTo>
                    <a:pt x="453" y="179"/>
                  </a:lnTo>
                  <a:cubicBezTo>
                    <a:pt x="453" y="84"/>
                    <a:pt x="370" y="1"/>
                    <a:pt x="275"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 name="Google Shape;1005;p52"/>
          <p:cNvGrpSpPr/>
          <p:nvPr/>
        </p:nvGrpSpPr>
        <p:grpSpPr>
          <a:xfrm>
            <a:off x="4118975" y="2429120"/>
            <a:ext cx="906051" cy="851744"/>
            <a:chOff x="4118975" y="2429120"/>
            <a:chExt cx="906051" cy="851744"/>
          </a:xfrm>
        </p:grpSpPr>
        <p:sp>
          <p:nvSpPr>
            <p:cNvPr id="1006" name="Google Shape;1006;p52"/>
            <p:cNvSpPr/>
            <p:nvPr/>
          </p:nvSpPr>
          <p:spPr>
            <a:xfrm>
              <a:off x="4118975" y="2429120"/>
              <a:ext cx="885627" cy="851744"/>
            </a:xfrm>
            <a:custGeom>
              <a:avLst/>
              <a:gdLst/>
              <a:ahLst/>
              <a:cxnLst/>
              <a:rect l="l" t="t" r="r" b="b"/>
              <a:pathLst>
                <a:path w="15003" h="14429" extrusionOk="0">
                  <a:moveTo>
                    <a:pt x="7788" y="1"/>
                  </a:moveTo>
                  <a:cubicBezTo>
                    <a:pt x="4871" y="1"/>
                    <a:pt x="2239" y="1763"/>
                    <a:pt x="1120" y="4454"/>
                  </a:cubicBezTo>
                  <a:cubicBezTo>
                    <a:pt x="1" y="7144"/>
                    <a:pt x="620" y="10252"/>
                    <a:pt x="2680" y="12312"/>
                  </a:cubicBezTo>
                  <a:cubicBezTo>
                    <a:pt x="4066" y="13698"/>
                    <a:pt x="5911" y="14428"/>
                    <a:pt x="7789" y="14428"/>
                  </a:cubicBezTo>
                  <a:cubicBezTo>
                    <a:pt x="8718" y="14428"/>
                    <a:pt x="9656" y="14250"/>
                    <a:pt x="10550" y="13883"/>
                  </a:cubicBezTo>
                  <a:cubicBezTo>
                    <a:pt x="13241" y="12764"/>
                    <a:pt x="15003" y="10133"/>
                    <a:pt x="15003" y="7216"/>
                  </a:cubicBezTo>
                  <a:cubicBezTo>
                    <a:pt x="15003" y="3227"/>
                    <a:pt x="11764" y="1"/>
                    <a:pt x="77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2"/>
            <p:cNvSpPr/>
            <p:nvPr/>
          </p:nvSpPr>
          <p:spPr>
            <a:xfrm>
              <a:off x="4369203" y="2448128"/>
              <a:ext cx="622767" cy="565094"/>
            </a:xfrm>
            <a:custGeom>
              <a:avLst/>
              <a:gdLst/>
              <a:ahLst/>
              <a:cxnLst/>
              <a:rect l="l" t="t" r="r" b="b"/>
              <a:pathLst>
                <a:path w="10550" h="9573" extrusionOk="0">
                  <a:moveTo>
                    <a:pt x="5287" y="0"/>
                  </a:moveTo>
                  <a:cubicBezTo>
                    <a:pt x="2370" y="0"/>
                    <a:pt x="1" y="2143"/>
                    <a:pt x="1" y="4786"/>
                  </a:cubicBezTo>
                  <a:cubicBezTo>
                    <a:pt x="1" y="7430"/>
                    <a:pt x="2370" y="9573"/>
                    <a:pt x="5287" y="9573"/>
                  </a:cubicBezTo>
                  <a:cubicBezTo>
                    <a:pt x="8061" y="9573"/>
                    <a:pt x="10335" y="7632"/>
                    <a:pt x="10550" y="5167"/>
                  </a:cubicBezTo>
                  <a:cubicBezTo>
                    <a:pt x="9954" y="2739"/>
                    <a:pt x="8133" y="786"/>
                    <a:pt x="5751" y="24"/>
                  </a:cubicBezTo>
                  <a:cubicBezTo>
                    <a:pt x="5597" y="0"/>
                    <a:pt x="5442" y="0"/>
                    <a:pt x="5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2"/>
            <p:cNvSpPr/>
            <p:nvPr/>
          </p:nvSpPr>
          <p:spPr>
            <a:xfrm>
              <a:off x="4472505" y="3194502"/>
              <a:ext cx="212331" cy="39432"/>
            </a:xfrm>
            <a:custGeom>
              <a:avLst/>
              <a:gdLst/>
              <a:ahLst/>
              <a:cxnLst/>
              <a:rect l="l" t="t" r="r" b="b"/>
              <a:pathLst>
                <a:path w="3597" h="668" extrusionOk="0">
                  <a:moveTo>
                    <a:pt x="1799" y="1"/>
                  </a:moveTo>
                  <a:cubicBezTo>
                    <a:pt x="810" y="1"/>
                    <a:pt x="1" y="155"/>
                    <a:pt x="1" y="334"/>
                  </a:cubicBezTo>
                  <a:cubicBezTo>
                    <a:pt x="1" y="524"/>
                    <a:pt x="810" y="667"/>
                    <a:pt x="1799" y="667"/>
                  </a:cubicBezTo>
                  <a:cubicBezTo>
                    <a:pt x="2787" y="667"/>
                    <a:pt x="3596" y="524"/>
                    <a:pt x="3596" y="334"/>
                  </a:cubicBezTo>
                  <a:cubicBezTo>
                    <a:pt x="3596" y="155"/>
                    <a:pt x="2787" y="1"/>
                    <a:pt x="1799" y="1"/>
                  </a:cubicBezTo>
                  <a:close/>
                </a:path>
              </a:pathLst>
            </a:custGeom>
            <a:solidFill>
              <a:srgbClr val="334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2"/>
            <p:cNvSpPr/>
            <p:nvPr/>
          </p:nvSpPr>
          <p:spPr>
            <a:xfrm>
              <a:off x="4133732" y="2719016"/>
              <a:ext cx="891294" cy="170183"/>
            </a:xfrm>
            <a:custGeom>
              <a:avLst/>
              <a:gdLst/>
              <a:ahLst/>
              <a:cxnLst/>
              <a:rect l="l" t="t" r="r" b="b"/>
              <a:pathLst>
                <a:path w="15099" h="2883" extrusionOk="0">
                  <a:moveTo>
                    <a:pt x="4576" y="0"/>
                  </a:moveTo>
                  <a:cubicBezTo>
                    <a:pt x="3857" y="0"/>
                    <a:pt x="3137" y="22"/>
                    <a:pt x="2418" y="66"/>
                  </a:cubicBezTo>
                  <a:cubicBezTo>
                    <a:pt x="1870" y="102"/>
                    <a:pt x="1311" y="186"/>
                    <a:pt x="775" y="340"/>
                  </a:cubicBezTo>
                  <a:cubicBezTo>
                    <a:pt x="275" y="495"/>
                    <a:pt x="25" y="709"/>
                    <a:pt x="1" y="983"/>
                  </a:cubicBezTo>
                  <a:cubicBezTo>
                    <a:pt x="1" y="1198"/>
                    <a:pt x="96" y="1388"/>
                    <a:pt x="275" y="1507"/>
                  </a:cubicBezTo>
                  <a:cubicBezTo>
                    <a:pt x="311" y="1531"/>
                    <a:pt x="358" y="1555"/>
                    <a:pt x="418" y="1555"/>
                  </a:cubicBezTo>
                  <a:cubicBezTo>
                    <a:pt x="620" y="1555"/>
                    <a:pt x="715" y="1293"/>
                    <a:pt x="549" y="1162"/>
                  </a:cubicBezTo>
                  <a:cubicBezTo>
                    <a:pt x="465" y="1090"/>
                    <a:pt x="442" y="1043"/>
                    <a:pt x="442" y="1019"/>
                  </a:cubicBezTo>
                  <a:cubicBezTo>
                    <a:pt x="453" y="948"/>
                    <a:pt x="811" y="650"/>
                    <a:pt x="2466" y="495"/>
                  </a:cubicBezTo>
                  <a:cubicBezTo>
                    <a:pt x="3037" y="447"/>
                    <a:pt x="3680" y="424"/>
                    <a:pt x="4382" y="424"/>
                  </a:cubicBezTo>
                  <a:cubicBezTo>
                    <a:pt x="5383" y="424"/>
                    <a:pt x="6490" y="471"/>
                    <a:pt x="7633" y="567"/>
                  </a:cubicBezTo>
                  <a:cubicBezTo>
                    <a:pt x="9347" y="697"/>
                    <a:pt x="11062" y="983"/>
                    <a:pt x="12729" y="1388"/>
                  </a:cubicBezTo>
                  <a:cubicBezTo>
                    <a:pt x="14336" y="1817"/>
                    <a:pt x="14634" y="2186"/>
                    <a:pt x="14634" y="2257"/>
                  </a:cubicBezTo>
                  <a:cubicBezTo>
                    <a:pt x="14634" y="2293"/>
                    <a:pt x="14550" y="2376"/>
                    <a:pt x="14312" y="2460"/>
                  </a:cubicBezTo>
                  <a:cubicBezTo>
                    <a:pt x="14193" y="2507"/>
                    <a:pt x="14134" y="2650"/>
                    <a:pt x="14193" y="2757"/>
                  </a:cubicBezTo>
                  <a:cubicBezTo>
                    <a:pt x="14228" y="2836"/>
                    <a:pt x="14302" y="2883"/>
                    <a:pt x="14382" y="2883"/>
                  </a:cubicBezTo>
                  <a:cubicBezTo>
                    <a:pt x="14410" y="2883"/>
                    <a:pt x="14439" y="2877"/>
                    <a:pt x="14467" y="2864"/>
                  </a:cubicBezTo>
                  <a:cubicBezTo>
                    <a:pt x="14848" y="2722"/>
                    <a:pt x="15050" y="2531"/>
                    <a:pt x="15074" y="2281"/>
                  </a:cubicBezTo>
                  <a:cubicBezTo>
                    <a:pt x="15098" y="2007"/>
                    <a:pt x="14884" y="1757"/>
                    <a:pt x="14431" y="1519"/>
                  </a:cubicBezTo>
                  <a:cubicBezTo>
                    <a:pt x="13919" y="1281"/>
                    <a:pt x="13384" y="1102"/>
                    <a:pt x="12836" y="971"/>
                  </a:cubicBezTo>
                  <a:cubicBezTo>
                    <a:pt x="10131" y="328"/>
                    <a:pt x="7357" y="0"/>
                    <a:pt x="4576" y="0"/>
                  </a:cubicBezTo>
                  <a:close/>
                </a:path>
              </a:pathLst>
            </a:custGeom>
            <a:solidFill>
              <a:srgbClr val="387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2"/>
            <p:cNvSpPr/>
            <p:nvPr/>
          </p:nvSpPr>
          <p:spPr>
            <a:xfrm>
              <a:off x="4291165" y="2531714"/>
              <a:ext cx="574303" cy="636343"/>
            </a:xfrm>
            <a:custGeom>
              <a:avLst/>
              <a:gdLst/>
              <a:ahLst/>
              <a:cxnLst/>
              <a:rect l="l" t="t" r="r" b="b"/>
              <a:pathLst>
                <a:path w="9729" h="10780" extrusionOk="0">
                  <a:moveTo>
                    <a:pt x="4859" y="1"/>
                  </a:moveTo>
                  <a:cubicBezTo>
                    <a:pt x="4499" y="1"/>
                    <a:pt x="4138" y="72"/>
                    <a:pt x="3799" y="215"/>
                  </a:cubicBezTo>
                  <a:cubicBezTo>
                    <a:pt x="3628" y="293"/>
                    <a:pt x="3443" y="330"/>
                    <a:pt x="3255" y="330"/>
                  </a:cubicBezTo>
                  <a:cubicBezTo>
                    <a:pt x="3154" y="330"/>
                    <a:pt x="3053" y="319"/>
                    <a:pt x="2954" y="299"/>
                  </a:cubicBezTo>
                  <a:lnTo>
                    <a:pt x="2227" y="132"/>
                  </a:lnTo>
                  <a:cubicBezTo>
                    <a:pt x="2124" y="108"/>
                    <a:pt x="2020" y="97"/>
                    <a:pt x="1918" y="97"/>
                  </a:cubicBezTo>
                  <a:cubicBezTo>
                    <a:pt x="1305" y="97"/>
                    <a:pt x="748" y="509"/>
                    <a:pt x="584" y="1132"/>
                  </a:cubicBezTo>
                  <a:lnTo>
                    <a:pt x="203" y="2692"/>
                  </a:lnTo>
                  <a:cubicBezTo>
                    <a:pt x="1" y="3513"/>
                    <a:pt x="49" y="4371"/>
                    <a:pt x="346" y="5156"/>
                  </a:cubicBezTo>
                  <a:lnTo>
                    <a:pt x="2311" y="10312"/>
                  </a:lnTo>
                  <a:cubicBezTo>
                    <a:pt x="2424" y="10603"/>
                    <a:pt x="2703" y="10779"/>
                    <a:pt x="2994" y="10779"/>
                  </a:cubicBezTo>
                  <a:cubicBezTo>
                    <a:pt x="3130" y="10779"/>
                    <a:pt x="3269" y="10741"/>
                    <a:pt x="3394" y="10657"/>
                  </a:cubicBezTo>
                  <a:cubicBezTo>
                    <a:pt x="3561" y="10538"/>
                    <a:pt x="3680" y="10347"/>
                    <a:pt x="3704" y="10145"/>
                  </a:cubicBezTo>
                  <a:lnTo>
                    <a:pt x="3894" y="8597"/>
                  </a:lnTo>
                  <a:cubicBezTo>
                    <a:pt x="3894" y="8597"/>
                    <a:pt x="3978" y="7800"/>
                    <a:pt x="4216" y="7299"/>
                  </a:cubicBezTo>
                  <a:cubicBezTo>
                    <a:pt x="4353" y="7038"/>
                    <a:pt x="4612" y="6907"/>
                    <a:pt x="4869" y="6907"/>
                  </a:cubicBezTo>
                  <a:cubicBezTo>
                    <a:pt x="5127" y="6907"/>
                    <a:pt x="5383" y="7038"/>
                    <a:pt x="5514" y="7299"/>
                  </a:cubicBezTo>
                  <a:cubicBezTo>
                    <a:pt x="5704" y="7728"/>
                    <a:pt x="5823" y="8181"/>
                    <a:pt x="5847" y="8645"/>
                  </a:cubicBezTo>
                  <a:lnTo>
                    <a:pt x="6026" y="10145"/>
                  </a:lnTo>
                  <a:cubicBezTo>
                    <a:pt x="6078" y="10552"/>
                    <a:pt x="6416" y="10774"/>
                    <a:pt x="6753" y="10774"/>
                  </a:cubicBezTo>
                  <a:cubicBezTo>
                    <a:pt x="7028" y="10774"/>
                    <a:pt x="7301" y="10627"/>
                    <a:pt x="7419" y="10312"/>
                  </a:cubicBezTo>
                  <a:lnTo>
                    <a:pt x="9383" y="5156"/>
                  </a:lnTo>
                  <a:lnTo>
                    <a:pt x="9371" y="5156"/>
                  </a:lnTo>
                  <a:cubicBezTo>
                    <a:pt x="9669" y="4371"/>
                    <a:pt x="9728" y="3513"/>
                    <a:pt x="9526" y="2692"/>
                  </a:cubicBezTo>
                  <a:lnTo>
                    <a:pt x="9133" y="1132"/>
                  </a:lnTo>
                  <a:cubicBezTo>
                    <a:pt x="8980" y="509"/>
                    <a:pt x="8424" y="97"/>
                    <a:pt x="7804" y="97"/>
                  </a:cubicBezTo>
                  <a:cubicBezTo>
                    <a:pt x="7700" y="97"/>
                    <a:pt x="7595" y="108"/>
                    <a:pt x="7490" y="132"/>
                  </a:cubicBezTo>
                  <a:lnTo>
                    <a:pt x="6764" y="299"/>
                  </a:lnTo>
                  <a:cubicBezTo>
                    <a:pt x="6668" y="319"/>
                    <a:pt x="6570" y="330"/>
                    <a:pt x="6471" y="330"/>
                  </a:cubicBezTo>
                  <a:cubicBezTo>
                    <a:pt x="6285" y="330"/>
                    <a:pt x="6097" y="293"/>
                    <a:pt x="5918" y="215"/>
                  </a:cubicBezTo>
                  <a:cubicBezTo>
                    <a:pt x="5579" y="72"/>
                    <a:pt x="5219" y="1"/>
                    <a:pt x="48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2"/>
            <p:cNvSpPr/>
            <p:nvPr/>
          </p:nvSpPr>
          <p:spPr>
            <a:xfrm>
              <a:off x="4291165" y="2537381"/>
              <a:ext cx="425311" cy="630558"/>
            </a:xfrm>
            <a:custGeom>
              <a:avLst/>
              <a:gdLst/>
              <a:ahLst/>
              <a:cxnLst/>
              <a:rect l="l" t="t" r="r" b="b"/>
              <a:pathLst>
                <a:path w="7205" h="10682" extrusionOk="0">
                  <a:moveTo>
                    <a:pt x="1918" y="1"/>
                  </a:moveTo>
                  <a:cubicBezTo>
                    <a:pt x="1305" y="1"/>
                    <a:pt x="748" y="413"/>
                    <a:pt x="584" y="1036"/>
                  </a:cubicBezTo>
                  <a:lnTo>
                    <a:pt x="203" y="2596"/>
                  </a:lnTo>
                  <a:cubicBezTo>
                    <a:pt x="1" y="3405"/>
                    <a:pt x="49" y="4275"/>
                    <a:pt x="346" y="5060"/>
                  </a:cubicBezTo>
                  <a:lnTo>
                    <a:pt x="2311" y="10216"/>
                  </a:lnTo>
                  <a:cubicBezTo>
                    <a:pt x="2424" y="10508"/>
                    <a:pt x="2704" y="10678"/>
                    <a:pt x="2994" y="10678"/>
                  </a:cubicBezTo>
                  <a:cubicBezTo>
                    <a:pt x="3130" y="10678"/>
                    <a:pt x="3269" y="10641"/>
                    <a:pt x="3394" y="10561"/>
                  </a:cubicBezTo>
                  <a:cubicBezTo>
                    <a:pt x="3466" y="10513"/>
                    <a:pt x="3525" y="10442"/>
                    <a:pt x="3585" y="10371"/>
                  </a:cubicBezTo>
                  <a:cubicBezTo>
                    <a:pt x="3549" y="10323"/>
                    <a:pt x="3525" y="10263"/>
                    <a:pt x="3501" y="10216"/>
                  </a:cubicBezTo>
                  <a:lnTo>
                    <a:pt x="1537" y="5060"/>
                  </a:lnTo>
                  <a:cubicBezTo>
                    <a:pt x="1227" y="4275"/>
                    <a:pt x="1180" y="3405"/>
                    <a:pt x="1382" y="2596"/>
                  </a:cubicBezTo>
                  <a:lnTo>
                    <a:pt x="1775" y="1036"/>
                  </a:lnTo>
                  <a:cubicBezTo>
                    <a:pt x="1870" y="619"/>
                    <a:pt x="2168" y="274"/>
                    <a:pt x="2561" y="107"/>
                  </a:cubicBezTo>
                  <a:lnTo>
                    <a:pt x="2227" y="36"/>
                  </a:lnTo>
                  <a:cubicBezTo>
                    <a:pt x="2124" y="12"/>
                    <a:pt x="2020" y="1"/>
                    <a:pt x="1918" y="1"/>
                  </a:cubicBezTo>
                  <a:close/>
                  <a:moveTo>
                    <a:pt x="5237" y="6777"/>
                  </a:moveTo>
                  <a:cubicBezTo>
                    <a:pt x="5106" y="6777"/>
                    <a:pt x="4981" y="6788"/>
                    <a:pt x="4871" y="6811"/>
                  </a:cubicBezTo>
                  <a:cubicBezTo>
                    <a:pt x="5144" y="6811"/>
                    <a:pt x="5395" y="6965"/>
                    <a:pt x="5514" y="7203"/>
                  </a:cubicBezTo>
                  <a:cubicBezTo>
                    <a:pt x="5704" y="7632"/>
                    <a:pt x="5823" y="8085"/>
                    <a:pt x="5847" y="8549"/>
                  </a:cubicBezTo>
                  <a:lnTo>
                    <a:pt x="6026" y="10049"/>
                  </a:lnTo>
                  <a:cubicBezTo>
                    <a:pt x="6075" y="10433"/>
                    <a:pt x="6403" y="10682"/>
                    <a:pt x="6747" y="10682"/>
                  </a:cubicBezTo>
                  <a:cubicBezTo>
                    <a:pt x="6905" y="10682"/>
                    <a:pt x="7066" y="10629"/>
                    <a:pt x="7204" y="10513"/>
                  </a:cubicBezTo>
                  <a:cubicBezTo>
                    <a:pt x="7061" y="10394"/>
                    <a:pt x="6966" y="10228"/>
                    <a:pt x="6942" y="10049"/>
                  </a:cubicBezTo>
                  <a:lnTo>
                    <a:pt x="6764" y="8549"/>
                  </a:lnTo>
                  <a:cubicBezTo>
                    <a:pt x="6740" y="8085"/>
                    <a:pt x="6621" y="7632"/>
                    <a:pt x="6430" y="7203"/>
                  </a:cubicBezTo>
                  <a:cubicBezTo>
                    <a:pt x="6289" y="6931"/>
                    <a:pt x="5725" y="6777"/>
                    <a:pt x="5237" y="6777"/>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2"/>
            <p:cNvSpPr/>
            <p:nvPr/>
          </p:nvSpPr>
          <p:spPr>
            <a:xfrm>
              <a:off x="4681235" y="2612231"/>
              <a:ext cx="134352" cy="237242"/>
            </a:xfrm>
            <a:custGeom>
              <a:avLst/>
              <a:gdLst/>
              <a:ahLst/>
              <a:cxnLst/>
              <a:rect l="l" t="t" r="r" b="b"/>
              <a:pathLst>
                <a:path w="2276" h="4019" extrusionOk="0">
                  <a:moveTo>
                    <a:pt x="1072" y="1"/>
                  </a:moveTo>
                  <a:cubicBezTo>
                    <a:pt x="715" y="1"/>
                    <a:pt x="335" y="171"/>
                    <a:pt x="180" y="447"/>
                  </a:cubicBezTo>
                  <a:cubicBezTo>
                    <a:pt x="1" y="756"/>
                    <a:pt x="251" y="971"/>
                    <a:pt x="346" y="1744"/>
                  </a:cubicBezTo>
                  <a:cubicBezTo>
                    <a:pt x="513" y="2887"/>
                    <a:pt x="96" y="3483"/>
                    <a:pt x="513" y="3864"/>
                  </a:cubicBezTo>
                  <a:cubicBezTo>
                    <a:pt x="620" y="3959"/>
                    <a:pt x="751" y="4019"/>
                    <a:pt x="894" y="4019"/>
                  </a:cubicBezTo>
                  <a:cubicBezTo>
                    <a:pt x="1442" y="4019"/>
                    <a:pt x="1918" y="2995"/>
                    <a:pt x="2025" y="2209"/>
                  </a:cubicBezTo>
                  <a:cubicBezTo>
                    <a:pt x="2049" y="2054"/>
                    <a:pt x="2275" y="447"/>
                    <a:pt x="1454" y="78"/>
                  </a:cubicBezTo>
                  <a:cubicBezTo>
                    <a:pt x="1339" y="25"/>
                    <a:pt x="1207" y="1"/>
                    <a:pt x="1072"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2"/>
            <p:cNvSpPr/>
            <p:nvPr/>
          </p:nvSpPr>
          <p:spPr>
            <a:xfrm>
              <a:off x="4133083" y="2764174"/>
              <a:ext cx="891235" cy="149287"/>
            </a:xfrm>
            <a:custGeom>
              <a:avLst/>
              <a:gdLst/>
              <a:ahLst/>
              <a:cxnLst/>
              <a:rect l="l" t="t" r="r" b="b"/>
              <a:pathLst>
                <a:path w="15098" h="2529" extrusionOk="0">
                  <a:moveTo>
                    <a:pt x="242" y="0"/>
                  </a:moveTo>
                  <a:cubicBezTo>
                    <a:pt x="138" y="0"/>
                    <a:pt x="35" y="66"/>
                    <a:pt x="24" y="206"/>
                  </a:cubicBezTo>
                  <a:cubicBezTo>
                    <a:pt x="0" y="480"/>
                    <a:pt x="214" y="730"/>
                    <a:pt x="667" y="968"/>
                  </a:cubicBezTo>
                  <a:cubicBezTo>
                    <a:pt x="834" y="1052"/>
                    <a:pt x="1012" y="1135"/>
                    <a:pt x="1191" y="1195"/>
                  </a:cubicBezTo>
                  <a:cubicBezTo>
                    <a:pt x="1218" y="1206"/>
                    <a:pt x="1246" y="1211"/>
                    <a:pt x="1273" y="1211"/>
                  </a:cubicBezTo>
                  <a:cubicBezTo>
                    <a:pt x="1387" y="1211"/>
                    <a:pt x="1488" y="1117"/>
                    <a:pt x="1488" y="992"/>
                  </a:cubicBezTo>
                  <a:lnTo>
                    <a:pt x="1512" y="992"/>
                  </a:lnTo>
                  <a:cubicBezTo>
                    <a:pt x="1512" y="897"/>
                    <a:pt x="1453" y="814"/>
                    <a:pt x="1357" y="778"/>
                  </a:cubicBezTo>
                  <a:cubicBezTo>
                    <a:pt x="631" y="504"/>
                    <a:pt x="464" y="290"/>
                    <a:pt x="464" y="242"/>
                  </a:cubicBezTo>
                  <a:cubicBezTo>
                    <a:pt x="477" y="84"/>
                    <a:pt x="359" y="0"/>
                    <a:pt x="242" y="0"/>
                  </a:cubicBezTo>
                  <a:close/>
                  <a:moveTo>
                    <a:pt x="14860" y="1289"/>
                  </a:moveTo>
                  <a:cubicBezTo>
                    <a:pt x="14751" y="1289"/>
                    <a:pt x="14656" y="1370"/>
                    <a:pt x="14645" y="1492"/>
                  </a:cubicBezTo>
                  <a:cubicBezTo>
                    <a:pt x="14645" y="1564"/>
                    <a:pt x="14276" y="1861"/>
                    <a:pt x="12621" y="2004"/>
                  </a:cubicBezTo>
                  <a:cubicBezTo>
                    <a:pt x="12048" y="2058"/>
                    <a:pt x="11401" y="2084"/>
                    <a:pt x="10703" y="2084"/>
                  </a:cubicBezTo>
                  <a:cubicBezTo>
                    <a:pt x="9703" y="2084"/>
                    <a:pt x="8597" y="2031"/>
                    <a:pt x="7453" y="1933"/>
                  </a:cubicBezTo>
                  <a:cubicBezTo>
                    <a:pt x="7215" y="1909"/>
                    <a:pt x="6965" y="1885"/>
                    <a:pt x="6727" y="1861"/>
                  </a:cubicBezTo>
                  <a:cubicBezTo>
                    <a:pt x="6719" y="1861"/>
                    <a:pt x="6712" y="1860"/>
                    <a:pt x="6704" y="1860"/>
                  </a:cubicBezTo>
                  <a:cubicBezTo>
                    <a:pt x="6428" y="1860"/>
                    <a:pt x="6402" y="2279"/>
                    <a:pt x="6691" y="2314"/>
                  </a:cubicBezTo>
                  <a:cubicBezTo>
                    <a:pt x="6930" y="2338"/>
                    <a:pt x="7168" y="2361"/>
                    <a:pt x="7418" y="2385"/>
                  </a:cubicBezTo>
                  <a:cubicBezTo>
                    <a:pt x="8573" y="2480"/>
                    <a:pt x="9692" y="2528"/>
                    <a:pt x="10704" y="2528"/>
                  </a:cubicBezTo>
                  <a:cubicBezTo>
                    <a:pt x="11418" y="2528"/>
                    <a:pt x="12073" y="2504"/>
                    <a:pt x="12656" y="2457"/>
                  </a:cubicBezTo>
                  <a:cubicBezTo>
                    <a:pt x="13216" y="2421"/>
                    <a:pt x="13776" y="2326"/>
                    <a:pt x="14311" y="2171"/>
                  </a:cubicBezTo>
                  <a:cubicBezTo>
                    <a:pt x="14811" y="2016"/>
                    <a:pt x="15061" y="1802"/>
                    <a:pt x="15085" y="1528"/>
                  </a:cubicBezTo>
                  <a:cubicBezTo>
                    <a:pt x="15097" y="1409"/>
                    <a:pt x="15002" y="1302"/>
                    <a:pt x="14883" y="1290"/>
                  </a:cubicBezTo>
                  <a:cubicBezTo>
                    <a:pt x="14875" y="1289"/>
                    <a:pt x="14868" y="1289"/>
                    <a:pt x="14860" y="12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2"/>
            <p:cNvSpPr/>
            <p:nvPr/>
          </p:nvSpPr>
          <p:spPr>
            <a:xfrm>
              <a:off x="4232135" y="2770313"/>
              <a:ext cx="276969" cy="213216"/>
            </a:xfrm>
            <a:custGeom>
              <a:avLst/>
              <a:gdLst/>
              <a:ahLst/>
              <a:cxnLst/>
              <a:rect l="l" t="t" r="r" b="b"/>
              <a:pathLst>
                <a:path w="4692" h="3612" extrusionOk="0">
                  <a:moveTo>
                    <a:pt x="3382" y="1"/>
                  </a:moveTo>
                  <a:cubicBezTo>
                    <a:pt x="3084" y="1"/>
                    <a:pt x="2787" y="114"/>
                    <a:pt x="2561" y="340"/>
                  </a:cubicBezTo>
                  <a:lnTo>
                    <a:pt x="2454" y="448"/>
                  </a:lnTo>
                  <a:cubicBezTo>
                    <a:pt x="2418" y="483"/>
                    <a:pt x="2373" y="501"/>
                    <a:pt x="2329" y="501"/>
                  </a:cubicBezTo>
                  <a:cubicBezTo>
                    <a:pt x="2284" y="501"/>
                    <a:pt x="2239" y="483"/>
                    <a:pt x="2204" y="448"/>
                  </a:cubicBezTo>
                  <a:lnTo>
                    <a:pt x="2096" y="340"/>
                  </a:lnTo>
                  <a:cubicBezTo>
                    <a:pt x="1873" y="129"/>
                    <a:pt x="1584" y="24"/>
                    <a:pt x="1296" y="24"/>
                  </a:cubicBezTo>
                  <a:cubicBezTo>
                    <a:pt x="983" y="24"/>
                    <a:pt x="670" y="147"/>
                    <a:pt x="441" y="388"/>
                  </a:cubicBezTo>
                  <a:cubicBezTo>
                    <a:pt x="1" y="864"/>
                    <a:pt x="25" y="1603"/>
                    <a:pt x="489" y="2055"/>
                  </a:cubicBezTo>
                  <a:lnTo>
                    <a:pt x="2215" y="3567"/>
                  </a:lnTo>
                  <a:cubicBezTo>
                    <a:pt x="2245" y="3597"/>
                    <a:pt x="2284" y="3612"/>
                    <a:pt x="2324" y="3612"/>
                  </a:cubicBezTo>
                  <a:cubicBezTo>
                    <a:pt x="2364" y="3612"/>
                    <a:pt x="2406" y="3597"/>
                    <a:pt x="2442" y="3567"/>
                  </a:cubicBezTo>
                  <a:lnTo>
                    <a:pt x="4168" y="2055"/>
                  </a:lnTo>
                  <a:cubicBezTo>
                    <a:pt x="4656" y="1614"/>
                    <a:pt x="4692" y="852"/>
                    <a:pt x="4239" y="376"/>
                  </a:cubicBezTo>
                  <a:cubicBezTo>
                    <a:pt x="4008" y="126"/>
                    <a:pt x="3694" y="1"/>
                    <a:pt x="3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2"/>
            <p:cNvSpPr/>
            <p:nvPr/>
          </p:nvSpPr>
          <p:spPr>
            <a:xfrm>
              <a:off x="4470498" y="2699005"/>
              <a:ext cx="88604" cy="58735"/>
            </a:xfrm>
            <a:custGeom>
              <a:avLst/>
              <a:gdLst/>
              <a:ahLst/>
              <a:cxnLst/>
              <a:rect l="l" t="t" r="r" b="b"/>
              <a:pathLst>
                <a:path w="1501" h="995" extrusionOk="0">
                  <a:moveTo>
                    <a:pt x="468" y="0"/>
                  </a:moveTo>
                  <a:cubicBezTo>
                    <a:pt x="215" y="0"/>
                    <a:pt x="0" y="330"/>
                    <a:pt x="249" y="560"/>
                  </a:cubicBezTo>
                  <a:lnTo>
                    <a:pt x="713" y="977"/>
                  </a:lnTo>
                  <a:cubicBezTo>
                    <a:pt x="725" y="989"/>
                    <a:pt x="737" y="995"/>
                    <a:pt x="748" y="995"/>
                  </a:cubicBezTo>
                  <a:cubicBezTo>
                    <a:pt x="758" y="995"/>
                    <a:pt x="767" y="989"/>
                    <a:pt x="773" y="977"/>
                  </a:cubicBezTo>
                  <a:lnTo>
                    <a:pt x="1249" y="560"/>
                  </a:lnTo>
                  <a:lnTo>
                    <a:pt x="1261" y="560"/>
                  </a:lnTo>
                  <a:cubicBezTo>
                    <a:pt x="1501" y="330"/>
                    <a:pt x="1291" y="0"/>
                    <a:pt x="1041" y="0"/>
                  </a:cubicBezTo>
                  <a:cubicBezTo>
                    <a:pt x="968" y="0"/>
                    <a:pt x="891" y="28"/>
                    <a:pt x="821" y="96"/>
                  </a:cubicBezTo>
                  <a:lnTo>
                    <a:pt x="785" y="132"/>
                  </a:lnTo>
                  <a:cubicBezTo>
                    <a:pt x="779" y="138"/>
                    <a:pt x="767" y="141"/>
                    <a:pt x="755" y="141"/>
                  </a:cubicBezTo>
                  <a:cubicBezTo>
                    <a:pt x="743" y="141"/>
                    <a:pt x="731" y="138"/>
                    <a:pt x="725" y="132"/>
                  </a:cubicBezTo>
                  <a:lnTo>
                    <a:pt x="690" y="96"/>
                  </a:lnTo>
                  <a:cubicBezTo>
                    <a:pt x="619" y="28"/>
                    <a:pt x="542"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2"/>
            <p:cNvSpPr/>
            <p:nvPr/>
          </p:nvSpPr>
          <p:spPr>
            <a:xfrm>
              <a:off x="4403499" y="2601369"/>
              <a:ext cx="88899" cy="58853"/>
            </a:xfrm>
            <a:custGeom>
              <a:avLst/>
              <a:gdLst/>
              <a:ahLst/>
              <a:cxnLst/>
              <a:rect l="l" t="t" r="r" b="b"/>
              <a:pathLst>
                <a:path w="1506" h="997" extrusionOk="0">
                  <a:moveTo>
                    <a:pt x="470" y="1"/>
                  </a:moveTo>
                  <a:cubicBezTo>
                    <a:pt x="213" y="1"/>
                    <a:pt x="1" y="340"/>
                    <a:pt x="241" y="571"/>
                  </a:cubicBezTo>
                  <a:lnTo>
                    <a:pt x="717" y="988"/>
                  </a:lnTo>
                  <a:cubicBezTo>
                    <a:pt x="723" y="994"/>
                    <a:pt x="735" y="997"/>
                    <a:pt x="747" y="997"/>
                  </a:cubicBezTo>
                  <a:cubicBezTo>
                    <a:pt x="759" y="997"/>
                    <a:pt x="771" y="994"/>
                    <a:pt x="777" y="988"/>
                  </a:cubicBezTo>
                  <a:lnTo>
                    <a:pt x="1253" y="559"/>
                  </a:lnTo>
                  <a:lnTo>
                    <a:pt x="1265" y="571"/>
                  </a:lnTo>
                  <a:cubicBezTo>
                    <a:pt x="1506" y="340"/>
                    <a:pt x="1286" y="1"/>
                    <a:pt x="1031" y="1"/>
                  </a:cubicBezTo>
                  <a:cubicBezTo>
                    <a:pt x="958" y="1"/>
                    <a:pt x="882" y="29"/>
                    <a:pt x="813" y="95"/>
                  </a:cubicBezTo>
                  <a:lnTo>
                    <a:pt x="789" y="131"/>
                  </a:lnTo>
                  <a:cubicBezTo>
                    <a:pt x="777" y="137"/>
                    <a:pt x="765" y="140"/>
                    <a:pt x="753" y="140"/>
                  </a:cubicBezTo>
                  <a:cubicBezTo>
                    <a:pt x="741" y="140"/>
                    <a:pt x="729" y="137"/>
                    <a:pt x="717" y="131"/>
                  </a:cubicBezTo>
                  <a:lnTo>
                    <a:pt x="694" y="95"/>
                  </a:lnTo>
                  <a:cubicBezTo>
                    <a:pt x="622" y="29"/>
                    <a:pt x="544" y="1"/>
                    <a:pt x="4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2"/>
            <p:cNvSpPr/>
            <p:nvPr/>
          </p:nvSpPr>
          <p:spPr>
            <a:xfrm>
              <a:off x="4212833" y="2769900"/>
              <a:ext cx="191552" cy="213630"/>
            </a:xfrm>
            <a:custGeom>
              <a:avLst/>
              <a:gdLst/>
              <a:ahLst/>
              <a:cxnLst/>
              <a:rect l="l" t="t" r="r" b="b"/>
              <a:pathLst>
                <a:path w="3245" h="3619" extrusionOk="0">
                  <a:moveTo>
                    <a:pt x="1592" y="0"/>
                  </a:moveTo>
                  <a:cubicBezTo>
                    <a:pt x="519" y="0"/>
                    <a:pt x="0" y="1339"/>
                    <a:pt x="816" y="2050"/>
                  </a:cubicBezTo>
                  <a:lnTo>
                    <a:pt x="2542" y="3574"/>
                  </a:lnTo>
                  <a:cubicBezTo>
                    <a:pt x="2572" y="3604"/>
                    <a:pt x="2611" y="3619"/>
                    <a:pt x="2651" y="3619"/>
                  </a:cubicBezTo>
                  <a:cubicBezTo>
                    <a:pt x="2691" y="3619"/>
                    <a:pt x="2733" y="3604"/>
                    <a:pt x="2769" y="3574"/>
                  </a:cubicBezTo>
                  <a:lnTo>
                    <a:pt x="3245" y="3157"/>
                  </a:lnTo>
                  <a:lnTo>
                    <a:pt x="1661" y="1764"/>
                  </a:lnTo>
                  <a:cubicBezTo>
                    <a:pt x="1185" y="1348"/>
                    <a:pt x="1126" y="621"/>
                    <a:pt x="1530" y="133"/>
                  </a:cubicBezTo>
                  <a:cubicBezTo>
                    <a:pt x="1566" y="86"/>
                    <a:pt x="1614" y="50"/>
                    <a:pt x="1661" y="2"/>
                  </a:cubicBezTo>
                  <a:cubicBezTo>
                    <a:pt x="1638" y="1"/>
                    <a:pt x="1615" y="0"/>
                    <a:pt x="1592"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 name="Google Shape;1018;p52"/>
          <p:cNvSpPr txBox="1"/>
          <p:nvPr/>
        </p:nvSpPr>
        <p:spPr>
          <a:xfrm>
            <a:off x="6658773" y="1087047"/>
            <a:ext cx="1767900" cy="424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200">
                <a:solidFill>
                  <a:schemeClr val="lt1"/>
                </a:solidFill>
                <a:latin typeface="Titan One"/>
                <a:ea typeface="Titan One"/>
                <a:cs typeface="Titan One"/>
                <a:sym typeface="Titan One"/>
              </a:rPr>
              <a:t>02</a:t>
            </a:r>
            <a:endParaRPr sz="2200">
              <a:solidFill>
                <a:schemeClr val="lt1"/>
              </a:solidFill>
              <a:latin typeface="Titan One"/>
              <a:ea typeface="Titan One"/>
              <a:cs typeface="Titan One"/>
              <a:sym typeface="Titan One"/>
            </a:endParaRPr>
          </a:p>
        </p:txBody>
      </p:sp>
      <p:sp>
        <p:nvSpPr>
          <p:cNvPr id="1019" name="Google Shape;1019;p52"/>
          <p:cNvSpPr txBox="1"/>
          <p:nvPr/>
        </p:nvSpPr>
        <p:spPr>
          <a:xfrm>
            <a:off x="6658773" y="2683776"/>
            <a:ext cx="1767900" cy="424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200">
                <a:solidFill>
                  <a:schemeClr val="lt1"/>
                </a:solidFill>
                <a:latin typeface="Titan One"/>
                <a:ea typeface="Titan One"/>
                <a:cs typeface="Titan One"/>
                <a:sym typeface="Titan One"/>
              </a:rPr>
              <a:t>03</a:t>
            </a:r>
            <a:endParaRPr sz="2200">
              <a:solidFill>
                <a:schemeClr val="lt1"/>
              </a:solidFill>
              <a:latin typeface="Titan One"/>
              <a:ea typeface="Titan One"/>
              <a:cs typeface="Titan One"/>
              <a:sym typeface="Titan One"/>
            </a:endParaRPr>
          </a:p>
        </p:txBody>
      </p:sp>
      <p:sp>
        <p:nvSpPr>
          <p:cNvPr id="1020" name="Google Shape;1020;p52"/>
          <p:cNvSpPr txBox="1"/>
          <p:nvPr/>
        </p:nvSpPr>
        <p:spPr>
          <a:xfrm>
            <a:off x="725150" y="1087047"/>
            <a:ext cx="1767900" cy="424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200">
                <a:solidFill>
                  <a:schemeClr val="lt1"/>
                </a:solidFill>
                <a:latin typeface="Titan One"/>
                <a:ea typeface="Titan One"/>
                <a:cs typeface="Titan One"/>
                <a:sym typeface="Titan One"/>
              </a:rPr>
              <a:t>01</a:t>
            </a:r>
            <a:endParaRPr sz="2200">
              <a:solidFill>
                <a:schemeClr val="lt1"/>
              </a:solidFill>
              <a:latin typeface="Titan One"/>
              <a:ea typeface="Titan One"/>
              <a:cs typeface="Titan One"/>
              <a:sym typeface="Titan One"/>
            </a:endParaRPr>
          </a:p>
        </p:txBody>
      </p:sp>
      <p:sp>
        <p:nvSpPr>
          <p:cNvPr id="1021" name="Google Shape;1021;p52"/>
          <p:cNvSpPr txBox="1"/>
          <p:nvPr/>
        </p:nvSpPr>
        <p:spPr>
          <a:xfrm>
            <a:off x="725150" y="2683776"/>
            <a:ext cx="1767900" cy="424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200">
                <a:solidFill>
                  <a:schemeClr val="lt1"/>
                </a:solidFill>
                <a:latin typeface="Titan One"/>
                <a:ea typeface="Titan One"/>
                <a:cs typeface="Titan One"/>
                <a:sym typeface="Titan One"/>
              </a:rPr>
              <a:t>04</a:t>
            </a:r>
            <a:endParaRPr sz="2200">
              <a:solidFill>
                <a:schemeClr val="lt1"/>
              </a:solidFill>
              <a:latin typeface="Titan One"/>
              <a:ea typeface="Titan One"/>
              <a:cs typeface="Titan One"/>
              <a:sym typeface="Titan One"/>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25"/>
        <p:cNvGrpSpPr/>
        <p:nvPr/>
      </p:nvGrpSpPr>
      <p:grpSpPr>
        <a:xfrm>
          <a:off x="0" y="0"/>
          <a:ext cx="0" cy="0"/>
          <a:chOff x="0" y="0"/>
          <a:chExt cx="0" cy="0"/>
        </a:xfrm>
      </p:grpSpPr>
      <p:sp>
        <p:nvSpPr>
          <p:cNvPr id="1026" name="Google Shape;1026;p53"/>
          <p:cNvSpPr txBox="1">
            <a:spLocks noGrp="1"/>
          </p:cNvSpPr>
          <p:nvPr>
            <p:ph type="subTitle" idx="4"/>
          </p:nvPr>
        </p:nvSpPr>
        <p:spPr>
          <a:xfrm>
            <a:off x="954700" y="3429175"/>
            <a:ext cx="2330700" cy="71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in the Solar System</a:t>
            </a:r>
            <a:endParaRPr/>
          </a:p>
        </p:txBody>
      </p:sp>
      <p:sp>
        <p:nvSpPr>
          <p:cNvPr id="1027" name="Google Shape;1027;p53"/>
          <p:cNvSpPr txBox="1">
            <a:spLocks noGrp="1"/>
          </p:cNvSpPr>
          <p:nvPr>
            <p:ph type="subTitle" idx="5"/>
          </p:nvPr>
        </p:nvSpPr>
        <p:spPr>
          <a:xfrm>
            <a:off x="954700" y="2964400"/>
            <a:ext cx="2330700" cy="43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1028" name="Google Shape;1028;p53"/>
          <p:cNvSpPr txBox="1">
            <a:spLocks noGrp="1"/>
          </p:cNvSpPr>
          <p:nvPr>
            <p:ph type="subTitle" idx="2"/>
          </p:nvPr>
        </p:nvSpPr>
        <p:spPr>
          <a:xfrm>
            <a:off x="5858600" y="3429180"/>
            <a:ext cx="2330700" cy="71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1029" name="Google Shape;1029;p53"/>
          <p:cNvSpPr txBox="1">
            <a:spLocks noGrp="1"/>
          </p:cNvSpPr>
          <p:nvPr>
            <p:ph type="subTitle" idx="3"/>
          </p:nvPr>
        </p:nvSpPr>
        <p:spPr>
          <a:xfrm>
            <a:off x="5858600" y="2964400"/>
            <a:ext cx="2330700" cy="43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1030" name="Google Shape;1030;p53"/>
          <p:cNvSpPr txBox="1">
            <a:spLocks noGrp="1"/>
          </p:cNvSpPr>
          <p:nvPr>
            <p:ph type="subTitle" idx="6"/>
          </p:nvPr>
        </p:nvSpPr>
        <p:spPr>
          <a:xfrm>
            <a:off x="3406650" y="2964400"/>
            <a:ext cx="2330700" cy="43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1031" name="Google Shape;1031;p53"/>
          <p:cNvSpPr txBox="1">
            <a:spLocks noGrp="1"/>
          </p:cNvSpPr>
          <p:nvPr>
            <p:ph type="subTitle" idx="1"/>
          </p:nvPr>
        </p:nvSpPr>
        <p:spPr>
          <a:xfrm>
            <a:off x="3406650" y="3429175"/>
            <a:ext cx="2330700" cy="71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032" name="Google Shape;1032;p53"/>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Patient </a:t>
            </a:r>
            <a:r>
              <a:rPr lang="en">
                <a:solidFill>
                  <a:schemeClr val="dk2"/>
                </a:solidFill>
              </a:rPr>
              <a:t>care</a:t>
            </a:r>
            <a:endParaRPr>
              <a:solidFill>
                <a:schemeClr val="dk2"/>
              </a:solidFill>
            </a:endParaRPr>
          </a:p>
        </p:txBody>
      </p:sp>
      <p:grpSp>
        <p:nvGrpSpPr>
          <p:cNvPr id="1033" name="Google Shape;1033;p53"/>
          <p:cNvGrpSpPr/>
          <p:nvPr/>
        </p:nvGrpSpPr>
        <p:grpSpPr>
          <a:xfrm>
            <a:off x="1697418" y="1771040"/>
            <a:ext cx="845264" cy="812359"/>
            <a:chOff x="1697413" y="1771040"/>
            <a:chExt cx="845264" cy="812359"/>
          </a:xfrm>
        </p:grpSpPr>
        <p:sp>
          <p:nvSpPr>
            <p:cNvPr id="1034" name="Google Shape;1034;p53"/>
            <p:cNvSpPr/>
            <p:nvPr/>
          </p:nvSpPr>
          <p:spPr>
            <a:xfrm>
              <a:off x="1700057" y="1771040"/>
              <a:ext cx="810062" cy="403718"/>
            </a:xfrm>
            <a:custGeom>
              <a:avLst/>
              <a:gdLst/>
              <a:ahLst/>
              <a:cxnLst/>
              <a:rect l="l" t="t" r="r" b="b"/>
              <a:pathLst>
                <a:path w="14705" h="7329" extrusionOk="0">
                  <a:moveTo>
                    <a:pt x="7357" y="1"/>
                  </a:moveTo>
                  <a:cubicBezTo>
                    <a:pt x="5718" y="1"/>
                    <a:pt x="4062" y="544"/>
                    <a:pt x="2679" y="1685"/>
                  </a:cubicBezTo>
                  <a:cubicBezTo>
                    <a:pt x="2644" y="1721"/>
                    <a:pt x="2798" y="1852"/>
                    <a:pt x="2763" y="1888"/>
                  </a:cubicBezTo>
                  <a:cubicBezTo>
                    <a:pt x="2179" y="2388"/>
                    <a:pt x="1679" y="2971"/>
                    <a:pt x="1274" y="3626"/>
                  </a:cubicBezTo>
                  <a:cubicBezTo>
                    <a:pt x="1268" y="3635"/>
                    <a:pt x="1251" y="3638"/>
                    <a:pt x="1227" y="3638"/>
                  </a:cubicBezTo>
                  <a:cubicBezTo>
                    <a:pt x="1179" y="3638"/>
                    <a:pt x="1108" y="3626"/>
                    <a:pt x="1060" y="3626"/>
                  </a:cubicBezTo>
                  <a:cubicBezTo>
                    <a:pt x="1036" y="3626"/>
                    <a:pt x="1018" y="3629"/>
                    <a:pt x="1012" y="3638"/>
                  </a:cubicBezTo>
                  <a:cubicBezTo>
                    <a:pt x="489" y="4531"/>
                    <a:pt x="155" y="5519"/>
                    <a:pt x="48" y="6555"/>
                  </a:cubicBezTo>
                  <a:cubicBezTo>
                    <a:pt x="0" y="6960"/>
                    <a:pt x="322" y="7329"/>
                    <a:pt x="739" y="7329"/>
                  </a:cubicBezTo>
                  <a:lnTo>
                    <a:pt x="11728" y="7329"/>
                  </a:lnTo>
                  <a:cubicBezTo>
                    <a:pt x="13550" y="7329"/>
                    <a:pt x="14705" y="5376"/>
                    <a:pt x="13812" y="3781"/>
                  </a:cubicBezTo>
                  <a:cubicBezTo>
                    <a:pt x="12446" y="1332"/>
                    <a:pt x="9922" y="1"/>
                    <a:pt x="7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3"/>
            <p:cNvSpPr/>
            <p:nvPr/>
          </p:nvSpPr>
          <p:spPr>
            <a:xfrm>
              <a:off x="1697413" y="2116875"/>
              <a:ext cx="796290" cy="183323"/>
            </a:xfrm>
            <a:custGeom>
              <a:avLst/>
              <a:gdLst/>
              <a:ahLst/>
              <a:cxnLst/>
              <a:rect l="l" t="t" r="r" b="b"/>
              <a:pathLst>
                <a:path w="14455" h="3328" extrusionOk="0">
                  <a:moveTo>
                    <a:pt x="9573" y="0"/>
                  </a:moveTo>
                  <a:cubicBezTo>
                    <a:pt x="8880" y="0"/>
                    <a:pt x="8186" y="176"/>
                    <a:pt x="7561" y="527"/>
                  </a:cubicBezTo>
                  <a:cubicBezTo>
                    <a:pt x="6962" y="181"/>
                    <a:pt x="6295" y="3"/>
                    <a:pt x="5604" y="3"/>
                  </a:cubicBezTo>
                  <a:cubicBezTo>
                    <a:pt x="5582" y="3"/>
                    <a:pt x="5560" y="3"/>
                    <a:pt x="5537" y="3"/>
                  </a:cubicBezTo>
                  <a:cubicBezTo>
                    <a:pt x="4644" y="3"/>
                    <a:pt x="3847" y="265"/>
                    <a:pt x="3335" y="670"/>
                  </a:cubicBezTo>
                  <a:cubicBezTo>
                    <a:pt x="2835" y="265"/>
                    <a:pt x="2037" y="3"/>
                    <a:pt x="1144" y="3"/>
                  </a:cubicBezTo>
                  <a:cubicBezTo>
                    <a:pt x="787" y="3"/>
                    <a:pt x="441" y="39"/>
                    <a:pt x="108" y="122"/>
                  </a:cubicBezTo>
                  <a:cubicBezTo>
                    <a:pt x="1" y="991"/>
                    <a:pt x="37" y="1884"/>
                    <a:pt x="227" y="2742"/>
                  </a:cubicBezTo>
                  <a:cubicBezTo>
                    <a:pt x="298" y="3063"/>
                    <a:pt x="572" y="3313"/>
                    <a:pt x="918" y="3325"/>
                  </a:cubicBezTo>
                  <a:lnTo>
                    <a:pt x="1132" y="3325"/>
                  </a:lnTo>
                  <a:cubicBezTo>
                    <a:pt x="2037" y="3325"/>
                    <a:pt x="2835" y="3063"/>
                    <a:pt x="3335" y="2670"/>
                  </a:cubicBezTo>
                  <a:cubicBezTo>
                    <a:pt x="3835" y="3063"/>
                    <a:pt x="4644" y="3325"/>
                    <a:pt x="5537" y="3325"/>
                  </a:cubicBezTo>
                  <a:cubicBezTo>
                    <a:pt x="5577" y="3326"/>
                    <a:pt x="5617" y="3327"/>
                    <a:pt x="5657" y="3327"/>
                  </a:cubicBezTo>
                  <a:cubicBezTo>
                    <a:pt x="6329" y="3327"/>
                    <a:pt x="6976" y="3138"/>
                    <a:pt x="7549" y="2801"/>
                  </a:cubicBezTo>
                  <a:cubicBezTo>
                    <a:pt x="8180" y="3152"/>
                    <a:pt x="8877" y="3328"/>
                    <a:pt x="9572" y="3328"/>
                  </a:cubicBezTo>
                  <a:cubicBezTo>
                    <a:pt x="10267" y="3328"/>
                    <a:pt x="10961" y="3152"/>
                    <a:pt x="11586" y="2801"/>
                  </a:cubicBezTo>
                  <a:cubicBezTo>
                    <a:pt x="12159" y="3138"/>
                    <a:pt x="12817" y="3327"/>
                    <a:pt x="13490" y="3327"/>
                  </a:cubicBezTo>
                  <a:cubicBezTo>
                    <a:pt x="13530" y="3327"/>
                    <a:pt x="13570" y="3326"/>
                    <a:pt x="13610" y="3325"/>
                  </a:cubicBezTo>
                  <a:cubicBezTo>
                    <a:pt x="13717" y="3325"/>
                    <a:pt x="13824" y="3325"/>
                    <a:pt x="13931" y="3313"/>
                  </a:cubicBezTo>
                  <a:cubicBezTo>
                    <a:pt x="14265" y="3289"/>
                    <a:pt x="14205" y="3063"/>
                    <a:pt x="14276" y="2742"/>
                  </a:cubicBezTo>
                  <a:cubicBezTo>
                    <a:pt x="14395" y="2194"/>
                    <a:pt x="14455" y="1646"/>
                    <a:pt x="14455" y="1099"/>
                  </a:cubicBezTo>
                  <a:cubicBezTo>
                    <a:pt x="14455" y="777"/>
                    <a:pt x="14443" y="468"/>
                    <a:pt x="14395" y="146"/>
                  </a:cubicBezTo>
                  <a:cubicBezTo>
                    <a:pt x="14050" y="51"/>
                    <a:pt x="14014" y="3"/>
                    <a:pt x="13610" y="3"/>
                  </a:cubicBezTo>
                  <a:cubicBezTo>
                    <a:pt x="13587" y="3"/>
                    <a:pt x="13565" y="3"/>
                    <a:pt x="13543" y="3"/>
                  </a:cubicBezTo>
                  <a:cubicBezTo>
                    <a:pt x="12852" y="3"/>
                    <a:pt x="12185" y="181"/>
                    <a:pt x="11586" y="527"/>
                  </a:cubicBezTo>
                  <a:cubicBezTo>
                    <a:pt x="10961" y="176"/>
                    <a:pt x="10267" y="0"/>
                    <a:pt x="9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3"/>
            <p:cNvSpPr/>
            <p:nvPr/>
          </p:nvSpPr>
          <p:spPr>
            <a:xfrm>
              <a:off x="2175409" y="2002240"/>
              <a:ext cx="336695" cy="297569"/>
            </a:xfrm>
            <a:custGeom>
              <a:avLst/>
              <a:gdLst/>
              <a:ahLst/>
              <a:cxnLst/>
              <a:rect l="l" t="t" r="r" b="b"/>
              <a:pathLst>
                <a:path w="6112" h="5402" extrusionOk="0">
                  <a:moveTo>
                    <a:pt x="5397" y="1"/>
                  </a:moveTo>
                  <a:cubicBezTo>
                    <a:pt x="4968" y="72"/>
                    <a:pt x="4575" y="298"/>
                    <a:pt x="4314" y="655"/>
                  </a:cubicBezTo>
                  <a:cubicBezTo>
                    <a:pt x="4156" y="616"/>
                    <a:pt x="3998" y="593"/>
                    <a:pt x="3840" y="593"/>
                  </a:cubicBezTo>
                  <a:cubicBezTo>
                    <a:pt x="3807" y="593"/>
                    <a:pt x="3775" y="594"/>
                    <a:pt x="3742" y="596"/>
                  </a:cubicBezTo>
                  <a:cubicBezTo>
                    <a:pt x="2718" y="644"/>
                    <a:pt x="1908" y="1465"/>
                    <a:pt x="1873" y="2477"/>
                  </a:cubicBezTo>
                  <a:cubicBezTo>
                    <a:pt x="1861" y="2668"/>
                    <a:pt x="1885" y="2870"/>
                    <a:pt x="1944" y="3060"/>
                  </a:cubicBezTo>
                  <a:cubicBezTo>
                    <a:pt x="1813" y="3018"/>
                    <a:pt x="1684" y="2998"/>
                    <a:pt x="1560" y="2998"/>
                  </a:cubicBezTo>
                  <a:cubicBezTo>
                    <a:pt x="642" y="2998"/>
                    <a:pt x="1" y="4077"/>
                    <a:pt x="599" y="4906"/>
                  </a:cubicBezTo>
                  <a:cubicBezTo>
                    <a:pt x="851" y="5249"/>
                    <a:pt x="1208" y="5402"/>
                    <a:pt x="1562" y="5402"/>
                  </a:cubicBezTo>
                  <a:cubicBezTo>
                    <a:pt x="2177" y="5402"/>
                    <a:pt x="2778" y="4937"/>
                    <a:pt x="2778" y="4203"/>
                  </a:cubicBezTo>
                  <a:cubicBezTo>
                    <a:pt x="3088" y="4404"/>
                    <a:pt x="3447" y="4504"/>
                    <a:pt x="3810" y="4504"/>
                  </a:cubicBezTo>
                  <a:cubicBezTo>
                    <a:pt x="4073" y="4504"/>
                    <a:pt x="4337" y="4451"/>
                    <a:pt x="4587" y="4346"/>
                  </a:cubicBezTo>
                  <a:cubicBezTo>
                    <a:pt x="4635" y="4692"/>
                    <a:pt x="4814" y="5001"/>
                    <a:pt x="5111" y="5192"/>
                  </a:cubicBezTo>
                  <a:cubicBezTo>
                    <a:pt x="5202" y="5257"/>
                    <a:pt x="5297" y="5287"/>
                    <a:pt x="5388" y="5287"/>
                  </a:cubicBezTo>
                  <a:cubicBezTo>
                    <a:pt x="5595" y="5287"/>
                    <a:pt x="5780" y="5131"/>
                    <a:pt x="5838" y="4882"/>
                  </a:cubicBezTo>
                  <a:cubicBezTo>
                    <a:pt x="5838" y="4858"/>
                    <a:pt x="5933" y="4823"/>
                    <a:pt x="5933" y="4799"/>
                  </a:cubicBezTo>
                  <a:cubicBezTo>
                    <a:pt x="6052" y="4263"/>
                    <a:pt x="6111" y="3727"/>
                    <a:pt x="6111" y="3180"/>
                  </a:cubicBezTo>
                  <a:cubicBezTo>
                    <a:pt x="6111" y="2084"/>
                    <a:pt x="5873" y="1001"/>
                    <a:pt x="53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3"/>
            <p:cNvSpPr/>
            <p:nvPr/>
          </p:nvSpPr>
          <p:spPr>
            <a:xfrm>
              <a:off x="1709917" y="2201819"/>
              <a:ext cx="792324" cy="311175"/>
            </a:xfrm>
            <a:custGeom>
              <a:avLst/>
              <a:gdLst/>
              <a:ahLst/>
              <a:cxnLst/>
              <a:rect l="l" t="t" r="r" b="b"/>
              <a:pathLst>
                <a:path w="14383" h="5649" extrusionOk="0">
                  <a:moveTo>
                    <a:pt x="2393" y="0"/>
                  </a:moveTo>
                  <a:cubicBezTo>
                    <a:pt x="2203" y="0"/>
                    <a:pt x="2012" y="39"/>
                    <a:pt x="1834" y="116"/>
                  </a:cubicBezTo>
                  <a:cubicBezTo>
                    <a:pt x="1736" y="157"/>
                    <a:pt x="1633" y="175"/>
                    <a:pt x="1532" y="175"/>
                  </a:cubicBezTo>
                  <a:cubicBezTo>
                    <a:pt x="1485" y="175"/>
                    <a:pt x="1438" y="171"/>
                    <a:pt x="1393" y="164"/>
                  </a:cubicBezTo>
                  <a:lnTo>
                    <a:pt x="1012" y="69"/>
                  </a:lnTo>
                  <a:cubicBezTo>
                    <a:pt x="957" y="57"/>
                    <a:pt x="903" y="51"/>
                    <a:pt x="849" y="51"/>
                  </a:cubicBezTo>
                  <a:cubicBezTo>
                    <a:pt x="518" y="51"/>
                    <a:pt x="225" y="265"/>
                    <a:pt x="143" y="592"/>
                  </a:cubicBezTo>
                  <a:lnTo>
                    <a:pt x="0" y="1164"/>
                  </a:lnTo>
                  <a:cubicBezTo>
                    <a:pt x="238" y="2212"/>
                    <a:pt x="691" y="3200"/>
                    <a:pt x="1357" y="4045"/>
                  </a:cubicBezTo>
                  <a:cubicBezTo>
                    <a:pt x="1488" y="4218"/>
                    <a:pt x="1799" y="4279"/>
                    <a:pt x="2170" y="4279"/>
                  </a:cubicBezTo>
                  <a:cubicBezTo>
                    <a:pt x="3050" y="4279"/>
                    <a:pt x="4274" y="3938"/>
                    <a:pt x="4274" y="3938"/>
                  </a:cubicBezTo>
                  <a:lnTo>
                    <a:pt x="4751" y="2700"/>
                  </a:lnTo>
                  <a:cubicBezTo>
                    <a:pt x="4763" y="2664"/>
                    <a:pt x="4774" y="2628"/>
                    <a:pt x="4786" y="2593"/>
                  </a:cubicBezTo>
                  <a:cubicBezTo>
                    <a:pt x="4798" y="2628"/>
                    <a:pt x="4810" y="2664"/>
                    <a:pt x="4822" y="2700"/>
                  </a:cubicBezTo>
                  <a:lnTo>
                    <a:pt x="5858" y="5403"/>
                  </a:lnTo>
                  <a:cubicBezTo>
                    <a:pt x="5917" y="5562"/>
                    <a:pt x="6936" y="5585"/>
                    <a:pt x="7535" y="5585"/>
                  </a:cubicBezTo>
                  <a:cubicBezTo>
                    <a:pt x="7788" y="5585"/>
                    <a:pt x="7965" y="5581"/>
                    <a:pt x="7965" y="5581"/>
                  </a:cubicBezTo>
                  <a:cubicBezTo>
                    <a:pt x="8031" y="5627"/>
                    <a:pt x="8104" y="5649"/>
                    <a:pt x="8176" y="5649"/>
                  </a:cubicBezTo>
                  <a:cubicBezTo>
                    <a:pt x="8326" y="5649"/>
                    <a:pt x="8472" y="5556"/>
                    <a:pt x="8537" y="5403"/>
                  </a:cubicBezTo>
                  <a:lnTo>
                    <a:pt x="9561" y="2700"/>
                  </a:lnTo>
                  <a:cubicBezTo>
                    <a:pt x="9573" y="2664"/>
                    <a:pt x="9585" y="2628"/>
                    <a:pt x="9596" y="2593"/>
                  </a:cubicBezTo>
                  <a:cubicBezTo>
                    <a:pt x="9608" y="2628"/>
                    <a:pt x="9620" y="2664"/>
                    <a:pt x="9632" y="2700"/>
                  </a:cubicBezTo>
                  <a:lnTo>
                    <a:pt x="10275" y="4390"/>
                  </a:lnTo>
                  <a:cubicBezTo>
                    <a:pt x="10275" y="4390"/>
                    <a:pt x="11298" y="4634"/>
                    <a:pt x="12025" y="4634"/>
                  </a:cubicBezTo>
                  <a:cubicBezTo>
                    <a:pt x="12326" y="4634"/>
                    <a:pt x="12575" y="4592"/>
                    <a:pt x="12680" y="4474"/>
                  </a:cubicBezTo>
                  <a:cubicBezTo>
                    <a:pt x="13526" y="3533"/>
                    <a:pt x="14109" y="2402"/>
                    <a:pt x="14383" y="1164"/>
                  </a:cubicBezTo>
                  <a:lnTo>
                    <a:pt x="14240" y="604"/>
                  </a:lnTo>
                  <a:cubicBezTo>
                    <a:pt x="14157" y="275"/>
                    <a:pt x="13870" y="52"/>
                    <a:pt x="13547" y="52"/>
                  </a:cubicBezTo>
                  <a:cubicBezTo>
                    <a:pt x="13497" y="52"/>
                    <a:pt x="13446" y="57"/>
                    <a:pt x="13395" y="69"/>
                  </a:cubicBezTo>
                  <a:lnTo>
                    <a:pt x="13014" y="164"/>
                  </a:lnTo>
                  <a:cubicBezTo>
                    <a:pt x="12964" y="175"/>
                    <a:pt x="12914" y="181"/>
                    <a:pt x="12865" y="181"/>
                  </a:cubicBezTo>
                  <a:cubicBezTo>
                    <a:pt x="12761" y="181"/>
                    <a:pt x="12658" y="157"/>
                    <a:pt x="12561" y="116"/>
                  </a:cubicBezTo>
                  <a:cubicBezTo>
                    <a:pt x="12383" y="39"/>
                    <a:pt x="12195" y="0"/>
                    <a:pt x="12007" y="0"/>
                  </a:cubicBezTo>
                  <a:cubicBezTo>
                    <a:pt x="11820" y="0"/>
                    <a:pt x="11632" y="39"/>
                    <a:pt x="11454" y="116"/>
                  </a:cubicBezTo>
                  <a:cubicBezTo>
                    <a:pt x="11357" y="157"/>
                    <a:pt x="11254" y="181"/>
                    <a:pt x="11150" y="181"/>
                  </a:cubicBezTo>
                  <a:cubicBezTo>
                    <a:pt x="11101" y="181"/>
                    <a:pt x="11051" y="175"/>
                    <a:pt x="11001" y="164"/>
                  </a:cubicBezTo>
                  <a:lnTo>
                    <a:pt x="10620" y="69"/>
                  </a:lnTo>
                  <a:cubicBezTo>
                    <a:pt x="10569" y="57"/>
                    <a:pt x="10518" y="52"/>
                    <a:pt x="10467" y="52"/>
                  </a:cubicBezTo>
                  <a:cubicBezTo>
                    <a:pt x="10142" y="52"/>
                    <a:pt x="9846" y="275"/>
                    <a:pt x="9763" y="604"/>
                  </a:cubicBezTo>
                  <a:lnTo>
                    <a:pt x="9620" y="1259"/>
                  </a:lnTo>
                  <a:lnTo>
                    <a:pt x="9454" y="592"/>
                  </a:lnTo>
                  <a:cubicBezTo>
                    <a:pt x="9372" y="265"/>
                    <a:pt x="9078" y="51"/>
                    <a:pt x="8755" y="51"/>
                  </a:cubicBezTo>
                  <a:cubicBezTo>
                    <a:pt x="8703" y="51"/>
                    <a:pt x="8649" y="57"/>
                    <a:pt x="8596" y="69"/>
                  </a:cubicBezTo>
                  <a:lnTo>
                    <a:pt x="8215" y="164"/>
                  </a:lnTo>
                  <a:cubicBezTo>
                    <a:pt x="8166" y="171"/>
                    <a:pt x="8117" y="175"/>
                    <a:pt x="8069" y="175"/>
                  </a:cubicBezTo>
                  <a:cubicBezTo>
                    <a:pt x="7964" y="175"/>
                    <a:pt x="7861" y="157"/>
                    <a:pt x="7763" y="116"/>
                  </a:cubicBezTo>
                  <a:cubicBezTo>
                    <a:pt x="7590" y="39"/>
                    <a:pt x="7403" y="0"/>
                    <a:pt x="7214" y="0"/>
                  </a:cubicBezTo>
                  <a:cubicBezTo>
                    <a:pt x="7025" y="0"/>
                    <a:pt x="6834" y="39"/>
                    <a:pt x="6656" y="116"/>
                  </a:cubicBezTo>
                  <a:cubicBezTo>
                    <a:pt x="6558" y="157"/>
                    <a:pt x="6455" y="175"/>
                    <a:pt x="6354" y="175"/>
                  </a:cubicBezTo>
                  <a:cubicBezTo>
                    <a:pt x="6307" y="175"/>
                    <a:pt x="6260" y="171"/>
                    <a:pt x="6215" y="164"/>
                  </a:cubicBezTo>
                  <a:lnTo>
                    <a:pt x="5822" y="69"/>
                  </a:lnTo>
                  <a:cubicBezTo>
                    <a:pt x="5769" y="57"/>
                    <a:pt x="5716" y="51"/>
                    <a:pt x="5664" y="51"/>
                  </a:cubicBezTo>
                  <a:cubicBezTo>
                    <a:pt x="5340" y="51"/>
                    <a:pt x="5047" y="265"/>
                    <a:pt x="4965" y="592"/>
                  </a:cubicBezTo>
                  <a:lnTo>
                    <a:pt x="4798" y="1259"/>
                  </a:lnTo>
                  <a:lnTo>
                    <a:pt x="4632" y="592"/>
                  </a:lnTo>
                  <a:cubicBezTo>
                    <a:pt x="4550" y="265"/>
                    <a:pt x="4256" y="51"/>
                    <a:pt x="3933" y="51"/>
                  </a:cubicBezTo>
                  <a:cubicBezTo>
                    <a:pt x="3881" y="51"/>
                    <a:pt x="3827" y="57"/>
                    <a:pt x="3774" y="69"/>
                  </a:cubicBezTo>
                  <a:lnTo>
                    <a:pt x="3393" y="164"/>
                  </a:lnTo>
                  <a:cubicBezTo>
                    <a:pt x="3344" y="171"/>
                    <a:pt x="3295" y="175"/>
                    <a:pt x="3247" y="175"/>
                  </a:cubicBezTo>
                  <a:cubicBezTo>
                    <a:pt x="3143" y="175"/>
                    <a:pt x="3042" y="157"/>
                    <a:pt x="2953" y="116"/>
                  </a:cubicBezTo>
                  <a:cubicBezTo>
                    <a:pt x="2774" y="39"/>
                    <a:pt x="2584" y="0"/>
                    <a:pt x="2393"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53"/>
            <p:cNvSpPr/>
            <p:nvPr/>
          </p:nvSpPr>
          <p:spPr>
            <a:xfrm>
              <a:off x="1709256" y="2204629"/>
              <a:ext cx="597534" cy="231192"/>
            </a:xfrm>
            <a:custGeom>
              <a:avLst/>
              <a:gdLst/>
              <a:ahLst/>
              <a:cxnLst/>
              <a:rect l="l" t="t" r="r" b="b"/>
              <a:pathLst>
                <a:path w="10847" h="4197" extrusionOk="0">
                  <a:moveTo>
                    <a:pt x="5669" y="1"/>
                  </a:moveTo>
                  <a:cubicBezTo>
                    <a:pt x="5344" y="1"/>
                    <a:pt x="5047" y="222"/>
                    <a:pt x="4965" y="541"/>
                  </a:cubicBezTo>
                  <a:lnTo>
                    <a:pt x="4763" y="1363"/>
                  </a:lnTo>
                  <a:cubicBezTo>
                    <a:pt x="4655" y="1792"/>
                    <a:pt x="4679" y="2244"/>
                    <a:pt x="4834" y="2649"/>
                  </a:cubicBezTo>
                  <a:lnTo>
                    <a:pt x="5417" y="4161"/>
                  </a:lnTo>
                  <a:lnTo>
                    <a:pt x="6037" y="4161"/>
                  </a:lnTo>
                  <a:cubicBezTo>
                    <a:pt x="6037" y="4161"/>
                    <a:pt x="5239" y="1172"/>
                    <a:pt x="6001" y="65"/>
                  </a:cubicBezTo>
                  <a:lnTo>
                    <a:pt x="5822" y="18"/>
                  </a:lnTo>
                  <a:cubicBezTo>
                    <a:pt x="5771" y="6"/>
                    <a:pt x="5719" y="1"/>
                    <a:pt x="5669" y="1"/>
                  </a:cubicBezTo>
                  <a:close/>
                  <a:moveTo>
                    <a:pt x="10479" y="1"/>
                  </a:moveTo>
                  <a:cubicBezTo>
                    <a:pt x="10154" y="1"/>
                    <a:pt x="9858" y="224"/>
                    <a:pt x="9775" y="553"/>
                  </a:cubicBezTo>
                  <a:lnTo>
                    <a:pt x="9573" y="1363"/>
                  </a:lnTo>
                  <a:cubicBezTo>
                    <a:pt x="9466" y="1792"/>
                    <a:pt x="9489" y="2244"/>
                    <a:pt x="9644" y="2649"/>
                  </a:cubicBezTo>
                  <a:lnTo>
                    <a:pt x="10228" y="4161"/>
                  </a:lnTo>
                  <a:lnTo>
                    <a:pt x="10842" y="4161"/>
                  </a:lnTo>
                  <a:cubicBezTo>
                    <a:pt x="10769" y="3980"/>
                    <a:pt x="9910" y="1777"/>
                    <a:pt x="10811" y="65"/>
                  </a:cubicBezTo>
                  <a:lnTo>
                    <a:pt x="10632" y="18"/>
                  </a:lnTo>
                  <a:cubicBezTo>
                    <a:pt x="10581" y="6"/>
                    <a:pt x="10530" y="1"/>
                    <a:pt x="10479" y="1"/>
                  </a:cubicBezTo>
                  <a:close/>
                  <a:moveTo>
                    <a:pt x="10842" y="4161"/>
                  </a:moveTo>
                  <a:cubicBezTo>
                    <a:pt x="10845" y="4169"/>
                    <a:pt x="10847" y="4173"/>
                    <a:pt x="10847" y="4173"/>
                  </a:cubicBezTo>
                  <a:lnTo>
                    <a:pt x="10847" y="4161"/>
                  </a:lnTo>
                  <a:close/>
                  <a:moveTo>
                    <a:pt x="854" y="0"/>
                  </a:moveTo>
                  <a:cubicBezTo>
                    <a:pt x="531" y="0"/>
                    <a:pt x="237" y="215"/>
                    <a:pt x="155" y="553"/>
                  </a:cubicBezTo>
                  <a:lnTo>
                    <a:pt x="0" y="1125"/>
                  </a:lnTo>
                  <a:cubicBezTo>
                    <a:pt x="179" y="1911"/>
                    <a:pt x="488" y="2661"/>
                    <a:pt x="905" y="3339"/>
                  </a:cubicBezTo>
                  <a:lnTo>
                    <a:pt x="1786" y="4173"/>
                  </a:lnTo>
                  <a:lnTo>
                    <a:pt x="2858" y="4197"/>
                  </a:lnTo>
                  <a:lnTo>
                    <a:pt x="3453" y="3685"/>
                  </a:lnTo>
                  <a:cubicBezTo>
                    <a:pt x="893" y="2827"/>
                    <a:pt x="988" y="148"/>
                    <a:pt x="1191" y="65"/>
                  </a:cubicBezTo>
                  <a:lnTo>
                    <a:pt x="1012" y="18"/>
                  </a:lnTo>
                  <a:cubicBezTo>
                    <a:pt x="959" y="6"/>
                    <a:pt x="906" y="0"/>
                    <a:pt x="854"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3"/>
            <p:cNvSpPr/>
            <p:nvPr/>
          </p:nvSpPr>
          <p:spPr>
            <a:xfrm>
              <a:off x="1877825" y="2241317"/>
              <a:ext cx="595551" cy="116450"/>
            </a:xfrm>
            <a:custGeom>
              <a:avLst/>
              <a:gdLst/>
              <a:ahLst/>
              <a:cxnLst/>
              <a:rect l="l" t="t" r="r" b="b"/>
              <a:pathLst>
                <a:path w="10811" h="2114" extrusionOk="0">
                  <a:moveTo>
                    <a:pt x="546" y="1"/>
                  </a:moveTo>
                  <a:cubicBezTo>
                    <a:pt x="369" y="1"/>
                    <a:pt x="196" y="81"/>
                    <a:pt x="95" y="233"/>
                  </a:cubicBezTo>
                  <a:cubicBezTo>
                    <a:pt x="0" y="399"/>
                    <a:pt x="131" y="506"/>
                    <a:pt x="179" y="911"/>
                  </a:cubicBezTo>
                  <a:cubicBezTo>
                    <a:pt x="262" y="1507"/>
                    <a:pt x="48" y="1828"/>
                    <a:pt x="262" y="2030"/>
                  </a:cubicBezTo>
                  <a:cubicBezTo>
                    <a:pt x="322" y="2078"/>
                    <a:pt x="393" y="2102"/>
                    <a:pt x="464" y="2114"/>
                  </a:cubicBezTo>
                  <a:cubicBezTo>
                    <a:pt x="762" y="2102"/>
                    <a:pt x="1000" y="1566"/>
                    <a:pt x="1060" y="1161"/>
                  </a:cubicBezTo>
                  <a:cubicBezTo>
                    <a:pt x="1072" y="1078"/>
                    <a:pt x="1191" y="233"/>
                    <a:pt x="762" y="42"/>
                  </a:cubicBezTo>
                  <a:cubicBezTo>
                    <a:pt x="693" y="14"/>
                    <a:pt x="619" y="1"/>
                    <a:pt x="546" y="1"/>
                  </a:cubicBezTo>
                  <a:close/>
                  <a:moveTo>
                    <a:pt x="5356" y="1"/>
                  </a:moveTo>
                  <a:cubicBezTo>
                    <a:pt x="5179" y="1"/>
                    <a:pt x="5007" y="81"/>
                    <a:pt x="4905" y="233"/>
                  </a:cubicBezTo>
                  <a:cubicBezTo>
                    <a:pt x="4810" y="399"/>
                    <a:pt x="4941" y="506"/>
                    <a:pt x="4989" y="911"/>
                  </a:cubicBezTo>
                  <a:cubicBezTo>
                    <a:pt x="5072" y="1507"/>
                    <a:pt x="4858" y="1828"/>
                    <a:pt x="5072" y="2030"/>
                  </a:cubicBezTo>
                  <a:cubicBezTo>
                    <a:pt x="5132" y="2078"/>
                    <a:pt x="5203" y="2102"/>
                    <a:pt x="5275" y="2114"/>
                  </a:cubicBezTo>
                  <a:cubicBezTo>
                    <a:pt x="5572" y="2114"/>
                    <a:pt x="5810" y="1566"/>
                    <a:pt x="5870" y="1161"/>
                  </a:cubicBezTo>
                  <a:cubicBezTo>
                    <a:pt x="5882" y="1078"/>
                    <a:pt x="6001" y="233"/>
                    <a:pt x="5572" y="42"/>
                  </a:cubicBezTo>
                  <a:cubicBezTo>
                    <a:pt x="5503" y="14"/>
                    <a:pt x="5429" y="1"/>
                    <a:pt x="5356" y="1"/>
                  </a:cubicBezTo>
                  <a:close/>
                  <a:moveTo>
                    <a:pt x="10169" y="1"/>
                  </a:moveTo>
                  <a:cubicBezTo>
                    <a:pt x="9994" y="1"/>
                    <a:pt x="9825" y="81"/>
                    <a:pt x="9716" y="233"/>
                  </a:cubicBezTo>
                  <a:cubicBezTo>
                    <a:pt x="9620" y="399"/>
                    <a:pt x="9751" y="506"/>
                    <a:pt x="9799" y="911"/>
                  </a:cubicBezTo>
                  <a:cubicBezTo>
                    <a:pt x="9882" y="1507"/>
                    <a:pt x="9668" y="1828"/>
                    <a:pt x="9894" y="2030"/>
                  </a:cubicBezTo>
                  <a:cubicBezTo>
                    <a:pt x="9942" y="2078"/>
                    <a:pt x="10013" y="2102"/>
                    <a:pt x="10085" y="2114"/>
                  </a:cubicBezTo>
                  <a:cubicBezTo>
                    <a:pt x="10382" y="2114"/>
                    <a:pt x="10620" y="1566"/>
                    <a:pt x="10680" y="1161"/>
                  </a:cubicBezTo>
                  <a:cubicBezTo>
                    <a:pt x="10692" y="1078"/>
                    <a:pt x="10811" y="233"/>
                    <a:pt x="10382" y="42"/>
                  </a:cubicBezTo>
                  <a:cubicBezTo>
                    <a:pt x="10313" y="14"/>
                    <a:pt x="10240" y="1"/>
                    <a:pt x="10169"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3"/>
            <p:cNvSpPr/>
            <p:nvPr/>
          </p:nvSpPr>
          <p:spPr>
            <a:xfrm>
              <a:off x="1752500" y="2266712"/>
              <a:ext cx="707103" cy="316684"/>
            </a:xfrm>
            <a:custGeom>
              <a:avLst/>
              <a:gdLst/>
              <a:ahLst/>
              <a:cxnLst/>
              <a:rect l="l" t="t" r="r" b="b"/>
              <a:pathLst>
                <a:path w="12836" h="5749" extrusionOk="0">
                  <a:moveTo>
                    <a:pt x="4073" y="1"/>
                  </a:moveTo>
                  <a:cubicBezTo>
                    <a:pt x="3942" y="1"/>
                    <a:pt x="3811" y="87"/>
                    <a:pt x="3811" y="260"/>
                  </a:cubicBezTo>
                  <a:lnTo>
                    <a:pt x="3811" y="986"/>
                  </a:lnTo>
                  <a:cubicBezTo>
                    <a:pt x="3811" y="1891"/>
                    <a:pt x="3073" y="2641"/>
                    <a:pt x="2156" y="2641"/>
                  </a:cubicBezTo>
                  <a:lnTo>
                    <a:pt x="1299" y="2641"/>
                  </a:lnTo>
                  <a:cubicBezTo>
                    <a:pt x="799" y="2641"/>
                    <a:pt x="311" y="2403"/>
                    <a:pt x="1" y="1998"/>
                  </a:cubicBezTo>
                  <a:lnTo>
                    <a:pt x="1" y="1998"/>
                  </a:lnTo>
                  <a:cubicBezTo>
                    <a:pt x="1311" y="4320"/>
                    <a:pt x="3763" y="5749"/>
                    <a:pt x="6418" y="5749"/>
                  </a:cubicBezTo>
                  <a:cubicBezTo>
                    <a:pt x="9074" y="5749"/>
                    <a:pt x="11526" y="4320"/>
                    <a:pt x="12836" y="1998"/>
                  </a:cubicBezTo>
                  <a:lnTo>
                    <a:pt x="12836" y="1998"/>
                  </a:lnTo>
                  <a:cubicBezTo>
                    <a:pt x="12526" y="2403"/>
                    <a:pt x="12038" y="2641"/>
                    <a:pt x="11538" y="2641"/>
                  </a:cubicBezTo>
                  <a:lnTo>
                    <a:pt x="10681" y="2641"/>
                  </a:lnTo>
                  <a:cubicBezTo>
                    <a:pt x="9764" y="2641"/>
                    <a:pt x="9026" y="1891"/>
                    <a:pt x="9026" y="986"/>
                  </a:cubicBezTo>
                  <a:lnTo>
                    <a:pt x="9026" y="260"/>
                  </a:lnTo>
                  <a:cubicBezTo>
                    <a:pt x="9026" y="87"/>
                    <a:pt x="8895" y="1"/>
                    <a:pt x="8764" y="1"/>
                  </a:cubicBezTo>
                  <a:cubicBezTo>
                    <a:pt x="8633" y="1"/>
                    <a:pt x="8502" y="87"/>
                    <a:pt x="8502" y="260"/>
                  </a:cubicBezTo>
                  <a:lnTo>
                    <a:pt x="8502" y="986"/>
                  </a:lnTo>
                  <a:cubicBezTo>
                    <a:pt x="8502" y="1891"/>
                    <a:pt x="7764" y="2641"/>
                    <a:pt x="6847" y="2641"/>
                  </a:cubicBezTo>
                  <a:lnTo>
                    <a:pt x="5990" y="2641"/>
                  </a:lnTo>
                  <a:cubicBezTo>
                    <a:pt x="5073" y="2641"/>
                    <a:pt x="4335" y="1891"/>
                    <a:pt x="4335" y="986"/>
                  </a:cubicBezTo>
                  <a:lnTo>
                    <a:pt x="4335" y="260"/>
                  </a:lnTo>
                  <a:cubicBezTo>
                    <a:pt x="4335" y="87"/>
                    <a:pt x="4204" y="1"/>
                    <a:pt x="4073" y="1"/>
                  </a:cubicBezTo>
                  <a:close/>
                </a:path>
              </a:pathLst>
            </a:custGeom>
            <a:solidFill>
              <a:srgbClr val="F2B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3"/>
            <p:cNvSpPr/>
            <p:nvPr/>
          </p:nvSpPr>
          <p:spPr>
            <a:xfrm>
              <a:off x="1752500" y="2376775"/>
              <a:ext cx="417233" cy="206624"/>
            </a:xfrm>
            <a:custGeom>
              <a:avLst/>
              <a:gdLst/>
              <a:ahLst/>
              <a:cxnLst/>
              <a:rect l="l" t="t" r="r" b="b"/>
              <a:pathLst>
                <a:path w="7574" h="3751" extrusionOk="0">
                  <a:moveTo>
                    <a:pt x="1" y="0"/>
                  </a:moveTo>
                  <a:cubicBezTo>
                    <a:pt x="1311" y="2322"/>
                    <a:pt x="3763" y="3751"/>
                    <a:pt x="6418" y="3751"/>
                  </a:cubicBezTo>
                  <a:cubicBezTo>
                    <a:pt x="6811" y="3751"/>
                    <a:pt x="7192" y="3715"/>
                    <a:pt x="7573" y="3655"/>
                  </a:cubicBezTo>
                  <a:cubicBezTo>
                    <a:pt x="5585" y="3334"/>
                    <a:pt x="3811" y="2215"/>
                    <a:pt x="2668" y="560"/>
                  </a:cubicBezTo>
                  <a:cubicBezTo>
                    <a:pt x="2501" y="607"/>
                    <a:pt x="2335" y="643"/>
                    <a:pt x="2156" y="643"/>
                  </a:cubicBezTo>
                  <a:lnTo>
                    <a:pt x="1299" y="643"/>
                  </a:lnTo>
                  <a:cubicBezTo>
                    <a:pt x="799" y="643"/>
                    <a:pt x="311" y="405"/>
                    <a:pt x="1" y="0"/>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3"/>
            <p:cNvSpPr/>
            <p:nvPr/>
          </p:nvSpPr>
          <p:spPr>
            <a:xfrm>
              <a:off x="2190669" y="2462546"/>
              <a:ext cx="124002" cy="72272"/>
            </a:xfrm>
            <a:custGeom>
              <a:avLst/>
              <a:gdLst/>
              <a:ahLst/>
              <a:cxnLst/>
              <a:rect l="l" t="t" r="r" b="b"/>
              <a:pathLst>
                <a:path w="2251" h="1312" extrusionOk="0">
                  <a:moveTo>
                    <a:pt x="1643" y="1"/>
                  </a:moveTo>
                  <a:cubicBezTo>
                    <a:pt x="1499" y="1"/>
                    <a:pt x="1344" y="21"/>
                    <a:pt x="1203" y="62"/>
                  </a:cubicBezTo>
                  <a:cubicBezTo>
                    <a:pt x="488" y="277"/>
                    <a:pt x="0" y="1074"/>
                    <a:pt x="119" y="1253"/>
                  </a:cubicBezTo>
                  <a:cubicBezTo>
                    <a:pt x="148" y="1294"/>
                    <a:pt x="205" y="1311"/>
                    <a:pt x="280" y="1311"/>
                  </a:cubicBezTo>
                  <a:cubicBezTo>
                    <a:pt x="551" y="1311"/>
                    <a:pt x="1058" y="1086"/>
                    <a:pt x="1310" y="955"/>
                  </a:cubicBezTo>
                  <a:cubicBezTo>
                    <a:pt x="1584" y="812"/>
                    <a:pt x="2251" y="419"/>
                    <a:pt x="2179" y="193"/>
                  </a:cubicBezTo>
                  <a:cubicBezTo>
                    <a:pt x="2140" y="69"/>
                    <a:pt x="1910" y="1"/>
                    <a:pt x="1643" y="1"/>
                  </a:cubicBezTo>
                  <a:close/>
                </a:path>
              </a:pathLst>
            </a:custGeom>
            <a:solidFill>
              <a:srgbClr val="F2D1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3"/>
            <p:cNvSpPr/>
            <p:nvPr/>
          </p:nvSpPr>
          <p:spPr>
            <a:xfrm>
              <a:off x="1897436" y="1927432"/>
              <a:ext cx="645240" cy="103560"/>
            </a:xfrm>
            <a:custGeom>
              <a:avLst/>
              <a:gdLst/>
              <a:ahLst/>
              <a:cxnLst/>
              <a:rect l="l" t="t" r="r" b="b"/>
              <a:pathLst>
                <a:path w="11713" h="1880" extrusionOk="0">
                  <a:moveTo>
                    <a:pt x="634" y="0"/>
                  </a:moveTo>
                  <a:cubicBezTo>
                    <a:pt x="1" y="0"/>
                    <a:pt x="1" y="967"/>
                    <a:pt x="634" y="967"/>
                  </a:cubicBezTo>
                  <a:cubicBezTo>
                    <a:pt x="645" y="967"/>
                    <a:pt x="656" y="966"/>
                    <a:pt x="668" y="966"/>
                  </a:cubicBezTo>
                  <a:lnTo>
                    <a:pt x="8443" y="966"/>
                  </a:lnTo>
                  <a:lnTo>
                    <a:pt x="10848" y="1835"/>
                  </a:lnTo>
                  <a:lnTo>
                    <a:pt x="10848" y="1847"/>
                  </a:lnTo>
                  <a:cubicBezTo>
                    <a:pt x="10910" y="1869"/>
                    <a:pt x="10969" y="1879"/>
                    <a:pt x="11025" y="1879"/>
                  </a:cubicBezTo>
                  <a:cubicBezTo>
                    <a:pt x="11503" y="1879"/>
                    <a:pt x="11713" y="1134"/>
                    <a:pt x="11169" y="942"/>
                  </a:cubicBezTo>
                  <a:lnTo>
                    <a:pt x="8681" y="37"/>
                  </a:lnTo>
                  <a:cubicBezTo>
                    <a:pt x="8621" y="1"/>
                    <a:pt x="8550" y="1"/>
                    <a:pt x="8478" y="1"/>
                  </a:cubicBezTo>
                  <a:lnTo>
                    <a:pt x="668" y="1"/>
                  </a:lnTo>
                  <a:cubicBezTo>
                    <a:pt x="656" y="1"/>
                    <a:pt x="645" y="0"/>
                    <a:pt x="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3"/>
            <p:cNvSpPr/>
            <p:nvPr/>
          </p:nvSpPr>
          <p:spPr>
            <a:xfrm>
              <a:off x="2310044" y="1927487"/>
              <a:ext cx="224371" cy="102734"/>
            </a:xfrm>
            <a:custGeom>
              <a:avLst/>
              <a:gdLst/>
              <a:ahLst/>
              <a:cxnLst/>
              <a:rect l="l" t="t" r="r" b="b"/>
              <a:pathLst>
                <a:path w="4073" h="1865" extrusionOk="0">
                  <a:moveTo>
                    <a:pt x="643" y="0"/>
                  </a:moveTo>
                  <a:cubicBezTo>
                    <a:pt x="0" y="0"/>
                    <a:pt x="0" y="965"/>
                    <a:pt x="643" y="965"/>
                  </a:cubicBezTo>
                  <a:lnTo>
                    <a:pt x="953" y="965"/>
                  </a:lnTo>
                  <a:lnTo>
                    <a:pt x="3358" y="1834"/>
                  </a:lnTo>
                  <a:cubicBezTo>
                    <a:pt x="3413" y="1855"/>
                    <a:pt x="3470" y="1865"/>
                    <a:pt x="3526" y="1865"/>
                  </a:cubicBezTo>
                  <a:cubicBezTo>
                    <a:pt x="3721" y="1865"/>
                    <a:pt x="3903" y="1743"/>
                    <a:pt x="3977" y="1548"/>
                  </a:cubicBezTo>
                  <a:lnTo>
                    <a:pt x="3977" y="1560"/>
                  </a:lnTo>
                  <a:cubicBezTo>
                    <a:pt x="4072" y="1298"/>
                    <a:pt x="3941" y="1024"/>
                    <a:pt x="3691" y="941"/>
                  </a:cubicBezTo>
                  <a:lnTo>
                    <a:pt x="1203" y="36"/>
                  </a:lnTo>
                  <a:cubicBezTo>
                    <a:pt x="1131" y="12"/>
                    <a:pt x="1060" y="0"/>
                    <a:pt x="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3"/>
            <p:cNvSpPr/>
            <p:nvPr/>
          </p:nvSpPr>
          <p:spPr>
            <a:xfrm>
              <a:off x="1755806" y="1863861"/>
              <a:ext cx="476892" cy="165971"/>
            </a:xfrm>
            <a:custGeom>
              <a:avLst/>
              <a:gdLst/>
              <a:ahLst/>
              <a:cxnLst/>
              <a:rect l="l" t="t" r="r" b="b"/>
              <a:pathLst>
                <a:path w="8657" h="3013" extrusionOk="0">
                  <a:moveTo>
                    <a:pt x="1667" y="0"/>
                  </a:moveTo>
                  <a:cubicBezTo>
                    <a:pt x="1001" y="548"/>
                    <a:pt x="441" y="1215"/>
                    <a:pt x="0" y="1953"/>
                  </a:cubicBezTo>
                  <a:cubicBezTo>
                    <a:pt x="191" y="2584"/>
                    <a:pt x="774" y="3013"/>
                    <a:pt x="1441" y="3013"/>
                  </a:cubicBezTo>
                  <a:lnTo>
                    <a:pt x="7156" y="3013"/>
                  </a:lnTo>
                  <a:cubicBezTo>
                    <a:pt x="7990" y="3013"/>
                    <a:pt x="8656" y="2334"/>
                    <a:pt x="8656" y="1512"/>
                  </a:cubicBezTo>
                  <a:cubicBezTo>
                    <a:pt x="8656" y="679"/>
                    <a:pt x="7990" y="0"/>
                    <a:pt x="7156"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53"/>
            <p:cNvSpPr/>
            <p:nvPr/>
          </p:nvSpPr>
          <p:spPr>
            <a:xfrm>
              <a:off x="1772883" y="1863861"/>
              <a:ext cx="455188" cy="109564"/>
            </a:xfrm>
            <a:custGeom>
              <a:avLst/>
              <a:gdLst/>
              <a:ahLst/>
              <a:cxnLst/>
              <a:rect l="l" t="t" r="r" b="b"/>
              <a:pathLst>
                <a:path w="8263" h="1989" extrusionOk="0">
                  <a:moveTo>
                    <a:pt x="1357" y="0"/>
                  </a:moveTo>
                  <a:cubicBezTo>
                    <a:pt x="833" y="429"/>
                    <a:pt x="381" y="929"/>
                    <a:pt x="0" y="1477"/>
                  </a:cubicBezTo>
                  <a:cubicBezTo>
                    <a:pt x="286" y="1798"/>
                    <a:pt x="691" y="1989"/>
                    <a:pt x="1131" y="1989"/>
                  </a:cubicBezTo>
                  <a:lnTo>
                    <a:pt x="6846" y="1989"/>
                  </a:lnTo>
                  <a:cubicBezTo>
                    <a:pt x="7477" y="1989"/>
                    <a:pt x="8049" y="1596"/>
                    <a:pt x="8263" y="1000"/>
                  </a:cubicBezTo>
                  <a:cubicBezTo>
                    <a:pt x="8049" y="393"/>
                    <a:pt x="7477" y="0"/>
                    <a:pt x="6846"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53"/>
            <p:cNvSpPr/>
            <p:nvPr/>
          </p:nvSpPr>
          <p:spPr>
            <a:xfrm>
              <a:off x="1984034" y="1863861"/>
              <a:ext cx="33548" cy="104331"/>
            </a:xfrm>
            <a:custGeom>
              <a:avLst/>
              <a:gdLst/>
              <a:ahLst/>
              <a:cxnLst/>
              <a:rect l="l" t="t" r="r" b="b"/>
              <a:pathLst>
                <a:path w="609" h="1894" extrusionOk="0">
                  <a:moveTo>
                    <a:pt x="1" y="0"/>
                  </a:moveTo>
                  <a:lnTo>
                    <a:pt x="1" y="1893"/>
                  </a:lnTo>
                  <a:lnTo>
                    <a:pt x="608" y="1893"/>
                  </a:lnTo>
                  <a:lnTo>
                    <a:pt x="608" y="0"/>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3"/>
            <p:cNvSpPr/>
            <p:nvPr/>
          </p:nvSpPr>
          <p:spPr>
            <a:xfrm>
              <a:off x="1984034" y="1920270"/>
              <a:ext cx="33548" cy="109564"/>
            </a:xfrm>
            <a:custGeom>
              <a:avLst/>
              <a:gdLst/>
              <a:ahLst/>
              <a:cxnLst/>
              <a:rect l="l" t="t" r="r" b="b"/>
              <a:pathLst>
                <a:path w="609" h="1989" extrusionOk="0">
                  <a:moveTo>
                    <a:pt x="1" y="0"/>
                  </a:moveTo>
                  <a:lnTo>
                    <a:pt x="1" y="1989"/>
                  </a:lnTo>
                  <a:lnTo>
                    <a:pt x="608" y="1989"/>
                  </a:lnTo>
                  <a:lnTo>
                    <a:pt x="608" y="0"/>
                  </a:lnTo>
                  <a:close/>
                </a:path>
              </a:pathLst>
            </a:custGeom>
            <a:solidFill>
              <a:srgbClr val="C0DF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3"/>
            <p:cNvSpPr/>
            <p:nvPr/>
          </p:nvSpPr>
          <p:spPr>
            <a:xfrm>
              <a:off x="1901403" y="1918948"/>
              <a:ext cx="265026" cy="55801"/>
            </a:xfrm>
            <a:custGeom>
              <a:avLst/>
              <a:gdLst/>
              <a:ahLst/>
              <a:cxnLst/>
              <a:rect l="l" t="t" r="r" b="b"/>
              <a:pathLst>
                <a:path w="4811" h="1013" extrusionOk="0">
                  <a:moveTo>
                    <a:pt x="453" y="0"/>
                  </a:moveTo>
                  <a:cubicBezTo>
                    <a:pt x="203" y="0"/>
                    <a:pt x="1" y="203"/>
                    <a:pt x="1" y="453"/>
                  </a:cubicBezTo>
                  <a:lnTo>
                    <a:pt x="1" y="560"/>
                  </a:lnTo>
                  <a:cubicBezTo>
                    <a:pt x="1" y="810"/>
                    <a:pt x="203" y="1013"/>
                    <a:pt x="453" y="1013"/>
                  </a:cubicBezTo>
                  <a:lnTo>
                    <a:pt x="4370" y="1013"/>
                  </a:lnTo>
                  <a:cubicBezTo>
                    <a:pt x="4608" y="1013"/>
                    <a:pt x="4811" y="810"/>
                    <a:pt x="4811" y="560"/>
                  </a:cubicBezTo>
                  <a:lnTo>
                    <a:pt x="4811" y="453"/>
                  </a:lnTo>
                  <a:cubicBezTo>
                    <a:pt x="4811" y="203"/>
                    <a:pt x="4608" y="0"/>
                    <a:pt x="4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3"/>
            <p:cNvSpPr/>
            <p:nvPr/>
          </p:nvSpPr>
          <p:spPr>
            <a:xfrm>
              <a:off x="2062094" y="1930406"/>
              <a:ext cx="87975" cy="33216"/>
            </a:xfrm>
            <a:custGeom>
              <a:avLst/>
              <a:gdLst/>
              <a:ahLst/>
              <a:cxnLst/>
              <a:rect l="l" t="t" r="r" b="b"/>
              <a:pathLst>
                <a:path w="1597" h="603" extrusionOk="0">
                  <a:moveTo>
                    <a:pt x="403" y="0"/>
                  </a:moveTo>
                  <a:cubicBezTo>
                    <a:pt x="329" y="0"/>
                    <a:pt x="253" y="28"/>
                    <a:pt x="191" y="90"/>
                  </a:cubicBezTo>
                  <a:cubicBezTo>
                    <a:pt x="1" y="281"/>
                    <a:pt x="132" y="602"/>
                    <a:pt x="406" y="602"/>
                  </a:cubicBezTo>
                  <a:cubicBezTo>
                    <a:pt x="560" y="602"/>
                    <a:pt x="703" y="471"/>
                    <a:pt x="703" y="304"/>
                  </a:cubicBezTo>
                  <a:cubicBezTo>
                    <a:pt x="703" y="120"/>
                    <a:pt x="557" y="0"/>
                    <a:pt x="403" y="0"/>
                  </a:cubicBezTo>
                  <a:close/>
                  <a:moveTo>
                    <a:pt x="1296" y="0"/>
                  </a:moveTo>
                  <a:cubicBezTo>
                    <a:pt x="1222" y="0"/>
                    <a:pt x="1146" y="28"/>
                    <a:pt x="1084" y="90"/>
                  </a:cubicBezTo>
                  <a:cubicBezTo>
                    <a:pt x="894" y="281"/>
                    <a:pt x="1025" y="602"/>
                    <a:pt x="1298" y="602"/>
                  </a:cubicBezTo>
                  <a:cubicBezTo>
                    <a:pt x="1453" y="602"/>
                    <a:pt x="1596" y="471"/>
                    <a:pt x="1596" y="304"/>
                  </a:cubicBezTo>
                  <a:cubicBezTo>
                    <a:pt x="1596" y="120"/>
                    <a:pt x="1450" y="0"/>
                    <a:pt x="1296"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3"/>
            <p:cNvSpPr/>
            <p:nvPr/>
          </p:nvSpPr>
          <p:spPr>
            <a:xfrm>
              <a:off x="2277873" y="2034686"/>
              <a:ext cx="250648" cy="244192"/>
            </a:xfrm>
            <a:custGeom>
              <a:avLst/>
              <a:gdLst/>
              <a:ahLst/>
              <a:cxnLst/>
              <a:rect l="l" t="t" r="r" b="b"/>
              <a:pathLst>
                <a:path w="4550" h="4433" extrusionOk="0">
                  <a:moveTo>
                    <a:pt x="3089" y="1"/>
                  </a:moveTo>
                  <a:cubicBezTo>
                    <a:pt x="3059" y="1"/>
                    <a:pt x="3029" y="7"/>
                    <a:pt x="3001" y="19"/>
                  </a:cubicBezTo>
                  <a:lnTo>
                    <a:pt x="799" y="971"/>
                  </a:lnTo>
                  <a:cubicBezTo>
                    <a:pt x="549" y="1075"/>
                    <a:pt x="654" y="1398"/>
                    <a:pt x="867" y="1398"/>
                  </a:cubicBezTo>
                  <a:cubicBezTo>
                    <a:pt x="898" y="1398"/>
                    <a:pt x="931" y="1391"/>
                    <a:pt x="965" y="1376"/>
                  </a:cubicBezTo>
                  <a:lnTo>
                    <a:pt x="3180" y="436"/>
                  </a:lnTo>
                  <a:cubicBezTo>
                    <a:pt x="3299" y="376"/>
                    <a:pt x="3347" y="245"/>
                    <a:pt x="3299" y="138"/>
                  </a:cubicBezTo>
                  <a:cubicBezTo>
                    <a:pt x="3264" y="50"/>
                    <a:pt x="3176" y="1"/>
                    <a:pt x="3089" y="1"/>
                  </a:cubicBezTo>
                  <a:close/>
                  <a:moveTo>
                    <a:pt x="3993" y="293"/>
                  </a:moveTo>
                  <a:cubicBezTo>
                    <a:pt x="3940" y="293"/>
                    <a:pt x="3884" y="314"/>
                    <a:pt x="3835" y="364"/>
                  </a:cubicBezTo>
                  <a:lnTo>
                    <a:pt x="2715" y="1495"/>
                  </a:lnTo>
                  <a:cubicBezTo>
                    <a:pt x="2620" y="1579"/>
                    <a:pt x="2620" y="1721"/>
                    <a:pt x="2715" y="1817"/>
                  </a:cubicBezTo>
                  <a:lnTo>
                    <a:pt x="2704" y="1817"/>
                  </a:lnTo>
                  <a:cubicBezTo>
                    <a:pt x="2751" y="1858"/>
                    <a:pt x="2811" y="1879"/>
                    <a:pt x="2869" y="1879"/>
                  </a:cubicBezTo>
                  <a:cubicBezTo>
                    <a:pt x="2927" y="1879"/>
                    <a:pt x="2983" y="1858"/>
                    <a:pt x="3025" y="1817"/>
                  </a:cubicBezTo>
                  <a:lnTo>
                    <a:pt x="4156" y="686"/>
                  </a:lnTo>
                  <a:cubicBezTo>
                    <a:pt x="4321" y="521"/>
                    <a:pt x="4169" y="293"/>
                    <a:pt x="3993" y="293"/>
                  </a:cubicBezTo>
                  <a:close/>
                  <a:moveTo>
                    <a:pt x="299" y="1579"/>
                  </a:moveTo>
                  <a:cubicBezTo>
                    <a:pt x="108" y="1579"/>
                    <a:pt x="1" y="1817"/>
                    <a:pt x="144" y="1960"/>
                  </a:cubicBezTo>
                  <a:cubicBezTo>
                    <a:pt x="191" y="2007"/>
                    <a:pt x="250" y="2028"/>
                    <a:pt x="307" y="2028"/>
                  </a:cubicBezTo>
                  <a:cubicBezTo>
                    <a:pt x="423" y="2028"/>
                    <a:pt x="533" y="1940"/>
                    <a:pt x="525" y="1805"/>
                  </a:cubicBezTo>
                  <a:cubicBezTo>
                    <a:pt x="525" y="1674"/>
                    <a:pt x="429" y="1579"/>
                    <a:pt x="299" y="1579"/>
                  </a:cubicBezTo>
                  <a:close/>
                  <a:moveTo>
                    <a:pt x="1209" y="1879"/>
                  </a:moveTo>
                  <a:cubicBezTo>
                    <a:pt x="1153" y="1879"/>
                    <a:pt x="1096" y="1900"/>
                    <a:pt x="1049" y="1948"/>
                  </a:cubicBezTo>
                  <a:cubicBezTo>
                    <a:pt x="906" y="2090"/>
                    <a:pt x="1001" y="2329"/>
                    <a:pt x="1203" y="2329"/>
                  </a:cubicBezTo>
                  <a:cubicBezTo>
                    <a:pt x="1334" y="2329"/>
                    <a:pt x="1430" y="2221"/>
                    <a:pt x="1430" y="2102"/>
                  </a:cubicBezTo>
                  <a:cubicBezTo>
                    <a:pt x="1430" y="1967"/>
                    <a:pt x="1323" y="1879"/>
                    <a:pt x="1209" y="1879"/>
                  </a:cubicBezTo>
                  <a:close/>
                  <a:moveTo>
                    <a:pt x="2942" y="2555"/>
                  </a:moveTo>
                  <a:cubicBezTo>
                    <a:pt x="2739" y="2555"/>
                    <a:pt x="2632" y="2805"/>
                    <a:pt x="2775" y="2936"/>
                  </a:cubicBezTo>
                  <a:cubicBezTo>
                    <a:pt x="2822" y="2983"/>
                    <a:pt x="2881" y="3004"/>
                    <a:pt x="2939" y="3004"/>
                  </a:cubicBezTo>
                  <a:cubicBezTo>
                    <a:pt x="3056" y="3004"/>
                    <a:pt x="3168" y="2917"/>
                    <a:pt x="3168" y="2781"/>
                  </a:cubicBezTo>
                  <a:cubicBezTo>
                    <a:pt x="3168" y="2650"/>
                    <a:pt x="3061" y="2555"/>
                    <a:pt x="2942" y="2555"/>
                  </a:cubicBezTo>
                  <a:close/>
                  <a:moveTo>
                    <a:pt x="2265" y="2028"/>
                  </a:moveTo>
                  <a:cubicBezTo>
                    <a:pt x="2206" y="2028"/>
                    <a:pt x="2150" y="2049"/>
                    <a:pt x="2108" y="2090"/>
                  </a:cubicBezTo>
                  <a:lnTo>
                    <a:pt x="1394" y="2817"/>
                  </a:lnTo>
                  <a:cubicBezTo>
                    <a:pt x="1231" y="2980"/>
                    <a:pt x="1371" y="3199"/>
                    <a:pt x="1543" y="3199"/>
                  </a:cubicBezTo>
                  <a:cubicBezTo>
                    <a:pt x="1596" y="3199"/>
                    <a:pt x="1652" y="3177"/>
                    <a:pt x="1703" y="3126"/>
                  </a:cubicBezTo>
                  <a:lnTo>
                    <a:pt x="2430" y="2412"/>
                  </a:lnTo>
                  <a:cubicBezTo>
                    <a:pt x="2513" y="2329"/>
                    <a:pt x="2513" y="2186"/>
                    <a:pt x="2430" y="2090"/>
                  </a:cubicBezTo>
                  <a:cubicBezTo>
                    <a:pt x="2382" y="2049"/>
                    <a:pt x="2323" y="2028"/>
                    <a:pt x="2265" y="2028"/>
                  </a:cubicBezTo>
                  <a:close/>
                  <a:moveTo>
                    <a:pt x="4288" y="1175"/>
                  </a:moveTo>
                  <a:cubicBezTo>
                    <a:pt x="4192" y="1175"/>
                    <a:pt x="4102" y="1233"/>
                    <a:pt x="4073" y="1328"/>
                  </a:cubicBezTo>
                  <a:lnTo>
                    <a:pt x="3323" y="3614"/>
                  </a:lnTo>
                  <a:cubicBezTo>
                    <a:pt x="3264" y="3791"/>
                    <a:pt x="3405" y="3913"/>
                    <a:pt x="3544" y="3913"/>
                  </a:cubicBezTo>
                  <a:cubicBezTo>
                    <a:pt x="3630" y="3913"/>
                    <a:pt x="3715" y="3867"/>
                    <a:pt x="3751" y="3757"/>
                  </a:cubicBezTo>
                  <a:lnTo>
                    <a:pt x="4513" y="1471"/>
                  </a:lnTo>
                  <a:cubicBezTo>
                    <a:pt x="4549" y="1352"/>
                    <a:pt x="4478" y="1221"/>
                    <a:pt x="4359" y="1186"/>
                  </a:cubicBezTo>
                  <a:cubicBezTo>
                    <a:pt x="4335" y="1179"/>
                    <a:pt x="4312" y="1175"/>
                    <a:pt x="4288" y="1175"/>
                  </a:cubicBezTo>
                  <a:close/>
                  <a:moveTo>
                    <a:pt x="2406" y="3984"/>
                  </a:moveTo>
                  <a:cubicBezTo>
                    <a:pt x="2204" y="3984"/>
                    <a:pt x="2108" y="4222"/>
                    <a:pt x="2251" y="4365"/>
                  </a:cubicBezTo>
                  <a:cubicBezTo>
                    <a:pt x="2298" y="4412"/>
                    <a:pt x="2356" y="4433"/>
                    <a:pt x="2412" y="4433"/>
                  </a:cubicBezTo>
                  <a:cubicBezTo>
                    <a:pt x="2525" y="4433"/>
                    <a:pt x="2632" y="4345"/>
                    <a:pt x="2632" y="4210"/>
                  </a:cubicBezTo>
                  <a:cubicBezTo>
                    <a:pt x="2632" y="4091"/>
                    <a:pt x="2537" y="3984"/>
                    <a:pt x="2406" y="39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 name="Google Shape;1052;p53"/>
          <p:cNvGrpSpPr/>
          <p:nvPr/>
        </p:nvGrpSpPr>
        <p:grpSpPr>
          <a:xfrm>
            <a:off x="6592670" y="1761625"/>
            <a:ext cx="862560" cy="831190"/>
            <a:chOff x="6592676" y="1761625"/>
            <a:chExt cx="862560" cy="831190"/>
          </a:xfrm>
        </p:grpSpPr>
        <p:sp>
          <p:nvSpPr>
            <p:cNvPr id="1053" name="Google Shape;1053;p53"/>
            <p:cNvSpPr/>
            <p:nvPr/>
          </p:nvSpPr>
          <p:spPr>
            <a:xfrm>
              <a:off x="6631403" y="1779859"/>
              <a:ext cx="785768" cy="518846"/>
            </a:xfrm>
            <a:custGeom>
              <a:avLst/>
              <a:gdLst/>
              <a:ahLst/>
              <a:cxnLst/>
              <a:rect l="l" t="t" r="r" b="b"/>
              <a:pathLst>
                <a:path w="14264" h="9419" extrusionOk="0">
                  <a:moveTo>
                    <a:pt x="7124" y="0"/>
                  </a:moveTo>
                  <a:cubicBezTo>
                    <a:pt x="7115" y="0"/>
                    <a:pt x="7106" y="0"/>
                    <a:pt x="7096" y="0"/>
                  </a:cubicBezTo>
                  <a:cubicBezTo>
                    <a:pt x="3870" y="24"/>
                    <a:pt x="1036" y="2132"/>
                    <a:pt x="84" y="5203"/>
                  </a:cubicBezTo>
                  <a:cubicBezTo>
                    <a:pt x="0" y="5489"/>
                    <a:pt x="107" y="5787"/>
                    <a:pt x="357" y="5965"/>
                  </a:cubicBezTo>
                  <a:lnTo>
                    <a:pt x="5370" y="9418"/>
                  </a:lnTo>
                  <a:lnTo>
                    <a:pt x="8894" y="9418"/>
                  </a:lnTo>
                  <a:lnTo>
                    <a:pt x="13859" y="6001"/>
                  </a:lnTo>
                  <a:cubicBezTo>
                    <a:pt x="14145" y="5811"/>
                    <a:pt x="14264" y="5453"/>
                    <a:pt x="14157" y="5132"/>
                  </a:cubicBezTo>
                  <a:cubicBezTo>
                    <a:pt x="13171" y="2069"/>
                    <a:pt x="10327" y="0"/>
                    <a:pt x="7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3"/>
            <p:cNvSpPr/>
            <p:nvPr/>
          </p:nvSpPr>
          <p:spPr>
            <a:xfrm>
              <a:off x="6632064" y="1962692"/>
              <a:ext cx="785107" cy="336018"/>
            </a:xfrm>
            <a:custGeom>
              <a:avLst/>
              <a:gdLst/>
              <a:ahLst/>
              <a:cxnLst/>
              <a:rect l="l" t="t" r="r" b="b"/>
              <a:pathLst>
                <a:path w="14252" h="6100" extrusionOk="0">
                  <a:moveTo>
                    <a:pt x="9281" y="0"/>
                  </a:moveTo>
                  <a:cubicBezTo>
                    <a:pt x="8585" y="0"/>
                    <a:pt x="7888" y="176"/>
                    <a:pt x="7263" y="527"/>
                  </a:cubicBezTo>
                  <a:cubicBezTo>
                    <a:pt x="6690" y="190"/>
                    <a:pt x="6032" y="1"/>
                    <a:pt x="5359" y="1"/>
                  </a:cubicBezTo>
                  <a:cubicBezTo>
                    <a:pt x="5319" y="1"/>
                    <a:pt x="5279" y="2"/>
                    <a:pt x="5239" y="3"/>
                  </a:cubicBezTo>
                  <a:cubicBezTo>
                    <a:pt x="4346" y="3"/>
                    <a:pt x="3548" y="253"/>
                    <a:pt x="3048" y="658"/>
                  </a:cubicBezTo>
                  <a:cubicBezTo>
                    <a:pt x="2572" y="277"/>
                    <a:pt x="1822" y="27"/>
                    <a:pt x="976" y="3"/>
                  </a:cubicBezTo>
                  <a:cubicBezTo>
                    <a:pt x="584" y="587"/>
                    <a:pt x="286" y="1218"/>
                    <a:pt x="84" y="1884"/>
                  </a:cubicBezTo>
                  <a:cubicBezTo>
                    <a:pt x="0" y="2170"/>
                    <a:pt x="107" y="2480"/>
                    <a:pt x="345" y="2646"/>
                  </a:cubicBezTo>
                  <a:lnTo>
                    <a:pt x="5358" y="6099"/>
                  </a:lnTo>
                  <a:lnTo>
                    <a:pt x="8894" y="6099"/>
                  </a:lnTo>
                  <a:lnTo>
                    <a:pt x="13859" y="2682"/>
                  </a:lnTo>
                  <a:cubicBezTo>
                    <a:pt x="14133" y="2492"/>
                    <a:pt x="14252" y="2134"/>
                    <a:pt x="14157" y="1813"/>
                  </a:cubicBezTo>
                  <a:cubicBezTo>
                    <a:pt x="13954" y="1170"/>
                    <a:pt x="13657" y="563"/>
                    <a:pt x="13288" y="3"/>
                  </a:cubicBezTo>
                  <a:cubicBezTo>
                    <a:pt x="13248" y="2"/>
                    <a:pt x="13209" y="1"/>
                    <a:pt x="13170" y="1"/>
                  </a:cubicBezTo>
                  <a:cubicBezTo>
                    <a:pt x="12508" y="1"/>
                    <a:pt x="11861" y="190"/>
                    <a:pt x="11299" y="527"/>
                  </a:cubicBezTo>
                  <a:cubicBezTo>
                    <a:pt x="10674" y="176"/>
                    <a:pt x="9978" y="0"/>
                    <a:pt x="9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3"/>
            <p:cNvSpPr/>
            <p:nvPr/>
          </p:nvSpPr>
          <p:spPr>
            <a:xfrm>
              <a:off x="6618953" y="1761625"/>
              <a:ext cx="811384" cy="583405"/>
            </a:xfrm>
            <a:custGeom>
              <a:avLst/>
              <a:gdLst/>
              <a:ahLst/>
              <a:cxnLst/>
              <a:rect l="l" t="t" r="r" b="b"/>
              <a:pathLst>
                <a:path w="14729" h="10591" extrusionOk="0">
                  <a:moveTo>
                    <a:pt x="7358" y="1"/>
                  </a:moveTo>
                  <a:cubicBezTo>
                    <a:pt x="7180" y="1"/>
                    <a:pt x="7001" y="40"/>
                    <a:pt x="6834" y="117"/>
                  </a:cubicBezTo>
                  <a:cubicBezTo>
                    <a:pt x="6747" y="149"/>
                    <a:pt x="6654" y="165"/>
                    <a:pt x="6560" y="165"/>
                  </a:cubicBezTo>
                  <a:cubicBezTo>
                    <a:pt x="6513" y="165"/>
                    <a:pt x="6465" y="161"/>
                    <a:pt x="6418" y="153"/>
                  </a:cubicBezTo>
                  <a:lnTo>
                    <a:pt x="6048" y="69"/>
                  </a:lnTo>
                  <a:cubicBezTo>
                    <a:pt x="5997" y="57"/>
                    <a:pt x="5945" y="52"/>
                    <a:pt x="5893" y="52"/>
                  </a:cubicBezTo>
                  <a:cubicBezTo>
                    <a:pt x="5590" y="52"/>
                    <a:pt x="5310" y="254"/>
                    <a:pt x="5239" y="570"/>
                  </a:cubicBezTo>
                  <a:lnTo>
                    <a:pt x="5048" y="1332"/>
                  </a:lnTo>
                  <a:cubicBezTo>
                    <a:pt x="4941" y="1748"/>
                    <a:pt x="4965" y="2165"/>
                    <a:pt x="5120" y="2558"/>
                  </a:cubicBezTo>
                  <a:lnTo>
                    <a:pt x="5155" y="2677"/>
                  </a:lnTo>
                  <a:cubicBezTo>
                    <a:pt x="5227" y="2867"/>
                    <a:pt x="5405" y="2998"/>
                    <a:pt x="5608" y="3022"/>
                  </a:cubicBezTo>
                  <a:cubicBezTo>
                    <a:pt x="6179" y="3070"/>
                    <a:pt x="6763" y="3106"/>
                    <a:pt x="7358" y="3106"/>
                  </a:cubicBezTo>
                  <a:cubicBezTo>
                    <a:pt x="7989" y="3106"/>
                    <a:pt x="8620" y="3070"/>
                    <a:pt x="9251" y="2998"/>
                  </a:cubicBezTo>
                  <a:cubicBezTo>
                    <a:pt x="9370" y="2986"/>
                    <a:pt x="9466" y="2915"/>
                    <a:pt x="9501" y="2808"/>
                  </a:cubicBezTo>
                  <a:lnTo>
                    <a:pt x="9596" y="2558"/>
                  </a:lnTo>
                  <a:cubicBezTo>
                    <a:pt x="9739" y="2165"/>
                    <a:pt x="9775" y="1748"/>
                    <a:pt x="9668" y="1332"/>
                  </a:cubicBezTo>
                  <a:lnTo>
                    <a:pt x="9477" y="570"/>
                  </a:lnTo>
                  <a:cubicBezTo>
                    <a:pt x="9406" y="254"/>
                    <a:pt x="9126" y="52"/>
                    <a:pt x="8823" y="52"/>
                  </a:cubicBezTo>
                  <a:cubicBezTo>
                    <a:pt x="8772" y="52"/>
                    <a:pt x="8720" y="57"/>
                    <a:pt x="8668" y="69"/>
                  </a:cubicBezTo>
                  <a:lnTo>
                    <a:pt x="8311" y="153"/>
                  </a:lnTo>
                  <a:cubicBezTo>
                    <a:pt x="8263" y="161"/>
                    <a:pt x="8214" y="165"/>
                    <a:pt x="8165" y="165"/>
                  </a:cubicBezTo>
                  <a:cubicBezTo>
                    <a:pt x="8067" y="165"/>
                    <a:pt x="7969" y="149"/>
                    <a:pt x="7882" y="117"/>
                  </a:cubicBezTo>
                  <a:cubicBezTo>
                    <a:pt x="7715" y="40"/>
                    <a:pt x="7537" y="1"/>
                    <a:pt x="7358" y="1"/>
                  </a:cubicBezTo>
                  <a:close/>
                  <a:moveTo>
                    <a:pt x="2549" y="4942"/>
                  </a:moveTo>
                  <a:cubicBezTo>
                    <a:pt x="2360" y="4942"/>
                    <a:pt x="2173" y="4981"/>
                    <a:pt x="2000" y="5058"/>
                  </a:cubicBezTo>
                  <a:cubicBezTo>
                    <a:pt x="1903" y="5099"/>
                    <a:pt x="1799" y="5117"/>
                    <a:pt x="1694" y="5117"/>
                  </a:cubicBezTo>
                  <a:cubicBezTo>
                    <a:pt x="1646" y="5117"/>
                    <a:pt x="1597" y="5113"/>
                    <a:pt x="1548" y="5106"/>
                  </a:cubicBezTo>
                  <a:lnTo>
                    <a:pt x="1167" y="5011"/>
                  </a:lnTo>
                  <a:cubicBezTo>
                    <a:pt x="1114" y="4999"/>
                    <a:pt x="1061" y="4993"/>
                    <a:pt x="1008" y="4993"/>
                  </a:cubicBezTo>
                  <a:cubicBezTo>
                    <a:pt x="685" y="4993"/>
                    <a:pt x="392" y="5207"/>
                    <a:pt x="310" y="5534"/>
                  </a:cubicBezTo>
                  <a:lnTo>
                    <a:pt x="107" y="6356"/>
                  </a:lnTo>
                  <a:cubicBezTo>
                    <a:pt x="0" y="6785"/>
                    <a:pt x="24" y="7237"/>
                    <a:pt x="179" y="7642"/>
                  </a:cubicBezTo>
                  <a:lnTo>
                    <a:pt x="1214" y="10345"/>
                  </a:lnTo>
                  <a:cubicBezTo>
                    <a:pt x="1271" y="10498"/>
                    <a:pt x="1414" y="10591"/>
                    <a:pt x="1564" y="10591"/>
                  </a:cubicBezTo>
                  <a:cubicBezTo>
                    <a:pt x="1636" y="10591"/>
                    <a:pt x="1709" y="10569"/>
                    <a:pt x="1774" y="10523"/>
                  </a:cubicBezTo>
                  <a:cubicBezTo>
                    <a:pt x="1822" y="10493"/>
                    <a:pt x="2185" y="10478"/>
                    <a:pt x="2548" y="10478"/>
                  </a:cubicBezTo>
                  <a:cubicBezTo>
                    <a:pt x="2911" y="10478"/>
                    <a:pt x="3274" y="10493"/>
                    <a:pt x="3322" y="10523"/>
                  </a:cubicBezTo>
                  <a:cubicBezTo>
                    <a:pt x="3387" y="10569"/>
                    <a:pt x="3460" y="10591"/>
                    <a:pt x="3532" y="10591"/>
                  </a:cubicBezTo>
                  <a:cubicBezTo>
                    <a:pt x="3683" y="10591"/>
                    <a:pt x="3829" y="10498"/>
                    <a:pt x="3893" y="10345"/>
                  </a:cubicBezTo>
                  <a:lnTo>
                    <a:pt x="4917" y="7642"/>
                  </a:lnTo>
                  <a:lnTo>
                    <a:pt x="4917" y="7654"/>
                  </a:lnTo>
                  <a:cubicBezTo>
                    <a:pt x="5072" y="7237"/>
                    <a:pt x="5096" y="6785"/>
                    <a:pt x="4989" y="6356"/>
                  </a:cubicBezTo>
                  <a:lnTo>
                    <a:pt x="4798" y="5534"/>
                  </a:lnTo>
                  <a:cubicBezTo>
                    <a:pt x="4716" y="5207"/>
                    <a:pt x="4423" y="4993"/>
                    <a:pt x="4100" y="4993"/>
                  </a:cubicBezTo>
                  <a:cubicBezTo>
                    <a:pt x="4047" y="4993"/>
                    <a:pt x="3994" y="4999"/>
                    <a:pt x="3941" y="5011"/>
                  </a:cubicBezTo>
                  <a:lnTo>
                    <a:pt x="3548" y="5106"/>
                  </a:lnTo>
                  <a:cubicBezTo>
                    <a:pt x="3503" y="5113"/>
                    <a:pt x="3456" y="5117"/>
                    <a:pt x="3410" y="5117"/>
                  </a:cubicBezTo>
                  <a:cubicBezTo>
                    <a:pt x="3308" y="5117"/>
                    <a:pt x="3205" y="5099"/>
                    <a:pt x="3108" y="5058"/>
                  </a:cubicBezTo>
                  <a:cubicBezTo>
                    <a:pt x="2929" y="4981"/>
                    <a:pt x="2738" y="4942"/>
                    <a:pt x="2549" y="4942"/>
                  </a:cubicBezTo>
                  <a:close/>
                  <a:moveTo>
                    <a:pt x="12180" y="4954"/>
                  </a:moveTo>
                  <a:cubicBezTo>
                    <a:pt x="11990" y="4954"/>
                    <a:pt x="11799" y="4993"/>
                    <a:pt x="11621" y="5070"/>
                  </a:cubicBezTo>
                  <a:cubicBezTo>
                    <a:pt x="11531" y="5107"/>
                    <a:pt x="11437" y="5126"/>
                    <a:pt x="11345" y="5126"/>
                  </a:cubicBezTo>
                  <a:cubicBezTo>
                    <a:pt x="11289" y="5126"/>
                    <a:pt x="11234" y="5119"/>
                    <a:pt x="11180" y="5106"/>
                  </a:cubicBezTo>
                  <a:lnTo>
                    <a:pt x="10799" y="5022"/>
                  </a:lnTo>
                  <a:cubicBezTo>
                    <a:pt x="10740" y="5008"/>
                    <a:pt x="10682" y="5001"/>
                    <a:pt x="10624" y="5001"/>
                  </a:cubicBezTo>
                  <a:cubicBezTo>
                    <a:pt x="10298" y="5001"/>
                    <a:pt x="10011" y="5221"/>
                    <a:pt x="9930" y="5534"/>
                  </a:cubicBezTo>
                  <a:lnTo>
                    <a:pt x="9727" y="6356"/>
                  </a:lnTo>
                  <a:cubicBezTo>
                    <a:pt x="9620" y="6785"/>
                    <a:pt x="9644" y="7237"/>
                    <a:pt x="9811" y="7642"/>
                  </a:cubicBezTo>
                  <a:lnTo>
                    <a:pt x="10835" y="10345"/>
                  </a:lnTo>
                  <a:cubicBezTo>
                    <a:pt x="10891" y="10498"/>
                    <a:pt x="11035" y="10591"/>
                    <a:pt x="11184" y="10591"/>
                  </a:cubicBezTo>
                  <a:cubicBezTo>
                    <a:pt x="11256" y="10591"/>
                    <a:pt x="11329" y="10569"/>
                    <a:pt x="11394" y="10523"/>
                  </a:cubicBezTo>
                  <a:cubicBezTo>
                    <a:pt x="11442" y="10493"/>
                    <a:pt x="11808" y="10478"/>
                    <a:pt x="12173" y="10478"/>
                  </a:cubicBezTo>
                  <a:cubicBezTo>
                    <a:pt x="12537" y="10478"/>
                    <a:pt x="12900" y="10493"/>
                    <a:pt x="12942" y="10523"/>
                  </a:cubicBezTo>
                  <a:cubicBezTo>
                    <a:pt x="13008" y="10569"/>
                    <a:pt x="13082" y="10591"/>
                    <a:pt x="13155" y="10591"/>
                  </a:cubicBezTo>
                  <a:cubicBezTo>
                    <a:pt x="13308" y="10591"/>
                    <a:pt x="13457" y="10498"/>
                    <a:pt x="13514" y="10345"/>
                  </a:cubicBezTo>
                  <a:lnTo>
                    <a:pt x="14538" y="7642"/>
                  </a:lnTo>
                  <a:lnTo>
                    <a:pt x="14549" y="7654"/>
                  </a:lnTo>
                  <a:cubicBezTo>
                    <a:pt x="14704" y="7237"/>
                    <a:pt x="14728" y="6785"/>
                    <a:pt x="14621" y="6356"/>
                  </a:cubicBezTo>
                  <a:lnTo>
                    <a:pt x="14419" y="5546"/>
                  </a:lnTo>
                  <a:cubicBezTo>
                    <a:pt x="14337" y="5222"/>
                    <a:pt x="14050" y="5001"/>
                    <a:pt x="13731" y="5001"/>
                  </a:cubicBezTo>
                  <a:cubicBezTo>
                    <a:pt x="13675" y="5001"/>
                    <a:pt x="13618" y="5008"/>
                    <a:pt x="13561" y="5022"/>
                  </a:cubicBezTo>
                  <a:lnTo>
                    <a:pt x="13180" y="5106"/>
                  </a:lnTo>
                  <a:cubicBezTo>
                    <a:pt x="13122" y="5119"/>
                    <a:pt x="13064" y="5126"/>
                    <a:pt x="13007" y="5126"/>
                  </a:cubicBezTo>
                  <a:cubicBezTo>
                    <a:pt x="12913" y="5126"/>
                    <a:pt x="12822" y="5107"/>
                    <a:pt x="12740" y="5070"/>
                  </a:cubicBezTo>
                  <a:cubicBezTo>
                    <a:pt x="12561" y="4993"/>
                    <a:pt x="12371" y="4954"/>
                    <a:pt x="12180" y="4954"/>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3"/>
            <p:cNvSpPr/>
            <p:nvPr/>
          </p:nvSpPr>
          <p:spPr>
            <a:xfrm>
              <a:off x="6792755" y="1798974"/>
              <a:ext cx="596212" cy="390828"/>
            </a:xfrm>
            <a:custGeom>
              <a:avLst/>
              <a:gdLst/>
              <a:ahLst/>
              <a:cxnLst/>
              <a:rect l="l" t="t" r="r" b="b"/>
              <a:pathLst>
                <a:path w="10823" h="7095" extrusionOk="0">
                  <a:moveTo>
                    <a:pt x="5595" y="0"/>
                  </a:moveTo>
                  <a:cubicBezTo>
                    <a:pt x="5425" y="0"/>
                    <a:pt x="5259" y="78"/>
                    <a:pt x="5156" y="225"/>
                  </a:cubicBezTo>
                  <a:cubicBezTo>
                    <a:pt x="5072" y="380"/>
                    <a:pt x="5191" y="487"/>
                    <a:pt x="5239" y="868"/>
                  </a:cubicBezTo>
                  <a:cubicBezTo>
                    <a:pt x="5322" y="1427"/>
                    <a:pt x="5120" y="1737"/>
                    <a:pt x="5322" y="1916"/>
                  </a:cubicBezTo>
                  <a:cubicBezTo>
                    <a:pt x="5370" y="1963"/>
                    <a:pt x="5441" y="1999"/>
                    <a:pt x="5513" y="1999"/>
                  </a:cubicBezTo>
                  <a:cubicBezTo>
                    <a:pt x="5787" y="1999"/>
                    <a:pt x="6013" y="1487"/>
                    <a:pt x="6072" y="1094"/>
                  </a:cubicBezTo>
                  <a:cubicBezTo>
                    <a:pt x="6084" y="1023"/>
                    <a:pt x="6191" y="225"/>
                    <a:pt x="5787" y="34"/>
                  </a:cubicBezTo>
                  <a:cubicBezTo>
                    <a:pt x="5724" y="11"/>
                    <a:pt x="5659" y="0"/>
                    <a:pt x="5595" y="0"/>
                  </a:cubicBezTo>
                  <a:close/>
                  <a:moveTo>
                    <a:pt x="10173" y="4982"/>
                  </a:moveTo>
                  <a:cubicBezTo>
                    <a:pt x="9995" y="4982"/>
                    <a:pt x="9825" y="5062"/>
                    <a:pt x="9716" y="5214"/>
                  </a:cubicBezTo>
                  <a:cubicBezTo>
                    <a:pt x="9620" y="5380"/>
                    <a:pt x="9751" y="5487"/>
                    <a:pt x="9811" y="5892"/>
                  </a:cubicBezTo>
                  <a:cubicBezTo>
                    <a:pt x="9894" y="6488"/>
                    <a:pt x="9680" y="6809"/>
                    <a:pt x="9894" y="7000"/>
                  </a:cubicBezTo>
                  <a:cubicBezTo>
                    <a:pt x="9954" y="7059"/>
                    <a:pt x="10025" y="7083"/>
                    <a:pt x="10097" y="7083"/>
                  </a:cubicBezTo>
                  <a:cubicBezTo>
                    <a:pt x="10394" y="7083"/>
                    <a:pt x="10632" y="6547"/>
                    <a:pt x="10692" y="6130"/>
                  </a:cubicBezTo>
                  <a:cubicBezTo>
                    <a:pt x="10704" y="6059"/>
                    <a:pt x="10823" y="5214"/>
                    <a:pt x="10394" y="5023"/>
                  </a:cubicBezTo>
                  <a:cubicBezTo>
                    <a:pt x="10321" y="4995"/>
                    <a:pt x="10246" y="4982"/>
                    <a:pt x="10173" y="4982"/>
                  </a:cubicBezTo>
                  <a:close/>
                  <a:moveTo>
                    <a:pt x="553" y="4982"/>
                  </a:moveTo>
                  <a:cubicBezTo>
                    <a:pt x="374" y="4982"/>
                    <a:pt x="205" y="5062"/>
                    <a:pt x="95" y="5214"/>
                  </a:cubicBezTo>
                  <a:cubicBezTo>
                    <a:pt x="0" y="5380"/>
                    <a:pt x="131" y="5487"/>
                    <a:pt x="191" y="5892"/>
                  </a:cubicBezTo>
                  <a:cubicBezTo>
                    <a:pt x="274" y="6488"/>
                    <a:pt x="60" y="6809"/>
                    <a:pt x="274" y="7011"/>
                  </a:cubicBezTo>
                  <a:cubicBezTo>
                    <a:pt x="322" y="7059"/>
                    <a:pt x="393" y="7083"/>
                    <a:pt x="476" y="7095"/>
                  </a:cubicBezTo>
                  <a:cubicBezTo>
                    <a:pt x="762" y="7095"/>
                    <a:pt x="1012" y="6547"/>
                    <a:pt x="1072" y="6142"/>
                  </a:cubicBezTo>
                  <a:cubicBezTo>
                    <a:pt x="1084" y="6059"/>
                    <a:pt x="1191" y="5214"/>
                    <a:pt x="774" y="5023"/>
                  </a:cubicBezTo>
                  <a:cubicBezTo>
                    <a:pt x="701" y="4995"/>
                    <a:pt x="626" y="4982"/>
                    <a:pt x="553" y="4982"/>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3"/>
            <p:cNvSpPr/>
            <p:nvPr/>
          </p:nvSpPr>
          <p:spPr>
            <a:xfrm>
              <a:off x="6974435" y="2034305"/>
              <a:ext cx="99708" cy="212573"/>
            </a:xfrm>
            <a:custGeom>
              <a:avLst/>
              <a:gdLst/>
              <a:ahLst/>
              <a:cxnLst/>
              <a:rect l="l" t="t" r="r" b="b"/>
              <a:pathLst>
                <a:path w="1810" h="3859" extrusionOk="0">
                  <a:moveTo>
                    <a:pt x="607" y="1"/>
                  </a:moveTo>
                  <a:cubicBezTo>
                    <a:pt x="274" y="1"/>
                    <a:pt x="12" y="263"/>
                    <a:pt x="12" y="596"/>
                  </a:cubicBezTo>
                  <a:lnTo>
                    <a:pt x="12" y="3263"/>
                  </a:lnTo>
                  <a:cubicBezTo>
                    <a:pt x="0" y="3585"/>
                    <a:pt x="274" y="3859"/>
                    <a:pt x="607" y="3859"/>
                  </a:cubicBezTo>
                  <a:lnTo>
                    <a:pt x="1215" y="3859"/>
                  </a:lnTo>
                  <a:cubicBezTo>
                    <a:pt x="1548" y="3859"/>
                    <a:pt x="1810" y="3585"/>
                    <a:pt x="1810" y="3263"/>
                  </a:cubicBezTo>
                  <a:lnTo>
                    <a:pt x="1810" y="596"/>
                  </a:lnTo>
                  <a:cubicBezTo>
                    <a:pt x="1810" y="263"/>
                    <a:pt x="1548" y="1"/>
                    <a:pt x="1215" y="1"/>
                  </a:cubicBezTo>
                  <a:close/>
                </a:path>
              </a:pathLst>
            </a:custGeom>
            <a:solidFill>
              <a:srgbClr val="A0A0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3"/>
            <p:cNvSpPr/>
            <p:nvPr/>
          </p:nvSpPr>
          <p:spPr>
            <a:xfrm>
              <a:off x="7007873" y="2034195"/>
              <a:ext cx="66931" cy="212683"/>
            </a:xfrm>
            <a:custGeom>
              <a:avLst/>
              <a:gdLst/>
              <a:ahLst/>
              <a:cxnLst/>
              <a:rect l="l" t="t" r="r" b="b"/>
              <a:pathLst>
                <a:path w="1215" h="3861" extrusionOk="0">
                  <a:moveTo>
                    <a:pt x="608" y="0"/>
                  </a:moveTo>
                  <a:cubicBezTo>
                    <a:pt x="304" y="0"/>
                    <a:pt x="0" y="199"/>
                    <a:pt x="0" y="598"/>
                  </a:cubicBezTo>
                  <a:lnTo>
                    <a:pt x="0" y="3265"/>
                  </a:lnTo>
                  <a:cubicBezTo>
                    <a:pt x="0" y="3599"/>
                    <a:pt x="274" y="3861"/>
                    <a:pt x="608" y="3861"/>
                  </a:cubicBezTo>
                  <a:lnTo>
                    <a:pt x="620" y="3861"/>
                  </a:lnTo>
                  <a:cubicBezTo>
                    <a:pt x="941" y="3861"/>
                    <a:pt x="1215" y="3587"/>
                    <a:pt x="1215" y="3265"/>
                  </a:cubicBezTo>
                  <a:lnTo>
                    <a:pt x="1215" y="598"/>
                  </a:lnTo>
                  <a:cubicBezTo>
                    <a:pt x="1215" y="199"/>
                    <a:pt x="911" y="0"/>
                    <a:pt x="608" y="0"/>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3"/>
            <p:cNvSpPr/>
            <p:nvPr/>
          </p:nvSpPr>
          <p:spPr>
            <a:xfrm>
              <a:off x="6618953" y="1764435"/>
              <a:ext cx="656588" cy="534269"/>
            </a:xfrm>
            <a:custGeom>
              <a:avLst/>
              <a:gdLst/>
              <a:ahLst/>
              <a:cxnLst/>
              <a:rect l="l" t="t" r="r" b="b"/>
              <a:pathLst>
                <a:path w="11919" h="9699" extrusionOk="0">
                  <a:moveTo>
                    <a:pt x="5905" y="1"/>
                  </a:moveTo>
                  <a:cubicBezTo>
                    <a:pt x="5602" y="1"/>
                    <a:pt x="5322" y="203"/>
                    <a:pt x="5251" y="519"/>
                  </a:cubicBezTo>
                  <a:lnTo>
                    <a:pt x="5060" y="1292"/>
                  </a:lnTo>
                  <a:cubicBezTo>
                    <a:pt x="4953" y="1697"/>
                    <a:pt x="4977" y="2114"/>
                    <a:pt x="5132" y="2507"/>
                  </a:cubicBezTo>
                  <a:lnTo>
                    <a:pt x="5167" y="2626"/>
                  </a:lnTo>
                  <a:cubicBezTo>
                    <a:pt x="5239" y="2816"/>
                    <a:pt x="5417" y="2947"/>
                    <a:pt x="5620" y="2971"/>
                  </a:cubicBezTo>
                  <a:cubicBezTo>
                    <a:pt x="5810" y="2983"/>
                    <a:pt x="6013" y="3007"/>
                    <a:pt x="6215" y="3019"/>
                  </a:cubicBezTo>
                  <a:lnTo>
                    <a:pt x="6227" y="3019"/>
                  </a:lnTo>
                  <a:cubicBezTo>
                    <a:pt x="6156" y="2947"/>
                    <a:pt x="6096" y="2864"/>
                    <a:pt x="6060" y="2781"/>
                  </a:cubicBezTo>
                  <a:lnTo>
                    <a:pt x="6013" y="2650"/>
                  </a:lnTo>
                  <a:cubicBezTo>
                    <a:pt x="5846" y="2209"/>
                    <a:pt x="5810" y="1721"/>
                    <a:pt x="5929" y="1257"/>
                  </a:cubicBezTo>
                  <a:lnTo>
                    <a:pt x="6144" y="388"/>
                  </a:lnTo>
                  <a:cubicBezTo>
                    <a:pt x="6179" y="268"/>
                    <a:pt x="6227" y="161"/>
                    <a:pt x="6310" y="78"/>
                  </a:cubicBezTo>
                  <a:lnTo>
                    <a:pt x="6060" y="18"/>
                  </a:lnTo>
                  <a:cubicBezTo>
                    <a:pt x="6009" y="6"/>
                    <a:pt x="5956" y="1"/>
                    <a:pt x="5905" y="1"/>
                  </a:cubicBezTo>
                  <a:close/>
                  <a:moveTo>
                    <a:pt x="7060" y="4900"/>
                  </a:moveTo>
                  <a:cubicBezTo>
                    <a:pt x="6251" y="4900"/>
                    <a:pt x="6251" y="6103"/>
                    <a:pt x="7060" y="6103"/>
                  </a:cubicBezTo>
                  <a:lnTo>
                    <a:pt x="7668" y="6103"/>
                  </a:lnTo>
                  <a:cubicBezTo>
                    <a:pt x="8001" y="6103"/>
                    <a:pt x="8263" y="5841"/>
                    <a:pt x="8263" y="5507"/>
                  </a:cubicBezTo>
                  <a:lnTo>
                    <a:pt x="8263" y="5495"/>
                  </a:lnTo>
                  <a:cubicBezTo>
                    <a:pt x="8263" y="5162"/>
                    <a:pt x="8001" y="4900"/>
                    <a:pt x="7668" y="4900"/>
                  </a:cubicBezTo>
                  <a:close/>
                  <a:moveTo>
                    <a:pt x="6504" y="6528"/>
                  </a:moveTo>
                  <a:cubicBezTo>
                    <a:pt x="6285" y="6528"/>
                    <a:pt x="6285" y="6975"/>
                    <a:pt x="6504" y="6975"/>
                  </a:cubicBezTo>
                  <a:cubicBezTo>
                    <a:pt x="6515" y="6975"/>
                    <a:pt x="6525" y="6974"/>
                    <a:pt x="6537" y="6972"/>
                  </a:cubicBezTo>
                  <a:lnTo>
                    <a:pt x="8192" y="6972"/>
                  </a:lnTo>
                  <a:cubicBezTo>
                    <a:pt x="8442" y="6936"/>
                    <a:pt x="8442" y="6567"/>
                    <a:pt x="8192" y="6531"/>
                  </a:cubicBezTo>
                  <a:lnTo>
                    <a:pt x="6537" y="6531"/>
                  </a:lnTo>
                  <a:cubicBezTo>
                    <a:pt x="6525" y="6529"/>
                    <a:pt x="6515" y="6528"/>
                    <a:pt x="6504" y="6528"/>
                  </a:cubicBezTo>
                  <a:close/>
                  <a:moveTo>
                    <a:pt x="6511" y="7363"/>
                  </a:moveTo>
                  <a:cubicBezTo>
                    <a:pt x="6283" y="7363"/>
                    <a:pt x="6283" y="7819"/>
                    <a:pt x="6511" y="7819"/>
                  </a:cubicBezTo>
                  <a:cubicBezTo>
                    <a:pt x="6520" y="7819"/>
                    <a:pt x="6528" y="7818"/>
                    <a:pt x="6537" y="7817"/>
                  </a:cubicBezTo>
                  <a:lnTo>
                    <a:pt x="8192" y="7817"/>
                  </a:lnTo>
                  <a:cubicBezTo>
                    <a:pt x="8311" y="7817"/>
                    <a:pt x="8418" y="7710"/>
                    <a:pt x="8418" y="7591"/>
                  </a:cubicBezTo>
                  <a:cubicBezTo>
                    <a:pt x="8418" y="7472"/>
                    <a:pt x="8311" y="7365"/>
                    <a:pt x="8192" y="7365"/>
                  </a:cubicBezTo>
                  <a:lnTo>
                    <a:pt x="6537" y="7365"/>
                  </a:lnTo>
                  <a:cubicBezTo>
                    <a:pt x="6528" y="7363"/>
                    <a:pt x="6520" y="7363"/>
                    <a:pt x="6511" y="7363"/>
                  </a:cubicBezTo>
                  <a:close/>
                  <a:moveTo>
                    <a:pt x="5810" y="8091"/>
                  </a:moveTo>
                  <a:cubicBezTo>
                    <a:pt x="5001" y="8091"/>
                    <a:pt x="5001" y="9293"/>
                    <a:pt x="5810" y="9293"/>
                  </a:cubicBezTo>
                  <a:lnTo>
                    <a:pt x="8930" y="9293"/>
                  </a:lnTo>
                  <a:cubicBezTo>
                    <a:pt x="9263" y="9293"/>
                    <a:pt x="9525" y="9031"/>
                    <a:pt x="9525" y="8698"/>
                  </a:cubicBezTo>
                  <a:lnTo>
                    <a:pt x="9525" y="8686"/>
                  </a:lnTo>
                  <a:cubicBezTo>
                    <a:pt x="9525" y="8353"/>
                    <a:pt x="9263" y="8091"/>
                    <a:pt x="8930" y="8091"/>
                  </a:cubicBezTo>
                  <a:close/>
                  <a:moveTo>
                    <a:pt x="1008" y="4942"/>
                  </a:moveTo>
                  <a:cubicBezTo>
                    <a:pt x="685" y="4942"/>
                    <a:pt x="392" y="5156"/>
                    <a:pt x="310" y="5483"/>
                  </a:cubicBezTo>
                  <a:lnTo>
                    <a:pt x="107" y="6305"/>
                  </a:lnTo>
                  <a:cubicBezTo>
                    <a:pt x="0" y="6734"/>
                    <a:pt x="24" y="7186"/>
                    <a:pt x="191" y="7591"/>
                  </a:cubicBezTo>
                  <a:lnTo>
                    <a:pt x="988" y="9698"/>
                  </a:lnTo>
                  <a:lnTo>
                    <a:pt x="2715" y="9210"/>
                  </a:lnTo>
                  <a:cubicBezTo>
                    <a:pt x="2715" y="9210"/>
                    <a:pt x="1381" y="8710"/>
                    <a:pt x="1345" y="4995"/>
                  </a:cubicBezTo>
                  <a:lnTo>
                    <a:pt x="1167" y="4960"/>
                  </a:lnTo>
                  <a:cubicBezTo>
                    <a:pt x="1114" y="4948"/>
                    <a:pt x="1061" y="4942"/>
                    <a:pt x="1008" y="4942"/>
                  </a:cubicBezTo>
                  <a:close/>
                  <a:moveTo>
                    <a:pt x="10625" y="4950"/>
                  </a:moveTo>
                  <a:cubicBezTo>
                    <a:pt x="10299" y="4950"/>
                    <a:pt x="10011" y="5171"/>
                    <a:pt x="9930" y="5495"/>
                  </a:cubicBezTo>
                  <a:lnTo>
                    <a:pt x="9727" y="6305"/>
                  </a:lnTo>
                  <a:cubicBezTo>
                    <a:pt x="9620" y="6734"/>
                    <a:pt x="9644" y="7186"/>
                    <a:pt x="9799" y="7603"/>
                  </a:cubicBezTo>
                  <a:lnTo>
                    <a:pt x="10609" y="9698"/>
                  </a:lnTo>
                  <a:lnTo>
                    <a:pt x="11918" y="9698"/>
                  </a:lnTo>
                  <a:cubicBezTo>
                    <a:pt x="11918" y="9698"/>
                    <a:pt x="10228" y="7996"/>
                    <a:pt x="10966" y="5007"/>
                  </a:cubicBezTo>
                  <a:lnTo>
                    <a:pt x="10799" y="4971"/>
                  </a:lnTo>
                  <a:cubicBezTo>
                    <a:pt x="10740" y="4957"/>
                    <a:pt x="10682" y="4950"/>
                    <a:pt x="10625" y="495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3"/>
            <p:cNvSpPr/>
            <p:nvPr/>
          </p:nvSpPr>
          <p:spPr>
            <a:xfrm>
              <a:off x="7000656" y="2034030"/>
              <a:ext cx="73487" cy="39716"/>
            </a:xfrm>
            <a:custGeom>
              <a:avLst/>
              <a:gdLst/>
              <a:ahLst/>
              <a:cxnLst/>
              <a:rect l="l" t="t" r="r" b="b"/>
              <a:pathLst>
                <a:path w="1334" h="721" extrusionOk="0">
                  <a:moveTo>
                    <a:pt x="93" y="1"/>
                  </a:moveTo>
                  <a:cubicBezTo>
                    <a:pt x="65" y="1"/>
                    <a:pt x="36" y="6"/>
                    <a:pt x="12" y="6"/>
                  </a:cubicBezTo>
                  <a:cubicBezTo>
                    <a:pt x="12" y="54"/>
                    <a:pt x="0" y="89"/>
                    <a:pt x="12" y="125"/>
                  </a:cubicBezTo>
                  <a:lnTo>
                    <a:pt x="24" y="125"/>
                  </a:lnTo>
                  <a:cubicBezTo>
                    <a:pt x="24" y="447"/>
                    <a:pt x="286" y="720"/>
                    <a:pt x="620" y="720"/>
                  </a:cubicBezTo>
                  <a:lnTo>
                    <a:pt x="1215" y="720"/>
                  </a:lnTo>
                  <a:cubicBezTo>
                    <a:pt x="1251" y="720"/>
                    <a:pt x="1286" y="720"/>
                    <a:pt x="1322" y="708"/>
                  </a:cubicBezTo>
                  <a:cubicBezTo>
                    <a:pt x="1334" y="673"/>
                    <a:pt x="1334" y="637"/>
                    <a:pt x="1334" y="589"/>
                  </a:cubicBezTo>
                  <a:cubicBezTo>
                    <a:pt x="1334" y="268"/>
                    <a:pt x="1072" y="6"/>
                    <a:pt x="739" y="6"/>
                  </a:cubicBezTo>
                  <a:lnTo>
                    <a:pt x="131" y="6"/>
                  </a:lnTo>
                  <a:cubicBezTo>
                    <a:pt x="120" y="2"/>
                    <a:pt x="106" y="1"/>
                    <a:pt x="93"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3"/>
            <p:cNvSpPr/>
            <p:nvPr/>
          </p:nvSpPr>
          <p:spPr>
            <a:xfrm>
              <a:off x="6937691" y="2209426"/>
              <a:ext cx="217155" cy="66322"/>
            </a:xfrm>
            <a:custGeom>
              <a:avLst/>
              <a:gdLst/>
              <a:ahLst/>
              <a:cxnLst/>
              <a:rect l="l" t="t" r="r" b="b"/>
              <a:pathLst>
                <a:path w="3942" h="1204" extrusionOk="0">
                  <a:moveTo>
                    <a:pt x="798" y="1"/>
                  </a:moveTo>
                  <a:cubicBezTo>
                    <a:pt x="0" y="1"/>
                    <a:pt x="0" y="1203"/>
                    <a:pt x="798" y="1203"/>
                  </a:cubicBezTo>
                  <a:lnTo>
                    <a:pt x="3144" y="1203"/>
                  </a:lnTo>
                  <a:cubicBezTo>
                    <a:pt x="3941" y="1203"/>
                    <a:pt x="3941" y="1"/>
                    <a:pt x="3144"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3"/>
            <p:cNvSpPr/>
            <p:nvPr/>
          </p:nvSpPr>
          <p:spPr>
            <a:xfrm>
              <a:off x="6618292" y="2126796"/>
              <a:ext cx="836944" cy="466019"/>
            </a:xfrm>
            <a:custGeom>
              <a:avLst/>
              <a:gdLst/>
              <a:ahLst/>
              <a:cxnLst/>
              <a:rect l="l" t="t" r="r" b="b"/>
              <a:pathLst>
                <a:path w="15193" h="8460" extrusionOk="0">
                  <a:moveTo>
                    <a:pt x="310" y="1"/>
                  </a:moveTo>
                  <a:cubicBezTo>
                    <a:pt x="179" y="1"/>
                    <a:pt x="60" y="96"/>
                    <a:pt x="48" y="227"/>
                  </a:cubicBezTo>
                  <a:cubicBezTo>
                    <a:pt x="12" y="560"/>
                    <a:pt x="0" y="882"/>
                    <a:pt x="0" y="1215"/>
                  </a:cubicBezTo>
                  <a:cubicBezTo>
                    <a:pt x="69" y="5259"/>
                    <a:pt x="3371" y="8460"/>
                    <a:pt x="7362" y="8460"/>
                  </a:cubicBezTo>
                  <a:cubicBezTo>
                    <a:pt x="7530" y="8460"/>
                    <a:pt x="7700" y="8454"/>
                    <a:pt x="7870" y="8442"/>
                  </a:cubicBezTo>
                  <a:cubicBezTo>
                    <a:pt x="12073" y="8157"/>
                    <a:pt x="15193" y="4406"/>
                    <a:pt x="14692" y="227"/>
                  </a:cubicBezTo>
                  <a:cubicBezTo>
                    <a:pt x="14681" y="96"/>
                    <a:pt x="14561" y="1"/>
                    <a:pt x="14431" y="1"/>
                  </a:cubicBezTo>
                  <a:lnTo>
                    <a:pt x="14407" y="1"/>
                  </a:lnTo>
                  <a:cubicBezTo>
                    <a:pt x="14264" y="1"/>
                    <a:pt x="14145" y="120"/>
                    <a:pt x="14145" y="263"/>
                  </a:cubicBezTo>
                  <a:lnTo>
                    <a:pt x="14145" y="989"/>
                  </a:lnTo>
                  <a:cubicBezTo>
                    <a:pt x="14145" y="1894"/>
                    <a:pt x="13407" y="2644"/>
                    <a:pt x="12490" y="2644"/>
                  </a:cubicBezTo>
                  <a:lnTo>
                    <a:pt x="11633" y="2644"/>
                  </a:lnTo>
                  <a:cubicBezTo>
                    <a:pt x="10716" y="2644"/>
                    <a:pt x="9978" y="1894"/>
                    <a:pt x="9978" y="989"/>
                  </a:cubicBezTo>
                  <a:lnTo>
                    <a:pt x="9978" y="263"/>
                  </a:lnTo>
                  <a:cubicBezTo>
                    <a:pt x="9978" y="90"/>
                    <a:pt x="9847" y="4"/>
                    <a:pt x="9716" y="4"/>
                  </a:cubicBezTo>
                  <a:cubicBezTo>
                    <a:pt x="9585" y="4"/>
                    <a:pt x="9454" y="90"/>
                    <a:pt x="9454" y="263"/>
                  </a:cubicBezTo>
                  <a:lnTo>
                    <a:pt x="9454" y="989"/>
                  </a:lnTo>
                  <a:cubicBezTo>
                    <a:pt x="9454" y="1894"/>
                    <a:pt x="8716" y="2644"/>
                    <a:pt x="7799" y="2644"/>
                  </a:cubicBezTo>
                  <a:lnTo>
                    <a:pt x="6941" y="2644"/>
                  </a:lnTo>
                  <a:cubicBezTo>
                    <a:pt x="6025" y="2644"/>
                    <a:pt x="5287" y="1894"/>
                    <a:pt x="5287" y="989"/>
                  </a:cubicBezTo>
                  <a:lnTo>
                    <a:pt x="5287" y="263"/>
                  </a:lnTo>
                  <a:cubicBezTo>
                    <a:pt x="5287" y="90"/>
                    <a:pt x="5156" y="4"/>
                    <a:pt x="5025" y="4"/>
                  </a:cubicBezTo>
                  <a:cubicBezTo>
                    <a:pt x="4894" y="4"/>
                    <a:pt x="4763" y="90"/>
                    <a:pt x="4763" y="263"/>
                  </a:cubicBezTo>
                  <a:lnTo>
                    <a:pt x="4763" y="989"/>
                  </a:lnTo>
                  <a:cubicBezTo>
                    <a:pt x="4763" y="1894"/>
                    <a:pt x="4024" y="2644"/>
                    <a:pt x="3108" y="2644"/>
                  </a:cubicBezTo>
                  <a:lnTo>
                    <a:pt x="2262" y="2644"/>
                  </a:lnTo>
                  <a:cubicBezTo>
                    <a:pt x="1346" y="2644"/>
                    <a:pt x="595" y="1894"/>
                    <a:pt x="595" y="989"/>
                  </a:cubicBezTo>
                  <a:lnTo>
                    <a:pt x="595" y="263"/>
                  </a:lnTo>
                  <a:cubicBezTo>
                    <a:pt x="595" y="120"/>
                    <a:pt x="488" y="1"/>
                    <a:pt x="345" y="1"/>
                  </a:cubicBezTo>
                  <a:close/>
                </a:path>
              </a:pathLst>
            </a:custGeom>
            <a:solidFill>
              <a:srgbClr val="F2B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3"/>
            <p:cNvSpPr/>
            <p:nvPr/>
          </p:nvSpPr>
          <p:spPr>
            <a:xfrm>
              <a:off x="6592676" y="2126135"/>
              <a:ext cx="502453" cy="466405"/>
            </a:xfrm>
            <a:custGeom>
              <a:avLst/>
              <a:gdLst/>
              <a:ahLst/>
              <a:cxnLst/>
              <a:rect l="l" t="t" r="r" b="b"/>
              <a:pathLst>
                <a:path w="9121" h="8467" extrusionOk="0">
                  <a:moveTo>
                    <a:pt x="775" y="1"/>
                  </a:moveTo>
                  <a:cubicBezTo>
                    <a:pt x="644" y="1"/>
                    <a:pt x="525" y="108"/>
                    <a:pt x="513" y="239"/>
                  </a:cubicBezTo>
                  <a:cubicBezTo>
                    <a:pt x="1" y="4620"/>
                    <a:pt x="3430" y="8466"/>
                    <a:pt x="7847" y="8466"/>
                  </a:cubicBezTo>
                  <a:cubicBezTo>
                    <a:pt x="8276" y="8466"/>
                    <a:pt x="8704" y="8419"/>
                    <a:pt x="9121" y="8347"/>
                  </a:cubicBezTo>
                  <a:cubicBezTo>
                    <a:pt x="6168" y="7823"/>
                    <a:pt x="3835" y="5573"/>
                    <a:pt x="3192" y="2644"/>
                  </a:cubicBezTo>
                  <a:lnTo>
                    <a:pt x="2715" y="2644"/>
                  </a:lnTo>
                  <a:cubicBezTo>
                    <a:pt x="1811" y="2644"/>
                    <a:pt x="1060" y="1906"/>
                    <a:pt x="1060" y="989"/>
                  </a:cubicBezTo>
                  <a:lnTo>
                    <a:pt x="1060" y="263"/>
                  </a:lnTo>
                  <a:cubicBezTo>
                    <a:pt x="1060" y="120"/>
                    <a:pt x="953" y="1"/>
                    <a:pt x="810"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3"/>
            <p:cNvSpPr/>
            <p:nvPr/>
          </p:nvSpPr>
          <p:spPr>
            <a:xfrm>
              <a:off x="7110832" y="2335190"/>
              <a:ext cx="249932" cy="184039"/>
            </a:xfrm>
            <a:custGeom>
              <a:avLst/>
              <a:gdLst/>
              <a:ahLst/>
              <a:cxnLst/>
              <a:rect l="l" t="t" r="r" b="b"/>
              <a:pathLst>
                <a:path w="4537" h="3341" extrusionOk="0">
                  <a:moveTo>
                    <a:pt x="3619" y="1"/>
                  </a:moveTo>
                  <a:cubicBezTo>
                    <a:pt x="3188" y="1"/>
                    <a:pt x="2637" y="127"/>
                    <a:pt x="2180" y="349"/>
                  </a:cubicBezTo>
                  <a:cubicBezTo>
                    <a:pt x="739" y="1064"/>
                    <a:pt x="1" y="2921"/>
                    <a:pt x="346" y="3266"/>
                  </a:cubicBezTo>
                  <a:cubicBezTo>
                    <a:pt x="399" y="3318"/>
                    <a:pt x="477" y="3341"/>
                    <a:pt x="572" y="3341"/>
                  </a:cubicBezTo>
                  <a:cubicBezTo>
                    <a:pt x="1112" y="3341"/>
                    <a:pt x="2226" y="2600"/>
                    <a:pt x="2763" y="2195"/>
                  </a:cubicBezTo>
                  <a:cubicBezTo>
                    <a:pt x="3287" y="1778"/>
                    <a:pt x="4537" y="706"/>
                    <a:pt x="4299" y="242"/>
                  </a:cubicBezTo>
                  <a:cubicBezTo>
                    <a:pt x="4211" y="76"/>
                    <a:pt x="3951" y="1"/>
                    <a:pt x="3619" y="1"/>
                  </a:cubicBezTo>
                  <a:close/>
                </a:path>
              </a:pathLst>
            </a:custGeom>
            <a:solidFill>
              <a:srgbClr val="F2D1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3"/>
            <p:cNvSpPr/>
            <p:nvPr/>
          </p:nvSpPr>
          <p:spPr>
            <a:xfrm>
              <a:off x="6904032" y="1899397"/>
              <a:ext cx="361705" cy="150382"/>
            </a:xfrm>
            <a:custGeom>
              <a:avLst/>
              <a:gdLst/>
              <a:ahLst/>
              <a:cxnLst/>
              <a:rect l="l" t="t" r="r" b="b"/>
              <a:pathLst>
                <a:path w="6566" h="2730" extrusionOk="0">
                  <a:moveTo>
                    <a:pt x="5940" y="0"/>
                  </a:moveTo>
                  <a:cubicBezTo>
                    <a:pt x="5817" y="0"/>
                    <a:pt x="5695" y="63"/>
                    <a:pt x="5719" y="188"/>
                  </a:cubicBezTo>
                  <a:lnTo>
                    <a:pt x="5719" y="343"/>
                  </a:lnTo>
                  <a:lnTo>
                    <a:pt x="5564" y="343"/>
                  </a:lnTo>
                  <a:cubicBezTo>
                    <a:pt x="5554" y="341"/>
                    <a:pt x="5544" y="340"/>
                    <a:pt x="5534" y="340"/>
                  </a:cubicBezTo>
                  <a:cubicBezTo>
                    <a:pt x="5325" y="340"/>
                    <a:pt x="5325" y="786"/>
                    <a:pt x="5534" y="786"/>
                  </a:cubicBezTo>
                  <a:cubicBezTo>
                    <a:pt x="5544" y="786"/>
                    <a:pt x="5554" y="785"/>
                    <a:pt x="5564" y="783"/>
                  </a:cubicBezTo>
                  <a:lnTo>
                    <a:pt x="5719" y="783"/>
                  </a:lnTo>
                  <a:lnTo>
                    <a:pt x="5719" y="938"/>
                  </a:lnTo>
                  <a:cubicBezTo>
                    <a:pt x="5695" y="1069"/>
                    <a:pt x="5817" y="1134"/>
                    <a:pt x="5940" y="1134"/>
                  </a:cubicBezTo>
                  <a:cubicBezTo>
                    <a:pt x="6062" y="1134"/>
                    <a:pt x="6184" y="1069"/>
                    <a:pt x="6160" y="938"/>
                  </a:cubicBezTo>
                  <a:lnTo>
                    <a:pt x="6160" y="783"/>
                  </a:lnTo>
                  <a:lnTo>
                    <a:pt x="6315" y="783"/>
                  </a:lnTo>
                  <a:cubicBezTo>
                    <a:pt x="6326" y="785"/>
                    <a:pt x="6336" y="786"/>
                    <a:pt x="6347" y="786"/>
                  </a:cubicBezTo>
                  <a:cubicBezTo>
                    <a:pt x="6566" y="786"/>
                    <a:pt x="6566" y="340"/>
                    <a:pt x="6347" y="340"/>
                  </a:cubicBezTo>
                  <a:cubicBezTo>
                    <a:pt x="6336" y="340"/>
                    <a:pt x="6326" y="341"/>
                    <a:pt x="6315" y="343"/>
                  </a:cubicBezTo>
                  <a:lnTo>
                    <a:pt x="6160" y="343"/>
                  </a:lnTo>
                  <a:lnTo>
                    <a:pt x="6160" y="188"/>
                  </a:lnTo>
                  <a:cubicBezTo>
                    <a:pt x="6184" y="63"/>
                    <a:pt x="6062" y="0"/>
                    <a:pt x="5940" y="0"/>
                  </a:cubicBezTo>
                  <a:close/>
                  <a:moveTo>
                    <a:pt x="623" y="1599"/>
                  </a:moveTo>
                  <a:cubicBezTo>
                    <a:pt x="501" y="1599"/>
                    <a:pt x="379" y="1664"/>
                    <a:pt x="397" y="1795"/>
                  </a:cubicBezTo>
                  <a:lnTo>
                    <a:pt x="397" y="1938"/>
                  </a:lnTo>
                  <a:lnTo>
                    <a:pt x="254" y="1938"/>
                  </a:lnTo>
                  <a:cubicBezTo>
                    <a:pt x="246" y="1937"/>
                    <a:pt x="237" y="1936"/>
                    <a:pt x="229" y="1936"/>
                  </a:cubicBezTo>
                  <a:cubicBezTo>
                    <a:pt x="1" y="1936"/>
                    <a:pt x="1" y="2392"/>
                    <a:pt x="229" y="2392"/>
                  </a:cubicBezTo>
                  <a:cubicBezTo>
                    <a:pt x="237" y="2392"/>
                    <a:pt x="246" y="2392"/>
                    <a:pt x="254" y="2390"/>
                  </a:cubicBezTo>
                  <a:lnTo>
                    <a:pt x="397" y="2390"/>
                  </a:lnTo>
                  <a:lnTo>
                    <a:pt x="397" y="2533"/>
                  </a:lnTo>
                  <a:cubicBezTo>
                    <a:pt x="379" y="2664"/>
                    <a:pt x="501" y="2730"/>
                    <a:pt x="623" y="2730"/>
                  </a:cubicBezTo>
                  <a:cubicBezTo>
                    <a:pt x="745" y="2730"/>
                    <a:pt x="867" y="2664"/>
                    <a:pt x="850" y="2533"/>
                  </a:cubicBezTo>
                  <a:lnTo>
                    <a:pt x="850" y="2390"/>
                  </a:lnTo>
                  <a:lnTo>
                    <a:pt x="992" y="2390"/>
                  </a:lnTo>
                  <a:cubicBezTo>
                    <a:pt x="1123" y="2390"/>
                    <a:pt x="1219" y="2283"/>
                    <a:pt x="1219" y="2164"/>
                  </a:cubicBezTo>
                  <a:cubicBezTo>
                    <a:pt x="1219" y="2045"/>
                    <a:pt x="1123" y="1938"/>
                    <a:pt x="992" y="1938"/>
                  </a:cubicBezTo>
                  <a:lnTo>
                    <a:pt x="850" y="1938"/>
                  </a:lnTo>
                  <a:lnTo>
                    <a:pt x="850" y="1795"/>
                  </a:lnTo>
                  <a:cubicBezTo>
                    <a:pt x="867" y="1664"/>
                    <a:pt x="745" y="1599"/>
                    <a:pt x="623" y="1599"/>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3"/>
            <p:cNvSpPr/>
            <p:nvPr/>
          </p:nvSpPr>
          <p:spPr>
            <a:xfrm>
              <a:off x="6766258" y="1908707"/>
              <a:ext cx="68088" cy="62411"/>
            </a:xfrm>
            <a:custGeom>
              <a:avLst/>
              <a:gdLst/>
              <a:ahLst/>
              <a:cxnLst/>
              <a:rect l="l" t="t" r="r" b="b"/>
              <a:pathLst>
                <a:path w="1236" h="1133" extrusionOk="0">
                  <a:moveTo>
                    <a:pt x="618" y="1"/>
                  </a:moveTo>
                  <a:cubicBezTo>
                    <a:pt x="496" y="1"/>
                    <a:pt x="374" y="66"/>
                    <a:pt x="398" y="197"/>
                  </a:cubicBezTo>
                  <a:lnTo>
                    <a:pt x="398" y="340"/>
                  </a:lnTo>
                  <a:lnTo>
                    <a:pt x="243" y="340"/>
                  </a:lnTo>
                  <a:cubicBezTo>
                    <a:pt x="232" y="338"/>
                    <a:pt x="222" y="337"/>
                    <a:pt x="212" y="337"/>
                  </a:cubicBezTo>
                  <a:cubicBezTo>
                    <a:pt x="1" y="337"/>
                    <a:pt x="3" y="794"/>
                    <a:pt x="220" y="794"/>
                  </a:cubicBezTo>
                  <a:cubicBezTo>
                    <a:pt x="227" y="794"/>
                    <a:pt x="235" y="794"/>
                    <a:pt x="243" y="793"/>
                  </a:cubicBezTo>
                  <a:lnTo>
                    <a:pt x="398" y="793"/>
                  </a:lnTo>
                  <a:lnTo>
                    <a:pt x="398" y="936"/>
                  </a:lnTo>
                  <a:cubicBezTo>
                    <a:pt x="374" y="1067"/>
                    <a:pt x="496" y="1132"/>
                    <a:pt x="618" y="1132"/>
                  </a:cubicBezTo>
                  <a:cubicBezTo>
                    <a:pt x="740" y="1132"/>
                    <a:pt x="862" y="1067"/>
                    <a:pt x="838" y="936"/>
                  </a:cubicBezTo>
                  <a:lnTo>
                    <a:pt x="838" y="793"/>
                  </a:lnTo>
                  <a:lnTo>
                    <a:pt x="993" y="793"/>
                  </a:lnTo>
                  <a:cubicBezTo>
                    <a:pt x="1001" y="794"/>
                    <a:pt x="1009" y="794"/>
                    <a:pt x="1017" y="794"/>
                  </a:cubicBezTo>
                  <a:cubicBezTo>
                    <a:pt x="1233" y="794"/>
                    <a:pt x="1235" y="337"/>
                    <a:pt x="1024" y="337"/>
                  </a:cubicBezTo>
                  <a:cubicBezTo>
                    <a:pt x="1014" y="337"/>
                    <a:pt x="1004" y="338"/>
                    <a:pt x="993" y="340"/>
                  </a:cubicBezTo>
                  <a:lnTo>
                    <a:pt x="838" y="340"/>
                  </a:lnTo>
                  <a:lnTo>
                    <a:pt x="838" y="197"/>
                  </a:lnTo>
                  <a:cubicBezTo>
                    <a:pt x="862" y="66"/>
                    <a:pt x="740" y="1"/>
                    <a:pt x="6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 name="Google Shape;1067;p53"/>
          <p:cNvGrpSpPr/>
          <p:nvPr/>
        </p:nvGrpSpPr>
        <p:grpSpPr>
          <a:xfrm>
            <a:off x="4149562" y="1779684"/>
            <a:ext cx="844877" cy="795097"/>
            <a:chOff x="4145245" y="1779684"/>
            <a:chExt cx="844877" cy="795097"/>
          </a:xfrm>
        </p:grpSpPr>
        <p:sp>
          <p:nvSpPr>
            <p:cNvPr id="1068" name="Google Shape;1068;p53"/>
            <p:cNvSpPr/>
            <p:nvPr/>
          </p:nvSpPr>
          <p:spPr>
            <a:xfrm>
              <a:off x="4145245" y="1779684"/>
              <a:ext cx="825817" cy="795097"/>
            </a:xfrm>
            <a:custGeom>
              <a:avLst/>
              <a:gdLst/>
              <a:ahLst/>
              <a:cxnLst/>
              <a:rect l="l" t="t" r="r" b="b"/>
              <a:pathLst>
                <a:path w="14991" h="14434" extrusionOk="0">
                  <a:moveTo>
                    <a:pt x="7775" y="0"/>
                  </a:moveTo>
                  <a:cubicBezTo>
                    <a:pt x="4858" y="0"/>
                    <a:pt x="2227" y="1762"/>
                    <a:pt x="1108" y="4453"/>
                  </a:cubicBezTo>
                  <a:cubicBezTo>
                    <a:pt x="0" y="7156"/>
                    <a:pt x="608" y="10252"/>
                    <a:pt x="2679" y="12311"/>
                  </a:cubicBezTo>
                  <a:cubicBezTo>
                    <a:pt x="4058" y="13698"/>
                    <a:pt x="5905" y="14433"/>
                    <a:pt x="7782" y="14433"/>
                  </a:cubicBezTo>
                  <a:cubicBezTo>
                    <a:pt x="8711" y="14433"/>
                    <a:pt x="9647" y="14253"/>
                    <a:pt x="10538" y="13883"/>
                  </a:cubicBezTo>
                  <a:cubicBezTo>
                    <a:pt x="13228" y="12764"/>
                    <a:pt x="14990" y="10133"/>
                    <a:pt x="14990" y="7216"/>
                  </a:cubicBezTo>
                  <a:cubicBezTo>
                    <a:pt x="14990" y="3227"/>
                    <a:pt x="11764" y="0"/>
                    <a:pt x="7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3"/>
            <p:cNvSpPr/>
            <p:nvPr/>
          </p:nvSpPr>
          <p:spPr>
            <a:xfrm>
              <a:off x="4317725" y="1828876"/>
              <a:ext cx="617255" cy="593321"/>
            </a:xfrm>
            <a:custGeom>
              <a:avLst/>
              <a:gdLst/>
              <a:ahLst/>
              <a:cxnLst/>
              <a:rect l="l" t="t" r="r" b="b"/>
              <a:pathLst>
                <a:path w="11205" h="10771" extrusionOk="0">
                  <a:moveTo>
                    <a:pt x="5823" y="0"/>
                  </a:moveTo>
                  <a:cubicBezTo>
                    <a:pt x="3644" y="0"/>
                    <a:pt x="1668" y="1310"/>
                    <a:pt x="834" y="3322"/>
                  </a:cubicBezTo>
                  <a:cubicBezTo>
                    <a:pt x="1" y="5334"/>
                    <a:pt x="465" y="7656"/>
                    <a:pt x="2001" y="9192"/>
                  </a:cubicBezTo>
                  <a:cubicBezTo>
                    <a:pt x="3035" y="10225"/>
                    <a:pt x="4413" y="10771"/>
                    <a:pt x="5814" y="10771"/>
                  </a:cubicBezTo>
                  <a:cubicBezTo>
                    <a:pt x="6511" y="10771"/>
                    <a:pt x="7214" y="10636"/>
                    <a:pt x="7883" y="10359"/>
                  </a:cubicBezTo>
                  <a:cubicBezTo>
                    <a:pt x="9895" y="9525"/>
                    <a:pt x="11205" y="7561"/>
                    <a:pt x="11205" y="5382"/>
                  </a:cubicBezTo>
                  <a:cubicBezTo>
                    <a:pt x="11205" y="2405"/>
                    <a:pt x="8800" y="0"/>
                    <a:pt x="5823" y="0"/>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3"/>
            <p:cNvSpPr/>
            <p:nvPr/>
          </p:nvSpPr>
          <p:spPr>
            <a:xfrm>
              <a:off x="4158356" y="2048398"/>
              <a:ext cx="831711" cy="160352"/>
            </a:xfrm>
            <a:custGeom>
              <a:avLst/>
              <a:gdLst/>
              <a:ahLst/>
              <a:cxnLst/>
              <a:rect l="l" t="t" r="r" b="b"/>
              <a:pathLst>
                <a:path w="15098" h="2911" extrusionOk="0">
                  <a:moveTo>
                    <a:pt x="4617" y="1"/>
                  </a:moveTo>
                  <a:cubicBezTo>
                    <a:pt x="3888" y="1"/>
                    <a:pt x="3159" y="26"/>
                    <a:pt x="2429" y="75"/>
                  </a:cubicBezTo>
                  <a:cubicBezTo>
                    <a:pt x="1870" y="111"/>
                    <a:pt x="1322" y="206"/>
                    <a:pt x="786" y="361"/>
                  </a:cubicBezTo>
                  <a:cubicBezTo>
                    <a:pt x="286" y="516"/>
                    <a:pt x="36" y="730"/>
                    <a:pt x="13" y="1004"/>
                  </a:cubicBezTo>
                  <a:cubicBezTo>
                    <a:pt x="1" y="1206"/>
                    <a:pt x="108" y="1409"/>
                    <a:pt x="274" y="1528"/>
                  </a:cubicBezTo>
                  <a:cubicBezTo>
                    <a:pt x="320" y="1564"/>
                    <a:pt x="367" y="1579"/>
                    <a:pt x="413" y="1579"/>
                  </a:cubicBezTo>
                  <a:cubicBezTo>
                    <a:pt x="594" y="1579"/>
                    <a:pt x="741" y="1335"/>
                    <a:pt x="560" y="1183"/>
                  </a:cubicBezTo>
                  <a:cubicBezTo>
                    <a:pt x="477" y="1111"/>
                    <a:pt x="453" y="1064"/>
                    <a:pt x="453" y="1040"/>
                  </a:cubicBezTo>
                  <a:cubicBezTo>
                    <a:pt x="453" y="956"/>
                    <a:pt x="822" y="659"/>
                    <a:pt x="2477" y="516"/>
                  </a:cubicBezTo>
                  <a:cubicBezTo>
                    <a:pt x="3049" y="468"/>
                    <a:pt x="3692" y="444"/>
                    <a:pt x="4394" y="444"/>
                  </a:cubicBezTo>
                  <a:cubicBezTo>
                    <a:pt x="5394" y="444"/>
                    <a:pt x="6501" y="492"/>
                    <a:pt x="7644" y="587"/>
                  </a:cubicBezTo>
                  <a:cubicBezTo>
                    <a:pt x="9359" y="730"/>
                    <a:pt x="11062" y="1004"/>
                    <a:pt x="12740" y="1421"/>
                  </a:cubicBezTo>
                  <a:cubicBezTo>
                    <a:pt x="14348" y="1849"/>
                    <a:pt x="14645" y="2207"/>
                    <a:pt x="14645" y="2278"/>
                  </a:cubicBezTo>
                  <a:cubicBezTo>
                    <a:pt x="14645" y="2314"/>
                    <a:pt x="14562" y="2397"/>
                    <a:pt x="14312" y="2492"/>
                  </a:cubicBezTo>
                  <a:cubicBezTo>
                    <a:pt x="14193" y="2540"/>
                    <a:pt x="14145" y="2671"/>
                    <a:pt x="14193" y="2790"/>
                  </a:cubicBezTo>
                  <a:cubicBezTo>
                    <a:pt x="14237" y="2870"/>
                    <a:pt x="14316" y="2911"/>
                    <a:pt x="14392" y="2911"/>
                  </a:cubicBezTo>
                  <a:cubicBezTo>
                    <a:pt x="14418" y="2911"/>
                    <a:pt x="14443" y="2906"/>
                    <a:pt x="14467" y="2897"/>
                  </a:cubicBezTo>
                  <a:cubicBezTo>
                    <a:pt x="14860" y="2754"/>
                    <a:pt x="15062" y="2552"/>
                    <a:pt x="15086" y="2314"/>
                  </a:cubicBezTo>
                  <a:lnTo>
                    <a:pt x="15074" y="2314"/>
                  </a:lnTo>
                  <a:cubicBezTo>
                    <a:pt x="15098" y="2040"/>
                    <a:pt x="14883" y="1790"/>
                    <a:pt x="14431" y="1552"/>
                  </a:cubicBezTo>
                  <a:cubicBezTo>
                    <a:pt x="13919" y="1302"/>
                    <a:pt x="13395" y="1123"/>
                    <a:pt x="12847" y="980"/>
                  </a:cubicBezTo>
                  <a:cubicBezTo>
                    <a:pt x="11145" y="564"/>
                    <a:pt x="9418" y="290"/>
                    <a:pt x="7680" y="147"/>
                  </a:cubicBezTo>
                  <a:cubicBezTo>
                    <a:pt x="6659" y="50"/>
                    <a:pt x="5638" y="1"/>
                    <a:pt x="4617" y="1"/>
                  </a:cubicBezTo>
                  <a:close/>
                </a:path>
              </a:pathLst>
            </a:custGeom>
            <a:solidFill>
              <a:srgbClr val="232E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3"/>
            <p:cNvSpPr/>
            <p:nvPr/>
          </p:nvSpPr>
          <p:spPr>
            <a:xfrm>
              <a:off x="4305275" y="1874929"/>
              <a:ext cx="535891" cy="594037"/>
            </a:xfrm>
            <a:custGeom>
              <a:avLst/>
              <a:gdLst/>
              <a:ahLst/>
              <a:cxnLst/>
              <a:rect l="l" t="t" r="r" b="b"/>
              <a:pathLst>
                <a:path w="9728" h="10784" extrusionOk="0">
                  <a:moveTo>
                    <a:pt x="4870" y="1"/>
                  </a:moveTo>
                  <a:cubicBezTo>
                    <a:pt x="4510" y="1"/>
                    <a:pt x="4150" y="75"/>
                    <a:pt x="3811" y="224"/>
                  </a:cubicBezTo>
                  <a:cubicBezTo>
                    <a:pt x="3634" y="293"/>
                    <a:pt x="3452" y="333"/>
                    <a:pt x="3268" y="333"/>
                  </a:cubicBezTo>
                  <a:cubicBezTo>
                    <a:pt x="3168" y="333"/>
                    <a:pt x="3066" y="321"/>
                    <a:pt x="2965" y="295"/>
                  </a:cubicBezTo>
                  <a:lnTo>
                    <a:pt x="2239" y="129"/>
                  </a:lnTo>
                  <a:cubicBezTo>
                    <a:pt x="2136" y="105"/>
                    <a:pt x="2032" y="94"/>
                    <a:pt x="1931" y="94"/>
                  </a:cubicBezTo>
                  <a:cubicBezTo>
                    <a:pt x="1308" y="94"/>
                    <a:pt x="749" y="516"/>
                    <a:pt x="596" y="1141"/>
                  </a:cubicBezTo>
                  <a:lnTo>
                    <a:pt x="215" y="2689"/>
                  </a:lnTo>
                  <a:cubicBezTo>
                    <a:pt x="1" y="3510"/>
                    <a:pt x="60" y="4367"/>
                    <a:pt x="358" y="5165"/>
                  </a:cubicBezTo>
                  <a:lnTo>
                    <a:pt x="2322" y="10320"/>
                  </a:lnTo>
                  <a:cubicBezTo>
                    <a:pt x="2440" y="10636"/>
                    <a:pt x="2713" y="10783"/>
                    <a:pt x="2988" y="10783"/>
                  </a:cubicBezTo>
                  <a:cubicBezTo>
                    <a:pt x="3325" y="10783"/>
                    <a:pt x="3663" y="10561"/>
                    <a:pt x="3715" y="10154"/>
                  </a:cubicBezTo>
                  <a:lnTo>
                    <a:pt x="3906" y="8606"/>
                  </a:lnTo>
                  <a:cubicBezTo>
                    <a:pt x="3906" y="8606"/>
                    <a:pt x="3977" y="7808"/>
                    <a:pt x="4227" y="7308"/>
                  </a:cubicBezTo>
                  <a:cubicBezTo>
                    <a:pt x="4358" y="7040"/>
                    <a:pt x="4614" y="6906"/>
                    <a:pt x="4872" y="6906"/>
                  </a:cubicBezTo>
                  <a:cubicBezTo>
                    <a:pt x="5129" y="6906"/>
                    <a:pt x="5388" y="7040"/>
                    <a:pt x="5525" y="7308"/>
                  </a:cubicBezTo>
                  <a:cubicBezTo>
                    <a:pt x="5716" y="7725"/>
                    <a:pt x="5823" y="8177"/>
                    <a:pt x="5847" y="8642"/>
                  </a:cubicBezTo>
                  <a:lnTo>
                    <a:pt x="6037" y="10142"/>
                  </a:lnTo>
                  <a:cubicBezTo>
                    <a:pt x="6083" y="10557"/>
                    <a:pt x="6420" y="10782"/>
                    <a:pt x="6759" y="10782"/>
                  </a:cubicBezTo>
                  <a:cubicBezTo>
                    <a:pt x="7033" y="10782"/>
                    <a:pt x="7308" y="10635"/>
                    <a:pt x="7430" y="10320"/>
                  </a:cubicBezTo>
                  <a:lnTo>
                    <a:pt x="9395" y="5165"/>
                  </a:lnTo>
                  <a:lnTo>
                    <a:pt x="9383" y="5153"/>
                  </a:lnTo>
                  <a:cubicBezTo>
                    <a:pt x="9680" y="4367"/>
                    <a:pt x="9728" y="3510"/>
                    <a:pt x="9526" y="2689"/>
                  </a:cubicBezTo>
                  <a:lnTo>
                    <a:pt x="9145" y="1141"/>
                  </a:lnTo>
                  <a:cubicBezTo>
                    <a:pt x="8981" y="516"/>
                    <a:pt x="8421" y="94"/>
                    <a:pt x="7805" y="94"/>
                  </a:cubicBezTo>
                  <a:cubicBezTo>
                    <a:pt x="7705" y="94"/>
                    <a:pt x="7603" y="105"/>
                    <a:pt x="7502" y="129"/>
                  </a:cubicBezTo>
                  <a:lnTo>
                    <a:pt x="6775" y="295"/>
                  </a:lnTo>
                  <a:cubicBezTo>
                    <a:pt x="6674" y="321"/>
                    <a:pt x="6571" y="333"/>
                    <a:pt x="6469" y="333"/>
                  </a:cubicBezTo>
                  <a:cubicBezTo>
                    <a:pt x="6283" y="333"/>
                    <a:pt x="6099" y="293"/>
                    <a:pt x="5930" y="224"/>
                  </a:cubicBezTo>
                  <a:cubicBezTo>
                    <a:pt x="5591" y="75"/>
                    <a:pt x="5230" y="1"/>
                    <a:pt x="4870"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3"/>
            <p:cNvSpPr/>
            <p:nvPr/>
          </p:nvSpPr>
          <p:spPr>
            <a:xfrm>
              <a:off x="4305275" y="1880107"/>
              <a:ext cx="396850" cy="588748"/>
            </a:xfrm>
            <a:custGeom>
              <a:avLst/>
              <a:gdLst/>
              <a:ahLst/>
              <a:cxnLst/>
              <a:rect l="l" t="t" r="r" b="b"/>
              <a:pathLst>
                <a:path w="7204" h="10688" extrusionOk="0">
                  <a:moveTo>
                    <a:pt x="1931" y="0"/>
                  </a:moveTo>
                  <a:cubicBezTo>
                    <a:pt x="1308" y="0"/>
                    <a:pt x="749" y="422"/>
                    <a:pt x="596" y="1047"/>
                  </a:cubicBezTo>
                  <a:lnTo>
                    <a:pt x="215" y="2595"/>
                  </a:lnTo>
                  <a:cubicBezTo>
                    <a:pt x="1" y="3416"/>
                    <a:pt x="60" y="4273"/>
                    <a:pt x="358" y="5071"/>
                  </a:cubicBezTo>
                  <a:lnTo>
                    <a:pt x="2310" y="10226"/>
                  </a:lnTo>
                  <a:cubicBezTo>
                    <a:pt x="2431" y="10515"/>
                    <a:pt x="2708" y="10685"/>
                    <a:pt x="2992" y="10685"/>
                  </a:cubicBezTo>
                  <a:cubicBezTo>
                    <a:pt x="3130" y="10685"/>
                    <a:pt x="3270" y="10645"/>
                    <a:pt x="3394" y="10560"/>
                  </a:cubicBezTo>
                  <a:cubicBezTo>
                    <a:pt x="3465" y="10512"/>
                    <a:pt x="3537" y="10453"/>
                    <a:pt x="3584" y="10381"/>
                  </a:cubicBezTo>
                  <a:cubicBezTo>
                    <a:pt x="3549" y="10334"/>
                    <a:pt x="3525" y="10274"/>
                    <a:pt x="3501" y="10226"/>
                  </a:cubicBezTo>
                  <a:lnTo>
                    <a:pt x="1548" y="5071"/>
                  </a:lnTo>
                  <a:cubicBezTo>
                    <a:pt x="1251" y="4273"/>
                    <a:pt x="1191" y="3416"/>
                    <a:pt x="1406" y="2595"/>
                  </a:cubicBezTo>
                  <a:lnTo>
                    <a:pt x="1775" y="1047"/>
                  </a:lnTo>
                  <a:cubicBezTo>
                    <a:pt x="1882" y="630"/>
                    <a:pt x="2179" y="285"/>
                    <a:pt x="2572" y="118"/>
                  </a:cubicBezTo>
                  <a:lnTo>
                    <a:pt x="2239" y="35"/>
                  </a:lnTo>
                  <a:cubicBezTo>
                    <a:pt x="2136" y="11"/>
                    <a:pt x="2032" y="0"/>
                    <a:pt x="1931" y="0"/>
                  </a:cubicBezTo>
                  <a:close/>
                  <a:moveTo>
                    <a:pt x="5207" y="6782"/>
                  </a:moveTo>
                  <a:cubicBezTo>
                    <a:pt x="5087" y="6782"/>
                    <a:pt x="4972" y="6791"/>
                    <a:pt x="4870" y="6809"/>
                  </a:cubicBezTo>
                  <a:cubicBezTo>
                    <a:pt x="5144" y="6821"/>
                    <a:pt x="5394" y="6976"/>
                    <a:pt x="5513" y="7214"/>
                  </a:cubicBezTo>
                  <a:cubicBezTo>
                    <a:pt x="5704" y="7631"/>
                    <a:pt x="5823" y="8083"/>
                    <a:pt x="5847" y="8548"/>
                  </a:cubicBezTo>
                  <a:lnTo>
                    <a:pt x="6025" y="10048"/>
                  </a:lnTo>
                  <a:cubicBezTo>
                    <a:pt x="6074" y="10441"/>
                    <a:pt x="6404" y="10687"/>
                    <a:pt x="6749" y="10687"/>
                  </a:cubicBezTo>
                  <a:cubicBezTo>
                    <a:pt x="6906" y="10687"/>
                    <a:pt x="7066" y="10636"/>
                    <a:pt x="7204" y="10524"/>
                  </a:cubicBezTo>
                  <a:cubicBezTo>
                    <a:pt x="7061" y="10405"/>
                    <a:pt x="6966" y="10238"/>
                    <a:pt x="6942" y="10048"/>
                  </a:cubicBezTo>
                  <a:lnTo>
                    <a:pt x="6954" y="10048"/>
                  </a:lnTo>
                  <a:lnTo>
                    <a:pt x="6763" y="8548"/>
                  </a:lnTo>
                  <a:cubicBezTo>
                    <a:pt x="6740" y="8083"/>
                    <a:pt x="6620" y="7631"/>
                    <a:pt x="6430" y="7214"/>
                  </a:cubicBezTo>
                  <a:cubicBezTo>
                    <a:pt x="6286" y="6936"/>
                    <a:pt x="5703" y="6782"/>
                    <a:pt x="5207" y="6782"/>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3"/>
            <p:cNvSpPr/>
            <p:nvPr/>
          </p:nvSpPr>
          <p:spPr>
            <a:xfrm>
              <a:off x="4669295" y="1949902"/>
              <a:ext cx="125324" cy="222048"/>
            </a:xfrm>
            <a:custGeom>
              <a:avLst/>
              <a:gdLst/>
              <a:ahLst/>
              <a:cxnLst/>
              <a:rect l="l" t="t" r="r" b="b"/>
              <a:pathLst>
                <a:path w="2275" h="4031" extrusionOk="0">
                  <a:moveTo>
                    <a:pt x="1076" y="1"/>
                  </a:moveTo>
                  <a:cubicBezTo>
                    <a:pt x="715" y="1"/>
                    <a:pt x="335" y="170"/>
                    <a:pt x="179" y="447"/>
                  </a:cubicBezTo>
                  <a:cubicBezTo>
                    <a:pt x="1" y="768"/>
                    <a:pt x="251" y="982"/>
                    <a:pt x="358" y="1744"/>
                  </a:cubicBezTo>
                  <a:cubicBezTo>
                    <a:pt x="513" y="2887"/>
                    <a:pt x="96" y="3495"/>
                    <a:pt x="524" y="3876"/>
                  </a:cubicBezTo>
                  <a:cubicBezTo>
                    <a:pt x="620" y="3971"/>
                    <a:pt x="751" y="4030"/>
                    <a:pt x="894" y="4030"/>
                  </a:cubicBezTo>
                  <a:cubicBezTo>
                    <a:pt x="1453" y="4030"/>
                    <a:pt x="1917" y="3006"/>
                    <a:pt x="2037" y="2209"/>
                  </a:cubicBezTo>
                  <a:cubicBezTo>
                    <a:pt x="2060" y="2054"/>
                    <a:pt x="2275" y="458"/>
                    <a:pt x="1465" y="77"/>
                  </a:cubicBezTo>
                  <a:cubicBezTo>
                    <a:pt x="1347" y="25"/>
                    <a:pt x="1213" y="1"/>
                    <a:pt x="1076"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3"/>
            <p:cNvSpPr/>
            <p:nvPr/>
          </p:nvSpPr>
          <p:spPr>
            <a:xfrm>
              <a:off x="4462055" y="2036940"/>
              <a:ext cx="69576" cy="65331"/>
            </a:xfrm>
            <a:custGeom>
              <a:avLst/>
              <a:gdLst/>
              <a:ahLst/>
              <a:cxnLst/>
              <a:rect l="l" t="t" r="r" b="b"/>
              <a:pathLst>
                <a:path w="1263" h="1186" extrusionOk="0">
                  <a:moveTo>
                    <a:pt x="667" y="1"/>
                  </a:moveTo>
                  <a:cubicBezTo>
                    <a:pt x="554" y="1"/>
                    <a:pt x="441" y="75"/>
                    <a:pt x="441" y="224"/>
                  </a:cubicBezTo>
                  <a:lnTo>
                    <a:pt x="441" y="367"/>
                  </a:lnTo>
                  <a:lnTo>
                    <a:pt x="298" y="367"/>
                  </a:lnTo>
                  <a:cubicBezTo>
                    <a:pt x="0" y="367"/>
                    <a:pt x="0" y="819"/>
                    <a:pt x="298" y="819"/>
                  </a:cubicBezTo>
                  <a:lnTo>
                    <a:pt x="441" y="819"/>
                  </a:lnTo>
                  <a:lnTo>
                    <a:pt x="441" y="962"/>
                  </a:lnTo>
                  <a:cubicBezTo>
                    <a:pt x="441" y="1111"/>
                    <a:pt x="554" y="1185"/>
                    <a:pt x="667" y="1185"/>
                  </a:cubicBezTo>
                  <a:cubicBezTo>
                    <a:pt x="780" y="1185"/>
                    <a:pt x="893" y="1111"/>
                    <a:pt x="893" y="962"/>
                  </a:cubicBezTo>
                  <a:lnTo>
                    <a:pt x="893" y="819"/>
                  </a:lnTo>
                  <a:lnTo>
                    <a:pt x="1036" y="819"/>
                  </a:lnTo>
                  <a:cubicBezTo>
                    <a:pt x="1167" y="819"/>
                    <a:pt x="1262" y="712"/>
                    <a:pt x="1262" y="593"/>
                  </a:cubicBezTo>
                  <a:cubicBezTo>
                    <a:pt x="1262" y="474"/>
                    <a:pt x="1167" y="367"/>
                    <a:pt x="1036" y="367"/>
                  </a:cubicBezTo>
                  <a:lnTo>
                    <a:pt x="893" y="367"/>
                  </a:lnTo>
                  <a:lnTo>
                    <a:pt x="893" y="224"/>
                  </a:lnTo>
                  <a:cubicBezTo>
                    <a:pt x="893" y="75"/>
                    <a:pt x="780" y="1"/>
                    <a:pt x="667" y="1"/>
                  </a:cubicBezTo>
                  <a:close/>
                </a:path>
              </a:pathLst>
            </a:custGeom>
            <a:solidFill>
              <a:srgbClr val="2B3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3"/>
            <p:cNvSpPr/>
            <p:nvPr/>
          </p:nvSpPr>
          <p:spPr>
            <a:xfrm>
              <a:off x="4157034" y="2069551"/>
              <a:ext cx="833088" cy="243421"/>
            </a:xfrm>
            <a:custGeom>
              <a:avLst/>
              <a:gdLst/>
              <a:ahLst/>
              <a:cxnLst/>
              <a:rect l="l" t="t" r="r" b="b"/>
              <a:pathLst>
                <a:path w="15123" h="4419" extrusionOk="0">
                  <a:moveTo>
                    <a:pt x="243" y="402"/>
                  </a:moveTo>
                  <a:cubicBezTo>
                    <a:pt x="139" y="402"/>
                    <a:pt x="36" y="468"/>
                    <a:pt x="25" y="608"/>
                  </a:cubicBezTo>
                  <a:cubicBezTo>
                    <a:pt x="1" y="882"/>
                    <a:pt x="203" y="1132"/>
                    <a:pt x="668" y="1370"/>
                  </a:cubicBezTo>
                  <a:cubicBezTo>
                    <a:pt x="834" y="1453"/>
                    <a:pt x="1013" y="1537"/>
                    <a:pt x="1191" y="1596"/>
                  </a:cubicBezTo>
                  <a:cubicBezTo>
                    <a:pt x="1219" y="1608"/>
                    <a:pt x="1247" y="1613"/>
                    <a:pt x="1274" y="1613"/>
                  </a:cubicBezTo>
                  <a:cubicBezTo>
                    <a:pt x="1388" y="1613"/>
                    <a:pt x="1489" y="1519"/>
                    <a:pt x="1489" y="1394"/>
                  </a:cubicBezTo>
                  <a:cubicBezTo>
                    <a:pt x="1489" y="1299"/>
                    <a:pt x="1430" y="1215"/>
                    <a:pt x="1346" y="1192"/>
                  </a:cubicBezTo>
                  <a:lnTo>
                    <a:pt x="1358" y="1192"/>
                  </a:lnTo>
                  <a:cubicBezTo>
                    <a:pt x="632" y="906"/>
                    <a:pt x="465" y="691"/>
                    <a:pt x="465" y="644"/>
                  </a:cubicBezTo>
                  <a:cubicBezTo>
                    <a:pt x="478" y="486"/>
                    <a:pt x="360" y="402"/>
                    <a:pt x="243" y="402"/>
                  </a:cubicBezTo>
                  <a:close/>
                  <a:moveTo>
                    <a:pt x="14881" y="1676"/>
                  </a:moveTo>
                  <a:cubicBezTo>
                    <a:pt x="14774" y="1676"/>
                    <a:pt x="14669" y="1742"/>
                    <a:pt x="14657" y="1882"/>
                  </a:cubicBezTo>
                  <a:cubicBezTo>
                    <a:pt x="14657" y="1954"/>
                    <a:pt x="14288" y="2251"/>
                    <a:pt x="12633" y="2406"/>
                  </a:cubicBezTo>
                  <a:cubicBezTo>
                    <a:pt x="11953" y="2453"/>
                    <a:pt x="11271" y="2476"/>
                    <a:pt x="10588" y="2476"/>
                  </a:cubicBezTo>
                  <a:cubicBezTo>
                    <a:pt x="9549" y="2476"/>
                    <a:pt x="8508" y="2423"/>
                    <a:pt x="7466" y="2323"/>
                  </a:cubicBezTo>
                  <a:cubicBezTo>
                    <a:pt x="7228" y="2299"/>
                    <a:pt x="6990" y="2287"/>
                    <a:pt x="6752" y="2263"/>
                  </a:cubicBezTo>
                  <a:cubicBezTo>
                    <a:pt x="6740" y="2262"/>
                    <a:pt x="6729" y="2261"/>
                    <a:pt x="6718" y="2261"/>
                  </a:cubicBezTo>
                  <a:cubicBezTo>
                    <a:pt x="6451" y="2261"/>
                    <a:pt x="6418" y="2669"/>
                    <a:pt x="6704" y="2704"/>
                  </a:cubicBezTo>
                  <a:cubicBezTo>
                    <a:pt x="6942" y="2727"/>
                    <a:pt x="7192" y="2751"/>
                    <a:pt x="7430" y="2775"/>
                  </a:cubicBezTo>
                  <a:cubicBezTo>
                    <a:pt x="8585" y="2870"/>
                    <a:pt x="9704" y="2918"/>
                    <a:pt x="10716" y="2918"/>
                  </a:cubicBezTo>
                  <a:cubicBezTo>
                    <a:pt x="11431" y="2918"/>
                    <a:pt x="12098" y="2894"/>
                    <a:pt x="12681" y="2847"/>
                  </a:cubicBezTo>
                  <a:cubicBezTo>
                    <a:pt x="13241" y="2811"/>
                    <a:pt x="13788" y="2716"/>
                    <a:pt x="14336" y="2573"/>
                  </a:cubicBezTo>
                  <a:cubicBezTo>
                    <a:pt x="14824" y="2418"/>
                    <a:pt x="15086" y="2204"/>
                    <a:pt x="15110" y="1930"/>
                  </a:cubicBezTo>
                  <a:lnTo>
                    <a:pt x="15110" y="1918"/>
                  </a:lnTo>
                  <a:cubicBezTo>
                    <a:pt x="15122" y="1760"/>
                    <a:pt x="15001" y="1676"/>
                    <a:pt x="14881" y="1676"/>
                  </a:cubicBezTo>
                  <a:close/>
                  <a:moveTo>
                    <a:pt x="3501" y="1"/>
                  </a:moveTo>
                  <a:cubicBezTo>
                    <a:pt x="3311" y="1"/>
                    <a:pt x="3156" y="156"/>
                    <a:pt x="3156" y="346"/>
                  </a:cubicBezTo>
                  <a:lnTo>
                    <a:pt x="3156" y="1358"/>
                  </a:lnTo>
                  <a:lnTo>
                    <a:pt x="2132" y="1358"/>
                  </a:lnTo>
                  <a:cubicBezTo>
                    <a:pt x="1953" y="1358"/>
                    <a:pt x="1799" y="1513"/>
                    <a:pt x="1799" y="1704"/>
                  </a:cubicBezTo>
                  <a:lnTo>
                    <a:pt x="1799" y="2727"/>
                  </a:lnTo>
                  <a:cubicBezTo>
                    <a:pt x="1799" y="2906"/>
                    <a:pt x="1953" y="3061"/>
                    <a:pt x="2132" y="3061"/>
                  </a:cubicBezTo>
                  <a:lnTo>
                    <a:pt x="3156" y="3061"/>
                  </a:lnTo>
                  <a:lnTo>
                    <a:pt x="3156" y="4085"/>
                  </a:lnTo>
                  <a:cubicBezTo>
                    <a:pt x="3156" y="4263"/>
                    <a:pt x="3311" y="4418"/>
                    <a:pt x="3501" y="4418"/>
                  </a:cubicBezTo>
                  <a:lnTo>
                    <a:pt x="4513" y="4418"/>
                  </a:lnTo>
                  <a:cubicBezTo>
                    <a:pt x="4704" y="4418"/>
                    <a:pt x="4847" y="4263"/>
                    <a:pt x="4847" y="4085"/>
                  </a:cubicBezTo>
                  <a:lnTo>
                    <a:pt x="4847" y="3061"/>
                  </a:lnTo>
                  <a:lnTo>
                    <a:pt x="5871" y="3061"/>
                  </a:lnTo>
                  <a:cubicBezTo>
                    <a:pt x="6061" y="3061"/>
                    <a:pt x="6204" y="2906"/>
                    <a:pt x="6204" y="2727"/>
                  </a:cubicBezTo>
                  <a:lnTo>
                    <a:pt x="6204" y="1704"/>
                  </a:lnTo>
                  <a:lnTo>
                    <a:pt x="6216" y="1704"/>
                  </a:lnTo>
                  <a:cubicBezTo>
                    <a:pt x="6216" y="1513"/>
                    <a:pt x="6061" y="1358"/>
                    <a:pt x="5882" y="1358"/>
                  </a:cubicBezTo>
                  <a:lnTo>
                    <a:pt x="4859" y="1358"/>
                  </a:lnTo>
                  <a:lnTo>
                    <a:pt x="4859" y="346"/>
                  </a:lnTo>
                  <a:cubicBezTo>
                    <a:pt x="4859" y="156"/>
                    <a:pt x="4704" y="1"/>
                    <a:pt x="4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3"/>
            <p:cNvSpPr/>
            <p:nvPr/>
          </p:nvSpPr>
          <p:spPr>
            <a:xfrm>
              <a:off x="4377440" y="1939877"/>
              <a:ext cx="122019" cy="373091"/>
            </a:xfrm>
            <a:custGeom>
              <a:avLst/>
              <a:gdLst/>
              <a:ahLst/>
              <a:cxnLst/>
              <a:rect l="l" t="t" r="r" b="b"/>
              <a:pathLst>
                <a:path w="2215" h="6773" extrusionOk="0">
                  <a:moveTo>
                    <a:pt x="1614" y="0"/>
                  </a:moveTo>
                  <a:cubicBezTo>
                    <a:pt x="1503" y="0"/>
                    <a:pt x="1393" y="75"/>
                    <a:pt x="1393" y="224"/>
                  </a:cubicBezTo>
                  <a:lnTo>
                    <a:pt x="1393" y="367"/>
                  </a:lnTo>
                  <a:lnTo>
                    <a:pt x="1239" y="367"/>
                  </a:lnTo>
                  <a:cubicBezTo>
                    <a:pt x="941" y="367"/>
                    <a:pt x="941" y="807"/>
                    <a:pt x="1239" y="819"/>
                  </a:cubicBezTo>
                  <a:lnTo>
                    <a:pt x="1393" y="819"/>
                  </a:lnTo>
                  <a:lnTo>
                    <a:pt x="1393" y="962"/>
                  </a:lnTo>
                  <a:cubicBezTo>
                    <a:pt x="1393" y="1111"/>
                    <a:pt x="1503" y="1185"/>
                    <a:pt x="1614" y="1185"/>
                  </a:cubicBezTo>
                  <a:cubicBezTo>
                    <a:pt x="1724" y="1185"/>
                    <a:pt x="1834" y="1111"/>
                    <a:pt x="1834" y="962"/>
                  </a:cubicBezTo>
                  <a:lnTo>
                    <a:pt x="1834" y="819"/>
                  </a:lnTo>
                  <a:lnTo>
                    <a:pt x="1989" y="819"/>
                  </a:lnTo>
                  <a:cubicBezTo>
                    <a:pt x="2108" y="807"/>
                    <a:pt x="2203" y="712"/>
                    <a:pt x="2203" y="593"/>
                  </a:cubicBezTo>
                  <a:cubicBezTo>
                    <a:pt x="2203" y="462"/>
                    <a:pt x="2108" y="367"/>
                    <a:pt x="1989" y="367"/>
                  </a:cubicBezTo>
                  <a:lnTo>
                    <a:pt x="1834" y="367"/>
                  </a:lnTo>
                  <a:lnTo>
                    <a:pt x="1834" y="224"/>
                  </a:lnTo>
                  <a:cubicBezTo>
                    <a:pt x="1834" y="75"/>
                    <a:pt x="1724" y="0"/>
                    <a:pt x="1614" y="0"/>
                  </a:cubicBezTo>
                  <a:close/>
                  <a:moveTo>
                    <a:pt x="0" y="2355"/>
                  </a:moveTo>
                  <a:lnTo>
                    <a:pt x="0" y="6772"/>
                  </a:lnTo>
                  <a:lnTo>
                    <a:pt x="512" y="6772"/>
                  </a:lnTo>
                  <a:cubicBezTo>
                    <a:pt x="703" y="6772"/>
                    <a:pt x="846" y="6617"/>
                    <a:pt x="846" y="6439"/>
                  </a:cubicBezTo>
                  <a:lnTo>
                    <a:pt x="846" y="5415"/>
                  </a:lnTo>
                  <a:lnTo>
                    <a:pt x="1870" y="5415"/>
                  </a:lnTo>
                  <a:cubicBezTo>
                    <a:pt x="2060" y="5415"/>
                    <a:pt x="2203" y="5260"/>
                    <a:pt x="2203" y="5081"/>
                  </a:cubicBezTo>
                  <a:lnTo>
                    <a:pt x="2203" y="4058"/>
                  </a:lnTo>
                  <a:lnTo>
                    <a:pt x="2215" y="4058"/>
                  </a:lnTo>
                  <a:cubicBezTo>
                    <a:pt x="2215" y="3867"/>
                    <a:pt x="2060" y="3712"/>
                    <a:pt x="1881" y="3712"/>
                  </a:cubicBezTo>
                  <a:lnTo>
                    <a:pt x="846" y="3712"/>
                  </a:lnTo>
                  <a:lnTo>
                    <a:pt x="846" y="2700"/>
                  </a:lnTo>
                  <a:cubicBezTo>
                    <a:pt x="846" y="2510"/>
                    <a:pt x="691" y="2355"/>
                    <a:pt x="512" y="23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80"/>
        <p:cNvGrpSpPr/>
        <p:nvPr/>
      </p:nvGrpSpPr>
      <p:grpSpPr>
        <a:xfrm>
          <a:off x="0" y="0"/>
          <a:ext cx="0" cy="0"/>
          <a:chOff x="0" y="0"/>
          <a:chExt cx="0" cy="0"/>
        </a:xfrm>
      </p:grpSpPr>
      <p:sp>
        <p:nvSpPr>
          <p:cNvPr id="1081" name="Google Shape;1081;p54"/>
          <p:cNvSpPr txBox="1">
            <a:spLocks noGrp="1"/>
          </p:cNvSpPr>
          <p:nvPr>
            <p:ph type="subTitle" idx="1"/>
          </p:nvPr>
        </p:nvSpPr>
        <p:spPr>
          <a:xfrm>
            <a:off x="4775018" y="2192975"/>
            <a:ext cx="3193200" cy="59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1082" name="Google Shape;1082;p54"/>
          <p:cNvSpPr txBox="1">
            <a:spLocks noGrp="1"/>
          </p:cNvSpPr>
          <p:nvPr>
            <p:ph type="subTitle" idx="2"/>
          </p:nvPr>
        </p:nvSpPr>
        <p:spPr>
          <a:xfrm>
            <a:off x="5070518" y="1721750"/>
            <a:ext cx="2602200" cy="54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1083" name="Google Shape;1083;p54"/>
          <p:cNvSpPr txBox="1">
            <a:spLocks noGrp="1"/>
          </p:cNvSpPr>
          <p:nvPr>
            <p:ph type="subTitle" idx="3"/>
          </p:nvPr>
        </p:nvSpPr>
        <p:spPr>
          <a:xfrm>
            <a:off x="1175776" y="2192975"/>
            <a:ext cx="3193200" cy="59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in the Solar System</a:t>
            </a:r>
            <a:endParaRPr/>
          </a:p>
        </p:txBody>
      </p:sp>
      <p:sp>
        <p:nvSpPr>
          <p:cNvPr id="1084" name="Google Shape;1084;p54"/>
          <p:cNvSpPr txBox="1">
            <a:spLocks noGrp="1"/>
          </p:cNvSpPr>
          <p:nvPr>
            <p:ph type="subTitle" idx="4"/>
          </p:nvPr>
        </p:nvSpPr>
        <p:spPr>
          <a:xfrm>
            <a:off x="1471264" y="1721750"/>
            <a:ext cx="2602200" cy="54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1085" name="Google Shape;1085;p54"/>
          <p:cNvSpPr txBox="1">
            <a:spLocks noGrp="1"/>
          </p:cNvSpPr>
          <p:nvPr>
            <p:ph type="subTitle" idx="5"/>
          </p:nvPr>
        </p:nvSpPr>
        <p:spPr>
          <a:xfrm>
            <a:off x="1175776" y="3960377"/>
            <a:ext cx="3193200" cy="59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086" name="Google Shape;1086;p54"/>
          <p:cNvSpPr txBox="1">
            <a:spLocks noGrp="1"/>
          </p:cNvSpPr>
          <p:nvPr>
            <p:ph type="subTitle" idx="6"/>
          </p:nvPr>
        </p:nvSpPr>
        <p:spPr>
          <a:xfrm>
            <a:off x="1471264" y="3493521"/>
            <a:ext cx="2602200" cy="54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1087" name="Google Shape;1087;p54"/>
          <p:cNvSpPr txBox="1">
            <a:spLocks noGrp="1"/>
          </p:cNvSpPr>
          <p:nvPr>
            <p:ph type="subTitle" idx="7"/>
          </p:nvPr>
        </p:nvSpPr>
        <p:spPr>
          <a:xfrm>
            <a:off x="4775018" y="3960374"/>
            <a:ext cx="3193200" cy="59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the Solar System</a:t>
            </a:r>
            <a:endParaRPr/>
          </a:p>
        </p:txBody>
      </p:sp>
      <p:sp>
        <p:nvSpPr>
          <p:cNvPr id="1088" name="Google Shape;1088;p54"/>
          <p:cNvSpPr txBox="1">
            <a:spLocks noGrp="1"/>
          </p:cNvSpPr>
          <p:nvPr>
            <p:ph type="subTitle" idx="8"/>
          </p:nvPr>
        </p:nvSpPr>
        <p:spPr>
          <a:xfrm>
            <a:off x="5070518" y="3493521"/>
            <a:ext cx="2602200" cy="54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1089" name="Google Shape;1089;p54"/>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Areas </a:t>
            </a:r>
            <a:r>
              <a:rPr lang="en">
                <a:solidFill>
                  <a:schemeClr val="dk2"/>
                </a:solidFill>
              </a:rPr>
              <a:t>we cover</a:t>
            </a:r>
            <a:endParaRPr>
              <a:solidFill>
                <a:schemeClr val="dk2"/>
              </a:solidFill>
            </a:endParaRPr>
          </a:p>
        </p:txBody>
      </p:sp>
      <p:grpSp>
        <p:nvGrpSpPr>
          <p:cNvPr id="1090" name="Google Shape;1090;p54"/>
          <p:cNvGrpSpPr/>
          <p:nvPr/>
        </p:nvGrpSpPr>
        <p:grpSpPr>
          <a:xfrm>
            <a:off x="6120850" y="1209975"/>
            <a:ext cx="501535" cy="511769"/>
            <a:chOff x="5968488" y="905175"/>
            <a:chExt cx="501535" cy="511769"/>
          </a:xfrm>
        </p:grpSpPr>
        <p:sp>
          <p:nvSpPr>
            <p:cNvPr id="1091" name="Google Shape;1091;p54"/>
            <p:cNvSpPr/>
            <p:nvPr/>
          </p:nvSpPr>
          <p:spPr>
            <a:xfrm>
              <a:off x="5970081" y="916672"/>
              <a:ext cx="499941" cy="249987"/>
            </a:xfrm>
            <a:custGeom>
              <a:avLst/>
              <a:gdLst/>
              <a:ahLst/>
              <a:cxnLst/>
              <a:rect l="l" t="t" r="r" b="b"/>
              <a:pathLst>
                <a:path w="14741" h="7371" extrusionOk="0">
                  <a:moveTo>
                    <a:pt x="7371" y="0"/>
                  </a:moveTo>
                  <a:cubicBezTo>
                    <a:pt x="7347" y="0"/>
                    <a:pt x="7323" y="0"/>
                    <a:pt x="7299" y="0"/>
                  </a:cubicBezTo>
                  <a:cubicBezTo>
                    <a:pt x="3525" y="36"/>
                    <a:pt x="394" y="2905"/>
                    <a:pt x="37" y="6656"/>
                  </a:cubicBezTo>
                  <a:cubicBezTo>
                    <a:pt x="1" y="7037"/>
                    <a:pt x="298" y="7370"/>
                    <a:pt x="691" y="7370"/>
                  </a:cubicBezTo>
                  <a:lnTo>
                    <a:pt x="13919" y="7370"/>
                  </a:lnTo>
                  <a:cubicBezTo>
                    <a:pt x="14384" y="7370"/>
                    <a:pt x="14741" y="6966"/>
                    <a:pt x="14693" y="6501"/>
                  </a:cubicBezTo>
                  <a:cubicBezTo>
                    <a:pt x="14255" y="2786"/>
                    <a:pt x="11102" y="0"/>
                    <a:pt x="7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4"/>
            <p:cNvSpPr/>
            <p:nvPr/>
          </p:nvSpPr>
          <p:spPr>
            <a:xfrm>
              <a:off x="5968488" y="1129857"/>
              <a:ext cx="501535" cy="112394"/>
            </a:xfrm>
            <a:custGeom>
              <a:avLst/>
              <a:gdLst/>
              <a:ahLst/>
              <a:cxnLst/>
              <a:rect l="l" t="t" r="r" b="b"/>
              <a:pathLst>
                <a:path w="14788" h="3314" extrusionOk="0">
                  <a:moveTo>
                    <a:pt x="5602" y="0"/>
                  </a:moveTo>
                  <a:cubicBezTo>
                    <a:pt x="5581" y="0"/>
                    <a:pt x="5559" y="0"/>
                    <a:pt x="5537" y="1"/>
                  </a:cubicBezTo>
                  <a:cubicBezTo>
                    <a:pt x="4632" y="1"/>
                    <a:pt x="3834" y="263"/>
                    <a:pt x="3334" y="668"/>
                  </a:cubicBezTo>
                  <a:cubicBezTo>
                    <a:pt x="2834" y="263"/>
                    <a:pt x="2024" y="1"/>
                    <a:pt x="1131" y="1"/>
                  </a:cubicBezTo>
                  <a:cubicBezTo>
                    <a:pt x="786" y="1"/>
                    <a:pt x="441" y="48"/>
                    <a:pt x="107" y="132"/>
                  </a:cubicBezTo>
                  <a:cubicBezTo>
                    <a:pt x="0" y="930"/>
                    <a:pt x="36" y="1739"/>
                    <a:pt x="191" y="2525"/>
                  </a:cubicBezTo>
                  <a:cubicBezTo>
                    <a:pt x="203" y="2596"/>
                    <a:pt x="596" y="3299"/>
                    <a:pt x="929" y="3311"/>
                  </a:cubicBezTo>
                  <a:lnTo>
                    <a:pt x="1131" y="3311"/>
                  </a:lnTo>
                  <a:cubicBezTo>
                    <a:pt x="2036" y="3311"/>
                    <a:pt x="2834" y="3049"/>
                    <a:pt x="3334" y="2656"/>
                  </a:cubicBezTo>
                  <a:cubicBezTo>
                    <a:pt x="3834" y="3049"/>
                    <a:pt x="4632" y="3311"/>
                    <a:pt x="5537" y="3311"/>
                  </a:cubicBezTo>
                  <a:cubicBezTo>
                    <a:pt x="5576" y="3312"/>
                    <a:pt x="5615" y="3313"/>
                    <a:pt x="5654" y="3313"/>
                  </a:cubicBezTo>
                  <a:cubicBezTo>
                    <a:pt x="6317" y="3313"/>
                    <a:pt x="6975" y="3124"/>
                    <a:pt x="7549" y="2787"/>
                  </a:cubicBezTo>
                  <a:cubicBezTo>
                    <a:pt x="8180" y="3138"/>
                    <a:pt x="8876" y="3314"/>
                    <a:pt x="9571" y="3314"/>
                  </a:cubicBezTo>
                  <a:cubicBezTo>
                    <a:pt x="10266" y="3314"/>
                    <a:pt x="10960" y="3138"/>
                    <a:pt x="11585" y="2787"/>
                  </a:cubicBezTo>
                  <a:cubicBezTo>
                    <a:pt x="12158" y="3124"/>
                    <a:pt x="12816" y="3313"/>
                    <a:pt x="13489" y="3313"/>
                  </a:cubicBezTo>
                  <a:cubicBezTo>
                    <a:pt x="13529" y="3313"/>
                    <a:pt x="13569" y="3312"/>
                    <a:pt x="13609" y="3311"/>
                  </a:cubicBezTo>
                  <a:cubicBezTo>
                    <a:pt x="13728" y="3311"/>
                    <a:pt x="13859" y="3311"/>
                    <a:pt x="13978" y="3299"/>
                  </a:cubicBezTo>
                  <a:cubicBezTo>
                    <a:pt x="14276" y="3275"/>
                    <a:pt x="14633" y="2608"/>
                    <a:pt x="14645" y="2525"/>
                  </a:cubicBezTo>
                  <a:cubicBezTo>
                    <a:pt x="14740" y="2051"/>
                    <a:pt x="14787" y="1577"/>
                    <a:pt x="14788" y="1091"/>
                  </a:cubicBezTo>
                  <a:lnTo>
                    <a:pt x="14788" y="1091"/>
                  </a:lnTo>
                  <a:cubicBezTo>
                    <a:pt x="14788" y="1092"/>
                    <a:pt x="14788" y="1094"/>
                    <a:pt x="14788" y="1096"/>
                  </a:cubicBezTo>
                  <a:lnTo>
                    <a:pt x="14788" y="1084"/>
                  </a:lnTo>
                  <a:cubicBezTo>
                    <a:pt x="14788" y="1086"/>
                    <a:pt x="14788" y="1088"/>
                    <a:pt x="14788" y="1090"/>
                  </a:cubicBezTo>
                  <a:lnTo>
                    <a:pt x="14788" y="1090"/>
                  </a:lnTo>
                  <a:cubicBezTo>
                    <a:pt x="14787" y="771"/>
                    <a:pt x="14764" y="463"/>
                    <a:pt x="14728" y="156"/>
                  </a:cubicBezTo>
                  <a:cubicBezTo>
                    <a:pt x="14359" y="60"/>
                    <a:pt x="13978" y="1"/>
                    <a:pt x="13597" y="1"/>
                  </a:cubicBezTo>
                  <a:cubicBezTo>
                    <a:pt x="13575" y="0"/>
                    <a:pt x="13553" y="0"/>
                    <a:pt x="13531" y="0"/>
                  </a:cubicBezTo>
                  <a:cubicBezTo>
                    <a:pt x="12851" y="0"/>
                    <a:pt x="12173" y="179"/>
                    <a:pt x="11585" y="537"/>
                  </a:cubicBezTo>
                  <a:cubicBezTo>
                    <a:pt x="10960" y="185"/>
                    <a:pt x="10263" y="10"/>
                    <a:pt x="9567" y="10"/>
                  </a:cubicBezTo>
                  <a:cubicBezTo>
                    <a:pt x="8870" y="10"/>
                    <a:pt x="8174" y="185"/>
                    <a:pt x="7549" y="537"/>
                  </a:cubicBezTo>
                  <a:cubicBezTo>
                    <a:pt x="6961" y="179"/>
                    <a:pt x="6283" y="0"/>
                    <a:pt x="5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4"/>
            <p:cNvSpPr/>
            <p:nvPr/>
          </p:nvSpPr>
          <p:spPr>
            <a:xfrm>
              <a:off x="5974931" y="1170758"/>
              <a:ext cx="490241" cy="191586"/>
            </a:xfrm>
            <a:custGeom>
              <a:avLst/>
              <a:gdLst/>
              <a:ahLst/>
              <a:cxnLst/>
              <a:rect l="l" t="t" r="r" b="b"/>
              <a:pathLst>
                <a:path w="14455" h="5649" extrusionOk="0">
                  <a:moveTo>
                    <a:pt x="2419" y="0"/>
                  </a:moveTo>
                  <a:cubicBezTo>
                    <a:pt x="2230" y="0"/>
                    <a:pt x="2043" y="39"/>
                    <a:pt x="1870" y="116"/>
                  </a:cubicBezTo>
                  <a:cubicBezTo>
                    <a:pt x="1781" y="154"/>
                    <a:pt x="1687" y="172"/>
                    <a:pt x="1591" y="172"/>
                  </a:cubicBezTo>
                  <a:cubicBezTo>
                    <a:pt x="1534" y="172"/>
                    <a:pt x="1476" y="166"/>
                    <a:pt x="1418" y="152"/>
                  </a:cubicBezTo>
                  <a:lnTo>
                    <a:pt x="1037" y="69"/>
                  </a:lnTo>
                  <a:cubicBezTo>
                    <a:pt x="980" y="55"/>
                    <a:pt x="923" y="48"/>
                    <a:pt x="867" y="48"/>
                  </a:cubicBezTo>
                  <a:cubicBezTo>
                    <a:pt x="548" y="48"/>
                    <a:pt x="260" y="269"/>
                    <a:pt x="179" y="593"/>
                  </a:cubicBezTo>
                  <a:lnTo>
                    <a:pt x="1" y="1319"/>
                  </a:lnTo>
                  <a:cubicBezTo>
                    <a:pt x="322" y="2962"/>
                    <a:pt x="1203" y="4450"/>
                    <a:pt x="2501" y="5534"/>
                  </a:cubicBezTo>
                  <a:cubicBezTo>
                    <a:pt x="2541" y="5532"/>
                    <a:pt x="2582" y="5531"/>
                    <a:pt x="2622" y="5531"/>
                  </a:cubicBezTo>
                  <a:cubicBezTo>
                    <a:pt x="2811" y="5531"/>
                    <a:pt x="3005" y="5552"/>
                    <a:pt x="3192" y="5581"/>
                  </a:cubicBezTo>
                  <a:cubicBezTo>
                    <a:pt x="3257" y="5624"/>
                    <a:pt x="3330" y="5644"/>
                    <a:pt x="3401" y="5644"/>
                  </a:cubicBezTo>
                  <a:cubicBezTo>
                    <a:pt x="3551" y="5644"/>
                    <a:pt x="3695" y="5556"/>
                    <a:pt x="3751" y="5403"/>
                  </a:cubicBezTo>
                  <a:lnTo>
                    <a:pt x="4787" y="2700"/>
                  </a:lnTo>
                  <a:cubicBezTo>
                    <a:pt x="4799" y="2664"/>
                    <a:pt x="4811" y="2629"/>
                    <a:pt x="4823" y="2593"/>
                  </a:cubicBezTo>
                  <a:cubicBezTo>
                    <a:pt x="4835" y="2629"/>
                    <a:pt x="4847" y="2664"/>
                    <a:pt x="4858" y="2700"/>
                  </a:cubicBezTo>
                  <a:lnTo>
                    <a:pt x="5894" y="5403"/>
                  </a:lnTo>
                  <a:cubicBezTo>
                    <a:pt x="5951" y="5556"/>
                    <a:pt x="6094" y="5644"/>
                    <a:pt x="6244" y="5644"/>
                  </a:cubicBezTo>
                  <a:cubicBezTo>
                    <a:pt x="6316" y="5644"/>
                    <a:pt x="6389" y="5624"/>
                    <a:pt x="6454" y="5581"/>
                  </a:cubicBezTo>
                  <a:cubicBezTo>
                    <a:pt x="6502" y="5552"/>
                    <a:pt x="6865" y="5537"/>
                    <a:pt x="7228" y="5537"/>
                  </a:cubicBezTo>
                  <a:cubicBezTo>
                    <a:pt x="7591" y="5537"/>
                    <a:pt x="7954" y="5552"/>
                    <a:pt x="8002" y="5581"/>
                  </a:cubicBezTo>
                  <a:cubicBezTo>
                    <a:pt x="8067" y="5624"/>
                    <a:pt x="8140" y="5644"/>
                    <a:pt x="8211" y="5644"/>
                  </a:cubicBezTo>
                  <a:cubicBezTo>
                    <a:pt x="8361" y="5644"/>
                    <a:pt x="8505" y="5556"/>
                    <a:pt x="8561" y="5403"/>
                  </a:cubicBezTo>
                  <a:lnTo>
                    <a:pt x="9597" y="2700"/>
                  </a:lnTo>
                  <a:cubicBezTo>
                    <a:pt x="9609" y="2664"/>
                    <a:pt x="9621" y="2629"/>
                    <a:pt x="9633" y="2593"/>
                  </a:cubicBezTo>
                  <a:cubicBezTo>
                    <a:pt x="9645" y="2629"/>
                    <a:pt x="9657" y="2664"/>
                    <a:pt x="9669" y="2700"/>
                  </a:cubicBezTo>
                  <a:lnTo>
                    <a:pt x="10704" y="5403"/>
                  </a:lnTo>
                  <a:cubicBezTo>
                    <a:pt x="10761" y="5556"/>
                    <a:pt x="10904" y="5649"/>
                    <a:pt x="11054" y="5649"/>
                  </a:cubicBezTo>
                  <a:cubicBezTo>
                    <a:pt x="11126" y="5649"/>
                    <a:pt x="11199" y="5628"/>
                    <a:pt x="11264" y="5581"/>
                  </a:cubicBezTo>
                  <a:cubicBezTo>
                    <a:pt x="11434" y="5555"/>
                    <a:pt x="11610" y="5541"/>
                    <a:pt x="11783" y="5541"/>
                  </a:cubicBezTo>
                  <a:cubicBezTo>
                    <a:pt x="11841" y="5541"/>
                    <a:pt x="11898" y="5543"/>
                    <a:pt x="11955" y="5546"/>
                  </a:cubicBezTo>
                  <a:cubicBezTo>
                    <a:pt x="13252" y="4462"/>
                    <a:pt x="14133" y="2974"/>
                    <a:pt x="14455" y="1319"/>
                  </a:cubicBezTo>
                  <a:lnTo>
                    <a:pt x="14300" y="593"/>
                  </a:lnTo>
                  <a:cubicBezTo>
                    <a:pt x="14219" y="269"/>
                    <a:pt x="13931" y="48"/>
                    <a:pt x="13612" y="48"/>
                  </a:cubicBezTo>
                  <a:cubicBezTo>
                    <a:pt x="13557" y="48"/>
                    <a:pt x="13500" y="55"/>
                    <a:pt x="13443" y="69"/>
                  </a:cubicBezTo>
                  <a:lnTo>
                    <a:pt x="13062" y="152"/>
                  </a:lnTo>
                  <a:cubicBezTo>
                    <a:pt x="13004" y="166"/>
                    <a:pt x="12946" y="172"/>
                    <a:pt x="12889" y="172"/>
                  </a:cubicBezTo>
                  <a:cubicBezTo>
                    <a:pt x="12794" y="172"/>
                    <a:pt x="12703" y="154"/>
                    <a:pt x="12621" y="116"/>
                  </a:cubicBezTo>
                  <a:cubicBezTo>
                    <a:pt x="12443" y="39"/>
                    <a:pt x="12252" y="0"/>
                    <a:pt x="12062" y="0"/>
                  </a:cubicBezTo>
                  <a:cubicBezTo>
                    <a:pt x="11871" y="0"/>
                    <a:pt x="11681" y="39"/>
                    <a:pt x="11502" y="116"/>
                  </a:cubicBezTo>
                  <a:cubicBezTo>
                    <a:pt x="11413" y="154"/>
                    <a:pt x="11319" y="172"/>
                    <a:pt x="11226" y="172"/>
                  </a:cubicBezTo>
                  <a:cubicBezTo>
                    <a:pt x="11170" y="172"/>
                    <a:pt x="11115" y="166"/>
                    <a:pt x="11062" y="152"/>
                  </a:cubicBezTo>
                  <a:lnTo>
                    <a:pt x="10681" y="69"/>
                  </a:lnTo>
                  <a:cubicBezTo>
                    <a:pt x="10622" y="55"/>
                    <a:pt x="10564" y="48"/>
                    <a:pt x="10506" y="48"/>
                  </a:cubicBezTo>
                  <a:cubicBezTo>
                    <a:pt x="10180" y="48"/>
                    <a:pt x="9892" y="269"/>
                    <a:pt x="9811" y="593"/>
                  </a:cubicBezTo>
                  <a:lnTo>
                    <a:pt x="9645" y="1248"/>
                  </a:lnTo>
                  <a:lnTo>
                    <a:pt x="9490" y="593"/>
                  </a:lnTo>
                  <a:cubicBezTo>
                    <a:pt x="9409" y="269"/>
                    <a:pt x="9112" y="48"/>
                    <a:pt x="8791" y="48"/>
                  </a:cubicBezTo>
                  <a:cubicBezTo>
                    <a:pt x="8735" y="48"/>
                    <a:pt x="8678" y="55"/>
                    <a:pt x="8621" y="69"/>
                  </a:cubicBezTo>
                  <a:lnTo>
                    <a:pt x="8240" y="152"/>
                  </a:lnTo>
                  <a:cubicBezTo>
                    <a:pt x="8186" y="166"/>
                    <a:pt x="8131" y="172"/>
                    <a:pt x="8075" y="172"/>
                  </a:cubicBezTo>
                  <a:cubicBezTo>
                    <a:pt x="7983" y="172"/>
                    <a:pt x="7889" y="154"/>
                    <a:pt x="7799" y="116"/>
                  </a:cubicBezTo>
                  <a:cubicBezTo>
                    <a:pt x="7621" y="39"/>
                    <a:pt x="7430" y="0"/>
                    <a:pt x="7240" y="0"/>
                  </a:cubicBezTo>
                  <a:cubicBezTo>
                    <a:pt x="7049" y="0"/>
                    <a:pt x="6859" y="39"/>
                    <a:pt x="6680" y="116"/>
                  </a:cubicBezTo>
                  <a:cubicBezTo>
                    <a:pt x="6598" y="154"/>
                    <a:pt x="6502" y="172"/>
                    <a:pt x="6407" y="172"/>
                  </a:cubicBezTo>
                  <a:cubicBezTo>
                    <a:pt x="6350" y="172"/>
                    <a:pt x="6293" y="166"/>
                    <a:pt x="6240" y="152"/>
                  </a:cubicBezTo>
                  <a:lnTo>
                    <a:pt x="5859" y="69"/>
                  </a:lnTo>
                  <a:cubicBezTo>
                    <a:pt x="5802" y="55"/>
                    <a:pt x="5745" y="48"/>
                    <a:pt x="5689" y="48"/>
                  </a:cubicBezTo>
                  <a:cubicBezTo>
                    <a:pt x="5370" y="48"/>
                    <a:pt x="5082" y="269"/>
                    <a:pt x="5001" y="593"/>
                  </a:cubicBezTo>
                  <a:lnTo>
                    <a:pt x="4835" y="1248"/>
                  </a:lnTo>
                  <a:lnTo>
                    <a:pt x="4668" y="593"/>
                  </a:lnTo>
                  <a:cubicBezTo>
                    <a:pt x="4587" y="269"/>
                    <a:pt x="4299" y="48"/>
                    <a:pt x="3980" y="48"/>
                  </a:cubicBezTo>
                  <a:cubicBezTo>
                    <a:pt x="3924" y="48"/>
                    <a:pt x="3868" y="55"/>
                    <a:pt x="3811" y="69"/>
                  </a:cubicBezTo>
                  <a:lnTo>
                    <a:pt x="3418" y="152"/>
                  </a:lnTo>
                  <a:cubicBezTo>
                    <a:pt x="3364" y="166"/>
                    <a:pt x="3309" y="172"/>
                    <a:pt x="3253" y="172"/>
                  </a:cubicBezTo>
                  <a:cubicBezTo>
                    <a:pt x="3161" y="172"/>
                    <a:pt x="3067" y="154"/>
                    <a:pt x="2977" y="116"/>
                  </a:cubicBezTo>
                  <a:cubicBezTo>
                    <a:pt x="2799" y="39"/>
                    <a:pt x="2608" y="0"/>
                    <a:pt x="24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4"/>
            <p:cNvSpPr/>
            <p:nvPr/>
          </p:nvSpPr>
          <p:spPr>
            <a:xfrm>
              <a:off x="5974931" y="1172352"/>
              <a:ext cx="385274" cy="189992"/>
            </a:xfrm>
            <a:custGeom>
              <a:avLst/>
              <a:gdLst/>
              <a:ahLst/>
              <a:cxnLst/>
              <a:rect l="l" t="t" r="r" b="b"/>
              <a:pathLst>
                <a:path w="11360" h="5602" extrusionOk="0">
                  <a:moveTo>
                    <a:pt x="885" y="5"/>
                  </a:moveTo>
                  <a:cubicBezTo>
                    <a:pt x="555" y="5"/>
                    <a:pt x="261" y="218"/>
                    <a:pt x="179" y="546"/>
                  </a:cubicBezTo>
                  <a:lnTo>
                    <a:pt x="1" y="1272"/>
                  </a:lnTo>
                  <a:cubicBezTo>
                    <a:pt x="203" y="2296"/>
                    <a:pt x="632" y="3272"/>
                    <a:pt x="1239" y="4129"/>
                  </a:cubicBezTo>
                  <a:lnTo>
                    <a:pt x="1346" y="4189"/>
                  </a:lnTo>
                  <a:cubicBezTo>
                    <a:pt x="1665" y="4377"/>
                    <a:pt x="2027" y="4472"/>
                    <a:pt x="2391" y="4472"/>
                  </a:cubicBezTo>
                  <a:cubicBezTo>
                    <a:pt x="2718" y="4472"/>
                    <a:pt x="3047" y="4395"/>
                    <a:pt x="3346" y="4237"/>
                  </a:cubicBezTo>
                  <a:cubicBezTo>
                    <a:pt x="167" y="3106"/>
                    <a:pt x="1025" y="153"/>
                    <a:pt x="1215" y="69"/>
                  </a:cubicBezTo>
                  <a:lnTo>
                    <a:pt x="1048" y="22"/>
                  </a:lnTo>
                  <a:cubicBezTo>
                    <a:pt x="994" y="10"/>
                    <a:pt x="939" y="5"/>
                    <a:pt x="885" y="5"/>
                  </a:cubicBezTo>
                  <a:close/>
                  <a:moveTo>
                    <a:pt x="5688" y="5"/>
                  </a:moveTo>
                  <a:cubicBezTo>
                    <a:pt x="5365" y="5"/>
                    <a:pt x="5071" y="218"/>
                    <a:pt x="4989" y="546"/>
                  </a:cubicBezTo>
                  <a:lnTo>
                    <a:pt x="4787" y="1367"/>
                  </a:lnTo>
                  <a:cubicBezTo>
                    <a:pt x="4668" y="1796"/>
                    <a:pt x="4704" y="2248"/>
                    <a:pt x="4858" y="2653"/>
                  </a:cubicBezTo>
                  <a:lnTo>
                    <a:pt x="5882" y="5356"/>
                  </a:lnTo>
                  <a:cubicBezTo>
                    <a:pt x="5942" y="5516"/>
                    <a:pt x="6092" y="5601"/>
                    <a:pt x="6242" y="5601"/>
                  </a:cubicBezTo>
                  <a:cubicBezTo>
                    <a:pt x="6359" y="5601"/>
                    <a:pt x="6476" y="5549"/>
                    <a:pt x="6549" y="5439"/>
                  </a:cubicBezTo>
                  <a:cubicBezTo>
                    <a:pt x="6537" y="5415"/>
                    <a:pt x="6513" y="5392"/>
                    <a:pt x="6513" y="5356"/>
                  </a:cubicBezTo>
                  <a:lnTo>
                    <a:pt x="5478" y="2653"/>
                  </a:lnTo>
                  <a:cubicBezTo>
                    <a:pt x="5323" y="2236"/>
                    <a:pt x="5299" y="1784"/>
                    <a:pt x="5406" y="1367"/>
                  </a:cubicBezTo>
                  <a:lnTo>
                    <a:pt x="5609" y="546"/>
                  </a:lnTo>
                  <a:cubicBezTo>
                    <a:pt x="5668" y="331"/>
                    <a:pt x="5811" y="153"/>
                    <a:pt x="6025" y="69"/>
                  </a:cubicBezTo>
                  <a:lnTo>
                    <a:pt x="5847" y="22"/>
                  </a:lnTo>
                  <a:cubicBezTo>
                    <a:pt x="5794" y="10"/>
                    <a:pt x="5740" y="5"/>
                    <a:pt x="5688" y="5"/>
                  </a:cubicBezTo>
                  <a:close/>
                  <a:moveTo>
                    <a:pt x="10487" y="1"/>
                  </a:moveTo>
                  <a:cubicBezTo>
                    <a:pt x="10168" y="1"/>
                    <a:pt x="9881" y="222"/>
                    <a:pt x="9800" y="546"/>
                  </a:cubicBezTo>
                  <a:lnTo>
                    <a:pt x="9597" y="1367"/>
                  </a:lnTo>
                  <a:cubicBezTo>
                    <a:pt x="9478" y="1796"/>
                    <a:pt x="9514" y="2248"/>
                    <a:pt x="9669" y="2653"/>
                  </a:cubicBezTo>
                  <a:lnTo>
                    <a:pt x="10693" y="5356"/>
                  </a:lnTo>
                  <a:cubicBezTo>
                    <a:pt x="10757" y="5509"/>
                    <a:pt x="10903" y="5602"/>
                    <a:pt x="11054" y="5602"/>
                  </a:cubicBezTo>
                  <a:cubicBezTo>
                    <a:pt x="11126" y="5602"/>
                    <a:pt x="11199" y="5581"/>
                    <a:pt x="11264" y="5534"/>
                  </a:cubicBezTo>
                  <a:cubicBezTo>
                    <a:pt x="11300" y="5511"/>
                    <a:pt x="11335" y="5475"/>
                    <a:pt x="11359" y="5439"/>
                  </a:cubicBezTo>
                  <a:cubicBezTo>
                    <a:pt x="11347" y="5415"/>
                    <a:pt x="11324" y="5392"/>
                    <a:pt x="11312" y="5356"/>
                  </a:cubicBezTo>
                  <a:lnTo>
                    <a:pt x="10288" y="2653"/>
                  </a:lnTo>
                  <a:cubicBezTo>
                    <a:pt x="10133" y="2236"/>
                    <a:pt x="10109" y="1784"/>
                    <a:pt x="10216" y="1367"/>
                  </a:cubicBezTo>
                  <a:lnTo>
                    <a:pt x="10419" y="546"/>
                  </a:lnTo>
                  <a:cubicBezTo>
                    <a:pt x="10478" y="331"/>
                    <a:pt x="10621" y="153"/>
                    <a:pt x="10835" y="58"/>
                  </a:cubicBezTo>
                  <a:lnTo>
                    <a:pt x="10657" y="22"/>
                  </a:lnTo>
                  <a:cubicBezTo>
                    <a:pt x="10600" y="8"/>
                    <a:pt x="10543" y="1"/>
                    <a:pt x="10487"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4"/>
            <p:cNvSpPr/>
            <p:nvPr/>
          </p:nvSpPr>
          <p:spPr>
            <a:xfrm>
              <a:off x="6087595" y="1195075"/>
              <a:ext cx="367096" cy="71730"/>
            </a:xfrm>
            <a:custGeom>
              <a:avLst/>
              <a:gdLst/>
              <a:ahLst/>
              <a:cxnLst/>
              <a:rect l="l" t="t" r="r" b="b"/>
              <a:pathLst>
                <a:path w="10824" h="2115" extrusionOk="0">
                  <a:moveTo>
                    <a:pt x="553" y="1"/>
                  </a:moveTo>
                  <a:cubicBezTo>
                    <a:pt x="375" y="1"/>
                    <a:pt x="205" y="81"/>
                    <a:pt x="96" y="233"/>
                  </a:cubicBezTo>
                  <a:cubicBezTo>
                    <a:pt x="1" y="400"/>
                    <a:pt x="132" y="507"/>
                    <a:pt x="191" y="912"/>
                  </a:cubicBezTo>
                  <a:cubicBezTo>
                    <a:pt x="274" y="1507"/>
                    <a:pt x="60" y="1828"/>
                    <a:pt x="274" y="2031"/>
                  </a:cubicBezTo>
                  <a:cubicBezTo>
                    <a:pt x="322" y="2078"/>
                    <a:pt x="393" y="2102"/>
                    <a:pt x="477" y="2114"/>
                  </a:cubicBezTo>
                  <a:cubicBezTo>
                    <a:pt x="763" y="2114"/>
                    <a:pt x="1001" y="1566"/>
                    <a:pt x="1072" y="1162"/>
                  </a:cubicBezTo>
                  <a:cubicBezTo>
                    <a:pt x="1084" y="1078"/>
                    <a:pt x="1191" y="233"/>
                    <a:pt x="774" y="42"/>
                  </a:cubicBezTo>
                  <a:cubicBezTo>
                    <a:pt x="701" y="15"/>
                    <a:pt x="627" y="1"/>
                    <a:pt x="553" y="1"/>
                  </a:cubicBezTo>
                  <a:close/>
                  <a:moveTo>
                    <a:pt x="5363" y="1"/>
                  </a:moveTo>
                  <a:cubicBezTo>
                    <a:pt x="5185" y="1"/>
                    <a:pt x="5016" y="81"/>
                    <a:pt x="4906" y="233"/>
                  </a:cubicBezTo>
                  <a:cubicBezTo>
                    <a:pt x="4811" y="400"/>
                    <a:pt x="4942" y="507"/>
                    <a:pt x="5001" y="912"/>
                  </a:cubicBezTo>
                  <a:cubicBezTo>
                    <a:pt x="5085" y="1507"/>
                    <a:pt x="4870" y="1828"/>
                    <a:pt x="5085" y="2031"/>
                  </a:cubicBezTo>
                  <a:cubicBezTo>
                    <a:pt x="5144" y="2078"/>
                    <a:pt x="5204" y="2102"/>
                    <a:pt x="5287" y="2114"/>
                  </a:cubicBezTo>
                  <a:cubicBezTo>
                    <a:pt x="5573" y="2114"/>
                    <a:pt x="5811" y="1566"/>
                    <a:pt x="5882" y="1162"/>
                  </a:cubicBezTo>
                  <a:cubicBezTo>
                    <a:pt x="5894" y="1078"/>
                    <a:pt x="6013" y="233"/>
                    <a:pt x="5585" y="42"/>
                  </a:cubicBezTo>
                  <a:cubicBezTo>
                    <a:pt x="5512" y="15"/>
                    <a:pt x="5437" y="1"/>
                    <a:pt x="5363" y="1"/>
                  </a:cubicBezTo>
                  <a:close/>
                  <a:moveTo>
                    <a:pt x="10174" y="7"/>
                  </a:moveTo>
                  <a:cubicBezTo>
                    <a:pt x="9998" y="7"/>
                    <a:pt x="9825" y="91"/>
                    <a:pt x="9716" y="233"/>
                  </a:cubicBezTo>
                  <a:cubicBezTo>
                    <a:pt x="9621" y="400"/>
                    <a:pt x="9752" y="507"/>
                    <a:pt x="9811" y="912"/>
                  </a:cubicBezTo>
                  <a:cubicBezTo>
                    <a:pt x="9895" y="1507"/>
                    <a:pt x="9680" y="1828"/>
                    <a:pt x="9895" y="2031"/>
                  </a:cubicBezTo>
                  <a:cubicBezTo>
                    <a:pt x="9954" y="2078"/>
                    <a:pt x="10026" y="2114"/>
                    <a:pt x="10097" y="2114"/>
                  </a:cubicBezTo>
                  <a:cubicBezTo>
                    <a:pt x="10383" y="2114"/>
                    <a:pt x="10633" y="1578"/>
                    <a:pt x="10692" y="1162"/>
                  </a:cubicBezTo>
                  <a:cubicBezTo>
                    <a:pt x="10704" y="1090"/>
                    <a:pt x="10823" y="245"/>
                    <a:pt x="10395" y="54"/>
                  </a:cubicBezTo>
                  <a:cubicBezTo>
                    <a:pt x="10324" y="22"/>
                    <a:pt x="10249" y="7"/>
                    <a:pt x="10174" y="7"/>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4"/>
            <p:cNvSpPr/>
            <p:nvPr/>
          </p:nvSpPr>
          <p:spPr>
            <a:xfrm>
              <a:off x="6011694" y="1227700"/>
              <a:ext cx="416748" cy="189212"/>
            </a:xfrm>
            <a:custGeom>
              <a:avLst/>
              <a:gdLst/>
              <a:ahLst/>
              <a:cxnLst/>
              <a:rect l="l" t="t" r="r" b="b"/>
              <a:pathLst>
                <a:path w="12288" h="5579" extrusionOk="0">
                  <a:moveTo>
                    <a:pt x="3798" y="0"/>
                  </a:moveTo>
                  <a:cubicBezTo>
                    <a:pt x="3667" y="0"/>
                    <a:pt x="3536" y="86"/>
                    <a:pt x="3536" y="259"/>
                  </a:cubicBezTo>
                  <a:lnTo>
                    <a:pt x="3536" y="985"/>
                  </a:lnTo>
                  <a:cubicBezTo>
                    <a:pt x="3536" y="1902"/>
                    <a:pt x="2798" y="2640"/>
                    <a:pt x="1881" y="2640"/>
                  </a:cubicBezTo>
                  <a:lnTo>
                    <a:pt x="1024" y="2640"/>
                  </a:lnTo>
                  <a:cubicBezTo>
                    <a:pt x="655" y="2640"/>
                    <a:pt x="298" y="2521"/>
                    <a:pt x="0" y="2283"/>
                  </a:cubicBezTo>
                  <a:lnTo>
                    <a:pt x="0" y="2283"/>
                  </a:lnTo>
                  <a:cubicBezTo>
                    <a:pt x="1459" y="4480"/>
                    <a:pt x="3801" y="5578"/>
                    <a:pt x="6144" y="5578"/>
                  </a:cubicBezTo>
                  <a:cubicBezTo>
                    <a:pt x="8486" y="5578"/>
                    <a:pt x="10829" y="4480"/>
                    <a:pt x="12287" y="2283"/>
                  </a:cubicBezTo>
                  <a:lnTo>
                    <a:pt x="12287" y="2283"/>
                  </a:lnTo>
                  <a:cubicBezTo>
                    <a:pt x="11990" y="2521"/>
                    <a:pt x="11633" y="2640"/>
                    <a:pt x="11263" y="2640"/>
                  </a:cubicBezTo>
                  <a:lnTo>
                    <a:pt x="10406" y="2640"/>
                  </a:lnTo>
                  <a:cubicBezTo>
                    <a:pt x="9489" y="2640"/>
                    <a:pt x="8751" y="1902"/>
                    <a:pt x="8751" y="985"/>
                  </a:cubicBezTo>
                  <a:lnTo>
                    <a:pt x="8751" y="259"/>
                  </a:lnTo>
                  <a:cubicBezTo>
                    <a:pt x="8751" y="86"/>
                    <a:pt x="8620" y="0"/>
                    <a:pt x="8489" y="0"/>
                  </a:cubicBezTo>
                  <a:cubicBezTo>
                    <a:pt x="8358" y="0"/>
                    <a:pt x="8227" y="86"/>
                    <a:pt x="8227" y="259"/>
                  </a:cubicBezTo>
                  <a:lnTo>
                    <a:pt x="8227" y="985"/>
                  </a:lnTo>
                  <a:cubicBezTo>
                    <a:pt x="8227" y="1902"/>
                    <a:pt x="7489" y="2640"/>
                    <a:pt x="6572" y="2640"/>
                  </a:cubicBezTo>
                  <a:lnTo>
                    <a:pt x="5715" y="2640"/>
                  </a:lnTo>
                  <a:cubicBezTo>
                    <a:pt x="4798" y="2640"/>
                    <a:pt x="4060" y="1902"/>
                    <a:pt x="4060" y="985"/>
                  </a:cubicBezTo>
                  <a:lnTo>
                    <a:pt x="4060" y="259"/>
                  </a:lnTo>
                  <a:cubicBezTo>
                    <a:pt x="4060" y="86"/>
                    <a:pt x="3929" y="0"/>
                    <a:pt x="3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4"/>
            <p:cNvSpPr/>
            <p:nvPr/>
          </p:nvSpPr>
          <p:spPr>
            <a:xfrm>
              <a:off x="6011694" y="1305127"/>
              <a:ext cx="279053" cy="111818"/>
            </a:xfrm>
            <a:custGeom>
              <a:avLst/>
              <a:gdLst/>
              <a:ahLst/>
              <a:cxnLst/>
              <a:rect l="l" t="t" r="r" b="b"/>
              <a:pathLst>
                <a:path w="8228" h="3297" extrusionOk="0">
                  <a:moveTo>
                    <a:pt x="0" y="0"/>
                  </a:moveTo>
                  <a:lnTo>
                    <a:pt x="0" y="0"/>
                  </a:lnTo>
                  <a:cubicBezTo>
                    <a:pt x="1401" y="2097"/>
                    <a:pt x="3727" y="3297"/>
                    <a:pt x="6156" y="3297"/>
                  </a:cubicBezTo>
                  <a:cubicBezTo>
                    <a:pt x="6844" y="3297"/>
                    <a:pt x="7541" y="3200"/>
                    <a:pt x="8227" y="3001"/>
                  </a:cubicBezTo>
                  <a:lnTo>
                    <a:pt x="8144" y="3001"/>
                  </a:lnTo>
                  <a:cubicBezTo>
                    <a:pt x="5882" y="3001"/>
                    <a:pt x="3727" y="2024"/>
                    <a:pt x="2250" y="322"/>
                  </a:cubicBezTo>
                  <a:cubicBezTo>
                    <a:pt x="2131" y="345"/>
                    <a:pt x="2012" y="357"/>
                    <a:pt x="1881" y="357"/>
                  </a:cubicBezTo>
                  <a:lnTo>
                    <a:pt x="1024" y="357"/>
                  </a:lnTo>
                  <a:cubicBezTo>
                    <a:pt x="655" y="357"/>
                    <a:pt x="298" y="238"/>
                    <a:pt x="0" y="0"/>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4"/>
            <p:cNvSpPr/>
            <p:nvPr/>
          </p:nvSpPr>
          <p:spPr>
            <a:xfrm>
              <a:off x="6287486" y="1338837"/>
              <a:ext cx="76750" cy="44463"/>
            </a:xfrm>
            <a:custGeom>
              <a:avLst/>
              <a:gdLst/>
              <a:ahLst/>
              <a:cxnLst/>
              <a:rect l="l" t="t" r="r" b="b"/>
              <a:pathLst>
                <a:path w="2263" h="1311" extrusionOk="0">
                  <a:moveTo>
                    <a:pt x="1667" y="1"/>
                  </a:moveTo>
                  <a:cubicBezTo>
                    <a:pt x="1516" y="1"/>
                    <a:pt x="1351" y="22"/>
                    <a:pt x="1203" y="66"/>
                  </a:cubicBezTo>
                  <a:cubicBezTo>
                    <a:pt x="488" y="280"/>
                    <a:pt x="0" y="1078"/>
                    <a:pt x="119" y="1256"/>
                  </a:cubicBezTo>
                  <a:cubicBezTo>
                    <a:pt x="147" y="1294"/>
                    <a:pt x="202" y="1310"/>
                    <a:pt x="275" y="1310"/>
                  </a:cubicBezTo>
                  <a:cubicBezTo>
                    <a:pt x="544" y="1310"/>
                    <a:pt x="1056" y="1090"/>
                    <a:pt x="1310" y="959"/>
                  </a:cubicBezTo>
                  <a:cubicBezTo>
                    <a:pt x="1584" y="816"/>
                    <a:pt x="2262" y="423"/>
                    <a:pt x="2179" y="185"/>
                  </a:cubicBezTo>
                  <a:cubicBezTo>
                    <a:pt x="2149" y="64"/>
                    <a:pt x="1928" y="1"/>
                    <a:pt x="1667" y="1"/>
                  </a:cubicBezTo>
                  <a:close/>
                </a:path>
              </a:pathLst>
            </a:custGeom>
            <a:solidFill>
              <a:srgbClr val="F2D1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4"/>
            <p:cNvSpPr/>
            <p:nvPr/>
          </p:nvSpPr>
          <p:spPr>
            <a:xfrm>
              <a:off x="6218233" y="1311774"/>
              <a:ext cx="16584" cy="94928"/>
            </a:xfrm>
            <a:custGeom>
              <a:avLst/>
              <a:gdLst/>
              <a:ahLst/>
              <a:cxnLst/>
              <a:rect l="l" t="t" r="r" b="b"/>
              <a:pathLst>
                <a:path w="489" h="2799" extrusionOk="0">
                  <a:moveTo>
                    <a:pt x="244" y="1"/>
                  </a:moveTo>
                  <a:cubicBezTo>
                    <a:pt x="122" y="1"/>
                    <a:pt x="0" y="66"/>
                    <a:pt x="18" y="197"/>
                  </a:cubicBezTo>
                  <a:lnTo>
                    <a:pt x="18" y="2602"/>
                  </a:lnTo>
                  <a:cubicBezTo>
                    <a:pt x="0" y="2733"/>
                    <a:pt x="122" y="2799"/>
                    <a:pt x="244" y="2799"/>
                  </a:cubicBezTo>
                  <a:cubicBezTo>
                    <a:pt x="366" y="2799"/>
                    <a:pt x="488" y="2733"/>
                    <a:pt x="471" y="2602"/>
                  </a:cubicBezTo>
                  <a:lnTo>
                    <a:pt x="471" y="197"/>
                  </a:lnTo>
                  <a:cubicBezTo>
                    <a:pt x="488" y="66"/>
                    <a:pt x="366"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4"/>
            <p:cNvSpPr/>
            <p:nvPr/>
          </p:nvSpPr>
          <p:spPr>
            <a:xfrm>
              <a:off x="6210364" y="1106863"/>
              <a:ext cx="32321" cy="224144"/>
            </a:xfrm>
            <a:custGeom>
              <a:avLst/>
              <a:gdLst/>
              <a:ahLst/>
              <a:cxnLst/>
              <a:rect l="l" t="t" r="r" b="b"/>
              <a:pathLst>
                <a:path w="953" h="6609" extrusionOk="0">
                  <a:moveTo>
                    <a:pt x="298" y="0"/>
                  </a:moveTo>
                  <a:cubicBezTo>
                    <a:pt x="131" y="0"/>
                    <a:pt x="0" y="131"/>
                    <a:pt x="0" y="298"/>
                  </a:cubicBezTo>
                  <a:lnTo>
                    <a:pt x="0" y="6311"/>
                  </a:lnTo>
                  <a:cubicBezTo>
                    <a:pt x="0" y="6477"/>
                    <a:pt x="131" y="6608"/>
                    <a:pt x="298" y="6608"/>
                  </a:cubicBezTo>
                  <a:lnTo>
                    <a:pt x="655" y="6608"/>
                  </a:lnTo>
                  <a:cubicBezTo>
                    <a:pt x="822" y="6608"/>
                    <a:pt x="953" y="6477"/>
                    <a:pt x="953" y="6311"/>
                  </a:cubicBezTo>
                  <a:lnTo>
                    <a:pt x="953" y="298"/>
                  </a:lnTo>
                  <a:cubicBezTo>
                    <a:pt x="953" y="131"/>
                    <a:pt x="822" y="0"/>
                    <a:pt x="6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4"/>
            <p:cNvSpPr/>
            <p:nvPr/>
          </p:nvSpPr>
          <p:spPr>
            <a:xfrm>
              <a:off x="6223659" y="1106660"/>
              <a:ext cx="19637" cy="224246"/>
            </a:xfrm>
            <a:custGeom>
              <a:avLst/>
              <a:gdLst/>
              <a:ahLst/>
              <a:cxnLst/>
              <a:rect l="l" t="t" r="r" b="b"/>
              <a:pathLst>
                <a:path w="579" h="6612" extrusionOk="0">
                  <a:moveTo>
                    <a:pt x="291" y="0"/>
                  </a:moveTo>
                  <a:cubicBezTo>
                    <a:pt x="147" y="0"/>
                    <a:pt x="1" y="101"/>
                    <a:pt x="13" y="304"/>
                  </a:cubicBezTo>
                  <a:lnTo>
                    <a:pt x="13" y="6317"/>
                  </a:lnTo>
                  <a:cubicBezTo>
                    <a:pt x="1" y="6513"/>
                    <a:pt x="147" y="6611"/>
                    <a:pt x="291" y="6611"/>
                  </a:cubicBezTo>
                  <a:cubicBezTo>
                    <a:pt x="436" y="6611"/>
                    <a:pt x="578" y="6513"/>
                    <a:pt x="561" y="6317"/>
                  </a:cubicBezTo>
                  <a:lnTo>
                    <a:pt x="561" y="304"/>
                  </a:lnTo>
                  <a:cubicBezTo>
                    <a:pt x="578" y="101"/>
                    <a:pt x="436" y="0"/>
                    <a:pt x="291" y="0"/>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4"/>
            <p:cNvSpPr/>
            <p:nvPr/>
          </p:nvSpPr>
          <p:spPr>
            <a:xfrm>
              <a:off x="6143994" y="905175"/>
              <a:ext cx="168965" cy="138611"/>
            </a:xfrm>
            <a:custGeom>
              <a:avLst/>
              <a:gdLst/>
              <a:ahLst/>
              <a:cxnLst/>
              <a:rect l="l" t="t" r="r" b="b"/>
              <a:pathLst>
                <a:path w="4982" h="4087" extrusionOk="0">
                  <a:moveTo>
                    <a:pt x="1373" y="463"/>
                  </a:moveTo>
                  <a:cubicBezTo>
                    <a:pt x="1799" y="463"/>
                    <a:pt x="2207" y="793"/>
                    <a:pt x="2207" y="1292"/>
                  </a:cubicBezTo>
                  <a:cubicBezTo>
                    <a:pt x="2207" y="1744"/>
                    <a:pt x="1838" y="2113"/>
                    <a:pt x="1374" y="2113"/>
                  </a:cubicBezTo>
                  <a:cubicBezTo>
                    <a:pt x="635" y="2113"/>
                    <a:pt x="266" y="1232"/>
                    <a:pt x="790" y="708"/>
                  </a:cubicBezTo>
                  <a:cubicBezTo>
                    <a:pt x="960" y="539"/>
                    <a:pt x="1169" y="463"/>
                    <a:pt x="1373" y="463"/>
                  </a:cubicBezTo>
                  <a:close/>
                  <a:moveTo>
                    <a:pt x="3478" y="463"/>
                  </a:moveTo>
                  <a:cubicBezTo>
                    <a:pt x="3901" y="463"/>
                    <a:pt x="4306" y="793"/>
                    <a:pt x="4314" y="1292"/>
                  </a:cubicBezTo>
                  <a:cubicBezTo>
                    <a:pt x="4303" y="1744"/>
                    <a:pt x="3933" y="2113"/>
                    <a:pt x="3481" y="2113"/>
                  </a:cubicBezTo>
                  <a:cubicBezTo>
                    <a:pt x="2743" y="2113"/>
                    <a:pt x="2374" y="1232"/>
                    <a:pt x="2898" y="708"/>
                  </a:cubicBezTo>
                  <a:cubicBezTo>
                    <a:pt x="3067" y="539"/>
                    <a:pt x="3275" y="463"/>
                    <a:pt x="3478" y="463"/>
                  </a:cubicBezTo>
                  <a:close/>
                  <a:moveTo>
                    <a:pt x="1381" y="1"/>
                  </a:moveTo>
                  <a:cubicBezTo>
                    <a:pt x="787" y="1"/>
                    <a:pt x="205" y="410"/>
                    <a:pt x="112" y="1113"/>
                  </a:cubicBezTo>
                  <a:cubicBezTo>
                    <a:pt x="1" y="1951"/>
                    <a:pt x="668" y="2567"/>
                    <a:pt x="1384" y="2567"/>
                  </a:cubicBezTo>
                  <a:cubicBezTo>
                    <a:pt x="1666" y="2567"/>
                    <a:pt x="1955" y="2472"/>
                    <a:pt x="2207" y="2256"/>
                  </a:cubicBezTo>
                  <a:lnTo>
                    <a:pt x="2207" y="3899"/>
                  </a:lnTo>
                  <a:cubicBezTo>
                    <a:pt x="2225" y="4024"/>
                    <a:pt x="2326" y="4087"/>
                    <a:pt x="2427" y="4087"/>
                  </a:cubicBezTo>
                  <a:cubicBezTo>
                    <a:pt x="2529" y="4087"/>
                    <a:pt x="2630" y="4024"/>
                    <a:pt x="2648" y="3899"/>
                  </a:cubicBezTo>
                  <a:lnTo>
                    <a:pt x="2648" y="2256"/>
                  </a:lnTo>
                  <a:cubicBezTo>
                    <a:pt x="2892" y="2462"/>
                    <a:pt x="3184" y="2558"/>
                    <a:pt x="3472" y="2558"/>
                  </a:cubicBezTo>
                  <a:cubicBezTo>
                    <a:pt x="3985" y="2558"/>
                    <a:pt x="4485" y="2254"/>
                    <a:pt x="4684" y="1721"/>
                  </a:cubicBezTo>
                  <a:cubicBezTo>
                    <a:pt x="4981" y="887"/>
                    <a:pt x="4362" y="6"/>
                    <a:pt x="3481" y="6"/>
                  </a:cubicBezTo>
                  <a:cubicBezTo>
                    <a:pt x="3064" y="6"/>
                    <a:pt x="2671" y="220"/>
                    <a:pt x="2433" y="566"/>
                  </a:cubicBezTo>
                  <a:cubicBezTo>
                    <a:pt x="2169" y="178"/>
                    <a:pt x="1772" y="1"/>
                    <a:pt x="1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4"/>
            <p:cNvSpPr/>
            <p:nvPr/>
          </p:nvSpPr>
          <p:spPr>
            <a:xfrm>
              <a:off x="6169159" y="1025300"/>
              <a:ext cx="114327" cy="224144"/>
            </a:xfrm>
            <a:custGeom>
              <a:avLst/>
              <a:gdLst/>
              <a:ahLst/>
              <a:cxnLst/>
              <a:rect l="l" t="t" r="r" b="b"/>
              <a:pathLst>
                <a:path w="3371" h="6609" extrusionOk="0">
                  <a:moveTo>
                    <a:pt x="298" y="0"/>
                  </a:moveTo>
                  <a:cubicBezTo>
                    <a:pt x="132" y="0"/>
                    <a:pt x="1" y="131"/>
                    <a:pt x="1" y="298"/>
                  </a:cubicBezTo>
                  <a:lnTo>
                    <a:pt x="1" y="5703"/>
                  </a:lnTo>
                  <a:cubicBezTo>
                    <a:pt x="1" y="6203"/>
                    <a:pt x="405" y="6608"/>
                    <a:pt x="905" y="6608"/>
                  </a:cubicBezTo>
                  <a:lnTo>
                    <a:pt x="2465" y="6608"/>
                  </a:lnTo>
                  <a:cubicBezTo>
                    <a:pt x="2965" y="6608"/>
                    <a:pt x="3370" y="6203"/>
                    <a:pt x="3370" y="5703"/>
                  </a:cubicBezTo>
                  <a:lnTo>
                    <a:pt x="3370" y="298"/>
                  </a:lnTo>
                  <a:cubicBezTo>
                    <a:pt x="3370" y="131"/>
                    <a:pt x="3227" y="0"/>
                    <a:pt x="3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4"/>
            <p:cNvSpPr/>
            <p:nvPr/>
          </p:nvSpPr>
          <p:spPr>
            <a:xfrm>
              <a:off x="6199851" y="1025300"/>
              <a:ext cx="83634" cy="224144"/>
            </a:xfrm>
            <a:custGeom>
              <a:avLst/>
              <a:gdLst/>
              <a:ahLst/>
              <a:cxnLst/>
              <a:rect l="l" t="t" r="r" b="b"/>
              <a:pathLst>
                <a:path w="2466" h="6609" extrusionOk="0">
                  <a:moveTo>
                    <a:pt x="298" y="0"/>
                  </a:moveTo>
                  <a:cubicBezTo>
                    <a:pt x="131" y="0"/>
                    <a:pt x="0" y="131"/>
                    <a:pt x="0" y="298"/>
                  </a:cubicBezTo>
                  <a:lnTo>
                    <a:pt x="0" y="5703"/>
                  </a:lnTo>
                  <a:cubicBezTo>
                    <a:pt x="0" y="6203"/>
                    <a:pt x="405" y="6608"/>
                    <a:pt x="905" y="6608"/>
                  </a:cubicBezTo>
                  <a:lnTo>
                    <a:pt x="1560" y="6608"/>
                  </a:lnTo>
                  <a:cubicBezTo>
                    <a:pt x="2060" y="6608"/>
                    <a:pt x="2465" y="6203"/>
                    <a:pt x="2465" y="5703"/>
                  </a:cubicBezTo>
                  <a:lnTo>
                    <a:pt x="2465" y="298"/>
                  </a:lnTo>
                  <a:cubicBezTo>
                    <a:pt x="2465" y="131"/>
                    <a:pt x="2334" y="0"/>
                    <a:pt x="2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4"/>
            <p:cNvSpPr/>
            <p:nvPr/>
          </p:nvSpPr>
          <p:spPr>
            <a:xfrm>
              <a:off x="6189745" y="1148035"/>
              <a:ext cx="73528" cy="80786"/>
            </a:xfrm>
            <a:custGeom>
              <a:avLst/>
              <a:gdLst/>
              <a:ahLst/>
              <a:cxnLst/>
              <a:rect l="l" t="t" r="r" b="b"/>
              <a:pathLst>
                <a:path w="2168" h="2382" extrusionOk="0">
                  <a:moveTo>
                    <a:pt x="298" y="1"/>
                  </a:moveTo>
                  <a:cubicBezTo>
                    <a:pt x="132" y="1"/>
                    <a:pt x="1" y="144"/>
                    <a:pt x="1" y="298"/>
                  </a:cubicBezTo>
                  <a:lnTo>
                    <a:pt x="1" y="2084"/>
                  </a:lnTo>
                  <a:cubicBezTo>
                    <a:pt x="1" y="2251"/>
                    <a:pt x="132" y="2382"/>
                    <a:pt x="298" y="2382"/>
                  </a:cubicBezTo>
                  <a:lnTo>
                    <a:pt x="1870" y="2382"/>
                  </a:lnTo>
                  <a:cubicBezTo>
                    <a:pt x="2025" y="2382"/>
                    <a:pt x="2168" y="2251"/>
                    <a:pt x="2168" y="2084"/>
                  </a:cubicBezTo>
                  <a:lnTo>
                    <a:pt x="2168" y="298"/>
                  </a:lnTo>
                  <a:lnTo>
                    <a:pt x="2156" y="298"/>
                  </a:lnTo>
                  <a:cubicBezTo>
                    <a:pt x="2156" y="144"/>
                    <a:pt x="2025" y="1"/>
                    <a:pt x="1858" y="1"/>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4"/>
            <p:cNvSpPr/>
            <p:nvPr/>
          </p:nvSpPr>
          <p:spPr>
            <a:xfrm>
              <a:off x="6210364" y="1148442"/>
              <a:ext cx="52500" cy="80786"/>
            </a:xfrm>
            <a:custGeom>
              <a:avLst/>
              <a:gdLst/>
              <a:ahLst/>
              <a:cxnLst/>
              <a:rect l="l" t="t" r="r" b="b"/>
              <a:pathLst>
                <a:path w="1548" h="2382" extrusionOk="0">
                  <a:moveTo>
                    <a:pt x="298" y="1"/>
                  </a:moveTo>
                  <a:cubicBezTo>
                    <a:pt x="131" y="1"/>
                    <a:pt x="0" y="132"/>
                    <a:pt x="0" y="298"/>
                  </a:cubicBezTo>
                  <a:lnTo>
                    <a:pt x="0" y="2084"/>
                  </a:lnTo>
                  <a:cubicBezTo>
                    <a:pt x="0" y="2239"/>
                    <a:pt x="131" y="2382"/>
                    <a:pt x="298" y="2382"/>
                  </a:cubicBezTo>
                  <a:lnTo>
                    <a:pt x="1250" y="2382"/>
                  </a:lnTo>
                  <a:cubicBezTo>
                    <a:pt x="1417" y="2382"/>
                    <a:pt x="1548" y="2239"/>
                    <a:pt x="1548" y="2084"/>
                  </a:cubicBezTo>
                  <a:lnTo>
                    <a:pt x="1548" y="298"/>
                  </a:lnTo>
                  <a:cubicBezTo>
                    <a:pt x="1548" y="132"/>
                    <a:pt x="1417" y="1"/>
                    <a:pt x="12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4"/>
            <p:cNvSpPr/>
            <p:nvPr/>
          </p:nvSpPr>
          <p:spPr>
            <a:xfrm>
              <a:off x="6194594" y="1045479"/>
              <a:ext cx="68678" cy="122399"/>
            </a:xfrm>
            <a:custGeom>
              <a:avLst/>
              <a:gdLst/>
              <a:ahLst/>
              <a:cxnLst/>
              <a:rect l="l" t="t" r="r" b="b"/>
              <a:pathLst>
                <a:path w="2025" h="3609" extrusionOk="0">
                  <a:moveTo>
                    <a:pt x="298" y="0"/>
                  </a:moveTo>
                  <a:cubicBezTo>
                    <a:pt x="144" y="0"/>
                    <a:pt x="1" y="131"/>
                    <a:pt x="1" y="298"/>
                  </a:cubicBezTo>
                  <a:lnTo>
                    <a:pt x="1" y="3179"/>
                  </a:lnTo>
                  <a:cubicBezTo>
                    <a:pt x="1" y="3418"/>
                    <a:pt x="191" y="3596"/>
                    <a:pt x="429" y="3608"/>
                  </a:cubicBezTo>
                  <a:lnTo>
                    <a:pt x="2025" y="3608"/>
                  </a:lnTo>
                  <a:lnTo>
                    <a:pt x="2025" y="298"/>
                  </a:lnTo>
                  <a:lnTo>
                    <a:pt x="2013" y="298"/>
                  </a:lnTo>
                  <a:cubicBezTo>
                    <a:pt x="2013" y="131"/>
                    <a:pt x="1882" y="0"/>
                    <a:pt x="17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4"/>
            <p:cNvSpPr/>
            <p:nvPr/>
          </p:nvSpPr>
          <p:spPr>
            <a:xfrm>
              <a:off x="6189745" y="1045479"/>
              <a:ext cx="30320" cy="122399"/>
            </a:xfrm>
            <a:custGeom>
              <a:avLst/>
              <a:gdLst/>
              <a:ahLst/>
              <a:cxnLst/>
              <a:rect l="l" t="t" r="r" b="b"/>
              <a:pathLst>
                <a:path w="894" h="3609" extrusionOk="0">
                  <a:moveTo>
                    <a:pt x="298" y="0"/>
                  </a:moveTo>
                  <a:cubicBezTo>
                    <a:pt x="132" y="0"/>
                    <a:pt x="1" y="131"/>
                    <a:pt x="1" y="298"/>
                  </a:cubicBezTo>
                  <a:lnTo>
                    <a:pt x="1" y="3608"/>
                  </a:lnTo>
                  <a:lnTo>
                    <a:pt x="596" y="3608"/>
                  </a:lnTo>
                  <a:lnTo>
                    <a:pt x="596" y="298"/>
                  </a:lnTo>
                  <a:cubicBezTo>
                    <a:pt x="596" y="131"/>
                    <a:pt x="727" y="0"/>
                    <a:pt x="894" y="0"/>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4"/>
            <p:cNvSpPr/>
            <p:nvPr/>
          </p:nvSpPr>
          <p:spPr>
            <a:xfrm>
              <a:off x="6176043" y="1035372"/>
              <a:ext cx="97336" cy="20247"/>
            </a:xfrm>
            <a:custGeom>
              <a:avLst/>
              <a:gdLst/>
              <a:ahLst/>
              <a:cxnLst/>
              <a:rect l="l" t="t" r="r" b="b"/>
              <a:pathLst>
                <a:path w="2870" h="597" extrusionOk="0">
                  <a:moveTo>
                    <a:pt x="405" y="1"/>
                  </a:moveTo>
                  <a:cubicBezTo>
                    <a:pt x="0" y="1"/>
                    <a:pt x="0" y="596"/>
                    <a:pt x="405" y="596"/>
                  </a:cubicBezTo>
                  <a:lnTo>
                    <a:pt x="2572" y="596"/>
                  </a:lnTo>
                  <a:cubicBezTo>
                    <a:pt x="2738" y="596"/>
                    <a:pt x="2869" y="453"/>
                    <a:pt x="2869" y="298"/>
                  </a:cubicBezTo>
                  <a:cubicBezTo>
                    <a:pt x="2869" y="132"/>
                    <a:pt x="2727" y="1"/>
                    <a:pt x="2572" y="1"/>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4"/>
            <p:cNvSpPr/>
            <p:nvPr/>
          </p:nvSpPr>
          <p:spPr>
            <a:xfrm>
              <a:off x="6131208" y="1015193"/>
              <a:ext cx="186973" cy="20213"/>
            </a:xfrm>
            <a:custGeom>
              <a:avLst/>
              <a:gdLst/>
              <a:ahLst/>
              <a:cxnLst/>
              <a:rect l="l" t="t" r="r" b="b"/>
              <a:pathLst>
                <a:path w="5513" h="596" extrusionOk="0">
                  <a:moveTo>
                    <a:pt x="405" y="0"/>
                  </a:moveTo>
                  <a:cubicBezTo>
                    <a:pt x="0" y="0"/>
                    <a:pt x="0" y="596"/>
                    <a:pt x="405" y="596"/>
                  </a:cubicBezTo>
                  <a:lnTo>
                    <a:pt x="5215" y="596"/>
                  </a:lnTo>
                  <a:cubicBezTo>
                    <a:pt x="5382" y="596"/>
                    <a:pt x="5513" y="453"/>
                    <a:pt x="5513" y="298"/>
                  </a:cubicBezTo>
                  <a:cubicBezTo>
                    <a:pt x="5513" y="131"/>
                    <a:pt x="5382" y="0"/>
                    <a:pt x="5215"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4"/>
            <p:cNvSpPr/>
            <p:nvPr/>
          </p:nvSpPr>
          <p:spPr>
            <a:xfrm>
              <a:off x="6121102" y="1285660"/>
              <a:ext cx="195893" cy="107205"/>
            </a:xfrm>
            <a:custGeom>
              <a:avLst/>
              <a:gdLst/>
              <a:ahLst/>
              <a:cxnLst/>
              <a:rect l="l" t="t" r="r" b="b"/>
              <a:pathLst>
                <a:path w="5776" h="3161" extrusionOk="0">
                  <a:moveTo>
                    <a:pt x="5509" y="1"/>
                  </a:moveTo>
                  <a:cubicBezTo>
                    <a:pt x="5430" y="1"/>
                    <a:pt x="5353" y="46"/>
                    <a:pt x="5311" y="122"/>
                  </a:cubicBezTo>
                  <a:lnTo>
                    <a:pt x="4108" y="2539"/>
                  </a:lnTo>
                  <a:cubicBezTo>
                    <a:pt x="4061" y="2646"/>
                    <a:pt x="4108" y="2777"/>
                    <a:pt x="4216" y="2836"/>
                  </a:cubicBezTo>
                  <a:cubicBezTo>
                    <a:pt x="4239" y="2848"/>
                    <a:pt x="4275" y="2860"/>
                    <a:pt x="4311" y="2860"/>
                  </a:cubicBezTo>
                  <a:cubicBezTo>
                    <a:pt x="4394" y="2860"/>
                    <a:pt x="4478" y="2813"/>
                    <a:pt x="4513" y="2729"/>
                  </a:cubicBezTo>
                  <a:lnTo>
                    <a:pt x="5716" y="324"/>
                  </a:lnTo>
                  <a:cubicBezTo>
                    <a:pt x="5775" y="217"/>
                    <a:pt x="5728" y="86"/>
                    <a:pt x="5621" y="26"/>
                  </a:cubicBezTo>
                  <a:lnTo>
                    <a:pt x="5609" y="26"/>
                  </a:lnTo>
                  <a:cubicBezTo>
                    <a:pt x="5577" y="9"/>
                    <a:pt x="5543" y="1"/>
                    <a:pt x="5509" y="1"/>
                  </a:cubicBezTo>
                  <a:close/>
                  <a:moveTo>
                    <a:pt x="249" y="1050"/>
                  </a:moveTo>
                  <a:cubicBezTo>
                    <a:pt x="191" y="1050"/>
                    <a:pt x="132" y="1074"/>
                    <a:pt x="84" y="1122"/>
                  </a:cubicBezTo>
                  <a:cubicBezTo>
                    <a:pt x="1" y="1205"/>
                    <a:pt x="1" y="1348"/>
                    <a:pt x="84" y="1443"/>
                  </a:cubicBezTo>
                  <a:lnTo>
                    <a:pt x="1739" y="3098"/>
                  </a:lnTo>
                  <a:cubicBezTo>
                    <a:pt x="1787" y="3140"/>
                    <a:pt x="1846" y="3161"/>
                    <a:pt x="1904" y="3161"/>
                  </a:cubicBezTo>
                  <a:cubicBezTo>
                    <a:pt x="1962" y="3161"/>
                    <a:pt x="2019" y="3140"/>
                    <a:pt x="2061" y="3098"/>
                  </a:cubicBezTo>
                  <a:cubicBezTo>
                    <a:pt x="2144" y="3003"/>
                    <a:pt x="2144" y="2860"/>
                    <a:pt x="2061" y="2777"/>
                  </a:cubicBezTo>
                  <a:lnTo>
                    <a:pt x="406" y="1122"/>
                  </a:lnTo>
                  <a:cubicBezTo>
                    <a:pt x="364" y="1074"/>
                    <a:pt x="307" y="1050"/>
                    <a:pt x="249" y="105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4"/>
            <p:cNvSpPr/>
            <p:nvPr/>
          </p:nvSpPr>
          <p:spPr>
            <a:xfrm>
              <a:off x="6200665" y="1068913"/>
              <a:ext cx="54128" cy="81430"/>
            </a:xfrm>
            <a:custGeom>
              <a:avLst/>
              <a:gdLst/>
              <a:ahLst/>
              <a:cxnLst/>
              <a:rect l="l" t="t" r="r" b="b"/>
              <a:pathLst>
                <a:path w="1596" h="2401" extrusionOk="0">
                  <a:moveTo>
                    <a:pt x="393" y="0"/>
                  </a:moveTo>
                  <a:cubicBezTo>
                    <a:pt x="131" y="0"/>
                    <a:pt x="0" y="321"/>
                    <a:pt x="179" y="500"/>
                  </a:cubicBezTo>
                  <a:cubicBezTo>
                    <a:pt x="241" y="563"/>
                    <a:pt x="318" y="591"/>
                    <a:pt x="393" y="591"/>
                  </a:cubicBezTo>
                  <a:cubicBezTo>
                    <a:pt x="546" y="591"/>
                    <a:pt x="691" y="474"/>
                    <a:pt x="691" y="298"/>
                  </a:cubicBezTo>
                  <a:cubicBezTo>
                    <a:pt x="691" y="131"/>
                    <a:pt x="560" y="0"/>
                    <a:pt x="393" y="0"/>
                  </a:cubicBezTo>
                  <a:close/>
                  <a:moveTo>
                    <a:pt x="1143" y="595"/>
                  </a:moveTo>
                  <a:cubicBezTo>
                    <a:pt x="750" y="595"/>
                    <a:pt x="548" y="1072"/>
                    <a:pt x="834" y="1357"/>
                  </a:cubicBezTo>
                  <a:cubicBezTo>
                    <a:pt x="922" y="1446"/>
                    <a:pt x="1033" y="1486"/>
                    <a:pt x="1142" y="1486"/>
                  </a:cubicBezTo>
                  <a:cubicBezTo>
                    <a:pt x="1372" y="1486"/>
                    <a:pt x="1596" y="1310"/>
                    <a:pt x="1596" y="1036"/>
                  </a:cubicBezTo>
                  <a:cubicBezTo>
                    <a:pt x="1596" y="798"/>
                    <a:pt x="1393" y="595"/>
                    <a:pt x="1143" y="595"/>
                  </a:cubicBezTo>
                  <a:close/>
                  <a:moveTo>
                    <a:pt x="393" y="1810"/>
                  </a:moveTo>
                  <a:cubicBezTo>
                    <a:pt x="131" y="1810"/>
                    <a:pt x="0" y="2131"/>
                    <a:pt x="179" y="2310"/>
                  </a:cubicBezTo>
                  <a:cubicBezTo>
                    <a:pt x="241" y="2372"/>
                    <a:pt x="318" y="2400"/>
                    <a:pt x="393" y="2400"/>
                  </a:cubicBezTo>
                  <a:cubicBezTo>
                    <a:pt x="546" y="2400"/>
                    <a:pt x="691" y="2283"/>
                    <a:pt x="691" y="2107"/>
                  </a:cubicBezTo>
                  <a:cubicBezTo>
                    <a:pt x="691" y="1941"/>
                    <a:pt x="560" y="1810"/>
                    <a:pt x="393" y="1810"/>
                  </a:cubicBezTo>
                  <a:close/>
                </a:path>
              </a:pathLst>
            </a:custGeom>
            <a:solidFill>
              <a:srgbClr val="387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4"/>
            <p:cNvSpPr/>
            <p:nvPr/>
          </p:nvSpPr>
          <p:spPr>
            <a:xfrm>
              <a:off x="6227322" y="1089092"/>
              <a:ext cx="27471" cy="23842"/>
            </a:xfrm>
            <a:custGeom>
              <a:avLst/>
              <a:gdLst/>
              <a:ahLst/>
              <a:cxnLst/>
              <a:rect l="l" t="t" r="r" b="b"/>
              <a:pathLst>
                <a:path w="810" h="703" extrusionOk="0">
                  <a:moveTo>
                    <a:pt x="357" y="0"/>
                  </a:moveTo>
                  <a:cubicBezTo>
                    <a:pt x="286" y="0"/>
                    <a:pt x="226" y="24"/>
                    <a:pt x="155" y="48"/>
                  </a:cubicBezTo>
                  <a:cubicBezTo>
                    <a:pt x="0" y="346"/>
                    <a:pt x="226" y="703"/>
                    <a:pt x="560" y="703"/>
                  </a:cubicBezTo>
                  <a:cubicBezTo>
                    <a:pt x="631" y="703"/>
                    <a:pt x="703" y="679"/>
                    <a:pt x="762" y="655"/>
                  </a:cubicBezTo>
                  <a:cubicBezTo>
                    <a:pt x="798" y="596"/>
                    <a:pt x="810" y="524"/>
                    <a:pt x="810" y="453"/>
                  </a:cubicBezTo>
                  <a:cubicBezTo>
                    <a:pt x="810" y="203"/>
                    <a:pt x="607" y="0"/>
                    <a:pt x="357" y="0"/>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4"/>
            <p:cNvSpPr/>
            <p:nvPr/>
          </p:nvSpPr>
          <p:spPr>
            <a:xfrm>
              <a:off x="6039538" y="1016210"/>
              <a:ext cx="357803" cy="85228"/>
            </a:xfrm>
            <a:custGeom>
              <a:avLst/>
              <a:gdLst/>
              <a:ahLst/>
              <a:cxnLst/>
              <a:rect l="l" t="t" r="r" b="b"/>
              <a:pathLst>
                <a:path w="10550" h="2513" extrusionOk="0">
                  <a:moveTo>
                    <a:pt x="9950" y="0"/>
                  </a:moveTo>
                  <a:cubicBezTo>
                    <a:pt x="9847" y="0"/>
                    <a:pt x="9746" y="66"/>
                    <a:pt x="9728" y="197"/>
                  </a:cubicBezTo>
                  <a:lnTo>
                    <a:pt x="9728" y="340"/>
                  </a:lnTo>
                  <a:lnTo>
                    <a:pt x="9585" y="340"/>
                  </a:lnTo>
                  <a:cubicBezTo>
                    <a:pt x="9574" y="338"/>
                    <a:pt x="9563" y="337"/>
                    <a:pt x="9553" y="337"/>
                  </a:cubicBezTo>
                  <a:cubicBezTo>
                    <a:pt x="9332" y="337"/>
                    <a:pt x="9334" y="794"/>
                    <a:pt x="9561" y="794"/>
                  </a:cubicBezTo>
                  <a:cubicBezTo>
                    <a:pt x="9569" y="794"/>
                    <a:pt x="9577" y="793"/>
                    <a:pt x="9585" y="792"/>
                  </a:cubicBezTo>
                  <a:lnTo>
                    <a:pt x="9728" y="792"/>
                  </a:lnTo>
                  <a:lnTo>
                    <a:pt x="9728" y="935"/>
                  </a:lnTo>
                  <a:cubicBezTo>
                    <a:pt x="9746" y="1060"/>
                    <a:pt x="9847" y="1122"/>
                    <a:pt x="9950" y="1122"/>
                  </a:cubicBezTo>
                  <a:cubicBezTo>
                    <a:pt x="10053" y="1122"/>
                    <a:pt x="10157" y="1060"/>
                    <a:pt x="10181" y="935"/>
                  </a:cubicBezTo>
                  <a:lnTo>
                    <a:pt x="10181" y="792"/>
                  </a:lnTo>
                  <a:lnTo>
                    <a:pt x="10323" y="792"/>
                  </a:lnTo>
                  <a:cubicBezTo>
                    <a:pt x="10442" y="792"/>
                    <a:pt x="10550" y="685"/>
                    <a:pt x="10550" y="566"/>
                  </a:cubicBezTo>
                  <a:cubicBezTo>
                    <a:pt x="10550" y="447"/>
                    <a:pt x="10442" y="340"/>
                    <a:pt x="10323" y="340"/>
                  </a:cubicBezTo>
                  <a:lnTo>
                    <a:pt x="10181" y="340"/>
                  </a:lnTo>
                  <a:lnTo>
                    <a:pt x="10181" y="197"/>
                  </a:lnTo>
                  <a:cubicBezTo>
                    <a:pt x="10157" y="66"/>
                    <a:pt x="10053" y="0"/>
                    <a:pt x="9950" y="0"/>
                  </a:cubicBezTo>
                  <a:close/>
                  <a:moveTo>
                    <a:pt x="626" y="1390"/>
                  </a:moveTo>
                  <a:cubicBezTo>
                    <a:pt x="525" y="1390"/>
                    <a:pt x="423" y="1453"/>
                    <a:pt x="406" y="1578"/>
                  </a:cubicBezTo>
                  <a:lnTo>
                    <a:pt x="406" y="1721"/>
                  </a:lnTo>
                  <a:lnTo>
                    <a:pt x="251" y="1721"/>
                  </a:lnTo>
                  <a:cubicBezTo>
                    <a:pt x="1" y="1768"/>
                    <a:pt x="1" y="2126"/>
                    <a:pt x="251" y="2173"/>
                  </a:cubicBezTo>
                  <a:lnTo>
                    <a:pt x="406" y="2173"/>
                  </a:lnTo>
                  <a:lnTo>
                    <a:pt x="406" y="2316"/>
                  </a:lnTo>
                  <a:cubicBezTo>
                    <a:pt x="423" y="2447"/>
                    <a:pt x="525" y="2512"/>
                    <a:pt x="626" y="2512"/>
                  </a:cubicBezTo>
                  <a:cubicBezTo>
                    <a:pt x="727" y="2512"/>
                    <a:pt x="828" y="2447"/>
                    <a:pt x="846" y="2316"/>
                  </a:cubicBezTo>
                  <a:lnTo>
                    <a:pt x="846" y="2173"/>
                  </a:lnTo>
                  <a:lnTo>
                    <a:pt x="1001" y="2173"/>
                  </a:lnTo>
                  <a:cubicBezTo>
                    <a:pt x="1009" y="2174"/>
                    <a:pt x="1017" y="2175"/>
                    <a:pt x="1025" y="2175"/>
                  </a:cubicBezTo>
                  <a:cubicBezTo>
                    <a:pt x="1243" y="2175"/>
                    <a:pt x="1243" y="1719"/>
                    <a:pt x="1025" y="1719"/>
                  </a:cubicBezTo>
                  <a:cubicBezTo>
                    <a:pt x="1017" y="1719"/>
                    <a:pt x="1009" y="1720"/>
                    <a:pt x="1001" y="1721"/>
                  </a:cubicBezTo>
                  <a:lnTo>
                    <a:pt x="846" y="1721"/>
                  </a:lnTo>
                  <a:lnTo>
                    <a:pt x="846" y="1578"/>
                  </a:lnTo>
                  <a:cubicBezTo>
                    <a:pt x="828" y="1453"/>
                    <a:pt x="727" y="1390"/>
                    <a:pt x="626" y="13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4"/>
            <p:cNvSpPr/>
            <p:nvPr/>
          </p:nvSpPr>
          <p:spPr>
            <a:xfrm>
              <a:off x="6315702" y="1105744"/>
              <a:ext cx="42055" cy="38494"/>
            </a:xfrm>
            <a:custGeom>
              <a:avLst/>
              <a:gdLst/>
              <a:ahLst/>
              <a:cxnLst/>
              <a:rect l="l" t="t" r="r" b="b"/>
              <a:pathLst>
                <a:path w="1240" h="1135" extrusionOk="0">
                  <a:moveTo>
                    <a:pt x="616" y="0"/>
                  </a:moveTo>
                  <a:cubicBezTo>
                    <a:pt x="493" y="0"/>
                    <a:pt x="371" y="63"/>
                    <a:pt x="394" y="188"/>
                  </a:cubicBezTo>
                  <a:lnTo>
                    <a:pt x="394" y="343"/>
                  </a:lnTo>
                  <a:lnTo>
                    <a:pt x="252" y="343"/>
                  </a:lnTo>
                  <a:cubicBezTo>
                    <a:pt x="240" y="341"/>
                    <a:pt x="230" y="340"/>
                    <a:pt x="220" y="340"/>
                  </a:cubicBezTo>
                  <a:cubicBezTo>
                    <a:pt x="0" y="340"/>
                    <a:pt x="0" y="786"/>
                    <a:pt x="220" y="786"/>
                  </a:cubicBezTo>
                  <a:cubicBezTo>
                    <a:pt x="230" y="786"/>
                    <a:pt x="240" y="785"/>
                    <a:pt x="252" y="783"/>
                  </a:cubicBezTo>
                  <a:lnTo>
                    <a:pt x="394" y="783"/>
                  </a:lnTo>
                  <a:lnTo>
                    <a:pt x="394" y="938"/>
                  </a:lnTo>
                  <a:cubicBezTo>
                    <a:pt x="371" y="1069"/>
                    <a:pt x="493" y="1135"/>
                    <a:pt x="616" y="1135"/>
                  </a:cubicBezTo>
                  <a:cubicBezTo>
                    <a:pt x="740" y="1135"/>
                    <a:pt x="865" y="1069"/>
                    <a:pt x="847" y="938"/>
                  </a:cubicBezTo>
                  <a:lnTo>
                    <a:pt x="847" y="783"/>
                  </a:lnTo>
                  <a:lnTo>
                    <a:pt x="990" y="783"/>
                  </a:lnTo>
                  <a:cubicBezTo>
                    <a:pt x="1240" y="748"/>
                    <a:pt x="1240" y="378"/>
                    <a:pt x="990" y="343"/>
                  </a:cubicBezTo>
                  <a:lnTo>
                    <a:pt x="847" y="343"/>
                  </a:lnTo>
                  <a:lnTo>
                    <a:pt x="847" y="188"/>
                  </a:lnTo>
                  <a:cubicBezTo>
                    <a:pt x="865" y="63"/>
                    <a:pt x="740" y="0"/>
                    <a:pt x="616"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 name="Google Shape;1116;p54"/>
          <p:cNvGrpSpPr/>
          <p:nvPr/>
        </p:nvGrpSpPr>
        <p:grpSpPr>
          <a:xfrm>
            <a:off x="2481585" y="1209988"/>
            <a:ext cx="581592" cy="511750"/>
            <a:chOff x="2481584" y="1057588"/>
            <a:chExt cx="581592" cy="511750"/>
          </a:xfrm>
        </p:grpSpPr>
        <p:sp>
          <p:nvSpPr>
            <p:cNvPr id="1117" name="Google Shape;1117;p54"/>
            <p:cNvSpPr/>
            <p:nvPr/>
          </p:nvSpPr>
          <p:spPr>
            <a:xfrm>
              <a:off x="2481584" y="1069324"/>
              <a:ext cx="581592" cy="334146"/>
            </a:xfrm>
            <a:custGeom>
              <a:avLst/>
              <a:gdLst/>
              <a:ahLst/>
              <a:cxnLst/>
              <a:rect l="l" t="t" r="r" b="b"/>
              <a:pathLst>
                <a:path w="17146" h="9851" extrusionOk="0">
                  <a:moveTo>
                    <a:pt x="8573" y="0"/>
                  </a:moveTo>
                  <a:cubicBezTo>
                    <a:pt x="3549" y="0"/>
                    <a:pt x="0" y="4906"/>
                    <a:pt x="1572" y="9680"/>
                  </a:cubicBezTo>
                  <a:cubicBezTo>
                    <a:pt x="1607" y="9785"/>
                    <a:pt x="1699" y="9851"/>
                    <a:pt x="1798" y="9851"/>
                  </a:cubicBezTo>
                  <a:cubicBezTo>
                    <a:pt x="1834" y="9851"/>
                    <a:pt x="1870" y="9842"/>
                    <a:pt x="1905" y="9823"/>
                  </a:cubicBezTo>
                  <a:cubicBezTo>
                    <a:pt x="3775" y="8906"/>
                    <a:pt x="6073" y="8370"/>
                    <a:pt x="8573" y="8370"/>
                  </a:cubicBezTo>
                  <a:cubicBezTo>
                    <a:pt x="11073" y="8370"/>
                    <a:pt x="13371" y="8906"/>
                    <a:pt x="15240" y="9823"/>
                  </a:cubicBezTo>
                  <a:cubicBezTo>
                    <a:pt x="15276" y="9842"/>
                    <a:pt x="15312" y="9851"/>
                    <a:pt x="15348" y="9851"/>
                  </a:cubicBezTo>
                  <a:cubicBezTo>
                    <a:pt x="15447" y="9851"/>
                    <a:pt x="15539" y="9785"/>
                    <a:pt x="15574" y="9680"/>
                  </a:cubicBezTo>
                  <a:cubicBezTo>
                    <a:pt x="17145" y="4906"/>
                    <a:pt x="13597" y="0"/>
                    <a:pt x="85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4"/>
            <p:cNvSpPr/>
            <p:nvPr/>
          </p:nvSpPr>
          <p:spPr>
            <a:xfrm>
              <a:off x="2534906" y="1343533"/>
              <a:ext cx="474948" cy="225805"/>
            </a:xfrm>
            <a:custGeom>
              <a:avLst/>
              <a:gdLst/>
              <a:ahLst/>
              <a:cxnLst/>
              <a:rect l="l" t="t" r="r" b="b"/>
              <a:pathLst>
                <a:path w="14002" h="6657" extrusionOk="0">
                  <a:moveTo>
                    <a:pt x="7001" y="1"/>
                  </a:moveTo>
                  <a:cubicBezTo>
                    <a:pt x="4358" y="1"/>
                    <a:pt x="1929" y="596"/>
                    <a:pt x="0" y="1584"/>
                  </a:cubicBezTo>
                  <a:cubicBezTo>
                    <a:pt x="988" y="4608"/>
                    <a:pt x="3822" y="6656"/>
                    <a:pt x="7001" y="6656"/>
                  </a:cubicBezTo>
                  <a:cubicBezTo>
                    <a:pt x="10180" y="6656"/>
                    <a:pt x="13014" y="4608"/>
                    <a:pt x="14002" y="1584"/>
                  </a:cubicBezTo>
                  <a:cubicBezTo>
                    <a:pt x="12085" y="596"/>
                    <a:pt x="9644" y="1"/>
                    <a:pt x="70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4"/>
            <p:cNvSpPr/>
            <p:nvPr/>
          </p:nvSpPr>
          <p:spPr>
            <a:xfrm>
              <a:off x="2703285" y="1057588"/>
              <a:ext cx="274582" cy="389876"/>
            </a:xfrm>
            <a:custGeom>
              <a:avLst/>
              <a:gdLst/>
              <a:ahLst/>
              <a:cxnLst/>
              <a:rect l="l" t="t" r="r" b="b"/>
              <a:pathLst>
                <a:path w="8095" h="11494" extrusionOk="0">
                  <a:moveTo>
                    <a:pt x="1101" y="1"/>
                  </a:moveTo>
                  <a:cubicBezTo>
                    <a:pt x="1072" y="1"/>
                    <a:pt x="1042" y="8"/>
                    <a:pt x="1013" y="25"/>
                  </a:cubicBezTo>
                  <a:lnTo>
                    <a:pt x="96" y="644"/>
                  </a:lnTo>
                  <a:cubicBezTo>
                    <a:pt x="1" y="703"/>
                    <a:pt x="13" y="846"/>
                    <a:pt x="120" y="906"/>
                  </a:cubicBezTo>
                  <a:lnTo>
                    <a:pt x="668" y="1180"/>
                  </a:lnTo>
                  <a:cubicBezTo>
                    <a:pt x="686" y="1192"/>
                    <a:pt x="709" y="1198"/>
                    <a:pt x="733" y="1198"/>
                  </a:cubicBezTo>
                  <a:cubicBezTo>
                    <a:pt x="757" y="1198"/>
                    <a:pt x="781" y="1192"/>
                    <a:pt x="799" y="1180"/>
                  </a:cubicBezTo>
                  <a:lnTo>
                    <a:pt x="1454" y="858"/>
                  </a:lnTo>
                  <a:cubicBezTo>
                    <a:pt x="1525" y="811"/>
                    <a:pt x="1561" y="727"/>
                    <a:pt x="1513" y="656"/>
                  </a:cubicBezTo>
                  <a:lnTo>
                    <a:pt x="1239" y="84"/>
                  </a:lnTo>
                  <a:cubicBezTo>
                    <a:pt x="1208" y="30"/>
                    <a:pt x="1156" y="1"/>
                    <a:pt x="1101" y="1"/>
                  </a:cubicBezTo>
                  <a:close/>
                  <a:moveTo>
                    <a:pt x="1291" y="4519"/>
                  </a:moveTo>
                  <a:cubicBezTo>
                    <a:pt x="1223" y="4519"/>
                    <a:pt x="1164" y="4562"/>
                    <a:pt x="1144" y="4621"/>
                  </a:cubicBezTo>
                  <a:lnTo>
                    <a:pt x="942" y="5216"/>
                  </a:lnTo>
                  <a:cubicBezTo>
                    <a:pt x="918" y="5311"/>
                    <a:pt x="965" y="5395"/>
                    <a:pt x="1061" y="5418"/>
                  </a:cubicBezTo>
                  <a:lnTo>
                    <a:pt x="2144" y="5633"/>
                  </a:lnTo>
                  <a:cubicBezTo>
                    <a:pt x="2154" y="5635"/>
                    <a:pt x="2164" y="5636"/>
                    <a:pt x="2174" y="5636"/>
                  </a:cubicBezTo>
                  <a:cubicBezTo>
                    <a:pt x="2268" y="5636"/>
                    <a:pt x="2343" y="5539"/>
                    <a:pt x="2311" y="5442"/>
                  </a:cubicBezTo>
                  <a:lnTo>
                    <a:pt x="2120" y="4859"/>
                  </a:lnTo>
                  <a:cubicBezTo>
                    <a:pt x="2096" y="4811"/>
                    <a:pt x="2061" y="4775"/>
                    <a:pt x="2025" y="4763"/>
                  </a:cubicBezTo>
                  <a:lnTo>
                    <a:pt x="1334" y="4525"/>
                  </a:lnTo>
                  <a:cubicBezTo>
                    <a:pt x="1320" y="4521"/>
                    <a:pt x="1305" y="4519"/>
                    <a:pt x="1291" y="4519"/>
                  </a:cubicBezTo>
                  <a:close/>
                  <a:moveTo>
                    <a:pt x="4971" y="6866"/>
                  </a:moveTo>
                  <a:cubicBezTo>
                    <a:pt x="4925" y="6866"/>
                    <a:pt x="4883" y="6903"/>
                    <a:pt x="4883" y="6966"/>
                  </a:cubicBezTo>
                  <a:lnTo>
                    <a:pt x="4930" y="7942"/>
                  </a:lnTo>
                  <a:cubicBezTo>
                    <a:pt x="4930" y="8002"/>
                    <a:pt x="4894" y="8038"/>
                    <a:pt x="4835" y="8038"/>
                  </a:cubicBezTo>
                  <a:lnTo>
                    <a:pt x="3859" y="7990"/>
                  </a:lnTo>
                  <a:cubicBezTo>
                    <a:pt x="3854" y="7989"/>
                    <a:pt x="3850" y="7989"/>
                    <a:pt x="3846" y="7989"/>
                  </a:cubicBezTo>
                  <a:cubicBezTo>
                    <a:pt x="3771" y="7989"/>
                    <a:pt x="3731" y="8088"/>
                    <a:pt x="3787" y="8145"/>
                  </a:cubicBezTo>
                  <a:lnTo>
                    <a:pt x="4513" y="8812"/>
                  </a:lnTo>
                  <a:cubicBezTo>
                    <a:pt x="4561" y="8847"/>
                    <a:pt x="4561" y="8907"/>
                    <a:pt x="4513" y="8943"/>
                  </a:cubicBezTo>
                  <a:lnTo>
                    <a:pt x="3787" y="9609"/>
                  </a:lnTo>
                  <a:cubicBezTo>
                    <a:pt x="3716" y="9657"/>
                    <a:pt x="3763" y="9764"/>
                    <a:pt x="3847" y="9764"/>
                  </a:cubicBezTo>
                  <a:lnTo>
                    <a:pt x="4835" y="9716"/>
                  </a:lnTo>
                  <a:cubicBezTo>
                    <a:pt x="4840" y="9715"/>
                    <a:pt x="4845" y="9715"/>
                    <a:pt x="4850" y="9715"/>
                  </a:cubicBezTo>
                  <a:cubicBezTo>
                    <a:pt x="4892" y="9715"/>
                    <a:pt x="4930" y="9758"/>
                    <a:pt x="4930" y="9812"/>
                  </a:cubicBezTo>
                  <a:lnTo>
                    <a:pt x="4883" y="10788"/>
                  </a:lnTo>
                  <a:cubicBezTo>
                    <a:pt x="4874" y="10846"/>
                    <a:pt x="4923" y="10886"/>
                    <a:pt x="4973" y="10886"/>
                  </a:cubicBezTo>
                  <a:cubicBezTo>
                    <a:pt x="4996" y="10886"/>
                    <a:pt x="5019" y="10878"/>
                    <a:pt x="5037" y="10859"/>
                  </a:cubicBezTo>
                  <a:lnTo>
                    <a:pt x="5478" y="10359"/>
                  </a:lnTo>
                  <a:cubicBezTo>
                    <a:pt x="5496" y="10342"/>
                    <a:pt x="5522" y="10333"/>
                    <a:pt x="5549" y="10333"/>
                  </a:cubicBezTo>
                  <a:cubicBezTo>
                    <a:pt x="5576" y="10333"/>
                    <a:pt x="5603" y="10342"/>
                    <a:pt x="5621" y="10359"/>
                  </a:cubicBezTo>
                  <a:lnTo>
                    <a:pt x="6442" y="11455"/>
                  </a:lnTo>
                  <a:cubicBezTo>
                    <a:pt x="6464" y="11481"/>
                    <a:pt x="6493" y="11493"/>
                    <a:pt x="6520" y="11493"/>
                  </a:cubicBezTo>
                  <a:cubicBezTo>
                    <a:pt x="6567" y="11493"/>
                    <a:pt x="6609" y="11460"/>
                    <a:pt x="6609" y="11407"/>
                  </a:cubicBezTo>
                  <a:lnTo>
                    <a:pt x="6657" y="9859"/>
                  </a:lnTo>
                  <a:cubicBezTo>
                    <a:pt x="6657" y="9812"/>
                    <a:pt x="6704" y="9776"/>
                    <a:pt x="6752" y="9776"/>
                  </a:cubicBezTo>
                  <a:lnTo>
                    <a:pt x="7931" y="9847"/>
                  </a:lnTo>
                  <a:cubicBezTo>
                    <a:pt x="7934" y="9848"/>
                    <a:pt x="7938" y="9848"/>
                    <a:pt x="7942" y="9848"/>
                  </a:cubicBezTo>
                  <a:cubicBezTo>
                    <a:pt x="8018" y="9848"/>
                    <a:pt x="8058" y="9737"/>
                    <a:pt x="7990" y="9681"/>
                  </a:cubicBezTo>
                  <a:lnTo>
                    <a:pt x="7014" y="8931"/>
                  </a:lnTo>
                  <a:cubicBezTo>
                    <a:pt x="6966" y="8895"/>
                    <a:pt x="6966" y="8835"/>
                    <a:pt x="7002" y="8800"/>
                  </a:cubicBezTo>
                  <a:lnTo>
                    <a:pt x="8050" y="7681"/>
                  </a:lnTo>
                  <a:cubicBezTo>
                    <a:pt x="8094" y="7624"/>
                    <a:pt x="8055" y="7537"/>
                    <a:pt x="7980" y="7537"/>
                  </a:cubicBezTo>
                  <a:cubicBezTo>
                    <a:pt x="7976" y="7537"/>
                    <a:pt x="7971" y="7537"/>
                    <a:pt x="7966" y="7538"/>
                  </a:cubicBezTo>
                  <a:lnTo>
                    <a:pt x="6716" y="7692"/>
                  </a:lnTo>
                  <a:cubicBezTo>
                    <a:pt x="6710" y="7694"/>
                    <a:pt x="6704" y="7694"/>
                    <a:pt x="6698" y="7694"/>
                  </a:cubicBezTo>
                  <a:cubicBezTo>
                    <a:pt x="6647" y="7694"/>
                    <a:pt x="6609" y="7650"/>
                    <a:pt x="6609" y="7597"/>
                  </a:cubicBezTo>
                  <a:lnTo>
                    <a:pt x="6645" y="6966"/>
                  </a:lnTo>
                  <a:cubicBezTo>
                    <a:pt x="6645" y="6909"/>
                    <a:pt x="6599" y="6868"/>
                    <a:pt x="6552" y="6868"/>
                  </a:cubicBezTo>
                  <a:cubicBezTo>
                    <a:pt x="6530" y="6868"/>
                    <a:pt x="6508" y="6876"/>
                    <a:pt x="6490" y="6895"/>
                  </a:cubicBezTo>
                  <a:lnTo>
                    <a:pt x="5835" y="7633"/>
                  </a:lnTo>
                  <a:lnTo>
                    <a:pt x="5835" y="7621"/>
                  </a:lnTo>
                  <a:cubicBezTo>
                    <a:pt x="5817" y="7645"/>
                    <a:pt x="5793" y="7657"/>
                    <a:pt x="5768" y="7657"/>
                  </a:cubicBezTo>
                  <a:cubicBezTo>
                    <a:pt x="5743" y="7657"/>
                    <a:pt x="5716" y="7645"/>
                    <a:pt x="5692" y="7621"/>
                  </a:cubicBezTo>
                  <a:lnTo>
                    <a:pt x="5037" y="6895"/>
                  </a:lnTo>
                  <a:cubicBezTo>
                    <a:pt x="5017" y="6875"/>
                    <a:pt x="4994" y="6866"/>
                    <a:pt x="4971" y="686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54"/>
            <p:cNvSpPr/>
            <p:nvPr/>
          </p:nvSpPr>
          <p:spPr>
            <a:xfrm>
              <a:off x="2608784" y="1103888"/>
              <a:ext cx="362300" cy="430207"/>
            </a:xfrm>
            <a:custGeom>
              <a:avLst/>
              <a:gdLst/>
              <a:ahLst/>
              <a:cxnLst/>
              <a:rect l="l" t="t" r="r" b="b"/>
              <a:pathLst>
                <a:path w="10681" h="12683" extrusionOk="0">
                  <a:moveTo>
                    <a:pt x="5339" y="1"/>
                  </a:moveTo>
                  <a:cubicBezTo>
                    <a:pt x="5289" y="1"/>
                    <a:pt x="5244" y="27"/>
                    <a:pt x="5228" y="77"/>
                  </a:cubicBezTo>
                  <a:lnTo>
                    <a:pt x="4549" y="1970"/>
                  </a:lnTo>
                  <a:cubicBezTo>
                    <a:pt x="4490" y="2125"/>
                    <a:pt x="4549" y="2303"/>
                    <a:pt x="4668" y="2398"/>
                  </a:cubicBezTo>
                  <a:lnTo>
                    <a:pt x="5752" y="3232"/>
                  </a:lnTo>
                  <a:cubicBezTo>
                    <a:pt x="5871" y="3327"/>
                    <a:pt x="5918" y="3470"/>
                    <a:pt x="5883" y="3613"/>
                  </a:cubicBezTo>
                  <a:lnTo>
                    <a:pt x="5561" y="5030"/>
                  </a:lnTo>
                  <a:cubicBezTo>
                    <a:pt x="5537" y="5161"/>
                    <a:pt x="5585" y="5303"/>
                    <a:pt x="5692" y="5399"/>
                  </a:cubicBezTo>
                  <a:lnTo>
                    <a:pt x="7549" y="6970"/>
                  </a:lnTo>
                  <a:cubicBezTo>
                    <a:pt x="7608" y="7029"/>
                    <a:pt x="7689" y="7058"/>
                    <a:pt x="7774" y="7058"/>
                  </a:cubicBezTo>
                  <a:cubicBezTo>
                    <a:pt x="7810" y="7058"/>
                    <a:pt x="7847" y="7053"/>
                    <a:pt x="7883" y="7042"/>
                  </a:cubicBezTo>
                  <a:lnTo>
                    <a:pt x="9181" y="6720"/>
                  </a:lnTo>
                  <a:cubicBezTo>
                    <a:pt x="9252" y="6708"/>
                    <a:pt x="9324" y="6673"/>
                    <a:pt x="9371" y="6613"/>
                  </a:cubicBezTo>
                  <a:cubicBezTo>
                    <a:pt x="9919" y="6018"/>
                    <a:pt x="10264" y="5280"/>
                    <a:pt x="10371" y="4482"/>
                  </a:cubicBezTo>
                  <a:lnTo>
                    <a:pt x="10586" y="2958"/>
                  </a:lnTo>
                  <a:cubicBezTo>
                    <a:pt x="10681" y="2255"/>
                    <a:pt x="10193" y="1601"/>
                    <a:pt x="9490" y="1482"/>
                  </a:cubicBezTo>
                  <a:lnTo>
                    <a:pt x="8776" y="1374"/>
                  </a:lnTo>
                  <a:cubicBezTo>
                    <a:pt x="8514" y="1339"/>
                    <a:pt x="8264" y="1208"/>
                    <a:pt x="8073" y="1017"/>
                  </a:cubicBezTo>
                  <a:cubicBezTo>
                    <a:pt x="7593" y="526"/>
                    <a:pt x="6938" y="254"/>
                    <a:pt x="6244" y="254"/>
                  </a:cubicBezTo>
                  <a:cubicBezTo>
                    <a:pt x="6215" y="254"/>
                    <a:pt x="6186" y="254"/>
                    <a:pt x="6156" y="255"/>
                  </a:cubicBezTo>
                  <a:cubicBezTo>
                    <a:pt x="5895" y="255"/>
                    <a:pt x="5621" y="172"/>
                    <a:pt x="5406" y="17"/>
                  </a:cubicBezTo>
                  <a:cubicBezTo>
                    <a:pt x="5384" y="6"/>
                    <a:pt x="5361" y="1"/>
                    <a:pt x="5339" y="1"/>
                  </a:cubicBezTo>
                  <a:close/>
                  <a:moveTo>
                    <a:pt x="1831" y="2470"/>
                  </a:moveTo>
                  <a:cubicBezTo>
                    <a:pt x="1248" y="2470"/>
                    <a:pt x="715" y="2870"/>
                    <a:pt x="572" y="3470"/>
                  </a:cubicBezTo>
                  <a:lnTo>
                    <a:pt x="191" y="4958"/>
                  </a:lnTo>
                  <a:cubicBezTo>
                    <a:pt x="1" y="5732"/>
                    <a:pt x="49" y="6554"/>
                    <a:pt x="334" y="7304"/>
                  </a:cubicBezTo>
                  <a:lnTo>
                    <a:pt x="2215" y="12233"/>
                  </a:lnTo>
                  <a:cubicBezTo>
                    <a:pt x="2328" y="12539"/>
                    <a:pt x="2591" y="12683"/>
                    <a:pt x="2855" y="12683"/>
                  </a:cubicBezTo>
                  <a:cubicBezTo>
                    <a:pt x="3175" y="12683"/>
                    <a:pt x="3497" y="12470"/>
                    <a:pt x="3549" y="12078"/>
                  </a:cubicBezTo>
                  <a:lnTo>
                    <a:pt x="3728" y="10602"/>
                  </a:lnTo>
                  <a:cubicBezTo>
                    <a:pt x="3728" y="10602"/>
                    <a:pt x="3799" y="9828"/>
                    <a:pt x="4037" y="9364"/>
                  </a:cubicBezTo>
                  <a:cubicBezTo>
                    <a:pt x="4162" y="9108"/>
                    <a:pt x="4406" y="8980"/>
                    <a:pt x="4652" y="8980"/>
                  </a:cubicBezTo>
                  <a:cubicBezTo>
                    <a:pt x="4897" y="8980"/>
                    <a:pt x="5144" y="9108"/>
                    <a:pt x="5275" y="9364"/>
                  </a:cubicBezTo>
                  <a:cubicBezTo>
                    <a:pt x="5454" y="9756"/>
                    <a:pt x="5561" y="10197"/>
                    <a:pt x="5585" y="10637"/>
                  </a:cubicBezTo>
                  <a:lnTo>
                    <a:pt x="5764" y="12078"/>
                  </a:lnTo>
                  <a:cubicBezTo>
                    <a:pt x="5809" y="12470"/>
                    <a:pt x="6131" y="12683"/>
                    <a:pt x="6454" y="12683"/>
                  </a:cubicBezTo>
                  <a:cubicBezTo>
                    <a:pt x="6719" y="12683"/>
                    <a:pt x="6984" y="12539"/>
                    <a:pt x="7097" y="12233"/>
                  </a:cubicBezTo>
                  <a:lnTo>
                    <a:pt x="8752" y="7887"/>
                  </a:lnTo>
                  <a:cubicBezTo>
                    <a:pt x="8797" y="7778"/>
                    <a:pt x="8711" y="7676"/>
                    <a:pt x="8615" y="7676"/>
                  </a:cubicBezTo>
                  <a:cubicBezTo>
                    <a:pt x="8585" y="7676"/>
                    <a:pt x="8554" y="7686"/>
                    <a:pt x="8526" y="7709"/>
                  </a:cubicBezTo>
                  <a:lnTo>
                    <a:pt x="7847" y="8197"/>
                  </a:lnTo>
                  <a:lnTo>
                    <a:pt x="7847" y="8209"/>
                  </a:lnTo>
                  <a:cubicBezTo>
                    <a:pt x="7743" y="8281"/>
                    <a:pt x="7617" y="8321"/>
                    <a:pt x="7491" y="8321"/>
                  </a:cubicBezTo>
                  <a:cubicBezTo>
                    <a:pt x="7430" y="8321"/>
                    <a:pt x="7370" y="8311"/>
                    <a:pt x="7311" y="8292"/>
                  </a:cubicBezTo>
                  <a:lnTo>
                    <a:pt x="5240" y="7601"/>
                  </a:lnTo>
                  <a:cubicBezTo>
                    <a:pt x="5025" y="7530"/>
                    <a:pt x="4871" y="7351"/>
                    <a:pt x="4835" y="7125"/>
                  </a:cubicBezTo>
                  <a:lnTo>
                    <a:pt x="4656" y="5970"/>
                  </a:lnTo>
                  <a:cubicBezTo>
                    <a:pt x="4621" y="5744"/>
                    <a:pt x="4454" y="5554"/>
                    <a:pt x="4228" y="5482"/>
                  </a:cubicBezTo>
                  <a:lnTo>
                    <a:pt x="3204" y="5184"/>
                  </a:lnTo>
                  <a:cubicBezTo>
                    <a:pt x="2954" y="5125"/>
                    <a:pt x="2775" y="4899"/>
                    <a:pt x="2775" y="4637"/>
                  </a:cubicBezTo>
                  <a:lnTo>
                    <a:pt x="2704" y="2744"/>
                  </a:lnTo>
                  <a:cubicBezTo>
                    <a:pt x="2692" y="2672"/>
                    <a:pt x="2644" y="2625"/>
                    <a:pt x="2585" y="2601"/>
                  </a:cubicBezTo>
                  <a:lnTo>
                    <a:pt x="2132" y="2506"/>
                  </a:lnTo>
                  <a:cubicBezTo>
                    <a:pt x="2031" y="2481"/>
                    <a:pt x="1931" y="2470"/>
                    <a:pt x="1831" y="247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4"/>
            <p:cNvSpPr/>
            <p:nvPr/>
          </p:nvSpPr>
          <p:spPr>
            <a:xfrm>
              <a:off x="2868068" y="1181327"/>
              <a:ext cx="90092" cy="107933"/>
            </a:xfrm>
            <a:custGeom>
              <a:avLst/>
              <a:gdLst/>
              <a:ahLst/>
              <a:cxnLst/>
              <a:rect l="l" t="t" r="r" b="b"/>
              <a:pathLst>
                <a:path w="2656" h="3182" extrusionOk="0">
                  <a:moveTo>
                    <a:pt x="1468" y="1"/>
                  </a:moveTo>
                  <a:cubicBezTo>
                    <a:pt x="1296" y="1"/>
                    <a:pt x="1131" y="46"/>
                    <a:pt x="1013" y="139"/>
                  </a:cubicBezTo>
                  <a:cubicBezTo>
                    <a:pt x="787" y="330"/>
                    <a:pt x="906" y="580"/>
                    <a:pt x="751" y="1211"/>
                  </a:cubicBezTo>
                  <a:cubicBezTo>
                    <a:pt x="513" y="2139"/>
                    <a:pt x="1" y="2485"/>
                    <a:pt x="215" y="2913"/>
                  </a:cubicBezTo>
                  <a:cubicBezTo>
                    <a:pt x="263" y="3020"/>
                    <a:pt x="346" y="3104"/>
                    <a:pt x="453" y="3151"/>
                  </a:cubicBezTo>
                  <a:cubicBezTo>
                    <a:pt x="503" y="3172"/>
                    <a:pt x="557" y="3181"/>
                    <a:pt x="613" y="3181"/>
                  </a:cubicBezTo>
                  <a:cubicBezTo>
                    <a:pt x="1044" y="3181"/>
                    <a:pt x="1612" y="2609"/>
                    <a:pt x="1918" y="2092"/>
                  </a:cubicBezTo>
                  <a:cubicBezTo>
                    <a:pt x="1977" y="1985"/>
                    <a:pt x="2656" y="806"/>
                    <a:pt x="2132" y="258"/>
                  </a:cubicBezTo>
                  <a:cubicBezTo>
                    <a:pt x="1971" y="91"/>
                    <a:pt x="1713" y="1"/>
                    <a:pt x="1468"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4"/>
            <p:cNvSpPr/>
            <p:nvPr/>
          </p:nvSpPr>
          <p:spPr>
            <a:xfrm>
              <a:off x="2608784" y="1104024"/>
              <a:ext cx="292458" cy="429936"/>
            </a:xfrm>
            <a:custGeom>
              <a:avLst/>
              <a:gdLst/>
              <a:ahLst/>
              <a:cxnLst/>
              <a:rect l="l" t="t" r="r" b="b"/>
              <a:pathLst>
                <a:path w="8622" h="12675" extrusionOk="0">
                  <a:moveTo>
                    <a:pt x="2105" y="626"/>
                  </a:moveTo>
                  <a:cubicBezTo>
                    <a:pt x="2051" y="626"/>
                    <a:pt x="1999" y="658"/>
                    <a:pt x="1977" y="716"/>
                  </a:cubicBezTo>
                  <a:lnTo>
                    <a:pt x="1799" y="1251"/>
                  </a:lnTo>
                  <a:cubicBezTo>
                    <a:pt x="1775" y="1335"/>
                    <a:pt x="1823" y="1406"/>
                    <a:pt x="1894" y="1430"/>
                  </a:cubicBezTo>
                  <a:lnTo>
                    <a:pt x="2858" y="1692"/>
                  </a:lnTo>
                  <a:cubicBezTo>
                    <a:pt x="2869" y="1694"/>
                    <a:pt x="2879" y="1695"/>
                    <a:pt x="2889" y="1695"/>
                  </a:cubicBezTo>
                  <a:cubicBezTo>
                    <a:pt x="2937" y="1695"/>
                    <a:pt x="2982" y="1672"/>
                    <a:pt x="3001" y="1632"/>
                  </a:cubicBezTo>
                  <a:cubicBezTo>
                    <a:pt x="3037" y="1585"/>
                    <a:pt x="3037" y="1513"/>
                    <a:pt x="2989" y="1466"/>
                  </a:cubicBezTo>
                  <a:lnTo>
                    <a:pt x="2204" y="668"/>
                  </a:lnTo>
                  <a:cubicBezTo>
                    <a:pt x="2175" y="640"/>
                    <a:pt x="2140" y="626"/>
                    <a:pt x="2105" y="626"/>
                  </a:cubicBezTo>
                  <a:close/>
                  <a:moveTo>
                    <a:pt x="5329" y="0"/>
                  </a:moveTo>
                  <a:cubicBezTo>
                    <a:pt x="5283" y="0"/>
                    <a:pt x="5243" y="27"/>
                    <a:pt x="5228" y="73"/>
                  </a:cubicBezTo>
                  <a:lnTo>
                    <a:pt x="4549" y="1978"/>
                  </a:lnTo>
                  <a:cubicBezTo>
                    <a:pt x="4490" y="2132"/>
                    <a:pt x="4537" y="2299"/>
                    <a:pt x="4668" y="2406"/>
                  </a:cubicBezTo>
                  <a:lnTo>
                    <a:pt x="5752" y="3240"/>
                  </a:lnTo>
                  <a:cubicBezTo>
                    <a:pt x="5871" y="3323"/>
                    <a:pt x="5918" y="3478"/>
                    <a:pt x="5883" y="3621"/>
                  </a:cubicBezTo>
                  <a:lnTo>
                    <a:pt x="5561" y="5026"/>
                  </a:lnTo>
                  <a:cubicBezTo>
                    <a:pt x="5537" y="5169"/>
                    <a:pt x="5585" y="5311"/>
                    <a:pt x="5692" y="5395"/>
                  </a:cubicBezTo>
                  <a:lnTo>
                    <a:pt x="7538" y="6978"/>
                  </a:lnTo>
                  <a:cubicBezTo>
                    <a:pt x="7607" y="7031"/>
                    <a:pt x="7696" y="7064"/>
                    <a:pt x="7785" y="7064"/>
                  </a:cubicBezTo>
                  <a:cubicBezTo>
                    <a:pt x="7818" y="7064"/>
                    <a:pt x="7851" y="7059"/>
                    <a:pt x="7883" y="7050"/>
                  </a:cubicBezTo>
                  <a:lnTo>
                    <a:pt x="8621" y="6871"/>
                  </a:lnTo>
                  <a:lnTo>
                    <a:pt x="6728" y="5264"/>
                  </a:lnTo>
                  <a:cubicBezTo>
                    <a:pt x="6609" y="5157"/>
                    <a:pt x="6561" y="5002"/>
                    <a:pt x="6597" y="4859"/>
                  </a:cubicBezTo>
                  <a:lnTo>
                    <a:pt x="6942" y="3335"/>
                  </a:lnTo>
                  <a:cubicBezTo>
                    <a:pt x="6978" y="3180"/>
                    <a:pt x="6918" y="3013"/>
                    <a:pt x="6787" y="2918"/>
                  </a:cubicBezTo>
                  <a:lnTo>
                    <a:pt x="5621" y="2013"/>
                  </a:lnTo>
                  <a:cubicBezTo>
                    <a:pt x="5490" y="1906"/>
                    <a:pt x="5430" y="1716"/>
                    <a:pt x="5490" y="1549"/>
                  </a:cubicBezTo>
                  <a:lnTo>
                    <a:pt x="5966" y="239"/>
                  </a:lnTo>
                  <a:cubicBezTo>
                    <a:pt x="5764" y="216"/>
                    <a:pt x="5561" y="132"/>
                    <a:pt x="5406" y="25"/>
                  </a:cubicBezTo>
                  <a:cubicBezTo>
                    <a:pt x="5381" y="8"/>
                    <a:pt x="5354" y="0"/>
                    <a:pt x="5329" y="0"/>
                  </a:cubicBezTo>
                  <a:close/>
                  <a:moveTo>
                    <a:pt x="4990" y="8950"/>
                  </a:moveTo>
                  <a:cubicBezTo>
                    <a:pt x="4870" y="8950"/>
                    <a:pt x="4756" y="8959"/>
                    <a:pt x="4656" y="8979"/>
                  </a:cubicBezTo>
                  <a:cubicBezTo>
                    <a:pt x="4918" y="8979"/>
                    <a:pt x="5156" y="9121"/>
                    <a:pt x="5275" y="9360"/>
                  </a:cubicBezTo>
                  <a:cubicBezTo>
                    <a:pt x="5454" y="9764"/>
                    <a:pt x="5561" y="10193"/>
                    <a:pt x="5585" y="10633"/>
                  </a:cubicBezTo>
                  <a:lnTo>
                    <a:pt x="5764" y="12074"/>
                  </a:lnTo>
                  <a:cubicBezTo>
                    <a:pt x="5812" y="12441"/>
                    <a:pt x="6123" y="12673"/>
                    <a:pt x="6448" y="12673"/>
                  </a:cubicBezTo>
                  <a:cubicBezTo>
                    <a:pt x="6598" y="12673"/>
                    <a:pt x="6751" y="12624"/>
                    <a:pt x="6883" y="12515"/>
                  </a:cubicBezTo>
                  <a:lnTo>
                    <a:pt x="6895" y="12515"/>
                  </a:lnTo>
                  <a:cubicBezTo>
                    <a:pt x="6752" y="12408"/>
                    <a:pt x="6668" y="12241"/>
                    <a:pt x="6645" y="12074"/>
                  </a:cubicBezTo>
                  <a:lnTo>
                    <a:pt x="6466" y="10633"/>
                  </a:lnTo>
                  <a:cubicBezTo>
                    <a:pt x="6442" y="10193"/>
                    <a:pt x="6335" y="9764"/>
                    <a:pt x="6145" y="9360"/>
                  </a:cubicBezTo>
                  <a:cubicBezTo>
                    <a:pt x="6012" y="9094"/>
                    <a:pt x="5457" y="8950"/>
                    <a:pt x="4990" y="8950"/>
                  </a:cubicBezTo>
                  <a:close/>
                  <a:moveTo>
                    <a:pt x="1831" y="2466"/>
                  </a:moveTo>
                  <a:cubicBezTo>
                    <a:pt x="1248" y="2466"/>
                    <a:pt x="715" y="2864"/>
                    <a:pt x="572" y="3454"/>
                  </a:cubicBezTo>
                  <a:lnTo>
                    <a:pt x="203" y="4942"/>
                  </a:lnTo>
                  <a:cubicBezTo>
                    <a:pt x="1" y="5728"/>
                    <a:pt x="49" y="6550"/>
                    <a:pt x="334" y="7300"/>
                  </a:cubicBezTo>
                  <a:lnTo>
                    <a:pt x="2215" y="12229"/>
                  </a:lnTo>
                  <a:cubicBezTo>
                    <a:pt x="2321" y="12512"/>
                    <a:pt x="2586" y="12674"/>
                    <a:pt x="2864" y="12674"/>
                  </a:cubicBezTo>
                  <a:cubicBezTo>
                    <a:pt x="2995" y="12674"/>
                    <a:pt x="3129" y="12639"/>
                    <a:pt x="3251" y="12562"/>
                  </a:cubicBezTo>
                  <a:cubicBezTo>
                    <a:pt x="3323" y="12515"/>
                    <a:pt x="3382" y="12443"/>
                    <a:pt x="3430" y="12384"/>
                  </a:cubicBezTo>
                  <a:cubicBezTo>
                    <a:pt x="3394" y="12336"/>
                    <a:pt x="3370" y="12277"/>
                    <a:pt x="3347" y="12229"/>
                  </a:cubicBezTo>
                  <a:lnTo>
                    <a:pt x="1477" y="7312"/>
                  </a:lnTo>
                  <a:cubicBezTo>
                    <a:pt x="1180" y="6562"/>
                    <a:pt x="1132" y="5728"/>
                    <a:pt x="1334" y="4954"/>
                  </a:cubicBezTo>
                  <a:lnTo>
                    <a:pt x="1704" y="3466"/>
                  </a:lnTo>
                  <a:cubicBezTo>
                    <a:pt x="1799" y="3061"/>
                    <a:pt x="2085" y="2740"/>
                    <a:pt x="2454" y="2573"/>
                  </a:cubicBezTo>
                  <a:lnTo>
                    <a:pt x="2132" y="2502"/>
                  </a:lnTo>
                  <a:cubicBezTo>
                    <a:pt x="2031" y="2477"/>
                    <a:pt x="1930" y="2466"/>
                    <a:pt x="1831" y="2466"/>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 name="Google Shape;1123;p54"/>
          <p:cNvGrpSpPr/>
          <p:nvPr/>
        </p:nvGrpSpPr>
        <p:grpSpPr>
          <a:xfrm>
            <a:off x="2419051" y="2981775"/>
            <a:ext cx="621231" cy="511759"/>
            <a:chOff x="2419050" y="2905575"/>
            <a:chExt cx="621231" cy="511759"/>
          </a:xfrm>
        </p:grpSpPr>
        <p:sp>
          <p:nvSpPr>
            <p:cNvPr id="1124" name="Google Shape;1124;p54"/>
            <p:cNvSpPr/>
            <p:nvPr/>
          </p:nvSpPr>
          <p:spPr>
            <a:xfrm>
              <a:off x="2419050" y="2905575"/>
              <a:ext cx="563035" cy="511759"/>
            </a:xfrm>
            <a:custGeom>
              <a:avLst/>
              <a:gdLst/>
              <a:ahLst/>
              <a:cxnLst/>
              <a:rect l="l" t="t" r="r" b="b"/>
              <a:pathLst>
                <a:path w="16241" h="14763" extrusionOk="0">
                  <a:moveTo>
                    <a:pt x="8852" y="1"/>
                  </a:moveTo>
                  <a:cubicBezTo>
                    <a:pt x="7805" y="1"/>
                    <a:pt x="6731" y="228"/>
                    <a:pt x="5692" y="721"/>
                  </a:cubicBezTo>
                  <a:cubicBezTo>
                    <a:pt x="798" y="3055"/>
                    <a:pt x="0" y="9686"/>
                    <a:pt x="4203" y="13104"/>
                  </a:cubicBezTo>
                  <a:lnTo>
                    <a:pt x="4953" y="13104"/>
                  </a:lnTo>
                  <a:cubicBezTo>
                    <a:pt x="5561" y="13104"/>
                    <a:pt x="6049" y="13592"/>
                    <a:pt x="6049" y="14199"/>
                  </a:cubicBezTo>
                  <a:cubicBezTo>
                    <a:pt x="6984" y="14584"/>
                    <a:pt x="7936" y="14762"/>
                    <a:pt x="8864" y="14762"/>
                  </a:cubicBezTo>
                  <a:cubicBezTo>
                    <a:pt x="12758" y="14762"/>
                    <a:pt x="16231" y="11619"/>
                    <a:pt x="16240" y="7389"/>
                  </a:cubicBezTo>
                  <a:cubicBezTo>
                    <a:pt x="16240" y="3122"/>
                    <a:pt x="12733" y="1"/>
                    <a:pt x="88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4"/>
            <p:cNvSpPr/>
            <p:nvPr/>
          </p:nvSpPr>
          <p:spPr>
            <a:xfrm>
              <a:off x="2475591" y="3210810"/>
              <a:ext cx="501535" cy="206430"/>
            </a:xfrm>
            <a:custGeom>
              <a:avLst/>
              <a:gdLst/>
              <a:ahLst/>
              <a:cxnLst/>
              <a:rect l="l" t="t" r="r" b="b"/>
              <a:pathLst>
                <a:path w="14467" h="5955" extrusionOk="0">
                  <a:moveTo>
                    <a:pt x="0" y="0"/>
                  </a:moveTo>
                  <a:cubicBezTo>
                    <a:pt x="322" y="1691"/>
                    <a:pt x="1239" y="3215"/>
                    <a:pt x="2572" y="4299"/>
                  </a:cubicBezTo>
                  <a:lnTo>
                    <a:pt x="3322" y="4299"/>
                  </a:lnTo>
                  <a:cubicBezTo>
                    <a:pt x="3930" y="4299"/>
                    <a:pt x="4418" y="4787"/>
                    <a:pt x="4418" y="5394"/>
                  </a:cubicBezTo>
                  <a:cubicBezTo>
                    <a:pt x="5346" y="5776"/>
                    <a:pt x="6298" y="5955"/>
                    <a:pt x="7230" y="5955"/>
                  </a:cubicBezTo>
                  <a:cubicBezTo>
                    <a:pt x="10627" y="5955"/>
                    <a:pt x="13757" y="3579"/>
                    <a:pt x="14467"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4"/>
            <p:cNvSpPr/>
            <p:nvPr/>
          </p:nvSpPr>
          <p:spPr>
            <a:xfrm>
              <a:off x="2498298" y="2932199"/>
              <a:ext cx="322408" cy="357050"/>
            </a:xfrm>
            <a:custGeom>
              <a:avLst/>
              <a:gdLst/>
              <a:ahLst/>
              <a:cxnLst/>
              <a:rect l="l" t="t" r="r" b="b"/>
              <a:pathLst>
                <a:path w="9300" h="10300" extrusionOk="0">
                  <a:moveTo>
                    <a:pt x="4650" y="1"/>
                  </a:moveTo>
                  <a:cubicBezTo>
                    <a:pt x="4304" y="1"/>
                    <a:pt x="3959" y="72"/>
                    <a:pt x="3632" y="215"/>
                  </a:cubicBezTo>
                  <a:cubicBezTo>
                    <a:pt x="3471" y="284"/>
                    <a:pt x="3295" y="318"/>
                    <a:pt x="3121" y="318"/>
                  </a:cubicBezTo>
                  <a:cubicBezTo>
                    <a:pt x="3024" y="318"/>
                    <a:pt x="2928" y="308"/>
                    <a:pt x="2834" y="286"/>
                  </a:cubicBezTo>
                  <a:lnTo>
                    <a:pt x="2132" y="120"/>
                  </a:lnTo>
                  <a:cubicBezTo>
                    <a:pt x="2036" y="98"/>
                    <a:pt x="1941" y="88"/>
                    <a:pt x="1847" y="88"/>
                  </a:cubicBezTo>
                  <a:cubicBezTo>
                    <a:pt x="1257" y="88"/>
                    <a:pt x="714" y="489"/>
                    <a:pt x="560" y="1084"/>
                  </a:cubicBezTo>
                  <a:lnTo>
                    <a:pt x="191" y="2572"/>
                  </a:lnTo>
                  <a:cubicBezTo>
                    <a:pt x="0" y="3358"/>
                    <a:pt x="48" y="4180"/>
                    <a:pt x="334" y="4930"/>
                  </a:cubicBezTo>
                  <a:lnTo>
                    <a:pt x="2215" y="9859"/>
                  </a:lnTo>
                  <a:cubicBezTo>
                    <a:pt x="2327" y="10158"/>
                    <a:pt x="2588" y="10299"/>
                    <a:pt x="2849" y="10299"/>
                  </a:cubicBezTo>
                  <a:cubicBezTo>
                    <a:pt x="3169" y="10299"/>
                    <a:pt x="3491" y="10086"/>
                    <a:pt x="3536" y="9692"/>
                  </a:cubicBezTo>
                  <a:lnTo>
                    <a:pt x="3727" y="8216"/>
                  </a:lnTo>
                  <a:cubicBezTo>
                    <a:pt x="3727" y="8216"/>
                    <a:pt x="3798" y="7454"/>
                    <a:pt x="4037" y="6978"/>
                  </a:cubicBezTo>
                  <a:cubicBezTo>
                    <a:pt x="4162" y="6728"/>
                    <a:pt x="4406" y="6603"/>
                    <a:pt x="4651" y="6603"/>
                  </a:cubicBezTo>
                  <a:cubicBezTo>
                    <a:pt x="4897" y="6603"/>
                    <a:pt x="5144" y="6728"/>
                    <a:pt x="5275" y="6978"/>
                  </a:cubicBezTo>
                  <a:cubicBezTo>
                    <a:pt x="5453" y="7383"/>
                    <a:pt x="5561" y="7823"/>
                    <a:pt x="5584" y="8264"/>
                  </a:cubicBezTo>
                  <a:lnTo>
                    <a:pt x="5763" y="9692"/>
                  </a:lnTo>
                  <a:cubicBezTo>
                    <a:pt x="5809" y="10086"/>
                    <a:pt x="6130" y="10299"/>
                    <a:pt x="6453" y="10299"/>
                  </a:cubicBezTo>
                  <a:cubicBezTo>
                    <a:pt x="6715" y="10299"/>
                    <a:pt x="6979" y="10158"/>
                    <a:pt x="7096" y="9859"/>
                  </a:cubicBezTo>
                  <a:lnTo>
                    <a:pt x="8966" y="4930"/>
                  </a:lnTo>
                  <a:cubicBezTo>
                    <a:pt x="9251" y="4180"/>
                    <a:pt x="9299" y="3358"/>
                    <a:pt x="9109" y="2572"/>
                  </a:cubicBezTo>
                  <a:lnTo>
                    <a:pt x="8740" y="1084"/>
                  </a:lnTo>
                  <a:cubicBezTo>
                    <a:pt x="8586" y="489"/>
                    <a:pt x="8051" y="88"/>
                    <a:pt x="7456" y="88"/>
                  </a:cubicBezTo>
                  <a:cubicBezTo>
                    <a:pt x="7361" y="88"/>
                    <a:pt x="7265" y="98"/>
                    <a:pt x="7168" y="120"/>
                  </a:cubicBezTo>
                  <a:lnTo>
                    <a:pt x="6477" y="286"/>
                  </a:lnTo>
                  <a:cubicBezTo>
                    <a:pt x="6380" y="308"/>
                    <a:pt x="6280" y="318"/>
                    <a:pt x="6182" y="318"/>
                  </a:cubicBezTo>
                  <a:cubicBezTo>
                    <a:pt x="6004" y="318"/>
                    <a:pt x="5828" y="284"/>
                    <a:pt x="5668" y="215"/>
                  </a:cubicBezTo>
                  <a:cubicBezTo>
                    <a:pt x="5340" y="72"/>
                    <a:pt x="4995" y="1"/>
                    <a:pt x="4650"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54"/>
            <p:cNvSpPr/>
            <p:nvPr/>
          </p:nvSpPr>
          <p:spPr>
            <a:xfrm>
              <a:off x="2498298" y="2935249"/>
              <a:ext cx="238616" cy="354138"/>
            </a:xfrm>
            <a:custGeom>
              <a:avLst/>
              <a:gdLst/>
              <a:ahLst/>
              <a:cxnLst/>
              <a:rect l="l" t="t" r="r" b="b"/>
              <a:pathLst>
                <a:path w="6883" h="10216" extrusionOk="0">
                  <a:moveTo>
                    <a:pt x="1847" y="0"/>
                  </a:moveTo>
                  <a:cubicBezTo>
                    <a:pt x="1257" y="0"/>
                    <a:pt x="716" y="401"/>
                    <a:pt x="572" y="996"/>
                  </a:cubicBezTo>
                  <a:lnTo>
                    <a:pt x="191" y="2484"/>
                  </a:lnTo>
                  <a:cubicBezTo>
                    <a:pt x="0" y="3270"/>
                    <a:pt x="48" y="4092"/>
                    <a:pt x="334" y="4842"/>
                  </a:cubicBezTo>
                  <a:lnTo>
                    <a:pt x="2215" y="9771"/>
                  </a:lnTo>
                  <a:cubicBezTo>
                    <a:pt x="2320" y="10045"/>
                    <a:pt x="2583" y="10210"/>
                    <a:pt x="2857" y="10210"/>
                  </a:cubicBezTo>
                  <a:cubicBezTo>
                    <a:pt x="2987" y="10210"/>
                    <a:pt x="3120" y="10173"/>
                    <a:pt x="3239" y="10093"/>
                  </a:cubicBezTo>
                  <a:cubicBezTo>
                    <a:pt x="3310" y="10045"/>
                    <a:pt x="3370" y="9985"/>
                    <a:pt x="3429" y="9914"/>
                  </a:cubicBezTo>
                  <a:cubicBezTo>
                    <a:pt x="3394" y="9866"/>
                    <a:pt x="3370" y="9819"/>
                    <a:pt x="3346" y="9771"/>
                  </a:cubicBezTo>
                  <a:lnTo>
                    <a:pt x="1465" y="4854"/>
                  </a:lnTo>
                  <a:cubicBezTo>
                    <a:pt x="1179" y="4092"/>
                    <a:pt x="1131" y="3270"/>
                    <a:pt x="1334" y="2496"/>
                  </a:cubicBezTo>
                  <a:lnTo>
                    <a:pt x="1703" y="1008"/>
                  </a:lnTo>
                  <a:cubicBezTo>
                    <a:pt x="1798" y="603"/>
                    <a:pt x="2072" y="270"/>
                    <a:pt x="2453" y="115"/>
                  </a:cubicBezTo>
                  <a:lnTo>
                    <a:pt x="2132" y="32"/>
                  </a:lnTo>
                  <a:cubicBezTo>
                    <a:pt x="2036" y="10"/>
                    <a:pt x="1941" y="0"/>
                    <a:pt x="1847" y="0"/>
                  </a:cubicBezTo>
                  <a:close/>
                  <a:moveTo>
                    <a:pt x="4988" y="6492"/>
                  </a:moveTo>
                  <a:cubicBezTo>
                    <a:pt x="4869" y="6492"/>
                    <a:pt x="4755" y="6501"/>
                    <a:pt x="4656" y="6521"/>
                  </a:cubicBezTo>
                  <a:cubicBezTo>
                    <a:pt x="4918" y="6521"/>
                    <a:pt x="5156" y="6664"/>
                    <a:pt x="5275" y="6902"/>
                  </a:cubicBezTo>
                  <a:cubicBezTo>
                    <a:pt x="5453" y="7295"/>
                    <a:pt x="5561" y="7735"/>
                    <a:pt x="5584" y="8176"/>
                  </a:cubicBezTo>
                  <a:lnTo>
                    <a:pt x="5763" y="9616"/>
                  </a:lnTo>
                  <a:cubicBezTo>
                    <a:pt x="5804" y="9983"/>
                    <a:pt x="6117" y="10216"/>
                    <a:pt x="6445" y="10216"/>
                  </a:cubicBezTo>
                  <a:cubicBezTo>
                    <a:pt x="6596" y="10216"/>
                    <a:pt x="6750" y="10166"/>
                    <a:pt x="6882" y="10057"/>
                  </a:cubicBezTo>
                  <a:cubicBezTo>
                    <a:pt x="6751" y="9950"/>
                    <a:pt x="6656" y="9783"/>
                    <a:pt x="6632" y="9616"/>
                  </a:cubicBezTo>
                  <a:lnTo>
                    <a:pt x="6454" y="8176"/>
                  </a:lnTo>
                  <a:cubicBezTo>
                    <a:pt x="6442" y="7735"/>
                    <a:pt x="6334" y="7295"/>
                    <a:pt x="6144" y="6902"/>
                  </a:cubicBezTo>
                  <a:cubicBezTo>
                    <a:pt x="6002" y="6636"/>
                    <a:pt x="5452" y="6492"/>
                    <a:pt x="4988" y="6492"/>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54"/>
            <p:cNvSpPr/>
            <p:nvPr/>
          </p:nvSpPr>
          <p:spPr>
            <a:xfrm>
              <a:off x="2527175" y="3061815"/>
              <a:ext cx="73530" cy="68013"/>
            </a:xfrm>
            <a:custGeom>
              <a:avLst/>
              <a:gdLst/>
              <a:ahLst/>
              <a:cxnLst/>
              <a:rect l="l" t="t" r="r" b="b"/>
              <a:pathLst>
                <a:path w="2121" h="1962" extrusionOk="0">
                  <a:moveTo>
                    <a:pt x="608" y="0"/>
                  </a:moveTo>
                  <a:cubicBezTo>
                    <a:pt x="203" y="0"/>
                    <a:pt x="1" y="476"/>
                    <a:pt x="287" y="762"/>
                  </a:cubicBezTo>
                  <a:cubicBezTo>
                    <a:pt x="377" y="849"/>
                    <a:pt x="487" y="888"/>
                    <a:pt x="595" y="888"/>
                  </a:cubicBezTo>
                  <a:cubicBezTo>
                    <a:pt x="827" y="888"/>
                    <a:pt x="1049" y="709"/>
                    <a:pt x="1049" y="441"/>
                  </a:cubicBezTo>
                  <a:cubicBezTo>
                    <a:pt x="1049" y="191"/>
                    <a:pt x="846" y="0"/>
                    <a:pt x="608" y="0"/>
                  </a:cubicBezTo>
                  <a:close/>
                  <a:moveTo>
                    <a:pt x="1894" y="1512"/>
                  </a:moveTo>
                  <a:cubicBezTo>
                    <a:pt x="1691" y="1512"/>
                    <a:pt x="1584" y="1750"/>
                    <a:pt x="1727" y="1893"/>
                  </a:cubicBezTo>
                  <a:cubicBezTo>
                    <a:pt x="1774" y="1940"/>
                    <a:pt x="1833" y="1962"/>
                    <a:pt x="1891" y="1962"/>
                  </a:cubicBezTo>
                  <a:cubicBezTo>
                    <a:pt x="2008" y="1962"/>
                    <a:pt x="2120" y="1874"/>
                    <a:pt x="2120" y="1739"/>
                  </a:cubicBezTo>
                  <a:cubicBezTo>
                    <a:pt x="2120" y="1608"/>
                    <a:pt x="2013" y="1512"/>
                    <a:pt x="1894" y="1512"/>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4"/>
            <p:cNvSpPr/>
            <p:nvPr/>
          </p:nvSpPr>
          <p:spPr>
            <a:xfrm>
              <a:off x="2717044" y="2977403"/>
              <a:ext cx="75575" cy="133564"/>
            </a:xfrm>
            <a:custGeom>
              <a:avLst/>
              <a:gdLst/>
              <a:ahLst/>
              <a:cxnLst/>
              <a:rect l="l" t="t" r="r" b="b"/>
              <a:pathLst>
                <a:path w="2180" h="3853" extrusionOk="0">
                  <a:moveTo>
                    <a:pt x="1022" y="0"/>
                  </a:moveTo>
                  <a:cubicBezTo>
                    <a:pt x="682" y="0"/>
                    <a:pt x="322" y="165"/>
                    <a:pt x="167" y="423"/>
                  </a:cubicBezTo>
                  <a:cubicBezTo>
                    <a:pt x="1" y="733"/>
                    <a:pt x="239" y="935"/>
                    <a:pt x="334" y="1661"/>
                  </a:cubicBezTo>
                  <a:cubicBezTo>
                    <a:pt x="489" y="2757"/>
                    <a:pt x="96" y="3340"/>
                    <a:pt x="501" y="3697"/>
                  </a:cubicBezTo>
                  <a:cubicBezTo>
                    <a:pt x="596" y="3793"/>
                    <a:pt x="727" y="3840"/>
                    <a:pt x="858" y="3852"/>
                  </a:cubicBezTo>
                  <a:cubicBezTo>
                    <a:pt x="1382" y="3852"/>
                    <a:pt x="1834" y="2864"/>
                    <a:pt x="1941" y="2114"/>
                  </a:cubicBezTo>
                  <a:cubicBezTo>
                    <a:pt x="1965" y="1959"/>
                    <a:pt x="2179" y="435"/>
                    <a:pt x="1394" y="78"/>
                  </a:cubicBezTo>
                  <a:cubicBezTo>
                    <a:pt x="1281" y="25"/>
                    <a:pt x="1153" y="0"/>
                    <a:pt x="1022"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4"/>
            <p:cNvSpPr/>
            <p:nvPr/>
          </p:nvSpPr>
          <p:spPr>
            <a:xfrm>
              <a:off x="2601050" y="3188935"/>
              <a:ext cx="186199" cy="186186"/>
            </a:xfrm>
            <a:custGeom>
              <a:avLst/>
              <a:gdLst/>
              <a:ahLst/>
              <a:cxnLst/>
              <a:rect l="l" t="t" r="r" b="b"/>
              <a:pathLst>
                <a:path w="5371" h="5371" extrusionOk="0">
                  <a:moveTo>
                    <a:pt x="4775" y="0"/>
                  </a:moveTo>
                  <a:lnTo>
                    <a:pt x="1" y="4775"/>
                  </a:lnTo>
                  <a:lnTo>
                    <a:pt x="596" y="5370"/>
                  </a:lnTo>
                  <a:lnTo>
                    <a:pt x="5371" y="596"/>
                  </a:lnTo>
                  <a:lnTo>
                    <a:pt x="47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4"/>
            <p:cNvSpPr/>
            <p:nvPr/>
          </p:nvSpPr>
          <p:spPr>
            <a:xfrm>
              <a:off x="2565170" y="3282534"/>
              <a:ext cx="130870" cy="115261"/>
            </a:xfrm>
            <a:custGeom>
              <a:avLst/>
              <a:gdLst/>
              <a:ahLst/>
              <a:cxnLst/>
              <a:rect l="l" t="t" r="r" b="b"/>
              <a:pathLst>
                <a:path w="3775" h="3325" extrusionOk="0">
                  <a:moveTo>
                    <a:pt x="2566" y="0"/>
                  </a:moveTo>
                  <a:cubicBezTo>
                    <a:pt x="2358" y="0"/>
                    <a:pt x="2149" y="80"/>
                    <a:pt x="1988" y="241"/>
                  </a:cubicBezTo>
                  <a:lnTo>
                    <a:pt x="0" y="2230"/>
                  </a:lnTo>
                  <a:cubicBezTo>
                    <a:pt x="560" y="2682"/>
                    <a:pt x="1179" y="3051"/>
                    <a:pt x="1834" y="3325"/>
                  </a:cubicBezTo>
                  <a:lnTo>
                    <a:pt x="3453" y="1706"/>
                  </a:lnTo>
                  <a:cubicBezTo>
                    <a:pt x="3774" y="1384"/>
                    <a:pt x="3774" y="872"/>
                    <a:pt x="3453" y="563"/>
                  </a:cubicBezTo>
                  <a:lnTo>
                    <a:pt x="3143" y="241"/>
                  </a:lnTo>
                  <a:cubicBezTo>
                    <a:pt x="2983" y="80"/>
                    <a:pt x="2774" y="0"/>
                    <a:pt x="2566"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4"/>
            <p:cNvSpPr/>
            <p:nvPr/>
          </p:nvSpPr>
          <p:spPr>
            <a:xfrm>
              <a:off x="2591170" y="3304963"/>
              <a:ext cx="104453" cy="92833"/>
            </a:xfrm>
            <a:custGeom>
              <a:avLst/>
              <a:gdLst/>
              <a:ahLst/>
              <a:cxnLst/>
              <a:rect l="l" t="t" r="r" b="b"/>
              <a:pathLst>
                <a:path w="3013" h="2678" extrusionOk="0">
                  <a:moveTo>
                    <a:pt x="2468" y="1"/>
                  </a:moveTo>
                  <a:cubicBezTo>
                    <a:pt x="2255" y="1"/>
                    <a:pt x="2045" y="86"/>
                    <a:pt x="1881" y="249"/>
                  </a:cubicBezTo>
                  <a:lnTo>
                    <a:pt x="0" y="2130"/>
                  </a:lnTo>
                  <a:cubicBezTo>
                    <a:pt x="346" y="2345"/>
                    <a:pt x="703" y="2523"/>
                    <a:pt x="1084" y="2678"/>
                  </a:cubicBezTo>
                  <a:lnTo>
                    <a:pt x="2703" y="1059"/>
                  </a:lnTo>
                  <a:cubicBezTo>
                    <a:pt x="2953" y="809"/>
                    <a:pt x="3013" y="416"/>
                    <a:pt x="2846" y="106"/>
                  </a:cubicBezTo>
                  <a:lnTo>
                    <a:pt x="2846" y="94"/>
                  </a:lnTo>
                  <a:cubicBezTo>
                    <a:pt x="2725" y="32"/>
                    <a:pt x="2596" y="1"/>
                    <a:pt x="2468"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4"/>
            <p:cNvSpPr/>
            <p:nvPr/>
          </p:nvSpPr>
          <p:spPr>
            <a:xfrm>
              <a:off x="2634087" y="3254038"/>
              <a:ext cx="90413" cy="87633"/>
            </a:xfrm>
            <a:custGeom>
              <a:avLst/>
              <a:gdLst/>
              <a:ahLst/>
              <a:cxnLst/>
              <a:rect l="l" t="t" r="r" b="b"/>
              <a:pathLst>
                <a:path w="2608" h="2528" extrusionOk="0">
                  <a:moveTo>
                    <a:pt x="1388" y="1"/>
                  </a:moveTo>
                  <a:cubicBezTo>
                    <a:pt x="1179" y="1"/>
                    <a:pt x="971" y="81"/>
                    <a:pt x="810" y="242"/>
                  </a:cubicBezTo>
                  <a:lnTo>
                    <a:pt x="0" y="1063"/>
                  </a:lnTo>
                  <a:lnTo>
                    <a:pt x="1465" y="2528"/>
                  </a:lnTo>
                  <a:lnTo>
                    <a:pt x="2286" y="1718"/>
                  </a:lnTo>
                  <a:cubicBezTo>
                    <a:pt x="2608" y="1397"/>
                    <a:pt x="2608" y="885"/>
                    <a:pt x="2286" y="563"/>
                  </a:cubicBezTo>
                  <a:lnTo>
                    <a:pt x="1965" y="242"/>
                  </a:lnTo>
                  <a:cubicBezTo>
                    <a:pt x="1804" y="81"/>
                    <a:pt x="1596" y="1"/>
                    <a:pt x="1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4"/>
            <p:cNvSpPr/>
            <p:nvPr/>
          </p:nvSpPr>
          <p:spPr>
            <a:xfrm>
              <a:off x="2656793" y="3274977"/>
              <a:ext cx="70202" cy="66695"/>
            </a:xfrm>
            <a:custGeom>
              <a:avLst/>
              <a:gdLst/>
              <a:ahLst/>
              <a:cxnLst/>
              <a:rect l="l" t="t" r="r" b="b"/>
              <a:pathLst>
                <a:path w="2025" h="1924" extrusionOk="0">
                  <a:moveTo>
                    <a:pt x="1331" y="0"/>
                  </a:moveTo>
                  <a:cubicBezTo>
                    <a:pt x="1128" y="0"/>
                    <a:pt x="926" y="101"/>
                    <a:pt x="810" y="293"/>
                  </a:cubicBezTo>
                  <a:lnTo>
                    <a:pt x="0" y="1114"/>
                  </a:lnTo>
                  <a:lnTo>
                    <a:pt x="810" y="1924"/>
                  </a:lnTo>
                  <a:lnTo>
                    <a:pt x="1631" y="1114"/>
                  </a:lnTo>
                  <a:cubicBezTo>
                    <a:pt x="1965" y="912"/>
                    <a:pt x="2024" y="447"/>
                    <a:pt x="1751" y="173"/>
                  </a:cubicBezTo>
                  <a:cubicBezTo>
                    <a:pt x="1634" y="57"/>
                    <a:pt x="1482" y="0"/>
                    <a:pt x="1331"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4"/>
            <p:cNvSpPr/>
            <p:nvPr/>
          </p:nvSpPr>
          <p:spPr>
            <a:xfrm>
              <a:off x="2639876" y="2982464"/>
              <a:ext cx="365326" cy="302244"/>
            </a:xfrm>
            <a:custGeom>
              <a:avLst/>
              <a:gdLst/>
              <a:ahLst/>
              <a:cxnLst/>
              <a:rect l="l" t="t" r="r" b="b"/>
              <a:pathLst>
                <a:path w="10538" h="8719" extrusionOk="0">
                  <a:moveTo>
                    <a:pt x="5834" y="0"/>
                  </a:moveTo>
                  <a:cubicBezTo>
                    <a:pt x="4718" y="0"/>
                    <a:pt x="3602" y="426"/>
                    <a:pt x="2751" y="1277"/>
                  </a:cubicBezTo>
                  <a:cubicBezTo>
                    <a:pt x="0" y="4028"/>
                    <a:pt x="1953" y="8719"/>
                    <a:pt x="5834" y="8719"/>
                  </a:cubicBezTo>
                  <a:cubicBezTo>
                    <a:pt x="7596" y="8719"/>
                    <a:pt x="9192" y="7659"/>
                    <a:pt x="9859" y="6028"/>
                  </a:cubicBezTo>
                  <a:cubicBezTo>
                    <a:pt x="10537" y="4397"/>
                    <a:pt x="10168" y="2527"/>
                    <a:pt x="8918" y="1277"/>
                  </a:cubicBezTo>
                  <a:cubicBezTo>
                    <a:pt x="8067" y="426"/>
                    <a:pt x="6950" y="0"/>
                    <a:pt x="58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4"/>
            <p:cNvSpPr/>
            <p:nvPr/>
          </p:nvSpPr>
          <p:spPr>
            <a:xfrm>
              <a:off x="2832484" y="2982950"/>
              <a:ext cx="207797" cy="301378"/>
            </a:xfrm>
            <a:custGeom>
              <a:avLst/>
              <a:gdLst/>
              <a:ahLst/>
              <a:cxnLst/>
              <a:rect l="l" t="t" r="r" b="b"/>
              <a:pathLst>
                <a:path w="5994" h="8694" extrusionOk="0">
                  <a:moveTo>
                    <a:pt x="564" y="1"/>
                  </a:moveTo>
                  <a:cubicBezTo>
                    <a:pt x="50" y="1"/>
                    <a:pt x="0" y="776"/>
                    <a:pt x="528" y="835"/>
                  </a:cubicBezTo>
                  <a:cubicBezTo>
                    <a:pt x="2374" y="966"/>
                    <a:pt x="3802" y="2501"/>
                    <a:pt x="3802" y="4347"/>
                  </a:cubicBezTo>
                  <a:cubicBezTo>
                    <a:pt x="3802" y="6192"/>
                    <a:pt x="2374" y="7728"/>
                    <a:pt x="528" y="7847"/>
                  </a:cubicBezTo>
                  <a:cubicBezTo>
                    <a:pt x="0" y="7918"/>
                    <a:pt x="50" y="8693"/>
                    <a:pt x="564" y="8693"/>
                  </a:cubicBezTo>
                  <a:cubicBezTo>
                    <a:pt x="572" y="8693"/>
                    <a:pt x="580" y="8693"/>
                    <a:pt x="588" y="8693"/>
                  </a:cubicBezTo>
                  <a:cubicBezTo>
                    <a:pt x="1647" y="8621"/>
                    <a:pt x="2636" y="8157"/>
                    <a:pt x="3386" y="7407"/>
                  </a:cubicBezTo>
                  <a:cubicBezTo>
                    <a:pt x="5993" y="4752"/>
                    <a:pt x="4303" y="263"/>
                    <a:pt x="588" y="1"/>
                  </a:cubicBezTo>
                  <a:cubicBezTo>
                    <a:pt x="580" y="1"/>
                    <a:pt x="572" y="1"/>
                    <a:pt x="564"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4"/>
            <p:cNvSpPr/>
            <p:nvPr/>
          </p:nvSpPr>
          <p:spPr>
            <a:xfrm>
              <a:off x="2679084" y="3011757"/>
              <a:ext cx="326117" cy="243660"/>
            </a:xfrm>
            <a:custGeom>
              <a:avLst/>
              <a:gdLst/>
              <a:ahLst/>
              <a:cxnLst/>
              <a:rect l="l" t="t" r="r" b="b"/>
              <a:pathLst>
                <a:path w="9407" h="7029" extrusionOk="0">
                  <a:moveTo>
                    <a:pt x="4708" y="1"/>
                  </a:moveTo>
                  <a:cubicBezTo>
                    <a:pt x="3807" y="1"/>
                    <a:pt x="2905" y="343"/>
                    <a:pt x="2215" y="1028"/>
                  </a:cubicBezTo>
                  <a:cubicBezTo>
                    <a:pt x="0" y="3242"/>
                    <a:pt x="1572" y="7028"/>
                    <a:pt x="4703" y="7028"/>
                  </a:cubicBezTo>
                  <a:cubicBezTo>
                    <a:pt x="7835" y="7028"/>
                    <a:pt x="9406" y="3242"/>
                    <a:pt x="7192" y="1028"/>
                  </a:cubicBezTo>
                  <a:cubicBezTo>
                    <a:pt x="6507" y="343"/>
                    <a:pt x="5608" y="1"/>
                    <a:pt x="4708" y="1"/>
                  </a:cubicBezTo>
                  <a:close/>
                </a:path>
              </a:pathLst>
            </a:custGeom>
            <a:solidFill>
              <a:srgbClr val="7FB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4"/>
            <p:cNvSpPr/>
            <p:nvPr/>
          </p:nvSpPr>
          <p:spPr>
            <a:xfrm>
              <a:off x="2774001" y="3014738"/>
              <a:ext cx="222115" cy="237767"/>
            </a:xfrm>
            <a:custGeom>
              <a:avLst/>
              <a:gdLst/>
              <a:ahLst/>
              <a:cxnLst/>
              <a:rect l="l" t="t" r="r" b="b"/>
              <a:pathLst>
                <a:path w="6407" h="6859" extrusionOk="0">
                  <a:moveTo>
                    <a:pt x="2739" y="1"/>
                  </a:moveTo>
                  <a:cubicBezTo>
                    <a:pt x="1144" y="358"/>
                    <a:pt x="1" y="1787"/>
                    <a:pt x="1" y="3430"/>
                  </a:cubicBezTo>
                  <a:cubicBezTo>
                    <a:pt x="1" y="5073"/>
                    <a:pt x="1144" y="6490"/>
                    <a:pt x="2739" y="6859"/>
                  </a:cubicBezTo>
                  <a:cubicBezTo>
                    <a:pt x="3394" y="6716"/>
                    <a:pt x="3989" y="6383"/>
                    <a:pt x="4454" y="5918"/>
                  </a:cubicBezTo>
                  <a:cubicBezTo>
                    <a:pt x="6406" y="3954"/>
                    <a:pt x="5442" y="608"/>
                    <a:pt x="2739" y="1"/>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4"/>
            <p:cNvSpPr/>
            <p:nvPr/>
          </p:nvSpPr>
          <p:spPr>
            <a:xfrm>
              <a:off x="2708793" y="3015154"/>
              <a:ext cx="112288" cy="210555"/>
            </a:xfrm>
            <a:custGeom>
              <a:avLst/>
              <a:gdLst/>
              <a:ahLst/>
              <a:cxnLst/>
              <a:rect l="l" t="t" r="r" b="b"/>
              <a:pathLst>
                <a:path w="3239" h="6074" extrusionOk="0">
                  <a:moveTo>
                    <a:pt x="3001" y="1"/>
                  </a:moveTo>
                  <a:cubicBezTo>
                    <a:pt x="2382" y="156"/>
                    <a:pt x="1810" y="477"/>
                    <a:pt x="1370" y="930"/>
                  </a:cubicBezTo>
                  <a:cubicBezTo>
                    <a:pt x="1" y="2299"/>
                    <a:pt x="1" y="4525"/>
                    <a:pt x="1370" y="5906"/>
                  </a:cubicBezTo>
                  <a:cubicBezTo>
                    <a:pt x="1429" y="5966"/>
                    <a:pt x="1489" y="6025"/>
                    <a:pt x="1560" y="6073"/>
                  </a:cubicBezTo>
                  <a:lnTo>
                    <a:pt x="2906" y="2537"/>
                  </a:lnTo>
                  <a:cubicBezTo>
                    <a:pt x="3191" y="1787"/>
                    <a:pt x="3239" y="965"/>
                    <a:pt x="3049" y="179"/>
                  </a:cubicBezTo>
                  <a:lnTo>
                    <a:pt x="30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4"/>
            <p:cNvSpPr/>
            <p:nvPr/>
          </p:nvSpPr>
          <p:spPr>
            <a:xfrm>
              <a:off x="2567146" y="2947070"/>
              <a:ext cx="251062" cy="237767"/>
            </a:xfrm>
            <a:custGeom>
              <a:avLst/>
              <a:gdLst/>
              <a:ahLst/>
              <a:cxnLst/>
              <a:rect l="l" t="t" r="r" b="b"/>
              <a:pathLst>
                <a:path w="7242" h="6859" extrusionOk="0">
                  <a:moveTo>
                    <a:pt x="2765" y="0"/>
                  </a:moveTo>
                  <a:cubicBezTo>
                    <a:pt x="2360" y="0"/>
                    <a:pt x="2158" y="477"/>
                    <a:pt x="2443" y="762"/>
                  </a:cubicBezTo>
                  <a:cubicBezTo>
                    <a:pt x="2536" y="855"/>
                    <a:pt x="2648" y="896"/>
                    <a:pt x="2758" y="896"/>
                  </a:cubicBezTo>
                  <a:cubicBezTo>
                    <a:pt x="2987" y="896"/>
                    <a:pt x="3205" y="715"/>
                    <a:pt x="3205" y="441"/>
                  </a:cubicBezTo>
                  <a:cubicBezTo>
                    <a:pt x="3205" y="203"/>
                    <a:pt x="3003" y="0"/>
                    <a:pt x="2765" y="0"/>
                  </a:cubicBezTo>
                  <a:close/>
                  <a:moveTo>
                    <a:pt x="1260" y="906"/>
                  </a:moveTo>
                  <a:cubicBezTo>
                    <a:pt x="882" y="906"/>
                    <a:pt x="503" y="1169"/>
                    <a:pt x="503" y="1655"/>
                  </a:cubicBezTo>
                  <a:cubicBezTo>
                    <a:pt x="503" y="1715"/>
                    <a:pt x="503" y="1774"/>
                    <a:pt x="515" y="1822"/>
                  </a:cubicBezTo>
                  <a:cubicBezTo>
                    <a:pt x="0" y="2004"/>
                    <a:pt x="190" y="2707"/>
                    <a:pt x="650" y="2707"/>
                  </a:cubicBezTo>
                  <a:cubicBezTo>
                    <a:pt x="701" y="2707"/>
                    <a:pt x="755" y="2698"/>
                    <a:pt x="812" y="2679"/>
                  </a:cubicBezTo>
                  <a:cubicBezTo>
                    <a:pt x="875" y="3254"/>
                    <a:pt x="1360" y="3615"/>
                    <a:pt x="1863" y="3615"/>
                  </a:cubicBezTo>
                  <a:cubicBezTo>
                    <a:pt x="2121" y="3615"/>
                    <a:pt x="2384" y="3520"/>
                    <a:pt x="2598" y="3310"/>
                  </a:cubicBezTo>
                  <a:cubicBezTo>
                    <a:pt x="3217" y="2691"/>
                    <a:pt x="2860" y="1631"/>
                    <a:pt x="1991" y="1512"/>
                  </a:cubicBezTo>
                  <a:cubicBezTo>
                    <a:pt x="1908" y="1100"/>
                    <a:pt x="1584" y="906"/>
                    <a:pt x="1260" y="906"/>
                  </a:cubicBezTo>
                  <a:close/>
                  <a:moveTo>
                    <a:pt x="7242" y="3310"/>
                  </a:moveTo>
                  <a:cubicBezTo>
                    <a:pt x="6884" y="3322"/>
                    <a:pt x="6599" y="3572"/>
                    <a:pt x="6527" y="3917"/>
                  </a:cubicBezTo>
                  <a:cubicBezTo>
                    <a:pt x="6230" y="3977"/>
                    <a:pt x="5992" y="4215"/>
                    <a:pt x="5932" y="4513"/>
                  </a:cubicBezTo>
                  <a:cubicBezTo>
                    <a:pt x="5575" y="4584"/>
                    <a:pt x="5313" y="4894"/>
                    <a:pt x="5313" y="5263"/>
                  </a:cubicBezTo>
                  <a:cubicBezTo>
                    <a:pt x="5622" y="5775"/>
                    <a:pt x="5884" y="6311"/>
                    <a:pt x="6087" y="6858"/>
                  </a:cubicBezTo>
                  <a:lnTo>
                    <a:pt x="6980" y="4513"/>
                  </a:lnTo>
                  <a:cubicBezTo>
                    <a:pt x="7135" y="4120"/>
                    <a:pt x="7218" y="3715"/>
                    <a:pt x="7242" y="33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4"/>
            <p:cNvSpPr/>
            <p:nvPr/>
          </p:nvSpPr>
          <p:spPr>
            <a:xfrm>
              <a:off x="2785164" y="3092772"/>
              <a:ext cx="73079" cy="70405"/>
            </a:xfrm>
            <a:custGeom>
              <a:avLst/>
              <a:gdLst/>
              <a:ahLst/>
              <a:cxnLst/>
              <a:rect l="l" t="t" r="r" b="b"/>
              <a:pathLst>
                <a:path w="2108" h="2031" extrusionOk="0">
                  <a:moveTo>
                    <a:pt x="298" y="0"/>
                  </a:moveTo>
                  <a:cubicBezTo>
                    <a:pt x="95" y="0"/>
                    <a:pt x="0" y="238"/>
                    <a:pt x="143" y="381"/>
                  </a:cubicBezTo>
                  <a:cubicBezTo>
                    <a:pt x="190" y="428"/>
                    <a:pt x="248" y="450"/>
                    <a:pt x="304" y="450"/>
                  </a:cubicBezTo>
                  <a:cubicBezTo>
                    <a:pt x="417" y="450"/>
                    <a:pt x="524" y="362"/>
                    <a:pt x="524" y="226"/>
                  </a:cubicBezTo>
                  <a:cubicBezTo>
                    <a:pt x="524" y="95"/>
                    <a:pt x="429" y="0"/>
                    <a:pt x="298" y="0"/>
                  </a:cubicBezTo>
                  <a:close/>
                  <a:moveTo>
                    <a:pt x="1881" y="1584"/>
                  </a:moveTo>
                  <a:cubicBezTo>
                    <a:pt x="1679" y="1584"/>
                    <a:pt x="1584" y="1822"/>
                    <a:pt x="1727" y="1965"/>
                  </a:cubicBezTo>
                  <a:cubicBezTo>
                    <a:pt x="1772" y="2010"/>
                    <a:pt x="1828" y="2031"/>
                    <a:pt x="1882" y="2031"/>
                  </a:cubicBezTo>
                  <a:cubicBezTo>
                    <a:pt x="1997" y="2031"/>
                    <a:pt x="2108" y="1940"/>
                    <a:pt x="2108" y="1810"/>
                  </a:cubicBezTo>
                  <a:cubicBezTo>
                    <a:pt x="2108" y="1679"/>
                    <a:pt x="2000" y="1584"/>
                    <a:pt x="1881" y="1584"/>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4"/>
            <p:cNvSpPr/>
            <p:nvPr/>
          </p:nvSpPr>
          <p:spPr>
            <a:xfrm>
              <a:off x="2787625" y="3084903"/>
              <a:ext cx="133366" cy="133148"/>
            </a:xfrm>
            <a:custGeom>
              <a:avLst/>
              <a:gdLst/>
              <a:ahLst/>
              <a:cxnLst/>
              <a:rect l="l" t="t" r="r" b="b"/>
              <a:pathLst>
                <a:path w="3847" h="3841" extrusionOk="0">
                  <a:moveTo>
                    <a:pt x="1656" y="1"/>
                  </a:moveTo>
                  <a:cubicBezTo>
                    <a:pt x="1453" y="1"/>
                    <a:pt x="1358" y="239"/>
                    <a:pt x="1501" y="382"/>
                  </a:cubicBezTo>
                  <a:cubicBezTo>
                    <a:pt x="1548" y="429"/>
                    <a:pt x="1605" y="450"/>
                    <a:pt x="1661" y="450"/>
                  </a:cubicBezTo>
                  <a:cubicBezTo>
                    <a:pt x="1775" y="450"/>
                    <a:pt x="1882" y="363"/>
                    <a:pt x="1882" y="227"/>
                  </a:cubicBezTo>
                  <a:cubicBezTo>
                    <a:pt x="1882" y="96"/>
                    <a:pt x="1787" y="1"/>
                    <a:pt x="1656" y="1"/>
                  </a:cubicBezTo>
                  <a:close/>
                  <a:moveTo>
                    <a:pt x="310" y="1358"/>
                  </a:moveTo>
                  <a:cubicBezTo>
                    <a:pt x="108" y="1358"/>
                    <a:pt x="1" y="1596"/>
                    <a:pt x="143" y="1739"/>
                  </a:cubicBezTo>
                  <a:cubicBezTo>
                    <a:pt x="189" y="1785"/>
                    <a:pt x="246" y="1805"/>
                    <a:pt x="302" y="1805"/>
                  </a:cubicBezTo>
                  <a:cubicBezTo>
                    <a:pt x="421" y="1805"/>
                    <a:pt x="536" y="1714"/>
                    <a:pt x="536" y="1585"/>
                  </a:cubicBezTo>
                  <a:cubicBezTo>
                    <a:pt x="536" y="1454"/>
                    <a:pt x="429" y="1358"/>
                    <a:pt x="310" y="1358"/>
                  </a:cubicBezTo>
                  <a:close/>
                  <a:moveTo>
                    <a:pt x="3620" y="1954"/>
                  </a:moveTo>
                  <a:cubicBezTo>
                    <a:pt x="3418" y="1954"/>
                    <a:pt x="3311" y="2204"/>
                    <a:pt x="3453" y="2347"/>
                  </a:cubicBezTo>
                  <a:cubicBezTo>
                    <a:pt x="3499" y="2392"/>
                    <a:pt x="3555" y="2412"/>
                    <a:pt x="3610" y="2412"/>
                  </a:cubicBezTo>
                  <a:cubicBezTo>
                    <a:pt x="3730" y="2412"/>
                    <a:pt x="3846" y="2318"/>
                    <a:pt x="3846" y="2180"/>
                  </a:cubicBezTo>
                  <a:cubicBezTo>
                    <a:pt x="3846" y="2061"/>
                    <a:pt x="3739" y="1954"/>
                    <a:pt x="3620" y="1954"/>
                  </a:cubicBezTo>
                  <a:close/>
                  <a:moveTo>
                    <a:pt x="1739" y="3382"/>
                  </a:moveTo>
                  <a:cubicBezTo>
                    <a:pt x="1537" y="3382"/>
                    <a:pt x="1429" y="3620"/>
                    <a:pt x="1572" y="3775"/>
                  </a:cubicBezTo>
                  <a:cubicBezTo>
                    <a:pt x="1617" y="3821"/>
                    <a:pt x="1673" y="3841"/>
                    <a:pt x="1729" y="3841"/>
                  </a:cubicBezTo>
                  <a:cubicBezTo>
                    <a:pt x="1848" y="3841"/>
                    <a:pt x="1965" y="3747"/>
                    <a:pt x="1965" y="3609"/>
                  </a:cubicBezTo>
                  <a:cubicBezTo>
                    <a:pt x="1965" y="3490"/>
                    <a:pt x="1858" y="3382"/>
                    <a:pt x="1739" y="3382"/>
                  </a:cubicBezTo>
                  <a:close/>
                </a:path>
              </a:pathLst>
            </a:custGeom>
            <a:solidFill>
              <a:srgbClr val="3D4E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 name="Google Shape;1143;p54"/>
          <p:cNvGrpSpPr/>
          <p:nvPr/>
        </p:nvGrpSpPr>
        <p:grpSpPr>
          <a:xfrm>
            <a:off x="6120852" y="2981773"/>
            <a:ext cx="501532" cy="511749"/>
            <a:chOff x="5968463" y="2753173"/>
            <a:chExt cx="501532" cy="511749"/>
          </a:xfrm>
        </p:grpSpPr>
        <p:sp>
          <p:nvSpPr>
            <p:cNvPr id="1144" name="Google Shape;1144;p54"/>
            <p:cNvSpPr/>
            <p:nvPr/>
          </p:nvSpPr>
          <p:spPr>
            <a:xfrm>
              <a:off x="5970090" y="2764805"/>
              <a:ext cx="499904" cy="249969"/>
            </a:xfrm>
            <a:custGeom>
              <a:avLst/>
              <a:gdLst/>
              <a:ahLst/>
              <a:cxnLst/>
              <a:rect l="l" t="t" r="r" b="b"/>
              <a:pathLst>
                <a:path w="14741" h="7371" extrusionOk="0">
                  <a:moveTo>
                    <a:pt x="7393" y="0"/>
                  </a:moveTo>
                  <a:cubicBezTo>
                    <a:pt x="7362" y="0"/>
                    <a:pt x="7330" y="0"/>
                    <a:pt x="7299" y="1"/>
                  </a:cubicBezTo>
                  <a:cubicBezTo>
                    <a:pt x="3525" y="37"/>
                    <a:pt x="393" y="2906"/>
                    <a:pt x="36" y="6645"/>
                  </a:cubicBezTo>
                  <a:cubicBezTo>
                    <a:pt x="0" y="7037"/>
                    <a:pt x="298" y="7371"/>
                    <a:pt x="691" y="7371"/>
                  </a:cubicBezTo>
                  <a:lnTo>
                    <a:pt x="13919" y="7371"/>
                  </a:lnTo>
                  <a:cubicBezTo>
                    <a:pt x="14383" y="7371"/>
                    <a:pt x="14740" y="6966"/>
                    <a:pt x="14693" y="6502"/>
                  </a:cubicBezTo>
                  <a:cubicBezTo>
                    <a:pt x="14256" y="2794"/>
                    <a:pt x="11114" y="0"/>
                    <a:pt x="7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4"/>
            <p:cNvSpPr/>
            <p:nvPr/>
          </p:nvSpPr>
          <p:spPr>
            <a:xfrm>
              <a:off x="5968463" y="2977984"/>
              <a:ext cx="501532" cy="112420"/>
            </a:xfrm>
            <a:custGeom>
              <a:avLst/>
              <a:gdLst/>
              <a:ahLst/>
              <a:cxnLst/>
              <a:rect l="l" t="t" r="r" b="b"/>
              <a:pathLst>
                <a:path w="14789" h="3315" extrusionOk="0">
                  <a:moveTo>
                    <a:pt x="5604" y="1"/>
                  </a:moveTo>
                  <a:cubicBezTo>
                    <a:pt x="5582" y="1"/>
                    <a:pt x="5560" y="1"/>
                    <a:pt x="5537" y="1"/>
                  </a:cubicBezTo>
                  <a:cubicBezTo>
                    <a:pt x="4632" y="1"/>
                    <a:pt x="3835" y="263"/>
                    <a:pt x="3335" y="668"/>
                  </a:cubicBezTo>
                  <a:cubicBezTo>
                    <a:pt x="2834" y="263"/>
                    <a:pt x="2025" y="1"/>
                    <a:pt x="1132" y="1"/>
                  </a:cubicBezTo>
                  <a:cubicBezTo>
                    <a:pt x="787" y="1"/>
                    <a:pt x="441" y="37"/>
                    <a:pt x="108" y="120"/>
                  </a:cubicBezTo>
                  <a:cubicBezTo>
                    <a:pt x="1" y="990"/>
                    <a:pt x="37" y="1859"/>
                    <a:pt x="227" y="2716"/>
                  </a:cubicBezTo>
                  <a:cubicBezTo>
                    <a:pt x="298" y="3049"/>
                    <a:pt x="584" y="3299"/>
                    <a:pt x="929" y="3311"/>
                  </a:cubicBezTo>
                  <a:lnTo>
                    <a:pt x="1132" y="3311"/>
                  </a:lnTo>
                  <a:cubicBezTo>
                    <a:pt x="2037" y="3311"/>
                    <a:pt x="2834" y="3049"/>
                    <a:pt x="3335" y="2644"/>
                  </a:cubicBezTo>
                  <a:cubicBezTo>
                    <a:pt x="3835" y="3049"/>
                    <a:pt x="4644" y="3311"/>
                    <a:pt x="5537" y="3311"/>
                  </a:cubicBezTo>
                  <a:cubicBezTo>
                    <a:pt x="5560" y="3312"/>
                    <a:pt x="5582" y="3312"/>
                    <a:pt x="5604" y="3312"/>
                  </a:cubicBezTo>
                  <a:cubicBezTo>
                    <a:pt x="6295" y="3312"/>
                    <a:pt x="6961" y="3133"/>
                    <a:pt x="7549" y="2787"/>
                  </a:cubicBezTo>
                  <a:cubicBezTo>
                    <a:pt x="8180" y="3139"/>
                    <a:pt x="8877" y="3314"/>
                    <a:pt x="9572" y="3314"/>
                  </a:cubicBezTo>
                  <a:cubicBezTo>
                    <a:pt x="10267" y="3314"/>
                    <a:pt x="10961" y="3139"/>
                    <a:pt x="11586" y="2787"/>
                  </a:cubicBezTo>
                  <a:cubicBezTo>
                    <a:pt x="12174" y="3133"/>
                    <a:pt x="12851" y="3312"/>
                    <a:pt x="13543" y="3312"/>
                  </a:cubicBezTo>
                  <a:cubicBezTo>
                    <a:pt x="13565" y="3312"/>
                    <a:pt x="13587" y="3312"/>
                    <a:pt x="13610" y="3311"/>
                  </a:cubicBezTo>
                  <a:cubicBezTo>
                    <a:pt x="13729" y="3311"/>
                    <a:pt x="13860" y="3311"/>
                    <a:pt x="13979" y="3299"/>
                  </a:cubicBezTo>
                  <a:cubicBezTo>
                    <a:pt x="14276" y="3264"/>
                    <a:pt x="14538" y="3049"/>
                    <a:pt x="14598" y="2752"/>
                  </a:cubicBezTo>
                  <a:cubicBezTo>
                    <a:pt x="14729" y="2204"/>
                    <a:pt x="14788" y="1644"/>
                    <a:pt x="14788" y="1085"/>
                  </a:cubicBezTo>
                  <a:cubicBezTo>
                    <a:pt x="14788" y="775"/>
                    <a:pt x="14765" y="466"/>
                    <a:pt x="14729" y="156"/>
                  </a:cubicBezTo>
                  <a:cubicBezTo>
                    <a:pt x="14360" y="49"/>
                    <a:pt x="13991" y="1"/>
                    <a:pt x="13610" y="1"/>
                  </a:cubicBezTo>
                  <a:cubicBezTo>
                    <a:pt x="13587" y="1"/>
                    <a:pt x="13565" y="1"/>
                    <a:pt x="13543" y="1"/>
                  </a:cubicBezTo>
                  <a:cubicBezTo>
                    <a:pt x="12851" y="1"/>
                    <a:pt x="12174" y="180"/>
                    <a:pt x="11586" y="537"/>
                  </a:cubicBezTo>
                  <a:cubicBezTo>
                    <a:pt x="10961" y="180"/>
                    <a:pt x="10267" y="1"/>
                    <a:pt x="9572" y="1"/>
                  </a:cubicBezTo>
                  <a:cubicBezTo>
                    <a:pt x="8877" y="1"/>
                    <a:pt x="8180" y="180"/>
                    <a:pt x="7549" y="537"/>
                  </a:cubicBezTo>
                  <a:cubicBezTo>
                    <a:pt x="6961" y="180"/>
                    <a:pt x="6295" y="1"/>
                    <a:pt x="5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4"/>
            <p:cNvSpPr/>
            <p:nvPr/>
          </p:nvSpPr>
          <p:spPr>
            <a:xfrm>
              <a:off x="5976161" y="3030211"/>
              <a:ext cx="487763" cy="191402"/>
            </a:xfrm>
            <a:custGeom>
              <a:avLst/>
              <a:gdLst/>
              <a:ahLst/>
              <a:cxnLst/>
              <a:rect l="l" t="t" r="r" b="b"/>
              <a:pathLst>
                <a:path w="14383" h="5644" extrusionOk="0">
                  <a:moveTo>
                    <a:pt x="2387" y="0"/>
                  </a:moveTo>
                  <a:cubicBezTo>
                    <a:pt x="2200" y="0"/>
                    <a:pt x="2012" y="39"/>
                    <a:pt x="1834" y="116"/>
                  </a:cubicBezTo>
                  <a:cubicBezTo>
                    <a:pt x="1744" y="153"/>
                    <a:pt x="1650" y="172"/>
                    <a:pt x="1555" y="172"/>
                  </a:cubicBezTo>
                  <a:cubicBezTo>
                    <a:pt x="1497" y="172"/>
                    <a:pt x="1439" y="165"/>
                    <a:pt x="1381" y="152"/>
                  </a:cubicBezTo>
                  <a:lnTo>
                    <a:pt x="1000" y="69"/>
                  </a:lnTo>
                  <a:cubicBezTo>
                    <a:pt x="943" y="54"/>
                    <a:pt x="886" y="48"/>
                    <a:pt x="831" y="48"/>
                  </a:cubicBezTo>
                  <a:cubicBezTo>
                    <a:pt x="512" y="48"/>
                    <a:pt x="224" y="268"/>
                    <a:pt x="143" y="593"/>
                  </a:cubicBezTo>
                  <a:lnTo>
                    <a:pt x="0" y="1164"/>
                  </a:lnTo>
                  <a:cubicBezTo>
                    <a:pt x="393" y="2926"/>
                    <a:pt x="1429" y="4486"/>
                    <a:pt x="2905" y="5546"/>
                  </a:cubicBezTo>
                  <a:cubicBezTo>
                    <a:pt x="2988" y="5546"/>
                    <a:pt x="3072" y="5557"/>
                    <a:pt x="3155" y="5581"/>
                  </a:cubicBezTo>
                  <a:cubicBezTo>
                    <a:pt x="3221" y="5624"/>
                    <a:pt x="3293" y="5643"/>
                    <a:pt x="3365" y="5643"/>
                  </a:cubicBezTo>
                  <a:cubicBezTo>
                    <a:pt x="3515" y="5643"/>
                    <a:pt x="3658" y="5556"/>
                    <a:pt x="3715" y="5403"/>
                  </a:cubicBezTo>
                  <a:lnTo>
                    <a:pt x="4751" y="2700"/>
                  </a:lnTo>
                  <a:cubicBezTo>
                    <a:pt x="4763" y="2664"/>
                    <a:pt x="4774" y="2628"/>
                    <a:pt x="4786" y="2593"/>
                  </a:cubicBezTo>
                  <a:cubicBezTo>
                    <a:pt x="4798" y="2628"/>
                    <a:pt x="4810" y="2664"/>
                    <a:pt x="4822" y="2700"/>
                  </a:cubicBezTo>
                  <a:lnTo>
                    <a:pt x="5858" y="5403"/>
                  </a:lnTo>
                  <a:cubicBezTo>
                    <a:pt x="5914" y="5556"/>
                    <a:pt x="6058" y="5643"/>
                    <a:pt x="6208" y="5643"/>
                  </a:cubicBezTo>
                  <a:cubicBezTo>
                    <a:pt x="6279" y="5643"/>
                    <a:pt x="6352" y="5624"/>
                    <a:pt x="6417" y="5581"/>
                  </a:cubicBezTo>
                  <a:cubicBezTo>
                    <a:pt x="6465" y="5551"/>
                    <a:pt x="6828" y="5537"/>
                    <a:pt x="7191" y="5537"/>
                  </a:cubicBezTo>
                  <a:cubicBezTo>
                    <a:pt x="7555" y="5537"/>
                    <a:pt x="7918" y="5551"/>
                    <a:pt x="7965" y="5581"/>
                  </a:cubicBezTo>
                  <a:cubicBezTo>
                    <a:pt x="8031" y="5624"/>
                    <a:pt x="8103" y="5643"/>
                    <a:pt x="8175" y="5643"/>
                  </a:cubicBezTo>
                  <a:cubicBezTo>
                    <a:pt x="8325" y="5643"/>
                    <a:pt x="8468" y="5556"/>
                    <a:pt x="8525" y="5403"/>
                  </a:cubicBezTo>
                  <a:lnTo>
                    <a:pt x="9561" y="2700"/>
                  </a:lnTo>
                  <a:cubicBezTo>
                    <a:pt x="9573" y="2664"/>
                    <a:pt x="9585" y="2628"/>
                    <a:pt x="9596" y="2593"/>
                  </a:cubicBezTo>
                  <a:cubicBezTo>
                    <a:pt x="9608" y="2628"/>
                    <a:pt x="9620" y="2664"/>
                    <a:pt x="9632" y="2700"/>
                  </a:cubicBezTo>
                  <a:lnTo>
                    <a:pt x="10668" y="5403"/>
                  </a:lnTo>
                  <a:cubicBezTo>
                    <a:pt x="10724" y="5556"/>
                    <a:pt x="10868" y="5643"/>
                    <a:pt x="11018" y="5643"/>
                  </a:cubicBezTo>
                  <a:cubicBezTo>
                    <a:pt x="11089" y="5643"/>
                    <a:pt x="11162" y="5624"/>
                    <a:pt x="11228" y="5581"/>
                  </a:cubicBezTo>
                  <a:cubicBezTo>
                    <a:pt x="11311" y="5557"/>
                    <a:pt x="11394" y="5546"/>
                    <a:pt x="11478" y="5546"/>
                  </a:cubicBezTo>
                  <a:cubicBezTo>
                    <a:pt x="12954" y="4486"/>
                    <a:pt x="13990" y="2926"/>
                    <a:pt x="14383" y="1164"/>
                  </a:cubicBezTo>
                  <a:lnTo>
                    <a:pt x="14264" y="593"/>
                  </a:lnTo>
                  <a:cubicBezTo>
                    <a:pt x="14183" y="268"/>
                    <a:pt x="13895" y="48"/>
                    <a:pt x="13576" y="48"/>
                  </a:cubicBezTo>
                  <a:cubicBezTo>
                    <a:pt x="13520" y="48"/>
                    <a:pt x="13463" y="54"/>
                    <a:pt x="13406" y="69"/>
                  </a:cubicBezTo>
                  <a:lnTo>
                    <a:pt x="13025" y="152"/>
                  </a:lnTo>
                  <a:cubicBezTo>
                    <a:pt x="12972" y="165"/>
                    <a:pt x="12915" y="172"/>
                    <a:pt x="12858" y="172"/>
                  </a:cubicBezTo>
                  <a:cubicBezTo>
                    <a:pt x="12763" y="172"/>
                    <a:pt x="12667" y="153"/>
                    <a:pt x="12585" y="116"/>
                  </a:cubicBezTo>
                  <a:cubicBezTo>
                    <a:pt x="12406" y="39"/>
                    <a:pt x="12216" y="0"/>
                    <a:pt x="12025" y="0"/>
                  </a:cubicBezTo>
                  <a:cubicBezTo>
                    <a:pt x="11835" y="0"/>
                    <a:pt x="11644" y="39"/>
                    <a:pt x="11466" y="116"/>
                  </a:cubicBezTo>
                  <a:cubicBezTo>
                    <a:pt x="11376" y="153"/>
                    <a:pt x="11282" y="172"/>
                    <a:pt x="11190" y="172"/>
                  </a:cubicBezTo>
                  <a:cubicBezTo>
                    <a:pt x="11134" y="172"/>
                    <a:pt x="11079" y="165"/>
                    <a:pt x="11025" y="152"/>
                  </a:cubicBezTo>
                  <a:lnTo>
                    <a:pt x="10644" y="69"/>
                  </a:lnTo>
                  <a:cubicBezTo>
                    <a:pt x="10587" y="54"/>
                    <a:pt x="10530" y="48"/>
                    <a:pt x="10474" y="48"/>
                  </a:cubicBezTo>
                  <a:cubicBezTo>
                    <a:pt x="10153" y="48"/>
                    <a:pt x="9856" y="268"/>
                    <a:pt x="9775" y="593"/>
                  </a:cubicBezTo>
                  <a:lnTo>
                    <a:pt x="9620" y="1247"/>
                  </a:lnTo>
                  <a:lnTo>
                    <a:pt x="9454" y="593"/>
                  </a:lnTo>
                  <a:cubicBezTo>
                    <a:pt x="9373" y="268"/>
                    <a:pt x="9085" y="48"/>
                    <a:pt x="8759" y="48"/>
                  </a:cubicBezTo>
                  <a:cubicBezTo>
                    <a:pt x="8701" y="48"/>
                    <a:pt x="8643" y="54"/>
                    <a:pt x="8584" y="69"/>
                  </a:cubicBezTo>
                  <a:lnTo>
                    <a:pt x="8203" y="152"/>
                  </a:lnTo>
                  <a:cubicBezTo>
                    <a:pt x="8150" y="165"/>
                    <a:pt x="8095" y="172"/>
                    <a:pt x="8039" y="172"/>
                  </a:cubicBezTo>
                  <a:cubicBezTo>
                    <a:pt x="7946" y="172"/>
                    <a:pt x="7852" y="153"/>
                    <a:pt x="7763" y="116"/>
                  </a:cubicBezTo>
                  <a:cubicBezTo>
                    <a:pt x="7584" y="39"/>
                    <a:pt x="7394" y="0"/>
                    <a:pt x="7203" y="0"/>
                  </a:cubicBezTo>
                  <a:cubicBezTo>
                    <a:pt x="7013" y="0"/>
                    <a:pt x="6822" y="39"/>
                    <a:pt x="6644" y="116"/>
                  </a:cubicBezTo>
                  <a:cubicBezTo>
                    <a:pt x="6562" y="153"/>
                    <a:pt x="6471" y="172"/>
                    <a:pt x="6376" y="172"/>
                  </a:cubicBezTo>
                  <a:cubicBezTo>
                    <a:pt x="6319" y="172"/>
                    <a:pt x="6261" y="165"/>
                    <a:pt x="6203" y="152"/>
                  </a:cubicBezTo>
                  <a:lnTo>
                    <a:pt x="5822" y="69"/>
                  </a:lnTo>
                  <a:cubicBezTo>
                    <a:pt x="5765" y="54"/>
                    <a:pt x="5708" y="48"/>
                    <a:pt x="5653" y="48"/>
                  </a:cubicBezTo>
                  <a:cubicBezTo>
                    <a:pt x="5334" y="48"/>
                    <a:pt x="5046" y="268"/>
                    <a:pt x="4965" y="593"/>
                  </a:cubicBezTo>
                  <a:lnTo>
                    <a:pt x="4798" y="1247"/>
                  </a:lnTo>
                  <a:lnTo>
                    <a:pt x="4632" y="593"/>
                  </a:lnTo>
                  <a:cubicBezTo>
                    <a:pt x="4551" y="268"/>
                    <a:pt x="4263" y="48"/>
                    <a:pt x="3944" y="48"/>
                  </a:cubicBezTo>
                  <a:cubicBezTo>
                    <a:pt x="3888" y="48"/>
                    <a:pt x="3831" y="54"/>
                    <a:pt x="3774" y="69"/>
                  </a:cubicBezTo>
                  <a:lnTo>
                    <a:pt x="3393" y="152"/>
                  </a:lnTo>
                  <a:cubicBezTo>
                    <a:pt x="3335" y="165"/>
                    <a:pt x="3277" y="172"/>
                    <a:pt x="3220" y="172"/>
                  </a:cubicBezTo>
                  <a:cubicBezTo>
                    <a:pt x="3124" y="172"/>
                    <a:pt x="3030" y="153"/>
                    <a:pt x="2941" y="116"/>
                  </a:cubicBezTo>
                  <a:cubicBezTo>
                    <a:pt x="2762" y="39"/>
                    <a:pt x="2575" y="0"/>
                    <a:pt x="2387"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4"/>
            <p:cNvSpPr/>
            <p:nvPr/>
          </p:nvSpPr>
          <p:spPr>
            <a:xfrm>
              <a:off x="5976161" y="3031398"/>
              <a:ext cx="383991" cy="190215"/>
            </a:xfrm>
            <a:custGeom>
              <a:avLst/>
              <a:gdLst/>
              <a:ahLst/>
              <a:cxnLst/>
              <a:rect l="l" t="t" r="r" b="b"/>
              <a:pathLst>
                <a:path w="11323" h="5609" extrusionOk="0">
                  <a:moveTo>
                    <a:pt x="831" y="1"/>
                  </a:moveTo>
                  <a:cubicBezTo>
                    <a:pt x="512" y="1"/>
                    <a:pt x="224" y="221"/>
                    <a:pt x="143" y="546"/>
                  </a:cubicBezTo>
                  <a:lnTo>
                    <a:pt x="0" y="1117"/>
                  </a:lnTo>
                  <a:cubicBezTo>
                    <a:pt x="167" y="1903"/>
                    <a:pt x="476" y="2653"/>
                    <a:pt x="893" y="3344"/>
                  </a:cubicBezTo>
                  <a:lnTo>
                    <a:pt x="1703" y="3998"/>
                  </a:lnTo>
                  <a:lnTo>
                    <a:pt x="2893" y="4141"/>
                  </a:lnTo>
                  <a:lnTo>
                    <a:pt x="3429" y="3701"/>
                  </a:lnTo>
                  <a:cubicBezTo>
                    <a:pt x="1929" y="3367"/>
                    <a:pt x="357" y="1069"/>
                    <a:pt x="1179" y="69"/>
                  </a:cubicBezTo>
                  <a:lnTo>
                    <a:pt x="1000" y="34"/>
                  </a:lnTo>
                  <a:lnTo>
                    <a:pt x="1000" y="22"/>
                  </a:lnTo>
                  <a:cubicBezTo>
                    <a:pt x="943" y="8"/>
                    <a:pt x="886" y="1"/>
                    <a:pt x="831" y="1"/>
                  </a:cubicBezTo>
                  <a:close/>
                  <a:moveTo>
                    <a:pt x="5640" y="13"/>
                  </a:moveTo>
                  <a:cubicBezTo>
                    <a:pt x="5319" y="13"/>
                    <a:pt x="5022" y="233"/>
                    <a:pt x="4941" y="558"/>
                  </a:cubicBezTo>
                  <a:lnTo>
                    <a:pt x="4739" y="1367"/>
                  </a:lnTo>
                  <a:cubicBezTo>
                    <a:pt x="4632" y="1796"/>
                    <a:pt x="4667" y="2248"/>
                    <a:pt x="4822" y="2665"/>
                  </a:cubicBezTo>
                  <a:lnTo>
                    <a:pt x="5846" y="5368"/>
                  </a:lnTo>
                  <a:cubicBezTo>
                    <a:pt x="5906" y="5520"/>
                    <a:pt x="6050" y="5602"/>
                    <a:pt x="6197" y="5602"/>
                  </a:cubicBezTo>
                  <a:cubicBezTo>
                    <a:pt x="6314" y="5602"/>
                    <a:pt x="6434" y="5550"/>
                    <a:pt x="6513" y="5439"/>
                  </a:cubicBezTo>
                  <a:cubicBezTo>
                    <a:pt x="6489" y="5415"/>
                    <a:pt x="6477" y="5391"/>
                    <a:pt x="6465" y="5368"/>
                  </a:cubicBezTo>
                  <a:lnTo>
                    <a:pt x="6275" y="3701"/>
                  </a:lnTo>
                  <a:cubicBezTo>
                    <a:pt x="5358" y="2641"/>
                    <a:pt x="5786" y="153"/>
                    <a:pt x="5977" y="69"/>
                  </a:cubicBezTo>
                  <a:lnTo>
                    <a:pt x="5810" y="34"/>
                  </a:lnTo>
                  <a:cubicBezTo>
                    <a:pt x="5753" y="19"/>
                    <a:pt x="5696" y="13"/>
                    <a:pt x="5640" y="13"/>
                  </a:cubicBezTo>
                  <a:close/>
                  <a:moveTo>
                    <a:pt x="10451" y="13"/>
                  </a:moveTo>
                  <a:cubicBezTo>
                    <a:pt x="10132" y="13"/>
                    <a:pt x="9844" y="233"/>
                    <a:pt x="9763" y="558"/>
                  </a:cubicBezTo>
                  <a:lnTo>
                    <a:pt x="9561" y="1367"/>
                  </a:lnTo>
                  <a:cubicBezTo>
                    <a:pt x="9454" y="1796"/>
                    <a:pt x="9477" y="2248"/>
                    <a:pt x="9632" y="2665"/>
                  </a:cubicBezTo>
                  <a:lnTo>
                    <a:pt x="10668" y="5368"/>
                  </a:lnTo>
                  <a:cubicBezTo>
                    <a:pt x="10724" y="5521"/>
                    <a:pt x="10868" y="5608"/>
                    <a:pt x="11018" y="5608"/>
                  </a:cubicBezTo>
                  <a:cubicBezTo>
                    <a:pt x="11089" y="5608"/>
                    <a:pt x="11162" y="5589"/>
                    <a:pt x="11228" y="5546"/>
                  </a:cubicBezTo>
                  <a:cubicBezTo>
                    <a:pt x="11263" y="5511"/>
                    <a:pt x="11299" y="5487"/>
                    <a:pt x="11323" y="5439"/>
                  </a:cubicBezTo>
                  <a:cubicBezTo>
                    <a:pt x="11311" y="5415"/>
                    <a:pt x="11299" y="5391"/>
                    <a:pt x="11287" y="5368"/>
                  </a:cubicBezTo>
                  <a:lnTo>
                    <a:pt x="11049" y="3725"/>
                  </a:lnTo>
                  <a:cubicBezTo>
                    <a:pt x="11049" y="3725"/>
                    <a:pt x="9918" y="1522"/>
                    <a:pt x="10799" y="69"/>
                  </a:cubicBezTo>
                  <a:lnTo>
                    <a:pt x="10620" y="34"/>
                  </a:lnTo>
                  <a:cubicBezTo>
                    <a:pt x="10564" y="19"/>
                    <a:pt x="10507" y="13"/>
                    <a:pt x="10451" y="13"/>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4"/>
            <p:cNvSpPr/>
            <p:nvPr/>
          </p:nvSpPr>
          <p:spPr>
            <a:xfrm>
              <a:off x="6081123" y="3054222"/>
              <a:ext cx="369070" cy="71589"/>
            </a:xfrm>
            <a:custGeom>
              <a:avLst/>
              <a:gdLst/>
              <a:ahLst/>
              <a:cxnLst/>
              <a:rect l="l" t="t" r="r" b="b"/>
              <a:pathLst>
                <a:path w="10883" h="2111" extrusionOk="0">
                  <a:moveTo>
                    <a:pt x="562" y="0"/>
                  </a:moveTo>
                  <a:cubicBezTo>
                    <a:pt x="381" y="0"/>
                    <a:pt x="207" y="84"/>
                    <a:pt x="96" y="230"/>
                  </a:cubicBezTo>
                  <a:cubicBezTo>
                    <a:pt x="1" y="396"/>
                    <a:pt x="132" y="516"/>
                    <a:pt x="191" y="908"/>
                  </a:cubicBezTo>
                  <a:cubicBezTo>
                    <a:pt x="274" y="1504"/>
                    <a:pt x="60" y="1825"/>
                    <a:pt x="274" y="2028"/>
                  </a:cubicBezTo>
                  <a:cubicBezTo>
                    <a:pt x="322" y="2075"/>
                    <a:pt x="394" y="2111"/>
                    <a:pt x="477" y="2111"/>
                  </a:cubicBezTo>
                  <a:cubicBezTo>
                    <a:pt x="775" y="2111"/>
                    <a:pt x="1001" y="1575"/>
                    <a:pt x="1072" y="1158"/>
                  </a:cubicBezTo>
                  <a:cubicBezTo>
                    <a:pt x="1084" y="1075"/>
                    <a:pt x="1191" y="242"/>
                    <a:pt x="775" y="39"/>
                  </a:cubicBezTo>
                  <a:cubicBezTo>
                    <a:pt x="705" y="13"/>
                    <a:pt x="633" y="0"/>
                    <a:pt x="562" y="0"/>
                  </a:cubicBezTo>
                  <a:close/>
                  <a:moveTo>
                    <a:pt x="5384" y="0"/>
                  </a:moveTo>
                  <a:cubicBezTo>
                    <a:pt x="5203" y="0"/>
                    <a:pt x="5029" y="84"/>
                    <a:pt x="4918" y="230"/>
                  </a:cubicBezTo>
                  <a:cubicBezTo>
                    <a:pt x="4823" y="396"/>
                    <a:pt x="4954" y="516"/>
                    <a:pt x="5013" y="908"/>
                  </a:cubicBezTo>
                  <a:cubicBezTo>
                    <a:pt x="5097" y="1516"/>
                    <a:pt x="4882" y="1825"/>
                    <a:pt x="5097" y="2028"/>
                  </a:cubicBezTo>
                  <a:cubicBezTo>
                    <a:pt x="5144" y="2075"/>
                    <a:pt x="5216" y="2111"/>
                    <a:pt x="5299" y="2111"/>
                  </a:cubicBezTo>
                  <a:cubicBezTo>
                    <a:pt x="5585" y="2111"/>
                    <a:pt x="5835" y="1575"/>
                    <a:pt x="5894" y="1158"/>
                  </a:cubicBezTo>
                  <a:cubicBezTo>
                    <a:pt x="5906" y="1075"/>
                    <a:pt x="6013" y="230"/>
                    <a:pt x="5597" y="39"/>
                  </a:cubicBezTo>
                  <a:cubicBezTo>
                    <a:pt x="5527" y="13"/>
                    <a:pt x="5455" y="0"/>
                    <a:pt x="5384" y="0"/>
                  </a:cubicBezTo>
                  <a:close/>
                  <a:moveTo>
                    <a:pt x="10250" y="0"/>
                  </a:moveTo>
                  <a:cubicBezTo>
                    <a:pt x="10072" y="0"/>
                    <a:pt x="9899" y="84"/>
                    <a:pt x="9788" y="230"/>
                  </a:cubicBezTo>
                  <a:cubicBezTo>
                    <a:pt x="9692" y="396"/>
                    <a:pt x="9823" y="516"/>
                    <a:pt x="9883" y="908"/>
                  </a:cubicBezTo>
                  <a:cubicBezTo>
                    <a:pt x="9954" y="1504"/>
                    <a:pt x="9740" y="1825"/>
                    <a:pt x="9966" y="2028"/>
                  </a:cubicBezTo>
                  <a:cubicBezTo>
                    <a:pt x="10014" y="2075"/>
                    <a:pt x="10085" y="2111"/>
                    <a:pt x="10157" y="2111"/>
                  </a:cubicBezTo>
                  <a:cubicBezTo>
                    <a:pt x="10454" y="2111"/>
                    <a:pt x="10692" y="1575"/>
                    <a:pt x="10752" y="1158"/>
                  </a:cubicBezTo>
                  <a:cubicBezTo>
                    <a:pt x="10764" y="1075"/>
                    <a:pt x="10883" y="242"/>
                    <a:pt x="10454" y="39"/>
                  </a:cubicBezTo>
                  <a:cubicBezTo>
                    <a:pt x="10388" y="13"/>
                    <a:pt x="10318" y="0"/>
                    <a:pt x="10250"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4"/>
            <p:cNvSpPr/>
            <p:nvPr/>
          </p:nvSpPr>
          <p:spPr>
            <a:xfrm>
              <a:off x="6002376" y="3069788"/>
              <a:ext cx="435301" cy="194929"/>
            </a:xfrm>
            <a:custGeom>
              <a:avLst/>
              <a:gdLst/>
              <a:ahLst/>
              <a:cxnLst/>
              <a:rect l="l" t="t" r="r" b="b"/>
              <a:pathLst>
                <a:path w="12836" h="5748" extrusionOk="0">
                  <a:moveTo>
                    <a:pt x="4073" y="0"/>
                  </a:moveTo>
                  <a:cubicBezTo>
                    <a:pt x="3942" y="0"/>
                    <a:pt x="3811" y="86"/>
                    <a:pt x="3811" y="259"/>
                  </a:cubicBezTo>
                  <a:lnTo>
                    <a:pt x="3811" y="985"/>
                  </a:lnTo>
                  <a:cubicBezTo>
                    <a:pt x="3811" y="1902"/>
                    <a:pt x="3073" y="2640"/>
                    <a:pt x="2156" y="2640"/>
                  </a:cubicBezTo>
                  <a:lnTo>
                    <a:pt x="1299" y="2640"/>
                  </a:lnTo>
                  <a:cubicBezTo>
                    <a:pt x="799" y="2640"/>
                    <a:pt x="310" y="2402"/>
                    <a:pt x="1" y="2009"/>
                  </a:cubicBezTo>
                  <a:lnTo>
                    <a:pt x="1" y="2009"/>
                  </a:lnTo>
                  <a:cubicBezTo>
                    <a:pt x="1311" y="4319"/>
                    <a:pt x="3763" y="5748"/>
                    <a:pt x="6418" y="5748"/>
                  </a:cubicBezTo>
                  <a:cubicBezTo>
                    <a:pt x="9073" y="5748"/>
                    <a:pt x="11526" y="4319"/>
                    <a:pt x="12836" y="2009"/>
                  </a:cubicBezTo>
                  <a:lnTo>
                    <a:pt x="12836" y="2009"/>
                  </a:lnTo>
                  <a:cubicBezTo>
                    <a:pt x="12526" y="2402"/>
                    <a:pt x="12050" y="2640"/>
                    <a:pt x="11538" y="2640"/>
                  </a:cubicBezTo>
                  <a:lnTo>
                    <a:pt x="10681" y="2640"/>
                  </a:lnTo>
                  <a:cubicBezTo>
                    <a:pt x="9764" y="2640"/>
                    <a:pt x="9026" y="1902"/>
                    <a:pt x="9026" y="985"/>
                  </a:cubicBezTo>
                  <a:lnTo>
                    <a:pt x="9026" y="259"/>
                  </a:lnTo>
                  <a:cubicBezTo>
                    <a:pt x="9026" y="86"/>
                    <a:pt x="8895" y="0"/>
                    <a:pt x="8764" y="0"/>
                  </a:cubicBezTo>
                  <a:cubicBezTo>
                    <a:pt x="8633" y="0"/>
                    <a:pt x="8502" y="86"/>
                    <a:pt x="8502" y="259"/>
                  </a:cubicBezTo>
                  <a:lnTo>
                    <a:pt x="8502" y="985"/>
                  </a:lnTo>
                  <a:cubicBezTo>
                    <a:pt x="8502" y="1902"/>
                    <a:pt x="7764" y="2640"/>
                    <a:pt x="6847" y="2640"/>
                  </a:cubicBezTo>
                  <a:lnTo>
                    <a:pt x="5990" y="2640"/>
                  </a:lnTo>
                  <a:cubicBezTo>
                    <a:pt x="5073" y="2640"/>
                    <a:pt x="4335" y="1902"/>
                    <a:pt x="4335" y="985"/>
                  </a:cubicBezTo>
                  <a:lnTo>
                    <a:pt x="4335" y="259"/>
                  </a:lnTo>
                  <a:cubicBezTo>
                    <a:pt x="4335" y="86"/>
                    <a:pt x="4204" y="0"/>
                    <a:pt x="40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4"/>
            <p:cNvSpPr/>
            <p:nvPr/>
          </p:nvSpPr>
          <p:spPr>
            <a:xfrm>
              <a:off x="6002376" y="3137920"/>
              <a:ext cx="256853" cy="127002"/>
            </a:xfrm>
            <a:custGeom>
              <a:avLst/>
              <a:gdLst/>
              <a:ahLst/>
              <a:cxnLst/>
              <a:rect l="l" t="t" r="r" b="b"/>
              <a:pathLst>
                <a:path w="7574" h="3745" extrusionOk="0">
                  <a:moveTo>
                    <a:pt x="1" y="0"/>
                  </a:moveTo>
                  <a:lnTo>
                    <a:pt x="1" y="0"/>
                  </a:lnTo>
                  <a:cubicBezTo>
                    <a:pt x="1323" y="2332"/>
                    <a:pt x="3792" y="3744"/>
                    <a:pt x="6428" y="3744"/>
                  </a:cubicBezTo>
                  <a:cubicBezTo>
                    <a:pt x="6808" y="3744"/>
                    <a:pt x="7190" y="3715"/>
                    <a:pt x="7573" y="3655"/>
                  </a:cubicBezTo>
                  <a:lnTo>
                    <a:pt x="7561" y="3655"/>
                  </a:lnTo>
                  <a:cubicBezTo>
                    <a:pt x="5573" y="3334"/>
                    <a:pt x="3799" y="2215"/>
                    <a:pt x="2656" y="560"/>
                  </a:cubicBezTo>
                  <a:cubicBezTo>
                    <a:pt x="2489" y="607"/>
                    <a:pt x="2323" y="631"/>
                    <a:pt x="2156" y="631"/>
                  </a:cubicBezTo>
                  <a:lnTo>
                    <a:pt x="1299" y="631"/>
                  </a:lnTo>
                  <a:cubicBezTo>
                    <a:pt x="799" y="631"/>
                    <a:pt x="310" y="393"/>
                    <a:pt x="1" y="0"/>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4"/>
            <p:cNvSpPr/>
            <p:nvPr/>
          </p:nvSpPr>
          <p:spPr>
            <a:xfrm>
              <a:off x="6262018" y="3174885"/>
              <a:ext cx="103806" cy="59516"/>
            </a:xfrm>
            <a:custGeom>
              <a:avLst/>
              <a:gdLst/>
              <a:ahLst/>
              <a:cxnLst/>
              <a:rect l="l" t="t" r="r" b="b"/>
              <a:pathLst>
                <a:path w="3061" h="1755" extrusionOk="0">
                  <a:moveTo>
                    <a:pt x="2242" y="1"/>
                  </a:moveTo>
                  <a:cubicBezTo>
                    <a:pt x="2042" y="1"/>
                    <a:pt x="1827" y="26"/>
                    <a:pt x="1632" y="77"/>
                  </a:cubicBezTo>
                  <a:cubicBezTo>
                    <a:pt x="667" y="363"/>
                    <a:pt x="1" y="1422"/>
                    <a:pt x="179" y="1672"/>
                  </a:cubicBezTo>
                  <a:cubicBezTo>
                    <a:pt x="219" y="1731"/>
                    <a:pt x="298" y="1755"/>
                    <a:pt x="403" y="1755"/>
                  </a:cubicBezTo>
                  <a:cubicBezTo>
                    <a:pt x="769" y="1755"/>
                    <a:pt x="1444" y="1458"/>
                    <a:pt x="1787" y="1291"/>
                  </a:cubicBezTo>
                  <a:cubicBezTo>
                    <a:pt x="2168" y="1089"/>
                    <a:pt x="3061" y="553"/>
                    <a:pt x="2965" y="244"/>
                  </a:cubicBezTo>
                  <a:cubicBezTo>
                    <a:pt x="2912" y="83"/>
                    <a:pt x="2602" y="1"/>
                    <a:pt x="2242" y="1"/>
                  </a:cubicBezTo>
                  <a:close/>
                </a:path>
              </a:pathLst>
            </a:custGeom>
            <a:solidFill>
              <a:srgbClr val="F2D1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4"/>
            <p:cNvSpPr/>
            <p:nvPr/>
          </p:nvSpPr>
          <p:spPr>
            <a:xfrm>
              <a:off x="6069694" y="2753173"/>
              <a:ext cx="185501" cy="171767"/>
            </a:xfrm>
            <a:custGeom>
              <a:avLst/>
              <a:gdLst/>
              <a:ahLst/>
              <a:cxnLst/>
              <a:rect l="l" t="t" r="r" b="b"/>
              <a:pathLst>
                <a:path w="5470" h="5065" extrusionOk="0">
                  <a:moveTo>
                    <a:pt x="1138" y="0"/>
                  </a:moveTo>
                  <a:cubicBezTo>
                    <a:pt x="525" y="0"/>
                    <a:pt x="1" y="793"/>
                    <a:pt x="576" y="1368"/>
                  </a:cubicBezTo>
                  <a:lnTo>
                    <a:pt x="4040" y="4832"/>
                  </a:lnTo>
                  <a:cubicBezTo>
                    <a:pt x="4195" y="4987"/>
                    <a:pt x="4398" y="5065"/>
                    <a:pt x="4600" y="5065"/>
                  </a:cubicBezTo>
                  <a:cubicBezTo>
                    <a:pt x="4802" y="5065"/>
                    <a:pt x="5005" y="4987"/>
                    <a:pt x="5160" y="4832"/>
                  </a:cubicBezTo>
                  <a:cubicBezTo>
                    <a:pt x="5469" y="4523"/>
                    <a:pt x="5469" y="4023"/>
                    <a:pt x="5160" y="3713"/>
                  </a:cubicBezTo>
                  <a:lnTo>
                    <a:pt x="1695" y="249"/>
                  </a:lnTo>
                  <a:cubicBezTo>
                    <a:pt x="1520" y="74"/>
                    <a:pt x="1325" y="0"/>
                    <a:pt x="1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4"/>
            <p:cNvSpPr/>
            <p:nvPr/>
          </p:nvSpPr>
          <p:spPr>
            <a:xfrm>
              <a:off x="6069694" y="2753173"/>
              <a:ext cx="83730" cy="72641"/>
            </a:xfrm>
            <a:custGeom>
              <a:avLst/>
              <a:gdLst/>
              <a:ahLst/>
              <a:cxnLst/>
              <a:rect l="l" t="t" r="r" b="b"/>
              <a:pathLst>
                <a:path w="2469" h="2142" extrusionOk="0">
                  <a:moveTo>
                    <a:pt x="1138" y="0"/>
                  </a:moveTo>
                  <a:cubicBezTo>
                    <a:pt x="525" y="0"/>
                    <a:pt x="1" y="793"/>
                    <a:pt x="576" y="1368"/>
                  </a:cubicBezTo>
                  <a:lnTo>
                    <a:pt x="1350" y="2142"/>
                  </a:lnTo>
                  <a:cubicBezTo>
                    <a:pt x="774" y="1566"/>
                    <a:pt x="1298" y="774"/>
                    <a:pt x="1912" y="774"/>
                  </a:cubicBezTo>
                  <a:cubicBezTo>
                    <a:pt x="2099" y="774"/>
                    <a:pt x="2294" y="848"/>
                    <a:pt x="2469" y="1022"/>
                  </a:cubicBezTo>
                  <a:lnTo>
                    <a:pt x="1695" y="249"/>
                  </a:lnTo>
                  <a:cubicBezTo>
                    <a:pt x="1520" y="74"/>
                    <a:pt x="1325" y="0"/>
                    <a:pt x="11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4"/>
            <p:cNvSpPr/>
            <p:nvPr/>
          </p:nvSpPr>
          <p:spPr>
            <a:xfrm>
              <a:off x="6166518" y="2845654"/>
              <a:ext cx="182348" cy="173971"/>
            </a:xfrm>
            <a:custGeom>
              <a:avLst/>
              <a:gdLst/>
              <a:ahLst/>
              <a:cxnLst/>
              <a:rect l="l" t="t" r="r" b="b"/>
              <a:pathLst>
                <a:path w="5377" h="5130" extrusionOk="0">
                  <a:moveTo>
                    <a:pt x="697" y="1"/>
                  </a:moveTo>
                  <a:cubicBezTo>
                    <a:pt x="323" y="1"/>
                    <a:pt x="1" y="498"/>
                    <a:pt x="364" y="843"/>
                  </a:cubicBezTo>
                  <a:lnTo>
                    <a:pt x="4507" y="4987"/>
                  </a:lnTo>
                  <a:cubicBezTo>
                    <a:pt x="4603" y="5082"/>
                    <a:pt x="4725" y="5130"/>
                    <a:pt x="4847" y="5130"/>
                  </a:cubicBezTo>
                  <a:cubicBezTo>
                    <a:pt x="4969" y="5130"/>
                    <a:pt x="5091" y="5082"/>
                    <a:pt x="5186" y="4987"/>
                  </a:cubicBezTo>
                  <a:cubicBezTo>
                    <a:pt x="5376" y="4796"/>
                    <a:pt x="5376" y="4487"/>
                    <a:pt x="5186" y="4308"/>
                  </a:cubicBezTo>
                  <a:lnTo>
                    <a:pt x="1043" y="165"/>
                  </a:lnTo>
                  <a:cubicBezTo>
                    <a:pt x="935" y="49"/>
                    <a:pt x="814" y="1"/>
                    <a:pt x="6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4"/>
            <p:cNvSpPr/>
            <p:nvPr/>
          </p:nvSpPr>
          <p:spPr>
            <a:xfrm>
              <a:off x="6140370" y="2823814"/>
              <a:ext cx="114828" cy="101127"/>
            </a:xfrm>
            <a:custGeom>
              <a:avLst/>
              <a:gdLst/>
              <a:ahLst/>
              <a:cxnLst/>
              <a:rect l="l" t="t" r="r" b="b"/>
              <a:pathLst>
                <a:path w="3386" h="2982" extrusionOk="0">
                  <a:moveTo>
                    <a:pt x="1138" y="1"/>
                  </a:moveTo>
                  <a:cubicBezTo>
                    <a:pt x="524" y="1"/>
                    <a:pt x="0" y="793"/>
                    <a:pt x="575" y="1368"/>
                  </a:cubicBezTo>
                  <a:lnTo>
                    <a:pt x="1956" y="2749"/>
                  </a:lnTo>
                  <a:cubicBezTo>
                    <a:pt x="2111" y="2904"/>
                    <a:pt x="2314" y="2982"/>
                    <a:pt x="2516" y="2982"/>
                  </a:cubicBezTo>
                  <a:cubicBezTo>
                    <a:pt x="2718" y="2982"/>
                    <a:pt x="2921" y="2904"/>
                    <a:pt x="3076" y="2749"/>
                  </a:cubicBezTo>
                  <a:cubicBezTo>
                    <a:pt x="3385" y="2440"/>
                    <a:pt x="3385" y="1940"/>
                    <a:pt x="3076" y="1630"/>
                  </a:cubicBezTo>
                  <a:lnTo>
                    <a:pt x="1695" y="249"/>
                  </a:lnTo>
                  <a:cubicBezTo>
                    <a:pt x="1520" y="74"/>
                    <a:pt x="1325" y="1"/>
                    <a:pt x="1138"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4"/>
            <p:cNvSpPr/>
            <p:nvPr/>
          </p:nvSpPr>
          <p:spPr>
            <a:xfrm>
              <a:off x="6255066" y="2931489"/>
              <a:ext cx="90648" cy="82136"/>
            </a:xfrm>
            <a:custGeom>
              <a:avLst/>
              <a:gdLst/>
              <a:ahLst/>
              <a:cxnLst/>
              <a:rect l="l" t="t" r="r" b="b"/>
              <a:pathLst>
                <a:path w="2673" h="2422" extrusionOk="0">
                  <a:moveTo>
                    <a:pt x="1303" y="0"/>
                  </a:moveTo>
                  <a:cubicBezTo>
                    <a:pt x="1244" y="0"/>
                    <a:pt x="1188" y="21"/>
                    <a:pt x="1146" y="63"/>
                  </a:cubicBezTo>
                  <a:lnTo>
                    <a:pt x="182" y="1015"/>
                  </a:lnTo>
                  <a:cubicBezTo>
                    <a:pt x="1" y="1178"/>
                    <a:pt x="157" y="1417"/>
                    <a:pt x="337" y="1417"/>
                  </a:cubicBezTo>
                  <a:cubicBezTo>
                    <a:pt x="393" y="1417"/>
                    <a:pt x="452" y="1394"/>
                    <a:pt x="503" y="1337"/>
                  </a:cubicBezTo>
                  <a:lnTo>
                    <a:pt x="1468" y="384"/>
                  </a:lnTo>
                  <a:cubicBezTo>
                    <a:pt x="1551" y="289"/>
                    <a:pt x="1551" y="146"/>
                    <a:pt x="1468" y="63"/>
                  </a:cubicBezTo>
                  <a:cubicBezTo>
                    <a:pt x="1420" y="21"/>
                    <a:pt x="1361" y="0"/>
                    <a:pt x="1303" y="0"/>
                  </a:cubicBezTo>
                  <a:close/>
                  <a:moveTo>
                    <a:pt x="1814" y="503"/>
                  </a:moveTo>
                  <a:cubicBezTo>
                    <a:pt x="1756" y="503"/>
                    <a:pt x="1700" y="527"/>
                    <a:pt x="1658" y="575"/>
                  </a:cubicBezTo>
                  <a:lnTo>
                    <a:pt x="694" y="1527"/>
                  </a:lnTo>
                  <a:cubicBezTo>
                    <a:pt x="513" y="1690"/>
                    <a:pt x="669" y="1929"/>
                    <a:pt x="849" y="1929"/>
                  </a:cubicBezTo>
                  <a:cubicBezTo>
                    <a:pt x="905" y="1929"/>
                    <a:pt x="964" y="1905"/>
                    <a:pt x="1015" y="1849"/>
                  </a:cubicBezTo>
                  <a:lnTo>
                    <a:pt x="1980" y="896"/>
                  </a:lnTo>
                  <a:cubicBezTo>
                    <a:pt x="2063" y="801"/>
                    <a:pt x="2063" y="658"/>
                    <a:pt x="1980" y="575"/>
                  </a:cubicBezTo>
                  <a:cubicBezTo>
                    <a:pt x="1932" y="527"/>
                    <a:pt x="1873" y="503"/>
                    <a:pt x="1814" y="503"/>
                  </a:cubicBezTo>
                  <a:close/>
                  <a:moveTo>
                    <a:pt x="2339" y="1001"/>
                  </a:moveTo>
                  <a:cubicBezTo>
                    <a:pt x="2282" y="1001"/>
                    <a:pt x="2222" y="1026"/>
                    <a:pt x="2170" y="1087"/>
                  </a:cubicBezTo>
                  <a:lnTo>
                    <a:pt x="1206" y="2039"/>
                  </a:lnTo>
                  <a:cubicBezTo>
                    <a:pt x="1067" y="2205"/>
                    <a:pt x="1208" y="2421"/>
                    <a:pt x="1378" y="2421"/>
                  </a:cubicBezTo>
                  <a:cubicBezTo>
                    <a:pt x="1427" y="2421"/>
                    <a:pt x="1479" y="2403"/>
                    <a:pt x="1527" y="2361"/>
                  </a:cubicBezTo>
                  <a:lnTo>
                    <a:pt x="2492" y="1408"/>
                  </a:lnTo>
                  <a:cubicBezTo>
                    <a:pt x="2672" y="1246"/>
                    <a:pt x="2517" y="1001"/>
                    <a:pt x="2339" y="100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4"/>
            <p:cNvSpPr/>
            <p:nvPr/>
          </p:nvSpPr>
          <p:spPr>
            <a:xfrm>
              <a:off x="6253608" y="2929149"/>
              <a:ext cx="109978" cy="104688"/>
            </a:xfrm>
            <a:custGeom>
              <a:avLst/>
              <a:gdLst/>
              <a:ahLst/>
              <a:cxnLst/>
              <a:rect l="l" t="t" r="r" b="b"/>
              <a:pathLst>
                <a:path w="3243" h="3087" extrusionOk="0">
                  <a:moveTo>
                    <a:pt x="1917" y="1"/>
                  </a:moveTo>
                  <a:cubicBezTo>
                    <a:pt x="1859" y="1"/>
                    <a:pt x="1802" y="24"/>
                    <a:pt x="1761" y="72"/>
                  </a:cubicBezTo>
                  <a:lnTo>
                    <a:pt x="165" y="1668"/>
                  </a:lnTo>
                  <a:cubicBezTo>
                    <a:pt x="1" y="1823"/>
                    <a:pt x="152" y="2048"/>
                    <a:pt x="327" y="2048"/>
                  </a:cubicBezTo>
                  <a:cubicBezTo>
                    <a:pt x="381" y="2048"/>
                    <a:pt x="437" y="2027"/>
                    <a:pt x="487" y="1977"/>
                  </a:cubicBezTo>
                  <a:lnTo>
                    <a:pt x="2082" y="382"/>
                  </a:lnTo>
                  <a:cubicBezTo>
                    <a:pt x="2166" y="298"/>
                    <a:pt x="2166" y="155"/>
                    <a:pt x="2082" y="72"/>
                  </a:cubicBezTo>
                  <a:cubicBezTo>
                    <a:pt x="2035" y="24"/>
                    <a:pt x="1975" y="1"/>
                    <a:pt x="1917" y="1"/>
                  </a:cubicBezTo>
                  <a:close/>
                  <a:moveTo>
                    <a:pt x="2429" y="510"/>
                  </a:moveTo>
                  <a:cubicBezTo>
                    <a:pt x="2371" y="510"/>
                    <a:pt x="2314" y="530"/>
                    <a:pt x="2273" y="572"/>
                  </a:cubicBezTo>
                  <a:lnTo>
                    <a:pt x="677" y="2180"/>
                  </a:lnTo>
                  <a:cubicBezTo>
                    <a:pt x="530" y="2336"/>
                    <a:pt x="675" y="2550"/>
                    <a:pt x="842" y="2550"/>
                  </a:cubicBezTo>
                  <a:cubicBezTo>
                    <a:pt x="891" y="2550"/>
                    <a:pt x="941" y="2532"/>
                    <a:pt x="987" y="2489"/>
                  </a:cubicBezTo>
                  <a:lnTo>
                    <a:pt x="2594" y="894"/>
                  </a:lnTo>
                  <a:cubicBezTo>
                    <a:pt x="2678" y="810"/>
                    <a:pt x="2678" y="667"/>
                    <a:pt x="2594" y="572"/>
                  </a:cubicBezTo>
                  <a:cubicBezTo>
                    <a:pt x="2547" y="530"/>
                    <a:pt x="2487" y="510"/>
                    <a:pt x="2429" y="510"/>
                  </a:cubicBezTo>
                  <a:close/>
                  <a:moveTo>
                    <a:pt x="2931" y="1028"/>
                  </a:moveTo>
                  <a:cubicBezTo>
                    <a:pt x="2883" y="1028"/>
                    <a:pt x="2832" y="1045"/>
                    <a:pt x="2785" y="1084"/>
                  </a:cubicBezTo>
                  <a:lnTo>
                    <a:pt x="1177" y="2680"/>
                  </a:lnTo>
                  <a:cubicBezTo>
                    <a:pt x="997" y="2842"/>
                    <a:pt x="1158" y="3087"/>
                    <a:pt x="1335" y="3087"/>
                  </a:cubicBezTo>
                  <a:cubicBezTo>
                    <a:pt x="1392" y="3087"/>
                    <a:pt x="1450" y="3062"/>
                    <a:pt x="1499" y="3001"/>
                  </a:cubicBezTo>
                  <a:lnTo>
                    <a:pt x="3094" y="1406"/>
                  </a:lnTo>
                  <a:cubicBezTo>
                    <a:pt x="3243" y="1239"/>
                    <a:pt x="3102" y="1028"/>
                    <a:pt x="2931" y="10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4"/>
            <p:cNvSpPr/>
            <p:nvPr/>
          </p:nvSpPr>
          <p:spPr>
            <a:xfrm>
              <a:off x="6135249" y="2864239"/>
              <a:ext cx="223314" cy="130156"/>
            </a:xfrm>
            <a:custGeom>
              <a:avLst/>
              <a:gdLst/>
              <a:ahLst/>
              <a:cxnLst/>
              <a:rect l="l" t="t" r="r" b="b"/>
              <a:pathLst>
                <a:path w="6585" h="3838" extrusionOk="0">
                  <a:moveTo>
                    <a:pt x="5965" y="1"/>
                  </a:moveTo>
                  <a:cubicBezTo>
                    <a:pt x="5864" y="1"/>
                    <a:pt x="5763" y="63"/>
                    <a:pt x="5739" y="188"/>
                  </a:cubicBezTo>
                  <a:lnTo>
                    <a:pt x="5739" y="331"/>
                  </a:lnTo>
                  <a:lnTo>
                    <a:pt x="5596" y="331"/>
                  </a:lnTo>
                  <a:cubicBezTo>
                    <a:pt x="5346" y="379"/>
                    <a:pt x="5346" y="736"/>
                    <a:pt x="5596" y="784"/>
                  </a:cubicBezTo>
                  <a:lnTo>
                    <a:pt x="5739" y="784"/>
                  </a:lnTo>
                  <a:lnTo>
                    <a:pt x="5739" y="926"/>
                  </a:lnTo>
                  <a:cubicBezTo>
                    <a:pt x="5763" y="1051"/>
                    <a:pt x="5864" y="1114"/>
                    <a:pt x="5965" y="1114"/>
                  </a:cubicBezTo>
                  <a:cubicBezTo>
                    <a:pt x="6066" y="1114"/>
                    <a:pt x="6168" y="1051"/>
                    <a:pt x="6191" y="926"/>
                  </a:cubicBezTo>
                  <a:lnTo>
                    <a:pt x="6191" y="784"/>
                  </a:lnTo>
                  <a:lnTo>
                    <a:pt x="6334" y="784"/>
                  </a:lnTo>
                  <a:cubicBezTo>
                    <a:pt x="6584" y="736"/>
                    <a:pt x="6584" y="379"/>
                    <a:pt x="6334" y="331"/>
                  </a:cubicBezTo>
                  <a:lnTo>
                    <a:pt x="6191" y="331"/>
                  </a:lnTo>
                  <a:lnTo>
                    <a:pt x="6191" y="188"/>
                  </a:lnTo>
                  <a:cubicBezTo>
                    <a:pt x="6168" y="63"/>
                    <a:pt x="6066" y="1"/>
                    <a:pt x="5965" y="1"/>
                  </a:cubicBezTo>
                  <a:close/>
                  <a:moveTo>
                    <a:pt x="625" y="2706"/>
                  </a:moveTo>
                  <a:cubicBezTo>
                    <a:pt x="503" y="2706"/>
                    <a:pt x="381" y="2772"/>
                    <a:pt x="405" y="2903"/>
                  </a:cubicBezTo>
                  <a:lnTo>
                    <a:pt x="405" y="3046"/>
                  </a:lnTo>
                  <a:lnTo>
                    <a:pt x="250" y="3046"/>
                  </a:lnTo>
                  <a:cubicBezTo>
                    <a:pt x="0" y="3093"/>
                    <a:pt x="0" y="3451"/>
                    <a:pt x="250" y="3498"/>
                  </a:cubicBezTo>
                  <a:lnTo>
                    <a:pt x="405" y="3498"/>
                  </a:lnTo>
                  <a:lnTo>
                    <a:pt x="405" y="3641"/>
                  </a:lnTo>
                  <a:cubicBezTo>
                    <a:pt x="381" y="3772"/>
                    <a:pt x="503" y="3838"/>
                    <a:pt x="625" y="3838"/>
                  </a:cubicBezTo>
                  <a:cubicBezTo>
                    <a:pt x="747" y="3838"/>
                    <a:pt x="869" y="3772"/>
                    <a:pt x="845" y="3641"/>
                  </a:cubicBezTo>
                  <a:lnTo>
                    <a:pt x="845" y="3498"/>
                  </a:lnTo>
                  <a:lnTo>
                    <a:pt x="1000" y="3498"/>
                  </a:lnTo>
                  <a:cubicBezTo>
                    <a:pt x="1119" y="3498"/>
                    <a:pt x="1226" y="3391"/>
                    <a:pt x="1226" y="3272"/>
                  </a:cubicBezTo>
                  <a:cubicBezTo>
                    <a:pt x="1226" y="3153"/>
                    <a:pt x="1119" y="3046"/>
                    <a:pt x="1000" y="3046"/>
                  </a:cubicBezTo>
                  <a:lnTo>
                    <a:pt x="845" y="3046"/>
                  </a:lnTo>
                  <a:lnTo>
                    <a:pt x="845" y="2903"/>
                  </a:lnTo>
                  <a:cubicBezTo>
                    <a:pt x="869" y="2772"/>
                    <a:pt x="747" y="2706"/>
                    <a:pt x="625" y="2706"/>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4"/>
            <p:cNvSpPr/>
            <p:nvPr/>
          </p:nvSpPr>
          <p:spPr>
            <a:xfrm>
              <a:off x="6039884" y="2785526"/>
              <a:ext cx="235081" cy="152844"/>
            </a:xfrm>
            <a:custGeom>
              <a:avLst/>
              <a:gdLst/>
              <a:ahLst/>
              <a:cxnLst/>
              <a:rect l="l" t="t" r="r" b="b"/>
              <a:pathLst>
                <a:path w="6932" h="4507" extrusionOk="0">
                  <a:moveTo>
                    <a:pt x="6336" y="0"/>
                  </a:moveTo>
                  <a:cubicBezTo>
                    <a:pt x="6214" y="0"/>
                    <a:pt x="6092" y="63"/>
                    <a:pt x="6110" y="188"/>
                  </a:cubicBezTo>
                  <a:lnTo>
                    <a:pt x="6110" y="342"/>
                  </a:lnTo>
                  <a:lnTo>
                    <a:pt x="5967" y="342"/>
                  </a:lnTo>
                  <a:cubicBezTo>
                    <a:pt x="5956" y="340"/>
                    <a:pt x="5945" y="339"/>
                    <a:pt x="5935" y="339"/>
                  </a:cubicBezTo>
                  <a:cubicBezTo>
                    <a:pt x="5716" y="339"/>
                    <a:pt x="5716" y="786"/>
                    <a:pt x="5935" y="786"/>
                  </a:cubicBezTo>
                  <a:cubicBezTo>
                    <a:pt x="5945" y="786"/>
                    <a:pt x="5956" y="785"/>
                    <a:pt x="5967" y="783"/>
                  </a:cubicBezTo>
                  <a:lnTo>
                    <a:pt x="6110" y="783"/>
                  </a:lnTo>
                  <a:lnTo>
                    <a:pt x="6110" y="938"/>
                  </a:lnTo>
                  <a:cubicBezTo>
                    <a:pt x="6092" y="1063"/>
                    <a:pt x="6214" y="1125"/>
                    <a:pt x="6336" y="1125"/>
                  </a:cubicBezTo>
                  <a:cubicBezTo>
                    <a:pt x="6458" y="1125"/>
                    <a:pt x="6580" y="1063"/>
                    <a:pt x="6563" y="938"/>
                  </a:cubicBezTo>
                  <a:lnTo>
                    <a:pt x="6563" y="783"/>
                  </a:lnTo>
                  <a:lnTo>
                    <a:pt x="6705" y="783"/>
                  </a:lnTo>
                  <a:cubicBezTo>
                    <a:pt x="6834" y="783"/>
                    <a:pt x="6929" y="690"/>
                    <a:pt x="6932" y="563"/>
                  </a:cubicBezTo>
                  <a:lnTo>
                    <a:pt x="6932" y="563"/>
                  </a:lnTo>
                  <a:cubicBezTo>
                    <a:pt x="6932" y="565"/>
                    <a:pt x="6932" y="567"/>
                    <a:pt x="6932" y="569"/>
                  </a:cubicBezTo>
                  <a:lnTo>
                    <a:pt x="6932" y="557"/>
                  </a:lnTo>
                  <a:cubicBezTo>
                    <a:pt x="6932" y="559"/>
                    <a:pt x="6932" y="561"/>
                    <a:pt x="6932" y="563"/>
                  </a:cubicBezTo>
                  <a:cubicBezTo>
                    <a:pt x="6929" y="435"/>
                    <a:pt x="6834" y="342"/>
                    <a:pt x="6705" y="342"/>
                  </a:cubicBezTo>
                  <a:lnTo>
                    <a:pt x="6563" y="342"/>
                  </a:lnTo>
                  <a:lnTo>
                    <a:pt x="6563" y="188"/>
                  </a:lnTo>
                  <a:cubicBezTo>
                    <a:pt x="6580" y="63"/>
                    <a:pt x="6458" y="0"/>
                    <a:pt x="6336" y="0"/>
                  </a:cubicBezTo>
                  <a:close/>
                  <a:moveTo>
                    <a:pt x="621" y="3381"/>
                  </a:moveTo>
                  <a:cubicBezTo>
                    <a:pt x="520" y="3381"/>
                    <a:pt x="419" y="3444"/>
                    <a:pt x="395" y="3569"/>
                  </a:cubicBezTo>
                  <a:lnTo>
                    <a:pt x="395" y="3724"/>
                  </a:lnTo>
                  <a:lnTo>
                    <a:pt x="252" y="3724"/>
                  </a:lnTo>
                  <a:cubicBezTo>
                    <a:pt x="241" y="3722"/>
                    <a:pt x="230" y="3721"/>
                    <a:pt x="220" y="3721"/>
                  </a:cubicBezTo>
                  <a:cubicBezTo>
                    <a:pt x="1" y="3721"/>
                    <a:pt x="1" y="4167"/>
                    <a:pt x="220" y="4167"/>
                  </a:cubicBezTo>
                  <a:cubicBezTo>
                    <a:pt x="230" y="4167"/>
                    <a:pt x="241" y="4166"/>
                    <a:pt x="252" y="4164"/>
                  </a:cubicBezTo>
                  <a:lnTo>
                    <a:pt x="395" y="4164"/>
                  </a:lnTo>
                  <a:lnTo>
                    <a:pt x="395" y="4319"/>
                  </a:lnTo>
                  <a:cubicBezTo>
                    <a:pt x="377" y="4444"/>
                    <a:pt x="499" y="4507"/>
                    <a:pt x="621" y="4507"/>
                  </a:cubicBezTo>
                  <a:cubicBezTo>
                    <a:pt x="743" y="4507"/>
                    <a:pt x="865" y="4444"/>
                    <a:pt x="848" y="4319"/>
                  </a:cubicBezTo>
                  <a:lnTo>
                    <a:pt x="848" y="4164"/>
                  </a:lnTo>
                  <a:lnTo>
                    <a:pt x="990" y="4164"/>
                  </a:lnTo>
                  <a:cubicBezTo>
                    <a:pt x="1002" y="4166"/>
                    <a:pt x="1012" y="4167"/>
                    <a:pt x="1022" y="4167"/>
                  </a:cubicBezTo>
                  <a:cubicBezTo>
                    <a:pt x="1242" y="4167"/>
                    <a:pt x="1242" y="3721"/>
                    <a:pt x="1022" y="3721"/>
                  </a:cubicBezTo>
                  <a:cubicBezTo>
                    <a:pt x="1012" y="3721"/>
                    <a:pt x="1002" y="3722"/>
                    <a:pt x="990" y="3724"/>
                  </a:cubicBezTo>
                  <a:lnTo>
                    <a:pt x="848" y="3724"/>
                  </a:lnTo>
                  <a:lnTo>
                    <a:pt x="848" y="3569"/>
                  </a:lnTo>
                  <a:cubicBezTo>
                    <a:pt x="824" y="3444"/>
                    <a:pt x="723" y="3381"/>
                    <a:pt x="621" y="33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4"/>
            <p:cNvSpPr/>
            <p:nvPr/>
          </p:nvSpPr>
          <p:spPr>
            <a:xfrm>
              <a:off x="6201042" y="2947327"/>
              <a:ext cx="247561" cy="15566"/>
            </a:xfrm>
            <a:custGeom>
              <a:avLst/>
              <a:gdLst/>
              <a:ahLst/>
              <a:cxnLst/>
              <a:rect l="l" t="t" r="r" b="b"/>
              <a:pathLst>
                <a:path w="7300" h="459" extrusionOk="0">
                  <a:moveTo>
                    <a:pt x="310" y="0"/>
                  </a:moveTo>
                  <a:cubicBezTo>
                    <a:pt x="108" y="0"/>
                    <a:pt x="1" y="250"/>
                    <a:pt x="144" y="393"/>
                  </a:cubicBezTo>
                  <a:cubicBezTo>
                    <a:pt x="189" y="439"/>
                    <a:pt x="245" y="459"/>
                    <a:pt x="300" y="459"/>
                  </a:cubicBezTo>
                  <a:cubicBezTo>
                    <a:pt x="420" y="459"/>
                    <a:pt x="537" y="365"/>
                    <a:pt x="537" y="227"/>
                  </a:cubicBezTo>
                  <a:cubicBezTo>
                    <a:pt x="537" y="108"/>
                    <a:pt x="429" y="0"/>
                    <a:pt x="310" y="0"/>
                  </a:cubicBezTo>
                  <a:close/>
                  <a:moveTo>
                    <a:pt x="7073" y="0"/>
                  </a:moveTo>
                  <a:cubicBezTo>
                    <a:pt x="6871" y="0"/>
                    <a:pt x="6775" y="239"/>
                    <a:pt x="6918" y="393"/>
                  </a:cubicBezTo>
                  <a:cubicBezTo>
                    <a:pt x="6960" y="439"/>
                    <a:pt x="7013" y="459"/>
                    <a:pt x="7067" y="459"/>
                  </a:cubicBezTo>
                  <a:cubicBezTo>
                    <a:pt x="7183" y="459"/>
                    <a:pt x="7299" y="365"/>
                    <a:pt x="7299" y="227"/>
                  </a:cubicBezTo>
                  <a:cubicBezTo>
                    <a:pt x="7299" y="108"/>
                    <a:pt x="7204" y="0"/>
                    <a:pt x="7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4"/>
            <p:cNvSpPr/>
            <p:nvPr/>
          </p:nvSpPr>
          <p:spPr>
            <a:xfrm>
              <a:off x="6224069" y="2939662"/>
              <a:ext cx="170817" cy="76642"/>
            </a:xfrm>
            <a:custGeom>
              <a:avLst/>
              <a:gdLst/>
              <a:ahLst/>
              <a:cxnLst/>
              <a:rect l="l" t="t" r="r" b="b"/>
              <a:pathLst>
                <a:path w="5037" h="2260" extrusionOk="0">
                  <a:moveTo>
                    <a:pt x="4513" y="0"/>
                  </a:moveTo>
                  <a:cubicBezTo>
                    <a:pt x="4311" y="0"/>
                    <a:pt x="4215" y="250"/>
                    <a:pt x="4358" y="393"/>
                  </a:cubicBezTo>
                  <a:cubicBezTo>
                    <a:pt x="4403" y="438"/>
                    <a:pt x="4458" y="459"/>
                    <a:pt x="4512" y="459"/>
                  </a:cubicBezTo>
                  <a:cubicBezTo>
                    <a:pt x="4628" y="459"/>
                    <a:pt x="4739" y="365"/>
                    <a:pt x="4739" y="226"/>
                  </a:cubicBezTo>
                  <a:cubicBezTo>
                    <a:pt x="4739" y="107"/>
                    <a:pt x="4644" y="0"/>
                    <a:pt x="4513" y="0"/>
                  </a:cubicBezTo>
                  <a:close/>
                  <a:moveTo>
                    <a:pt x="4811" y="1203"/>
                  </a:moveTo>
                  <a:cubicBezTo>
                    <a:pt x="4813" y="1203"/>
                    <a:pt x="4814" y="1203"/>
                    <a:pt x="4816" y="1203"/>
                  </a:cubicBezTo>
                  <a:lnTo>
                    <a:pt x="4816" y="1203"/>
                  </a:lnTo>
                  <a:cubicBezTo>
                    <a:pt x="4818" y="1203"/>
                    <a:pt x="4820" y="1203"/>
                    <a:pt x="4822" y="1203"/>
                  </a:cubicBezTo>
                  <a:close/>
                  <a:moveTo>
                    <a:pt x="4816" y="1203"/>
                  </a:moveTo>
                  <a:cubicBezTo>
                    <a:pt x="4606" y="1207"/>
                    <a:pt x="4502" y="1442"/>
                    <a:pt x="4644" y="1596"/>
                  </a:cubicBezTo>
                  <a:cubicBezTo>
                    <a:pt x="4689" y="1641"/>
                    <a:pt x="4745" y="1661"/>
                    <a:pt x="4801" y="1661"/>
                  </a:cubicBezTo>
                  <a:cubicBezTo>
                    <a:pt x="4920" y="1661"/>
                    <a:pt x="5037" y="1567"/>
                    <a:pt x="5037" y="1429"/>
                  </a:cubicBezTo>
                  <a:cubicBezTo>
                    <a:pt x="5037" y="1300"/>
                    <a:pt x="4944" y="1206"/>
                    <a:pt x="4816" y="1203"/>
                  </a:cubicBezTo>
                  <a:close/>
                  <a:moveTo>
                    <a:pt x="310" y="1810"/>
                  </a:moveTo>
                  <a:cubicBezTo>
                    <a:pt x="108" y="1810"/>
                    <a:pt x="0" y="2048"/>
                    <a:pt x="143" y="2191"/>
                  </a:cubicBezTo>
                  <a:cubicBezTo>
                    <a:pt x="190" y="2238"/>
                    <a:pt x="249" y="2259"/>
                    <a:pt x="307" y="2259"/>
                  </a:cubicBezTo>
                  <a:cubicBezTo>
                    <a:pt x="424" y="2259"/>
                    <a:pt x="536" y="2172"/>
                    <a:pt x="536" y="2036"/>
                  </a:cubicBezTo>
                  <a:cubicBezTo>
                    <a:pt x="524" y="1905"/>
                    <a:pt x="429" y="1810"/>
                    <a:pt x="310" y="1810"/>
                  </a:cubicBezTo>
                  <a:close/>
                  <a:moveTo>
                    <a:pt x="4215" y="1810"/>
                  </a:moveTo>
                  <a:cubicBezTo>
                    <a:pt x="4013" y="1810"/>
                    <a:pt x="3918" y="2048"/>
                    <a:pt x="4060" y="2191"/>
                  </a:cubicBezTo>
                  <a:cubicBezTo>
                    <a:pt x="4108" y="2238"/>
                    <a:pt x="4165" y="2259"/>
                    <a:pt x="4221" y="2259"/>
                  </a:cubicBezTo>
                  <a:cubicBezTo>
                    <a:pt x="4335" y="2259"/>
                    <a:pt x="4441" y="2172"/>
                    <a:pt x="4441" y="2036"/>
                  </a:cubicBezTo>
                  <a:cubicBezTo>
                    <a:pt x="4441" y="1905"/>
                    <a:pt x="4346" y="1810"/>
                    <a:pt x="4215" y="18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4"/>
            <p:cNvSpPr/>
            <p:nvPr/>
          </p:nvSpPr>
          <p:spPr>
            <a:xfrm>
              <a:off x="6020147" y="3070059"/>
              <a:ext cx="397760" cy="61009"/>
            </a:xfrm>
            <a:custGeom>
              <a:avLst/>
              <a:gdLst/>
              <a:ahLst/>
              <a:cxnLst/>
              <a:rect l="l" t="t" r="r" b="b"/>
              <a:pathLst>
                <a:path w="11729" h="1799" extrusionOk="0">
                  <a:moveTo>
                    <a:pt x="453" y="1"/>
                  </a:moveTo>
                  <a:cubicBezTo>
                    <a:pt x="203" y="1"/>
                    <a:pt x="1" y="203"/>
                    <a:pt x="1" y="453"/>
                  </a:cubicBezTo>
                  <a:lnTo>
                    <a:pt x="1" y="1358"/>
                  </a:lnTo>
                  <a:cubicBezTo>
                    <a:pt x="1" y="1596"/>
                    <a:pt x="203" y="1799"/>
                    <a:pt x="453" y="1799"/>
                  </a:cubicBezTo>
                  <a:lnTo>
                    <a:pt x="1656" y="1799"/>
                  </a:lnTo>
                  <a:cubicBezTo>
                    <a:pt x="1894" y="1799"/>
                    <a:pt x="2096" y="1596"/>
                    <a:pt x="2096" y="1358"/>
                  </a:cubicBezTo>
                  <a:lnTo>
                    <a:pt x="2096" y="453"/>
                  </a:lnTo>
                  <a:cubicBezTo>
                    <a:pt x="2096" y="203"/>
                    <a:pt x="1894" y="1"/>
                    <a:pt x="1656" y="1"/>
                  </a:cubicBezTo>
                  <a:close/>
                  <a:moveTo>
                    <a:pt x="5263" y="1"/>
                  </a:moveTo>
                  <a:cubicBezTo>
                    <a:pt x="5025" y="1"/>
                    <a:pt x="4823" y="203"/>
                    <a:pt x="4823" y="453"/>
                  </a:cubicBezTo>
                  <a:lnTo>
                    <a:pt x="4823" y="1358"/>
                  </a:lnTo>
                  <a:cubicBezTo>
                    <a:pt x="4823" y="1596"/>
                    <a:pt x="5025" y="1799"/>
                    <a:pt x="5263" y="1799"/>
                  </a:cubicBezTo>
                  <a:lnTo>
                    <a:pt x="6466" y="1799"/>
                  </a:lnTo>
                  <a:cubicBezTo>
                    <a:pt x="6716" y="1799"/>
                    <a:pt x="6918" y="1596"/>
                    <a:pt x="6918" y="1358"/>
                  </a:cubicBezTo>
                  <a:lnTo>
                    <a:pt x="6918" y="453"/>
                  </a:lnTo>
                  <a:cubicBezTo>
                    <a:pt x="6918" y="203"/>
                    <a:pt x="6716" y="1"/>
                    <a:pt x="6466" y="1"/>
                  </a:cubicBezTo>
                  <a:close/>
                  <a:moveTo>
                    <a:pt x="10085" y="1"/>
                  </a:moveTo>
                  <a:cubicBezTo>
                    <a:pt x="9835" y="1"/>
                    <a:pt x="9633" y="203"/>
                    <a:pt x="9633" y="453"/>
                  </a:cubicBezTo>
                  <a:lnTo>
                    <a:pt x="9633" y="1358"/>
                  </a:lnTo>
                  <a:cubicBezTo>
                    <a:pt x="9633" y="1596"/>
                    <a:pt x="9835" y="1799"/>
                    <a:pt x="10085" y="1799"/>
                  </a:cubicBezTo>
                  <a:lnTo>
                    <a:pt x="11288" y="1799"/>
                  </a:lnTo>
                  <a:cubicBezTo>
                    <a:pt x="11526" y="1799"/>
                    <a:pt x="11728" y="1596"/>
                    <a:pt x="11728" y="1358"/>
                  </a:cubicBezTo>
                  <a:lnTo>
                    <a:pt x="11728" y="453"/>
                  </a:lnTo>
                  <a:cubicBezTo>
                    <a:pt x="11728" y="203"/>
                    <a:pt x="11526" y="1"/>
                    <a:pt x="112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4"/>
            <p:cNvSpPr/>
            <p:nvPr/>
          </p:nvSpPr>
          <p:spPr>
            <a:xfrm>
              <a:off x="6035510" y="3080165"/>
              <a:ext cx="361812" cy="30420"/>
            </a:xfrm>
            <a:custGeom>
              <a:avLst/>
              <a:gdLst/>
              <a:ahLst/>
              <a:cxnLst/>
              <a:rect l="l" t="t" r="r" b="b"/>
              <a:pathLst>
                <a:path w="10669" h="897" extrusionOk="0">
                  <a:moveTo>
                    <a:pt x="607" y="1"/>
                  </a:moveTo>
                  <a:cubicBezTo>
                    <a:pt x="203" y="1"/>
                    <a:pt x="0" y="489"/>
                    <a:pt x="286" y="763"/>
                  </a:cubicBezTo>
                  <a:cubicBezTo>
                    <a:pt x="379" y="855"/>
                    <a:pt x="492" y="897"/>
                    <a:pt x="602" y="897"/>
                  </a:cubicBezTo>
                  <a:cubicBezTo>
                    <a:pt x="831" y="897"/>
                    <a:pt x="1048" y="718"/>
                    <a:pt x="1048" y="453"/>
                  </a:cubicBezTo>
                  <a:cubicBezTo>
                    <a:pt x="1048" y="203"/>
                    <a:pt x="846" y="1"/>
                    <a:pt x="607" y="1"/>
                  </a:cubicBezTo>
                  <a:close/>
                  <a:moveTo>
                    <a:pt x="5406" y="1"/>
                  </a:moveTo>
                  <a:cubicBezTo>
                    <a:pt x="5013" y="1"/>
                    <a:pt x="4810" y="489"/>
                    <a:pt x="5096" y="763"/>
                  </a:cubicBezTo>
                  <a:cubicBezTo>
                    <a:pt x="5185" y="855"/>
                    <a:pt x="5297" y="897"/>
                    <a:pt x="5407" y="897"/>
                  </a:cubicBezTo>
                  <a:cubicBezTo>
                    <a:pt x="5636" y="897"/>
                    <a:pt x="5858" y="718"/>
                    <a:pt x="5858" y="453"/>
                  </a:cubicBezTo>
                  <a:cubicBezTo>
                    <a:pt x="5858" y="203"/>
                    <a:pt x="5656" y="1"/>
                    <a:pt x="5406" y="1"/>
                  </a:cubicBezTo>
                  <a:close/>
                  <a:moveTo>
                    <a:pt x="10228" y="1"/>
                  </a:moveTo>
                  <a:cubicBezTo>
                    <a:pt x="9823" y="1"/>
                    <a:pt x="9632" y="489"/>
                    <a:pt x="9906" y="763"/>
                  </a:cubicBezTo>
                  <a:cubicBezTo>
                    <a:pt x="9999" y="855"/>
                    <a:pt x="10112" y="897"/>
                    <a:pt x="10222" y="897"/>
                  </a:cubicBezTo>
                  <a:cubicBezTo>
                    <a:pt x="10451" y="897"/>
                    <a:pt x="10668" y="718"/>
                    <a:pt x="10668" y="453"/>
                  </a:cubicBezTo>
                  <a:cubicBezTo>
                    <a:pt x="10668" y="203"/>
                    <a:pt x="10466" y="1"/>
                    <a:pt x="10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54"/>
            <p:cNvSpPr/>
            <p:nvPr/>
          </p:nvSpPr>
          <p:spPr>
            <a:xfrm>
              <a:off x="5970090" y="3059173"/>
              <a:ext cx="499904" cy="76337"/>
            </a:xfrm>
            <a:custGeom>
              <a:avLst/>
              <a:gdLst/>
              <a:ahLst/>
              <a:cxnLst/>
              <a:rect l="l" t="t" r="r" b="b"/>
              <a:pathLst>
                <a:path w="14741" h="2251" extrusionOk="0">
                  <a:moveTo>
                    <a:pt x="3132" y="453"/>
                  </a:moveTo>
                  <a:cubicBezTo>
                    <a:pt x="3215" y="453"/>
                    <a:pt x="3310" y="512"/>
                    <a:pt x="3334" y="608"/>
                  </a:cubicBezTo>
                  <a:lnTo>
                    <a:pt x="3203" y="608"/>
                  </a:lnTo>
                  <a:cubicBezTo>
                    <a:pt x="2953" y="643"/>
                    <a:pt x="2953" y="1012"/>
                    <a:pt x="3203" y="1048"/>
                  </a:cubicBezTo>
                  <a:lnTo>
                    <a:pt x="3346" y="1048"/>
                  </a:lnTo>
                  <a:lnTo>
                    <a:pt x="3358" y="1584"/>
                  </a:lnTo>
                  <a:cubicBezTo>
                    <a:pt x="3346" y="1703"/>
                    <a:pt x="3251" y="1798"/>
                    <a:pt x="3132" y="1810"/>
                  </a:cubicBezTo>
                  <a:lnTo>
                    <a:pt x="1929" y="1810"/>
                  </a:lnTo>
                  <a:cubicBezTo>
                    <a:pt x="1798" y="1810"/>
                    <a:pt x="1703" y="1703"/>
                    <a:pt x="1703" y="1584"/>
                  </a:cubicBezTo>
                  <a:lnTo>
                    <a:pt x="1703" y="1048"/>
                  </a:lnTo>
                  <a:lnTo>
                    <a:pt x="1846" y="1048"/>
                  </a:lnTo>
                  <a:cubicBezTo>
                    <a:pt x="2096" y="1012"/>
                    <a:pt x="2096" y="643"/>
                    <a:pt x="1846" y="608"/>
                  </a:cubicBezTo>
                  <a:lnTo>
                    <a:pt x="1715" y="608"/>
                  </a:lnTo>
                  <a:cubicBezTo>
                    <a:pt x="1739" y="512"/>
                    <a:pt x="1822" y="453"/>
                    <a:pt x="1917" y="453"/>
                  </a:cubicBezTo>
                  <a:close/>
                  <a:moveTo>
                    <a:pt x="7978" y="453"/>
                  </a:moveTo>
                  <a:cubicBezTo>
                    <a:pt x="8061" y="453"/>
                    <a:pt x="8156" y="512"/>
                    <a:pt x="8180" y="608"/>
                  </a:cubicBezTo>
                  <a:lnTo>
                    <a:pt x="8168" y="608"/>
                  </a:lnTo>
                  <a:cubicBezTo>
                    <a:pt x="7918" y="643"/>
                    <a:pt x="7918" y="1012"/>
                    <a:pt x="8168" y="1048"/>
                  </a:cubicBezTo>
                  <a:lnTo>
                    <a:pt x="8192" y="1048"/>
                  </a:lnTo>
                  <a:lnTo>
                    <a:pt x="8192" y="1584"/>
                  </a:lnTo>
                  <a:cubicBezTo>
                    <a:pt x="8192" y="1703"/>
                    <a:pt x="8097" y="1798"/>
                    <a:pt x="7978" y="1810"/>
                  </a:cubicBezTo>
                  <a:lnTo>
                    <a:pt x="6763" y="1810"/>
                  </a:lnTo>
                  <a:cubicBezTo>
                    <a:pt x="6644" y="1810"/>
                    <a:pt x="6537" y="1703"/>
                    <a:pt x="6537" y="1584"/>
                  </a:cubicBezTo>
                  <a:lnTo>
                    <a:pt x="6537" y="1048"/>
                  </a:lnTo>
                  <a:lnTo>
                    <a:pt x="6585" y="1048"/>
                  </a:lnTo>
                  <a:cubicBezTo>
                    <a:pt x="6835" y="1012"/>
                    <a:pt x="6835" y="643"/>
                    <a:pt x="6585" y="608"/>
                  </a:cubicBezTo>
                  <a:lnTo>
                    <a:pt x="6561" y="608"/>
                  </a:lnTo>
                  <a:cubicBezTo>
                    <a:pt x="6585" y="512"/>
                    <a:pt x="6668" y="453"/>
                    <a:pt x="6763" y="453"/>
                  </a:cubicBezTo>
                  <a:close/>
                  <a:moveTo>
                    <a:pt x="12752" y="453"/>
                  </a:moveTo>
                  <a:cubicBezTo>
                    <a:pt x="12847" y="453"/>
                    <a:pt x="12931" y="512"/>
                    <a:pt x="12966" y="608"/>
                  </a:cubicBezTo>
                  <a:lnTo>
                    <a:pt x="12823" y="608"/>
                  </a:lnTo>
                  <a:cubicBezTo>
                    <a:pt x="12573" y="643"/>
                    <a:pt x="12573" y="1012"/>
                    <a:pt x="12823" y="1048"/>
                  </a:cubicBezTo>
                  <a:lnTo>
                    <a:pt x="12978" y="1048"/>
                  </a:lnTo>
                  <a:lnTo>
                    <a:pt x="12978" y="1584"/>
                  </a:lnTo>
                  <a:cubicBezTo>
                    <a:pt x="12978" y="1703"/>
                    <a:pt x="12883" y="1810"/>
                    <a:pt x="12752" y="1810"/>
                  </a:cubicBezTo>
                  <a:lnTo>
                    <a:pt x="11549" y="1810"/>
                  </a:lnTo>
                  <a:cubicBezTo>
                    <a:pt x="11430" y="1810"/>
                    <a:pt x="11323" y="1703"/>
                    <a:pt x="11323" y="1584"/>
                  </a:cubicBezTo>
                  <a:lnTo>
                    <a:pt x="11323" y="1048"/>
                  </a:lnTo>
                  <a:lnTo>
                    <a:pt x="11478" y="1048"/>
                  </a:lnTo>
                  <a:cubicBezTo>
                    <a:pt x="11728" y="1012"/>
                    <a:pt x="11728" y="643"/>
                    <a:pt x="11478" y="608"/>
                  </a:cubicBezTo>
                  <a:lnTo>
                    <a:pt x="11335" y="608"/>
                  </a:lnTo>
                  <a:cubicBezTo>
                    <a:pt x="11371" y="512"/>
                    <a:pt x="11454" y="453"/>
                    <a:pt x="11549" y="453"/>
                  </a:cubicBezTo>
                  <a:close/>
                  <a:moveTo>
                    <a:pt x="1929" y="0"/>
                  </a:moveTo>
                  <a:cubicBezTo>
                    <a:pt x="1584" y="0"/>
                    <a:pt x="1298" y="262"/>
                    <a:pt x="1251" y="596"/>
                  </a:cubicBezTo>
                  <a:lnTo>
                    <a:pt x="262" y="596"/>
                  </a:lnTo>
                  <a:cubicBezTo>
                    <a:pt x="0" y="643"/>
                    <a:pt x="0" y="1001"/>
                    <a:pt x="262" y="1048"/>
                  </a:cubicBezTo>
                  <a:lnTo>
                    <a:pt x="1251" y="1048"/>
                  </a:lnTo>
                  <a:lnTo>
                    <a:pt x="1251" y="1572"/>
                  </a:lnTo>
                  <a:cubicBezTo>
                    <a:pt x="1251" y="1941"/>
                    <a:pt x="1560" y="2251"/>
                    <a:pt x="1929" y="2251"/>
                  </a:cubicBezTo>
                  <a:lnTo>
                    <a:pt x="3132" y="2251"/>
                  </a:lnTo>
                  <a:cubicBezTo>
                    <a:pt x="3501" y="2251"/>
                    <a:pt x="3810" y="1941"/>
                    <a:pt x="3810" y="1572"/>
                  </a:cubicBezTo>
                  <a:lnTo>
                    <a:pt x="3810" y="1048"/>
                  </a:lnTo>
                  <a:lnTo>
                    <a:pt x="6096" y="1048"/>
                  </a:lnTo>
                  <a:lnTo>
                    <a:pt x="6096" y="1572"/>
                  </a:lnTo>
                  <a:cubicBezTo>
                    <a:pt x="6096" y="1941"/>
                    <a:pt x="6394" y="2251"/>
                    <a:pt x="6775" y="2251"/>
                  </a:cubicBezTo>
                  <a:lnTo>
                    <a:pt x="7978" y="2251"/>
                  </a:lnTo>
                  <a:cubicBezTo>
                    <a:pt x="8347" y="2251"/>
                    <a:pt x="8656" y="1941"/>
                    <a:pt x="8656" y="1572"/>
                  </a:cubicBezTo>
                  <a:lnTo>
                    <a:pt x="8656" y="1048"/>
                  </a:lnTo>
                  <a:lnTo>
                    <a:pt x="10883" y="1048"/>
                  </a:lnTo>
                  <a:lnTo>
                    <a:pt x="10883" y="1572"/>
                  </a:lnTo>
                  <a:cubicBezTo>
                    <a:pt x="10883" y="1941"/>
                    <a:pt x="11192" y="2251"/>
                    <a:pt x="11561" y="2251"/>
                  </a:cubicBezTo>
                  <a:lnTo>
                    <a:pt x="12764" y="2251"/>
                  </a:lnTo>
                  <a:cubicBezTo>
                    <a:pt x="13133" y="2251"/>
                    <a:pt x="13443" y="1941"/>
                    <a:pt x="13443" y="1572"/>
                  </a:cubicBezTo>
                  <a:lnTo>
                    <a:pt x="13443" y="1048"/>
                  </a:lnTo>
                  <a:lnTo>
                    <a:pt x="14478" y="1048"/>
                  </a:lnTo>
                  <a:cubicBezTo>
                    <a:pt x="14740" y="1001"/>
                    <a:pt x="14740" y="643"/>
                    <a:pt x="14478" y="596"/>
                  </a:cubicBezTo>
                  <a:lnTo>
                    <a:pt x="13431" y="596"/>
                  </a:lnTo>
                  <a:cubicBezTo>
                    <a:pt x="13383" y="262"/>
                    <a:pt x="13097" y="0"/>
                    <a:pt x="12752" y="0"/>
                  </a:cubicBezTo>
                  <a:lnTo>
                    <a:pt x="11549" y="0"/>
                  </a:lnTo>
                  <a:cubicBezTo>
                    <a:pt x="11216" y="0"/>
                    <a:pt x="10918" y="262"/>
                    <a:pt x="10883" y="596"/>
                  </a:cubicBezTo>
                  <a:lnTo>
                    <a:pt x="8644" y="596"/>
                  </a:lnTo>
                  <a:cubicBezTo>
                    <a:pt x="8609" y="262"/>
                    <a:pt x="8323" y="0"/>
                    <a:pt x="7978" y="0"/>
                  </a:cubicBezTo>
                  <a:lnTo>
                    <a:pt x="6775" y="0"/>
                  </a:lnTo>
                  <a:cubicBezTo>
                    <a:pt x="6430" y="0"/>
                    <a:pt x="6144" y="262"/>
                    <a:pt x="6096" y="596"/>
                  </a:cubicBezTo>
                  <a:lnTo>
                    <a:pt x="3810" y="596"/>
                  </a:lnTo>
                  <a:cubicBezTo>
                    <a:pt x="3763" y="262"/>
                    <a:pt x="3477" y="0"/>
                    <a:pt x="3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4"/>
            <p:cNvSpPr/>
            <p:nvPr/>
          </p:nvSpPr>
          <p:spPr>
            <a:xfrm>
              <a:off x="6050838" y="3058766"/>
              <a:ext cx="374733" cy="52124"/>
            </a:xfrm>
            <a:custGeom>
              <a:avLst/>
              <a:gdLst/>
              <a:ahLst/>
              <a:cxnLst/>
              <a:rect l="l" t="t" r="r" b="b"/>
              <a:pathLst>
                <a:path w="11050" h="1537" extrusionOk="0">
                  <a:moveTo>
                    <a:pt x="5585" y="1"/>
                  </a:moveTo>
                  <a:lnTo>
                    <a:pt x="5585" y="12"/>
                  </a:lnTo>
                  <a:lnTo>
                    <a:pt x="5061" y="12"/>
                  </a:lnTo>
                  <a:cubicBezTo>
                    <a:pt x="4942" y="12"/>
                    <a:pt x="4835" y="108"/>
                    <a:pt x="4835" y="227"/>
                  </a:cubicBezTo>
                  <a:cubicBezTo>
                    <a:pt x="4835" y="358"/>
                    <a:pt x="4942" y="453"/>
                    <a:pt x="5061" y="453"/>
                  </a:cubicBezTo>
                  <a:lnTo>
                    <a:pt x="5585" y="453"/>
                  </a:lnTo>
                  <a:cubicBezTo>
                    <a:pt x="5716" y="453"/>
                    <a:pt x="5811" y="560"/>
                    <a:pt x="5811" y="679"/>
                  </a:cubicBezTo>
                  <a:lnTo>
                    <a:pt x="5811" y="1298"/>
                  </a:lnTo>
                  <a:cubicBezTo>
                    <a:pt x="5811" y="1429"/>
                    <a:pt x="5918" y="1525"/>
                    <a:pt x="6037" y="1525"/>
                  </a:cubicBezTo>
                  <a:cubicBezTo>
                    <a:pt x="6156" y="1525"/>
                    <a:pt x="6263" y="1429"/>
                    <a:pt x="6263" y="1298"/>
                  </a:cubicBezTo>
                  <a:lnTo>
                    <a:pt x="6263" y="679"/>
                  </a:lnTo>
                  <a:cubicBezTo>
                    <a:pt x="6263" y="310"/>
                    <a:pt x="5954" y="1"/>
                    <a:pt x="5585" y="1"/>
                  </a:cubicBezTo>
                  <a:close/>
                  <a:moveTo>
                    <a:pt x="10371" y="1"/>
                  </a:moveTo>
                  <a:lnTo>
                    <a:pt x="10371" y="12"/>
                  </a:lnTo>
                  <a:lnTo>
                    <a:pt x="9847" y="12"/>
                  </a:lnTo>
                  <a:cubicBezTo>
                    <a:pt x="9728" y="12"/>
                    <a:pt x="9621" y="108"/>
                    <a:pt x="9621" y="227"/>
                  </a:cubicBezTo>
                  <a:cubicBezTo>
                    <a:pt x="9621" y="358"/>
                    <a:pt x="9728" y="453"/>
                    <a:pt x="9847" y="453"/>
                  </a:cubicBezTo>
                  <a:lnTo>
                    <a:pt x="10371" y="453"/>
                  </a:lnTo>
                  <a:cubicBezTo>
                    <a:pt x="10502" y="453"/>
                    <a:pt x="10597" y="560"/>
                    <a:pt x="10597" y="679"/>
                  </a:cubicBezTo>
                  <a:lnTo>
                    <a:pt x="10597" y="1298"/>
                  </a:lnTo>
                  <a:cubicBezTo>
                    <a:pt x="10597" y="1429"/>
                    <a:pt x="10704" y="1525"/>
                    <a:pt x="10823" y="1525"/>
                  </a:cubicBezTo>
                  <a:cubicBezTo>
                    <a:pt x="10943" y="1525"/>
                    <a:pt x="11050" y="1429"/>
                    <a:pt x="11050" y="1298"/>
                  </a:cubicBezTo>
                  <a:lnTo>
                    <a:pt x="11050" y="679"/>
                  </a:lnTo>
                  <a:cubicBezTo>
                    <a:pt x="11050" y="310"/>
                    <a:pt x="10740" y="1"/>
                    <a:pt x="10371" y="1"/>
                  </a:cubicBezTo>
                  <a:close/>
                  <a:moveTo>
                    <a:pt x="227" y="12"/>
                  </a:moveTo>
                  <a:cubicBezTo>
                    <a:pt x="108" y="12"/>
                    <a:pt x="1" y="120"/>
                    <a:pt x="1" y="239"/>
                  </a:cubicBezTo>
                  <a:cubicBezTo>
                    <a:pt x="1" y="358"/>
                    <a:pt x="96" y="465"/>
                    <a:pt x="227" y="465"/>
                  </a:cubicBezTo>
                  <a:lnTo>
                    <a:pt x="751" y="465"/>
                  </a:lnTo>
                  <a:cubicBezTo>
                    <a:pt x="882" y="465"/>
                    <a:pt x="977" y="560"/>
                    <a:pt x="977" y="691"/>
                  </a:cubicBezTo>
                  <a:lnTo>
                    <a:pt x="977" y="1310"/>
                  </a:lnTo>
                  <a:cubicBezTo>
                    <a:pt x="977" y="1429"/>
                    <a:pt x="1072" y="1536"/>
                    <a:pt x="1203" y="1536"/>
                  </a:cubicBezTo>
                  <a:cubicBezTo>
                    <a:pt x="1322" y="1536"/>
                    <a:pt x="1418" y="1429"/>
                    <a:pt x="1418" y="1310"/>
                  </a:cubicBezTo>
                  <a:lnTo>
                    <a:pt x="1418" y="691"/>
                  </a:lnTo>
                  <a:lnTo>
                    <a:pt x="1429" y="691"/>
                  </a:lnTo>
                  <a:cubicBezTo>
                    <a:pt x="1429" y="322"/>
                    <a:pt x="1120" y="12"/>
                    <a:pt x="751" y="12"/>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169"/>
        <p:cNvGrpSpPr/>
        <p:nvPr/>
      </p:nvGrpSpPr>
      <p:grpSpPr>
        <a:xfrm>
          <a:off x="0" y="0"/>
          <a:ext cx="0" cy="0"/>
          <a:chOff x="0" y="0"/>
          <a:chExt cx="0" cy="0"/>
        </a:xfrm>
      </p:grpSpPr>
      <p:sp>
        <p:nvSpPr>
          <p:cNvPr id="1170" name="Google Shape;1170;p55"/>
          <p:cNvSpPr txBox="1">
            <a:spLocks noGrp="1"/>
          </p:cNvSpPr>
          <p:nvPr>
            <p:ph type="subTitle" idx="1"/>
          </p:nvPr>
        </p:nvSpPr>
        <p:spPr>
          <a:xfrm>
            <a:off x="3406650" y="2606195"/>
            <a:ext cx="2330700" cy="7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1171" name="Google Shape;1171;p55"/>
          <p:cNvSpPr txBox="1">
            <a:spLocks noGrp="1"/>
          </p:cNvSpPr>
          <p:nvPr>
            <p:ph type="subTitle" idx="2"/>
          </p:nvPr>
        </p:nvSpPr>
        <p:spPr>
          <a:xfrm>
            <a:off x="5794325" y="3708094"/>
            <a:ext cx="2330700" cy="7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in the Solar System</a:t>
            </a:r>
            <a:endParaRPr/>
          </a:p>
        </p:txBody>
      </p:sp>
      <p:sp>
        <p:nvSpPr>
          <p:cNvPr id="1172" name="Google Shape;1172;p55"/>
          <p:cNvSpPr txBox="1">
            <a:spLocks noGrp="1"/>
          </p:cNvSpPr>
          <p:nvPr>
            <p:ph type="subTitle" idx="3"/>
          </p:nvPr>
        </p:nvSpPr>
        <p:spPr>
          <a:xfrm>
            <a:off x="5794325" y="3238298"/>
            <a:ext cx="2330700" cy="43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1173" name="Google Shape;1173;p55"/>
          <p:cNvSpPr txBox="1">
            <a:spLocks noGrp="1"/>
          </p:cNvSpPr>
          <p:nvPr>
            <p:ph type="subTitle" idx="4"/>
          </p:nvPr>
        </p:nvSpPr>
        <p:spPr>
          <a:xfrm>
            <a:off x="1018975" y="3708094"/>
            <a:ext cx="2330700" cy="7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the Solar System</a:t>
            </a:r>
            <a:endParaRPr/>
          </a:p>
        </p:txBody>
      </p:sp>
      <p:sp>
        <p:nvSpPr>
          <p:cNvPr id="1174" name="Google Shape;1174;p55"/>
          <p:cNvSpPr txBox="1">
            <a:spLocks noGrp="1"/>
          </p:cNvSpPr>
          <p:nvPr>
            <p:ph type="subTitle" idx="5"/>
          </p:nvPr>
        </p:nvSpPr>
        <p:spPr>
          <a:xfrm>
            <a:off x="1018975" y="3238298"/>
            <a:ext cx="2330700" cy="43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1175" name="Google Shape;1175;p55"/>
          <p:cNvSpPr txBox="1">
            <a:spLocks noGrp="1"/>
          </p:cNvSpPr>
          <p:nvPr>
            <p:ph type="subTitle" idx="6"/>
          </p:nvPr>
        </p:nvSpPr>
        <p:spPr>
          <a:xfrm>
            <a:off x="3406650" y="2132499"/>
            <a:ext cx="2330700" cy="43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1176" name="Google Shape;1176;p55"/>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Services</a:t>
            </a:r>
            <a:endParaRPr/>
          </a:p>
        </p:txBody>
      </p:sp>
      <p:grpSp>
        <p:nvGrpSpPr>
          <p:cNvPr id="1177" name="Google Shape;1177;p55"/>
          <p:cNvGrpSpPr/>
          <p:nvPr/>
        </p:nvGrpSpPr>
        <p:grpSpPr>
          <a:xfrm>
            <a:off x="6583575" y="2433763"/>
            <a:ext cx="752200" cy="720162"/>
            <a:chOff x="6587436" y="2433763"/>
            <a:chExt cx="752200" cy="720162"/>
          </a:xfrm>
        </p:grpSpPr>
        <p:sp>
          <p:nvSpPr>
            <p:cNvPr id="1178" name="Google Shape;1178;p55"/>
            <p:cNvSpPr/>
            <p:nvPr/>
          </p:nvSpPr>
          <p:spPr>
            <a:xfrm>
              <a:off x="6590318" y="2433763"/>
              <a:ext cx="749317" cy="479976"/>
            </a:xfrm>
            <a:custGeom>
              <a:avLst/>
              <a:gdLst/>
              <a:ahLst/>
              <a:cxnLst/>
              <a:rect l="l" t="t" r="r" b="b"/>
              <a:pathLst>
                <a:path w="15336" h="9824" extrusionOk="0">
                  <a:moveTo>
                    <a:pt x="7353" y="0"/>
                  </a:moveTo>
                  <a:cubicBezTo>
                    <a:pt x="4443" y="0"/>
                    <a:pt x="1718" y="1739"/>
                    <a:pt x="560" y="4561"/>
                  </a:cubicBezTo>
                  <a:cubicBezTo>
                    <a:pt x="548" y="4573"/>
                    <a:pt x="608" y="4680"/>
                    <a:pt x="596" y="4704"/>
                  </a:cubicBezTo>
                  <a:cubicBezTo>
                    <a:pt x="548" y="4811"/>
                    <a:pt x="513" y="4906"/>
                    <a:pt x="477" y="5001"/>
                  </a:cubicBezTo>
                  <a:cubicBezTo>
                    <a:pt x="477" y="5006"/>
                    <a:pt x="473" y="5008"/>
                    <a:pt x="467" y="5008"/>
                  </a:cubicBezTo>
                  <a:cubicBezTo>
                    <a:pt x="451" y="5008"/>
                    <a:pt x="418" y="4994"/>
                    <a:pt x="397" y="4994"/>
                  </a:cubicBezTo>
                  <a:cubicBezTo>
                    <a:pt x="390" y="4994"/>
                    <a:pt x="384" y="4996"/>
                    <a:pt x="382" y="5001"/>
                  </a:cubicBezTo>
                  <a:cubicBezTo>
                    <a:pt x="120" y="5763"/>
                    <a:pt x="1" y="6561"/>
                    <a:pt x="1" y="7359"/>
                  </a:cubicBezTo>
                  <a:cubicBezTo>
                    <a:pt x="1" y="7859"/>
                    <a:pt x="48" y="8347"/>
                    <a:pt x="144" y="8835"/>
                  </a:cubicBezTo>
                  <a:cubicBezTo>
                    <a:pt x="263" y="9395"/>
                    <a:pt x="751" y="9811"/>
                    <a:pt x="1322" y="9811"/>
                  </a:cubicBezTo>
                  <a:lnTo>
                    <a:pt x="13502" y="9811"/>
                  </a:lnTo>
                  <a:lnTo>
                    <a:pt x="13502" y="9823"/>
                  </a:lnTo>
                  <a:cubicBezTo>
                    <a:pt x="14014" y="9823"/>
                    <a:pt x="14383" y="9466"/>
                    <a:pt x="14491" y="8966"/>
                  </a:cubicBezTo>
                  <a:cubicBezTo>
                    <a:pt x="14503" y="8918"/>
                    <a:pt x="14586" y="8871"/>
                    <a:pt x="14598" y="8811"/>
                  </a:cubicBezTo>
                  <a:cubicBezTo>
                    <a:pt x="15336" y="5096"/>
                    <a:pt x="13133" y="1417"/>
                    <a:pt x="9502" y="322"/>
                  </a:cubicBezTo>
                  <a:cubicBezTo>
                    <a:pt x="8788" y="104"/>
                    <a:pt x="8065" y="0"/>
                    <a:pt x="73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5"/>
            <p:cNvSpPr/>
            <p:nvPr/>
          </p:nvSpPr>
          <p:spPr>
            <a:xfrm>
              <a:off x="6587436" y="2718799"/>
              <a:ext cx="723128" cy="194355"/>
            </a:xfrm>
            <a:custGeom>
              <a:avLst/>
              <a:gdLst/>
              <a:ahLst/>
              <a:cxnLst/>
              <a:rect l="l" t="t" r="r" b="b"/>
              <a:pathLst>
                <a:path w="14800" h="3978" extrusionOk="0">
                  <a:moveTo>
                    <a:pt x="215" y="1"/>
                  </a:moveTo>
                  <a:cubicBezTo>
                    <a:pt x="0" y="989"/>
                    <a:pt x="0" y="2013"/>
                    <a:pt x="203" y="3001"/>
                  </a:cubicBezTo>
                  <a:cubicBezTo>
                    <a:pt x="310" y="3561"/>
                    <a:pt x="798" y="3965"/>
                    <a:pt x="1381" y="3977"/>
                  </a:cubicBezTo>
                  <a:lnTo>
                    <a:pt x="13561" y="3977"/>
                  </a:lnTo>
                  <a:cubicBezTo>
                    <a:pt x="14050" y="3965"/>
                    <a:pt x="14478" y="3608"/>
                    <a:pt x="14562" y="3120"/>
                  </a:cubicBezTo>
                  <a:cubicBezTo>
                    <a:pt x="14573" y="3072"/>
                    <a:pt x="14645" y="3025"/>
                    <a:pt x="14657" y="2965"/>
                  </a:cubicBezTo>
                  <a:cubicBezTo>
                    <a:pt x="14752" y="2501"/>
                    <a:pt x="14800" y="2025"/>
                    <a:pt x="14800" y="1537"/>
                  </a:cubicBezTo>
                  <a:cubicBezTo>
                    <a:pt x="14800" y="1025"/>
                    <a:pt x="14752" y="501"/>
                    <a:pt x="146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5"/>
            <p:cNvSpPr/>
            <p:nvPr/>
          </p:nvSpPr>
          <p:spPr>
            <a:xfrm>
              <a:off x="6596719" y="2799805"/>
              <a:ext cx="706858" cy="275752"/>
            </a:xfrm>
            <a:custGeom>
              <a:avLst/>
              <a:gdLst/>
              <a:ahLst/>
              <a:cxnLst/>
              <a:rect l="l" t="t" r="r" b="b"/>
              <a:pathLst>
                <a:path w="14467" h="5644" extrusionOk="0">
                  <a:moveTo>
                    <a:pt x="2430" y="1"/>
                  </a:moveTo>
                  <a:cubicBezTo>
                    <a:pt x="2239" y="1"/>
                    <a:pt x="2049" y="39"/>
                    <a:pt x="1870" y="117"/>
                  </a:cubicBezTo>
                  <a:cubicBezTo>
                    <a:pt x="1788" y="154"/>
                    <a:pt x="1697" y="172"/>
                    <a:pt x="1602" y="172"/>
                  </a:cubicBezTo>
                  <a:cubicBezTo>
                    <a:pt x="1546" y="172"/>
                    <a:pt x="1487" y="166"/>
                    <a:pt x="1429" y="152"/>
                  </a:cubicBezTo>
                  <a:lnTo>
                    <a:pt x="1048" y="69"/>
                  </a:lnTo>
                  <a:cubicBezTo>
                    <a:pt x="992" y="55"/>
                    <a:pt x="935" y="48"/>
                    <a:pt x="879" y="48"/>
                  </a:cubicBezTo>
                  <a:cubicBezTo>
                    <a:pt x="560" y="48"/>
                    <a:pt x="272" y="269"/>
                    <a:pt x="191" y="593"/>
                  </a:cubicBezTo>
                  <a:lnTo>
                    <a:pt x="1" y="1319"/>
                  </a:lnTo>
                  <a:cubicBezTo>
                    <a:pt x="334" y="2962"/>
                    <a:pt x="1215" y="4451"/>
                    <a:pt x="2513" y="5534"/>
                  </a:cubicBezTo>
                  <a:cubicBezTo>
                    <a:pt x="2566" y="5531"/>
                    <a:pt x="2620" y="5530"/>
                    <a:pt x="2675" y="5530"/>
                  </a:cubicBezTo>
                  <a:cubicBezTo>
                    <a:pt x="2851" y="5530"/>
                    <a:pt x="3031" y="5545"/>
                    <a:pt x="3203" y="5582"/>
                  </a:cubicBezTo>
                  <a:cubicBezTo>
                    <a:pt x="3269" y="5624"/>
                    <a:pt x="3342" y="5644"/>
                    <a:pt x="3413" y="5644"/>
                  </a:cubicBezTo>
                  <a:cubicBezTo>
                    <a:pt x="3563" y="5644"/>
                    <a:pt x="3707" y="5556"/>
                    <a:pt x="3763" y="5403"/>
                  </a:cubicBezTo>
                  <a:lnTo>
                    <a:pt x="4799" y="2700"/>
                  </a:lnTo>
                  <a:cubicBezTo>
                    <a:pt x="4811" y="2665"/>
                    <a:pt x="4823" y="2629"/>
                    <a:pt x="4835" y="2593"/>
                  </a:cubicBezTo>
                  <a:cubicBezTo>
                    <a:pt x="4847" y="2629"/>
                    <a:pt x="4858" y="2665"/>
                    <a:pt x="4870" y="2700"/>
                  </a:cubicBezTo>
                  <a:lnTo>
                    <a:pt x="5894" y="5403"/>
                  </a:lnTo>
                  <a:cubicBezTo>
                    <a:pt x="5959" y="5556"/>
                    <a:pt x="6105" y="5644"/>
                    <a:pt x="6256" y="5644"/>
                  </a:cubicBezTo>
                  <a:cubicBezTo>
                    <a:pt x="6328" y="5644"/>
                    <a:pt x="6400" y="5624"/>
                    <a:pt x="6466" y="5582"/>
                  </a:cubicBezTo>
                  <a:cubicBezTo>
                    <a:pt x="6513" y="5552"/>
                    <a:pt x="6877" y="5537"/>
                    <a:pt x="7240" y="5537"/>
                  </a:cubicBezTo>
                  <a:cubicBezTo>
                    <a:pt x="7603" y="5537"/>
                    <a:pt x="7966" y="5552"/>
                    <a:pt x="8014" y="5582"/>
                  </a:cubicBezTo>
                  <a:cubicBezTo>
                    <a:pt x="8079" y="5624"/>
                    <a:pt x="8152" y="5644"/>
                    <a:pt x="8223" y="5644"/>
                  </a:cubicBezTo>
                  <a:cubicBezTo>
                    <a:pt x="8373" y="5644"/>
                    <a:pt x="8517" y="5556"/>
                    <a:pt x="8573" y="5403"/>
                  </a:cubicBezTo>
                  <a:lnTo>
                    <a:pt x="9609" y="2700"/>
                  </a:lnTo>
                  <a:cubicBezTo>
                    <a:pt x="9621" y="2665"/>
                    <a:pt x="9633" y="2629"/>
                    <a:pt x="9645" y="2593"/>
                  </a:cubicBezTo>
                  <a:cubicBezTo>
                    <a:pt x="9657" y="2629"/>
                    <a:pt x="9669" y="2665"/>
                    <a:pt x="9680" y="2700"/>
                  </a:cubicBezTo>
                  <a:lnTo>
                    <a:pt x="10716" y="5403"/>
                  </a:lnTo>
                  <a:cubicBezTo>
                    <a:pt x="10773" y="5556"/>
                    <a:pt x="10917" y="5644"/>
                    <a:pt x="11066" y="5644"/>
                  </a:cubicBezTo>
                  <a:cubicBezTo>
                    <a:pt x="11138" y="5644"/>
                    <a:pt x="11211" y="5624"/>
                    <a:pt x="11276" y="5582"/>
                  </a:cubicBezTo>
                  <a:cubicBezTo>
                    <a:pt x="11449" y="5545"/>
                    <a:pt x="11629" y="5530"/>
                    <a:pt x="11805" y="5530"/>
                  </a:cubicBezTo>
                  <a:cubicBezTo>
                    <a:pt x="11859" y="5530"/>
                    <a:pt x="11913" y="5531"/>
                    <a:pt x="11966" y="5534"/>
                  </a:cubicBezTo>
                  <a:cubicBezTo>
                    <a:pt x="13264" y="4451"/>
                    <a:pt x="14145" y="2962"/>
                    <a:pt x="14467" y="1307"/>
                  </a:cubicBezTo>
                  <a:lnTo>
                    <a:pt x="14312" y="593"/>
                  </a:lnTo>
                  <a:cubicBezTo>
                    <a:pt x="14231" y="269"/>
                    <a:pt x="13943" y="48"/>
                    <a:pt x="13624" y="48"/>
                  </a:cubicBezTo>
                  <a:cubicBezTo>
                    <a:pt x="13568" y="48"/>
                    <a:pt x="13512" y="55"/>
                    <a:pt x="13455" y="69"/>
                  </a:cubicBezTo>
                  <a:lnTo>
                    <a:pt x="13074" y="152"/>
                  </a:lnTo>
                  <a:cubicBezTo>
                    <a:pt x="13016" y="166"/>
                    <a:pt x="12958" y="172"/>
                    <a:pt x="12900" y="172"/>
                  </a:cubicBezTo>
                  <a:cubicBezTo>
                    <a:pt x="12805" y="172"/>
                    <a:pt x="12711" y="154"/>
                    <a:pt x="12621" y="117"/>
                  </a:cubicBezTo>
                  <a:cubicBezTo>
                    <a:pt x="12449" y="39"/>
                    <a:pt x="12261" y="1"/>
                    <a:pt x="12072" y="1"/>
                  </a:cubicBezTo>
                  <a:cubicBezTo>
                    <a:pt x="11883" y="1"/>
                    <a:pt x="11693" y="39"/>
                    <a:pt x="11514" y="117"/>
                  </a:cubicBezTo>
                  <a:cubicBezTo>
                    <a:pt x="11425" y="154"/>
                    <a:pt x="11331" y="172"/>
                    <a:pt x="11235" y="172"/>
                  </a:cubicBezTo>
                  <a:cubicBezTo>
                    <a:pt x="11178" y="172"/>
                    <a:pt x="11120" y="166"/>
                    <a:pt x="11062" y="152"/>
                  </a:cubicBezTo>
                  <a:lnTo>
                    <a:pt x="10681" y="69"/>
                  </a:lnTo>
                  <a:cubicBezTo>
                    <a:pt x="10624" y="55"/>
                    <a:pt x="10567" y="48"/>
                    <a:pt x="10511" y="48"/>
                  </a:cubicBezTo>
                  <a:cubicBezTo>
                    <a:pt x="10192" y="48"/>
                    <a:pt x="9904" y="269"/>
                    <a:pt x="9823" y="593"/>
                  </a:cubicBezTo>
                  <a:lnTo>
                    <a:pt x="9657" y="1248"/>
                  </a:lnTo>
                  <a:lnTo>
                    <a:pt x="9490" y="593"/>
                  </a:lnTo>
                  <a:cubicBezTo>
                    <a:pt x="9409" y="269"/>
                    <a:pt x="9121" y="48"/>
                    <a:pt x="8802" y="48"/>
                  </a:cubicBezTo>
                  <a:cubicBezTo>
                    <a:pt x="8746" y="48"/>
                    <a:pt x="8690" y="55"/>
                    <a:pt x="8633" y="69"/>
                  </a:cubicBezTo>
                  <a:lnTo>
                    <a:pt x="8252" y="152"/>
                  </a:lnTo>
                  <a:cubicBezTo>
                    <a:pt x="8198" y="166"/>
                    <a:pt x="8141" y="172"/>
                    <a:pt x="8084" y="172"/>
                  </a:cubicBezTo>
                  <a:cubicBezTo>
                    <a:pt x="7989" y="172"/>
                    <a:pt x="7893" y="154"/>
                    <a:pt x="7811" y="117"/>
                  </a:cubicBezTo>
                  <a:cubicBezTo>
                    <a:pt x="7633" y="39"/>
                    <a:pt x="7442" y="1"/>
                    <a:pt x="7252" y="1"/>
                  </a:cubicBezTo>
                  <a:cubicBezTo>
                    <a:pt x="7061" y="1"/>
                    <a:pt x="6871" y="39"/>
                    <a:pt x="6692" y="117"/>
                  </a:cubicBezTo>
                  <a:cubicBezTo>
                    <a:pt x="6603" y="154"/>
                    <a:pt x="6509" y="172"/>
                    <a:pt x="6416" y="172"/>
                  </a:cubicBezTo>
                  <a:cubicBezTo>
                    <a:pt x="6360" y="172"/>
                    <a:pt x="6305" y="166"/>
                    <a:pt x="6251" y="152"/>
                  </a:cubicBezTo>
                  <a:lnTo>
                    <a:pt x="5870" y="69"/>
                  </a:lnTo>
                  <a:cubicBezTo>
                    <a:pt x="5814" y="55"/>
                    <a:pt x="5757" y="48"/>
                    <a:pt x="5701" y="48"/>
                  </a:cubicBezTo>
                  <a:cubicBezTo>
                    <a:pt x="5382" y="48"/>
                    <a:pt x="5092" y="269"/>
                    <a:pt x="5001" y="593"/>
                  </a:cubicBezTo>
                  <a:lnTo>
                    <a:pt x="4847" y="1248"/>
                  </a:lnTo>
                  <a:lnTo>
                    <a:pt x="4680" y="593"/>
                  </a:lnTo>
                  <a:cubicBezTo>
                    <a:pt x="4599" y="269"/>
                    <a:pt x="4311" y="48"/>
                    <a:pt x="3985" y="48"/>
                  </a:cubicBezTo>
                  <a:cubicBezTo>
                    <a:pt x="3928" y="48"/>
                    <a:pt x="3869" y="55"/>
                    <a:pt x="3811" y="69"/>
                  </a:cubicBezTo>
                  <a:lnTo>
                    <a:pt x="3430" y="152"/>
                  </a:lnTo>
                  <a:cubicBezTo>
                    <a:pt x="3376" y="166"/>
                    <a:pt x="3321" y="172"/>
                    <a:pt x="3265" y="172"/>
                  </a:cubicBezTo>
                  <a:cubicBezTo>
                    <a:pt x="3172" y="172"/>
                    <a:pt x="3078" y="154"/>
                    <a:pt x="2989" y="117"/>
                  </a:cubicBezTo>
                  <a:cubicBezTo>
                    <a:pt x="2811" y="39"/>
                    <a:pt x="2620" y="1"/>
                    <a:pt x="2430"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5"/>
            <p:cNvSpPr/>
            <p:nvPr/>
          </p:nvSpPr>
          <p:spPr>
            <a:xfrm>
              <a:off x="6597305" y="2801759"/>
              <a:ext cx="555636" cy="273455"/>
            </a:xfrm>
            <a:custGeom>
              <a:avLst/>
              <a:gdLst/>
              <a:ahLst/>
              <a:cxnLst/>
              <a:rect l="l" t="t" r="r" b="b"/>
              <a:pathLst>
                <a:path w="11372" h="5597" extrusionOk="0">
                  <a:moveTo>
                    <a:pt x="883" y="0"/>
                  </a:moveTo>
                  <a:cubicBezTo>
                    <a:pt x="558" y="0"/>
                    <a:pt x="262" y="222"/>
                    <a:pt x="179" y="541"/>
                  </a:cubicBezTo>
                  <a:lnTo>
                    <a:pt x="1" y="1267"/>
                  </a:lnTo>
                  <a:cubicBezTo>
                    <a:pt x="203" y="2303"/>
                    <a:pt x="620" y="3268"/>
                    <a:pt x="1227" y="4125"/>
                  </a:cubicBezTo>
                  <a:lnTo>
                    <a:pt x="1334" y="4184"/>
                  </a:lnTo>
                  <a:cubicBezTo>
                    <a:pt x="1660" y="4372"/>
                    <a:pt x="2021" y="4468"/>
                    <a:pt x="2383" y="4468"/>
                  </a:cubicBezTo>
                  <a:cubicBezTo>
                    <a:pt x="2709" y="4468"/>
                    <a:pt x="3035" y="4390"/>
                    <a:pt x="3334" y="4232"/>
                  </a:cubicBezTo>
                  <a:cubicBezTo>
                    <a:pt x="155" y="3101"/>
                    <a:pt x="1013" y="148"/>
                    <a:pt x="1215" y="65"/>
                  </a:cubicBezTo>
                  <a:lnTo>
                    <a:pt x="1036" y="17"/>
                  </a:lnTo>
                  <a:cubicBezTo>
                    <a:pt x="985" y="6"/>
                    <a:pt x="934" y="0"/>
                    <a:pt x="883" y="0"/>
                  </a:cubicBezTo>
                  <a:close/>
                  <a:moveTo>
                    <a:pt x="5693" y="0"/>
                  </a:moveTo>
                  <a:cubicBezTo>
                    <a:pt x="5368" y="0"/>
                    <a:pt x="5072" y="222"/>
                    <a:pt x="4989" y="541"/>
                  </a:cubicBezTo>
                  <a:lnTo>
                    <a:pt x="4787" y="1363"/>
                  </a:lnTo>
                  <a:cubicBezTo>
                    <a:pt x="4680" y="1791"/>
                    <a:pt x="4704" y="2244"/>
                    <a:pt x="4858" y="2648"/>
                  </a:cubicBezTo>
                  <a:lnTo>
                    <a:pt x="5894" y="5351"/>
                  </a:lnTo>
                  <a:cubicBezTo>
                    <a:pt x="5954" y="5511"/>
                    <a:pt x="6100" y="5597"/>
                    <a:pt x="6249" y="5597"/>
                  </a:cubicBezTo>
                  <a:cubicBezTo>
                    <a:pt x="6365" y="5597"/>
                    <a:pt x="6482" y="5544"/>
                    <a:pt x="6561" y="5434"/>
                  </a:cubicBezTo>
                  <a:cubicBezTo>
                    <a:pt x="6537" y="5411"/>
                    <a:pt x="6525" y="5387"/>
                    <a:pt x="6513" y="5351"/>
                  </a:cubicBezTo>
                  <a:lnTo>
                    <a:pt x="5477" y="2648"/>
                  </a:lnTo>
                  <a:cubicBezTo>
                    <a:pt x="5323" y="2244"/>
                    <a:pt x="5299" y="1791"/>
                    <a:pt x="5406" y="1363"/>
                  </a:cubicBezTo>
                  <a:lnTo>
                    <a:pt x="5608" y="553"/>
                  </a:lnTo>
                  <a:cubicBezTo>
                    <a:pt x="5668" y="327"/>
                    <a:pt x="5811" y="148"/>
                    <a:pt x="6025" y="65"/>
                  </a:cubicBezTo>
                  <a:lnTo>
                    <a:pt x="5847" y="17"/>
                  </a:lnTo>
                  <a:cubicBezTo>
                    <a:pt x="5795" y="6"/>
                    <a:pt x="5744" y="0"/>
                    <a:pt x="5693" y="0"/>
                  </a:cubicBezTo>
                  <a:close/>
                  <a:moveTo>
                    <a:pt x="10503" y="0"/>
                  </a:moveTo>
                  <a:cubicBezTo>
                    <a:pt x="10178" y="0"/>
                    <a:pt x="9882" y="222"/>
                    <a:pt x="9799" y="541"/>
                  </a:cubicBezTo>
                  <a:lnTo>
                    <a:pt x="9597" y="1363"/>
                  </a:lnTo>
                  <a:cubicBezTo>
                    <a:pt x="9490" y="1791"/>
                    <a:pt x="9514" y="2244"/>
                    <a:pt x="9668" y="2648"/>
                  </a:cubicBezTo>
                  <a:lnTo>
                    <a:pt x="10704" y="5351"/>
                  </a:lnTo>
                  <a:cubicBezTo>
                    <a:pt x="10764" y="5511"/>
                    <a:pt x="10911" y="5597"/>
                    <a:pt x="11059" y="5597"/>
                  </a:cubicBezTo>
                  <a:cubicBezTo>
                    <a:pt x="11175" y="5597"/>
                    <a:pt x="11293" y="5544"/>
                    <a:pt x="11371" y="5434"/>
                  </a:cubicBezTo>
                  <a:cubicBezTo>
                    <a:pt x="11347" y="5411"/>
                    <a:pt x="11335" y="5387"/>
                    <a:pt x="11323" y="5351"/>
                  </a:cubicBezTo>
                  <a:lnTo>
                    <a:pt x="10300" y="2648"/>
                  </a:lnTo>
                  <a:cubicBezTo>
                    <a:pt x="10133" y="2244"/>
                    <a:pt x="10109" y="1791"/>
                    <a:pt x="10216" y="1363"/>
                  </a:cubicBezTo>
                  <a:lnTo>
                    <a:pt x="10419" y="553"/>
                  </a:lnTo>
                  <a:cubicBezTo>
                    <a:pt x="10478" y="327"/>
                    <a:pt x="10633" y="148"/>
                    <a:pt x="10835" y="65"/>
                  </a:cubicBezTo>
                  <a:lnTo>
                    <a:pt x="10657" y="17"/>
                  </a:lnTo>
                  <a:cubicBezTo>
                    <a:pt x="10605" y="6"/>
                    <a:pt x="10554" y="0"/>
                    <a:pt x="10503"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5"/>
            <p:cNvSpPr/>
            <p:nvPr/>
          </p:nvSpPr>
          <p:spPr>
            <a:xfrm>
              <a:off x="6760202" y="2834299"/>
              <a:ext cx="528274" cy="103285"/>
            </a:xfrm>
            <a:custGeom>
              <a:avLst/>
              <a:gdLst/>
              <a:ahLst/>
              <a:cxnLst/>
              <a:rect l="l" t="t" r="r" b="b"/>
              <a:pathLst>
                <a:path w="10812" h="2114" extrusionOk="0">
                  <a:moveTo>
                    <a:pt x="541" y="0"/>
                  </a:moveTo>
                  <a:cubicBezTo>
                    <a:pt x="363" y="0"/>
                    <a:pt x="193" y="80"/>
                    <a:pt x="84" y="232"/>
                  </a:cubicBezTo>
                  <a:cubicBezTo>
                    <a:pt x="0" y="399"/>
                    <a:pt x="119" y="506"/>
                    <a:pt x="179" y="911"/>
                  </a:cubicBezTo>
                  <a:cubicBezTo>
                    <a:pt x="262" y="1518"/>
                    <a:pt x="48" y="1828"/>
                    <a:pt x="262" y="2030"/>
                  </a:cubicBezTo>
                  <a:cubicBezTo>
                    <a:pt x="322" y="2078"/>
                    <a:pt x="381" y="2101"/>
                    <a:pt x="465" y="2113"/>
                  </a:cubicBezTo>
                  <a:cubicBezTo>
                    <a:pt x="750" y="2113"/>
                    <a:pt x="989" y="1566"/>
                    <a:pt x="1060" y="1161"/>
                  </a:cubicBezTo>
                  <a:cubicBezTo>
                    <a:pt x="1072" y="1078"/>
                    <a:pt x="1191" y="232"/>
                    <a:pt x="762" y="42"/>
                  </a:cubicBezTo>
                  <a:cubicBezTo>
                    <a:pt x="689" y="14"/>
                    <a:pt x="614" y="0"/>
                    <a:pt x="541" y="0"/>
                  </a:cubicBezTo>
                  <a:close/>
                  <a:moveTo>
                    <a:pt x="5351" y="0"/>
                  </a:moveTo>
                  <a:cubicBezTo>
                    <a:pt x="5173" y="0"/>
                    <a:pt x="5003" y="80"/>
                    <a:pt x="4894" y="232"/>
                  </a:cubicBezTo>
                  <a:cubicBezTo>
                    <a:pt x="4810" y="399"/>
                    <a:pt x="4930" y="506"/>
                    <a:pt x="4989" y="911"/>
                  </a:cubicBezTo>
                  <a:cubicBezTo>
                    <a:pt x="5072" y="1518"/>
                    <a:pt x="4858" y="1828"/>
                    <a:pt x="5072" y="2030"/>
                  </a:cubicBezTo>
                  <a:cubicBezTo>
                    <a:pt x="5132" y="2078"/>
                    <a:pt x="5203" y="2101"/>
                    <a:pt x="5275" y="2113"/>
                  </a:cubicBezTo>
                  <a:cubicBezTo>
                    <a:pt x="5572" y="2113"/>
                    <a:pt x="5811" y="1566"/>
                    <a:pt x="5870" y="1161"/>
                  </a:cubicBezTo>
                  <a:cubicBezTo>
                    <a:pt x="5882" y="1078"/>
                    <a:pt x="6001" y="232"/>
                    <a:pt x="5572" y="42"/>
                  </a:cubicBezTo>
                  <a:cubicBezTo>
                    <a:pt x="5500" y="14"/>
                    <a:pt x="5425" y="0"/>
                    <a:pt x="5351" y="0"/>
                  </a:cubicBezTo>
                  <a:close/>
                  <a:moveTo>
                    <a:pt x="10161" y="0"/>
                  </a:moveTo>
                  <a:cubicBezTo>
                    <a:pt x="9983" y="0"/>
                    <a:pt x="9814" y="80"/>
                    <a:pt x="9704" y="232"/>
                  </a:cubicBezTo>
                  <a:cubicBezTo>
                    <a:pt x="9621" y="399"/>
                    <a:pt x="9752" y="506"/>
                    <a:pt x="9799" y="911"/>
                  </a:cubicBezTo>
                  <a:cubicBezTo>
                    <a:pt x="9883" y="1518"/>
                    <a:pt x="9668" y="1828"/>
                    <a:pt x="9883" y="2030"/>
                  </a:cubicBezTo>
                  <a:cubicBezTo>
                    <a:pt x="9942" y="2078"/>
                    <a:pt x="10014" y="2101"/>
                    <a:pt x="10085" y="2113"/>
                  </a:cubicBezTo>
                  <a:cubicBezTo>
                    <a:pt x="10371" y="2113"/>
                    <a:pt x="10621" y="1566"/>
                    <a:pt x="10680" y="1161"/>
                  </a:cubicBezTo>
                  <a:cubicBezTo>
                    <a:pt x="10692" y="1078"/>
                    <a:pt x="10811" y="232"/>
                    <a:pt x="10383" y="42"/>
                  </a:cubicBezTo>
                  <a:cubicBezTo>
                    <a:pt x="10310" y="14"/>
                    <a:pt x="10235" y="0"/>
                    <a:pt x="10161"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5"/>
            <p:cNvSpPr/>
            <p:nvPr/>
          </p:nvSpPr>
          <p:spPr>
            <a:xfrm>
              <a:off x="6650269" y="2880371"/>
              <a:ext cx="600392" cy="273455"/>
            </a:xfrm>
            <a:custGeom>
              <a:avLst/>
              <a:gdLst/>
              <a:ahLst/>
              <a:cxnLst/>
              <a:rect l="l" t="t" r="r" b="b"/>
              <a:pathLst>
                <a:path w="12288" h="5597" extrusionOk="0">
                  <a:moveTo>
                    <a:pt x="3798" y="1"/>
                  </a:moveTo>
                  <a:cubicBezTo>
                    <a:pt x="3661" y="1"/>
                    <a:pt x="3524" y="93"/>
                    <a:pt x="3536" y="277"/>
                  </a:cubicBezTo>
                  <a:lnTo>
                    <a:pt x="3536" y="1004"/>
                  </a:lnTo>
                  <a:cubicBezTo>
                    <a:pt x="3536" y="1920"/>
                    <a:pt x="2798" y="2659"/>
                    <a:pt x="1881" y="2659"/>
                  </a:cubicBezTo>
                  <a:lnTo>
                    <a:pt x="1024" y="2659"/>
                  </a:lnTo>
                  <a:cubicBezTo>
                    <a:pt x="655" y="2659"/>
                    <a:pt x="298" y="2540"/>
                    <a:pt x="0" y="2301"/>
                  </a:cubicBezTo>
                  <a:lnTo>
                    <a:pt x="0" y="2301"/>
                  </a:lnTo>
                  <a:cubicBezTo>
                    <a:pt x="1465" y="4498"/>
                    <a:pt x="3807" y="5597"/>
                    <a:pt x="6148" y="5597"/>
                  </a:cubicBezTo>
                  <a:cubicBezTo>
                    <a:pt x="8489" y="5597"/>
                    <a:pt x="10829" y="4498"/>
                    <a:pt x="12287" y="2301"/>
                  </a:cubicBezTo>
                  <a:lnTo>
                    <a:pt x="12287" y="2301"/>
                  </a:lnTo>
                  <a:cubicBezTo>
                    <a:pt x="11990" y="2540"/>
                    <a:pt x="11632" y="2659"/>
                    <a:pt x="11263" y="2659"/>
                  </a:cubicBezTo>
                  <a:lnTo>
                    <a:pt x="10406" y="2659"/>
                  </a:lnTo>
                  <a:cubicBezTo>
                    <a:pt x="9489" y="2659"/>
                    <a:pt x="8751" y="1920"/>
                    <a:pt x="8751" y="1004"/>
                  </a:cubicBezTo>
                  <a:lnTo>
                    <a:pt x="8751" y="277"/>
                  </a:lnTo>
                  <a:cubicBezTo>
                    <a:pt x="8751" y="105"/>
                    <a:pt x="8620" y="18"/>
                    <a:pt x="8489" y="18"/>
                  </a:cubicBezTo>
                  <a:cubicBezTo>
                    <a:pt x="8358" y="18"/>
                    <a:pt x="8227" y="105"/>
                    <a:pt x="8227" y="277"/>
                  </a:cubicBezTo>
                  <a:lnTo>
                    <a:pt x="8227" y="1004"/>
                  </a:lnTo>
                  <a:cubicBezTo>
                    <a:pt x="8227" y="1920"/>
                    <a:pt x="7489" y="2659"/>
                    <a:pt x="6572" y="2659"/>
                  </a:cubicBezTo>
                  <a:lnTo>
                    <a:pt x="5715" y="2659"/>
                  </a:lnTo>
                  <a:cubicBezTo>
                    <a:pt x="4798" y="2659"/>
                    <a:pt x="4060" y="1920"/>
                    <a:pt x="4060" y="1004"/>
                  </a:cubicBezTo>
                  <a:lnTo>
                    <a:pt x="4060" y="277"/>
                  </a:lnTo>
                  <a:cubicBezTo>
                    <a:pt x="4072" y="93"/>
                    <a:pt x="3935" y="1"/>
                    <a:pt x="37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5"/>
            <p:cNvSpPr/>
            <p:nvPr/>
          </p:nvSpPr>
          <p:spPr>
            <a:xfrm>
              <a:off x="6650269" y="2992793"/>
              <a:ext cx="402020" cy="161132"/>
            </a:xfrm>
            <a:custGeom>
              <a:avLst/>
              <a:gdLst/>
              <a:ahLst/>
              <a:cxnLst/>
              <a:rect l="l" t="t" r="r" b="b"/>
              <a:pathLst>
                <a:path w="8228" h="3298" extrusionOk="0">
                  <a:moveTo>
                    <a:pt x="0" y="0"/>
                  </a:moveTo>
                  <a:lnTo>
                    <a:pt x="0" y="0"/>
                  </a:lnTo>
                  <a:cubicBezTo>
                    <a:pt x="1401" y="2097"/>
                    <a:pt x="3734" y="3297"/>
                    <a:pt x="6160" y="3297"/>
                  </a:cubicBezTo>
                  <a:cubicBezTo>
                    <a:pt x="6848" y="3297"/>
                    <a:pt x="7544" y="3201"/>
                    <a:pt x="8227" y="3001"/>
                  </a:cubicBezTo>
                  <a:lnTo>
                    <a:pt x="8144" y="3001"/>
                  </a:lnTo>
                  <a:cubicBezTo>
                    <a:pt x="5882" y="3001"/>
                    <a:pt x="3739" y="2025"/>
                    <a:pt x="2250" y="322"/>
                  </a:cubicBezTo>
                  <a:cubicBezTo>
                    <a:pt x="2131" y="346"/>
                    <a:pt x="2012" y="358"/>
                    <a:pt x="1881" y="358"/>
                  </a:cubicBezTo>
                  <a:lnTo>
                    <a:pt x="1024" y="358"/>
                  </a:lnTo>
                  <a:cubicBezTo>
                    <a:pt x="655" y="358"/>
                    <a:pt x="298" y="239"/>
                    <a:pt x="0" y="0"/>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5"/>
            <p:cNvSpPr/>
            <p:nvPr/>
          </p:nvSpPr>
          <p:spPr>
            <a:xfrm>
              <a:off x="7047007" y="3041553"/>
              <a:ext cx="111157" cy="63857"/>
            </a:xfrm>
            <a:custGeom>
              <a:avLst/>
              <a:gdLst/>
              <a:ahLst/>
              <a:cxnLst/>
              <a:rect l="l" t="t" r="r" b="b"/>
              <a:pathLst>
                <a:path w="2275" h="1307" extrusionOk="0">
                  <a:moveTo>
                    <a:pt x="1664" y="0"/>
                  </a:moveTo>
                  <a:cubicBezTo>
                    <a:pt x="1516" y="0"/>
                    <a:pt x="1358" y="20"/>
                    <a:pt x="1215" y="62"/>
                  </a:cubicBezTo>
                  <a:cubicBezTo>
                    <a:pt x="488" y="276"/>
                    <a:pt x="0" y="1074"/>
                    <a:pt x="131" y="1253"/>
                  </a:cubicBezTo>
                  <a:cubicBezTo>
                    <a:pt x="159" y="1291"/>
                    <a:pt x="214" y="1307"/>
                    <a:pt x="286" y="1307"/>
                  </a:cubicBezTo>
                  <a:cubicBezTo>
                    <a:pt x="556" y="1307"/>
                    <a:pt x="1068" y="1086"/>
                    <a:pt x="1322" y="955"/>
                  </a:cubicBezTo>
                  <a:cubicBezTo>
                    <a:pt x="1607" y="812"/>
                    <a:pt x="2274" y="419"/>
                    <a:pt x="2203" y="181"/>
                  </a:cubicBezTo>
                  <a:cubicBezTo>
                    <a:pt x="2164" y="66"/>
                    <a:pt x="1932" y="0"/>
                    <a:pt x="1664" y="0"/>
                  </a:cubicBezTo>
                  <a:close/>
                </a:path>
              </a:pathLst>
            </a:custGeom>
            <a:solidFill>
              <a:srgbClr val="F2D1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5"/>
            <p:cNvSpPr/>
            <p:nvPr/>
          </p:nvSpPr>
          <p:spPr>
            <a:xfrm>
              <a:off x="6608934" y="2464543"/>
              <a:ext cx="450343" cy="317720"/>
            </a:xfrm>
            <a:custGeom>
              <a:avLst/>
              <a:gdLst/>
              <a:ahLst/>
              <a:cxnLst/>
              <a:rect l="l" t="t" r="r" b="b"/>
              <a:pathLst>
                <a:path w="9217" h="6503" extrusionOk="0">
                  <a:moveTo>
                    <a:pt x="7386" y="1"/>
                  </a:moveTo>
                  <a:cubicBezTo>
                    <a:pt x="7276" y="1"/>
                    <a:pt x="7180" y="92"/>
                    <a:pt x="7168" y="216"/>
                  </a:cubicBezTo>
                  <a:cubicBezTo>
                    <a:pt x="7168" y="335"/>
                    <a:pt x="7264" y="442"/>
                    <a:pt x="7383" y="454"/>
                  </a:cubicBezTo>
                  <a:lnTo>
                    <a:pt x="8442" y="514"/>
                  </a:lnTo>
                  <a:lnTo>
                    <a:pt x="2346" y="5967"/>
                  </a:lnTo>
                  <a:lnTo>
                    <a:pt x="179" y="3919"/>
                  </a:lnTo>
                  <a:cubicBezTo>
                    <a:pt x="120" y="4062"/>
                    <a:pt x="60" y="4228"/>
                    <a:pt x="1" y="4371"/>
                  </a:cubicBezTo>
                  <a:lnTo>
                    <a:pt x="2191" y="6443"/>
                  </a:lnTo>
                  <a:cubicBezTo>
                    <a:pt x="2227" y="6479"/>
                    <a:pt x="2287" y="6502"/>
                    <a:pt x="2346" y="6502"/>
                  </a:cubicBezTo>
                  <a:cubicBezTo>
                    <a:pt x="2394" y="6502"/>
                    <a:pt x="2453" y="6479"/>
                    <a:pt x="2489" y="6443"/>
                  </a:cubicBezTo>
                  <a:lnTo>
                    <a:pt x="8740" y="847"/>
                  </a:lnTo>
                  <a:lnTo>
                    <a:pt x="8680" y="1907"/>
                  </a:lnTo>
                  <a:cubicBezTo>
                    <a:pt x="8668" y="2026"/>
                    <a:pt x="8764" y="2133"/>
                    <a:pt x="8895" y="2145"/>
                  </a:cubicBezTo>
                  <a:lnTo>
                    <a:pt x="8907" y="2145"/>
                  </a:lnTo>
                  <a:cubicBezTo>
                    <a:pt x="9026" y="2145"/>
                    <a:pt x="9121" y="2049"/>
                    <a:pt x="9133" y="1930"/>
                  </a:cubicBezTo>
                  <a:lnTo>
                    <a:pt x="9216" y="323"/>
                  </a:lnTo>
                  <a:cubicBezTo>
                    <a:pt x="9216" y="264"/>
                    <a:pt x="9204" y="204"/>
                    <a:pt x="9157" y="168"/>
                  </a:cubicBezTo>
                  <a:cubicBezTo>
                    <a:pt x="9121" y="121"/>
                    <a:pt x="9073" y="97"/>
                    <a:pt x="9014" y="85"/>
                  </a:cubicBezTo>
                  <a:lnTo>
                    <a:pt x="7406" y="2"/>
                  </a:lnTo>
                  <a:cubicBezTo>
                    <a:pt x="7400" y="1"/>
                    <a:pt x="7393" y="1"/>
                    <a:pt x="7386"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5"/>
            <p:cNvSpPr/>
            <p:nvPr/>
          </p:nvSpPr>
          <p:spPr>
            <a:xfrm>
              <a:off x="6713053" y="2463957"/>
              <a:ext cx="613828" cy="318453"/>
            </a:xfrm>
            <a:custGeom>
              <a:avLst/>
              <a:gdLst/>
              <a:ahLst/>
              <a:cxnLst/>
              <a:rect l="l" t="t" r="r" b="b"/>
              <a:pathLst>
                <a:path w="12563" h="6518" extrusionOk="0">
                  <a:moveTo>
                    <a:pt x="10732" y="1"/>
                  </a:moveTo>
                  <a:cubicBezTo>
                    <a:pt x="10611" y="1"/>
                    <a:pt x="10514" y="103"/>
                    <a:pt x="10514" y="216"/>
                  </a:cubicBezTo>
                  <a:cubicBezTo>
                    <a:pt x="10502" y="335"/>
                    <a:pt x="10598" y="442"/>
                    <a:pt x="10728" y="454"/>
                  </a:cubicBezTo>
                  <a:lnTo>
                    <a:pt x="11776" y="514"/>
                  </a:lnTo>
                  <a:lnTo>
                    <a:pt x="7085" y="4717"/>
                  </a:lnTo>
                  <a:lnTo>
                    <a:pt x="5680" y="5967"/>
                  </a:lnTo>
                  <a:lnTo>
                    <a:pt x="346" y="907"/>
                  </a:lnTo>
                  <a:cubicBezTo>
                    <a:pt x="227" y="1014"/>
                    <a:pt x="108" y="1109"/>
                    <a:pt x="1" y="1204"/>
                  </a:cubicBezTo>
                  <a:lnTo>
                    <a:pt x="5525" y="6455"/>
                  </a:lnTo>
                  <a:cubicBezTo>
                    <a:pt x="5567" y="6497"/>
                    <a:pt x="5621" y="6517"/>
                    <a:pt x="5676" y="6517"/>
                  </a:cubicBezTo>
                  <a:cubicBezTo>
                    <a:pt x="5731" y="6517"/>
                    <a:pt x="5787" y="6497"/>
                    <a:pt x="5835" y="6455"/>
                  </a:cubicBezTo>
                  <a:lnTo>
                    <a:pt x="8776" y="3812"/>
                  </a:lnTo>
                  <a:lnTo>
                    <a:pt x="12086" y="859"/>
                  </a:lnTo>
                  <a:lnTo>
                    <a:pt x="12026" y="1919"/>
                  </a:lnTo>
                  <a:cubicBezTo>
                    <a:pt x="12014" y="2038"/>
                    <a:pt x="12110" y="2145"/>
                    <a:pt x="12241" y="2157"/>
                  </a:cubicBezTo>
                  <a:lnTo>
                    <a:pt x="12252" y="2157"/>
                  </a:lnTo>
                  <a:cubicBezTo>
                    <a:pt x="12372" y="2157"/>
                    <a:pt x="12467" y="2061"/>
                    <a:pt x="12479" y="1942"/>
                  </a:cubicBezTo>
                  <a:lnTo>
                    <a:pt x="12562" y="335"/>
                  </a:lnTo>
                  <a:lnTo>
                    <a:pt x="12550" y="323"/>
                  </a:lnTo>
                  <a:cubicBezTo>
                    <a:pt x="12562" y="264"/>
                    <a:pt x="12538" y="216"/>
                    <a:pt x="12503" y="168"/>
                  </a:cubicBezTo>
                  <a:cubicBezTo>
                    <a:pt x="12455" y="121"/>
                    <a:pt x="12407" y="97"/>
                    <a:pt x="12348" y="97"/>
                  </a:cubicBezTo>
                  <a:lnTo>
                    <a:pt x="10752" y="2"/>
                  </a:lnTo>
                  <a:cubicBezTo>
                    <a:pt x="10746" y="1"/>
                    <a:pt x="10739" y="1"/>
                    <a:pt x="107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5"/>
            <p:cNvSpPr/>
            <p:nvPr/>
          </p:nvSpPr>
          <p:spPr>
            <a:xfrm>
              <a:off x="6892807" y="2505339"/>
              <a:ext cx="342704" cy="146963"/>
            </a:xfrm>
            <a:custGeom>
              <a:avLst/>
              <a:gdLst/>
              <a:ahLst/>
              <a:cxnLst/>
              <a:rect l="l" t="t" r="r" b="b"/>
              <a:pathLst>
                <a:path w="7014" h="3008" extrusionOk="0">
                  <a:moveTo>
                    <a:pt x="406" y="0"/>
                  </a:moveTo>
                  <a:cubicBezTo>
                    <a:pt x="132" y="0"/>
                    <a:pt x="1" y="322"/>
                    <a:pt x="191" y="512"/>
                  </a:cubicBezTo>
                  <a:cubicBezTo>
                    <a:pt x="254" y="574"/>
                    <a:pt x="330" y="602"/>
                    <a:pt x="404" y="602"/>
                  </a:cubicBezTo>
                  <a:cubicBezTo>
                    <a:pt x="557" y="602"/>
                    <a:pt x="703" y="482"/>
                    <a:pt x="703" y="298"/>
                  </a:cubicBezTo>
                  <a:cubicBezTo>
                    <a:pt x="703" y="143"/>
                    <a:pt x="561" y="0"/>
                    <a:pt x="406" y="0"/>
                  </a:cubicBezTo>
                  <a:close/>
                  <a:moveTo>
                    <a:pt x="6716" y="2405"/>
                  </a:moveTo>
                  <a:cubicBezTo>
                    <a:pt x="6454" y="2405"/>
                    <a:pt x="6311" y="2727"/>
                    <a:pt x="6502" y="2917"/>
                  </a:cubicBezTo>
                  <a:cubicBezTo>
                    <a:pt x="6564" y="2979"/>
                    <a:pt x="6640" y="3007"/>
                    <a:pt x="6714" y="3007"/>
                  </a:cubicBezTo>
                  <a:cubicBezTo>
                    <a:pt x="6868" y="3007"/>
                    <a:pt x="7014" y="2887"/>
                    <a:pt x="7014" y="2703"/>
                  </a:cubicBezTo>
                  <a:cubicBezTo>
                    <a:pt x="7014" y="2548"/>
                    <a:pt x="6883" y="2405"/>
                    <a:pt x="6716" y="2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5"/>
            <p:cNvSpPr/>
            <p:nvPr/>
          </p:nvSpPr>
          <p:spPr>
            <a:xfrm>
              <a:off x="6789860" y="2623429"/>
              <a:ext cx="445652" cy="161083"/>
            </a:xfrm>
            <a:custGeom>
              <a:avLst/>
              <a:gdLst/>
              <a:ahLst/>
              <a:cxnLst/>
              <a:rect l="l" t="t" r="r" b="b"/>
              <a:pathLst>
                <a:path w="9121" h="3297" extrusionOk="0">
                  <a:moveTo>
                    <a:pt x="4311" y="0"/>
                  </a:moveTo>
                  <a:cubicBezTo>
                    <a:pt x="4049" y="0"/>
                    <a:pt x="3918" y="321"/>
                    <a:pt x="4096" y="500"/>
                  </a:cubicBezTo>
                  <a:cubicBezTo>
                    <a:pt x="4159" y="563"/>
                    <a:pt x="4235" y="591"/>
                    <a:pt x="4310" y="591"/>
                  </a:cubicBezTo>
                  <a:cubicBezTo>
                    <a:pt x="4463" y="591"/>
                    <a:pt x="4608" y="474"/>
                    <a:pt x="4608" y="298"/>
                  </a:cubicBezTo>
                  <a:cubicBezTo>
                    <a:pt x="4608" y="131"/>
                    <a:pt x="4477" y="0"/>
                    <a:pt x="4311" y="0"/>
                  </a:cubicBezTo>
                  <a:close/>
                  <a:moveTo>
                    <a:pt x="405" y="2703"/>
                  </a:moveTo>
                  <a:cubicBezTo>
                    <a:pt x="132" y="2703"/>
                    <a:pt x="1" y="3024"/>
                    <a:pt x="191" y="3215"/>
                  </a:cubicBezTo>
                  <a:cubicBezTo>
                    <a:pt x="252" y="3271"/>
                    <a:pt x="325" y="3297"/>
                    <a:pt x="398" y="3297"/>
                  </a:cubicBezTo>
                  <a:cubicBezTo>
                    <a:pt x="553" y="3297"/>
                    <a:pt x="703" y="3179"/>
                    <a:pt x="703" y="3000"/>
                  </a:cubicBezTo>
                  <a:cubicBezTo>
                    <a:pt x="703" y="2834"/>
                    <a:pt x="560" y="2703"/>
                    <a:pt x="405" y="2703"/>
                  </a:cubicBezTo>
                  <a:close/>
                  <a:moveTo>
                    <a:pt x="8823" y="2703"/>
                  </a:moveTo>
                  <a:cubicBezTo>
                    <a:pt x="8561" y="2703"/>
                    <a:pt x="8430" y="3024"/>
                    <a:pt x="8609" y="3215"/>
                  </a:cubicBezTo>
                  <a:cubicBezTo>
                    <a:pt x="8669" y="3271"/>
                    <a:pt x="8743" y="3297"/>
                    <a:pt x="8815" y="3297"/>
                  </a:cubicBezTo>
                  <a:cubicBezTo>
                    <a:pt x="8971" y="3297"/>
                    <a:pt x="9121" y="3179"/>
                    <a:pt x="9121" y="3000"/>
                  </a:cubicBezTo>
                  <a:cubicBezTo>
                    <a:pt x="9121" y="2834"/>
                    <a:pt x="8990" y="2703"/>
                    <a:pt x="8823" y="27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5"/>
            <p:cNvSpPr/>
            <p:nvPr/>
          </p:nvSpPr>
          <p:spPr>
            <a:xfrm>
              <a:off x="6716571" y="2593967"/>
              <a:ext cx="430505" cy="145986"/>
            </a:xfrm>
            <a:custGeom>
              <a:avLst/>
              <a:gdLst/>
              <a:ahLst/>
              <a:cxnLst/>
              <a:rect l="l" t="t" r="r" b="b"/>
              <a:pathLst>
                <a:path w="8811" h="2988" extrusionOk="0">
                  <a:moveTo>
                    <a:pt x="393" y="1"/>
                  </a:moveTo>
                  <a:cubicBezTo>
                    <a:pt x="318" y="1"/>
                    <a:pt x="242" y="29"/>
                    <a:pt x="179" y="91"/>
                  </a:cubicBezTo>
                  <a:cubicBezTo>
                    <a:pt x="0" y="270"/>
                    <a:pt x="131" y="591"/>
                    <a:pt x="393" y="591"/>
                  </a:cubicBezTo>
                  <a:cubicBezTo>
                    <a:pt x="560" y="591"/>
                    <a:pt x="691" y="460"/>
                    <a:pt x="691" y="293"/>
                  </a:cubicBezTo>
                  <a:cubicBezTo>
                    <a:pt x="691" y="117"/>
                    <a:pt x="546" y="1"/>
                    <a:pt x="393" y="1"/>
                  </a:cubicBezTo>
                  <a:close/>
                  <a:moveTo>
                    <a:pt x="989" y="746"/>
                  </a:moveTo>
                  <a:cubicBezTo>
                    <a:pt x="596" y="746"/>
                    <a:pt x="393" y="1222"/>
                    <a:pt x="667" y="1508"/>
                  </a:cubicBezTo>
                  <a:cubicBezTo>
                    <a:pt x="760" y="1600"/>
                    <a:pt x="873" y="1642"/>
                    <a:pt x="984" y="1642"/>
                  </a:cubicBezTo>
                  <a:cubicBezTo>
                    <a:pt x="1217" y="1642"/>
                    <a:pt x="1441" y="1460"/>
                    <a:pt x="1441" y="1186"/>
                  </a:cubicBezTo>
                  <a:cubicBezTo>
                    <a:pt x="1441" y="948"/>
                    <a:pt x="1239" y="746"/>
                    <a:pt x="989" y="746"/>
                  </a:cubicBezTo>
                  <a:close/>
                  <a:moveTo>
                    <a:pt x="6108" y="1341"/>
                  </a:moveTo>
                  <a:cubicBezTo>
                    <a:pt x="5703" y="1341"/>
                    <a:pt x="5501" y="1817"/>
                    <a:pt x="5787" y="2103"/>
                  </a:cubicBezTo>
                  <a:cubicBezTo>
                    <a:pt x="5879" y="2196"/>
                    <a:pt x="5991" y="2237"/>
                    <a:pt x="6101" y="2237"/>
                  </a:cubicBezTo>
                  <a:cubicBezTo>
                    <a:pt x="6331" y="2237"/>
                    <a:pt x="6549" y="2056"/>
                    <a:pt x="6549" y="1782"/>
                  </a:cubicBezTo>
                  <a:cubicBezTo>
                    <a:pt x="6549" y="1544"/>
                    <a:pt x="6346" y="1341"/>
                    <a:pt x="6108" y="1341"/>
                  </a:cubicBezTo>
                  <a:close/>
                  <a:moveTo>
                    <a:pt x="2941" y="2091"/>
                  </a:moveTo>
                  <a:cubicBezTo>
                    <a:pt x="2548" y="2091"/>
                    <a:pt x="2346" y="2579"/>
                    <a:pt x="2632" y="2853"/>
                  </a:cubicBezTo>
                  <a:cubicBezTo>
                    <a:pt x="2721" y="2946"/>
                    <a:pt x="2832" y="2987"/>
                    <a:pt x="2942" y="2987"/>
                  </a:cubicBezTo>
                  <a:cubicBezTo>
                    <a:pt x="3171" y="2987"/>
                    <a:pt x="3394" y="2809"/>
                    <a:pt x="3394" y="2544"/>
                  </a:cubicBezTo>
                  <a:cubicBezTo>
                    <a:pt x="3394" y="2294"/>
                    <a:pt x="3191" y="2091"/>
                    <a:pt x="2941" y="2091"/>
                  </a:cubicBezTo>
                  <a:close/>
                  <a:moveTo>
                    <a:pt x="8359" y="2091"/>
                  </a:moveTo>
                  <a:cubicBezTo>
                    <a:pt x="7966" y="2091"/>
                    <a:pt x="7763" y="2579"/>
                    <a:pt x="8049" y="2853"/>
                  </a:cubicBezTo>
                  <a:cubicBezTo>
                    <a:pt x="8138" y="2946"/>
                    <a:pt x="8250" y="2987"/>
                    <a:pt x="8360" y="2987"/>
                  </a:cubicBezTo>
                  <a:cubicBezTo>
                    <a:pt x="8589" y="2987"/>
                    <a:pt x="8811" y="2809"/>
                    <a:pt x="8811" y="2544"/>
                  </a:cubicBezTo>
                  <a:cubicBezTo>
                    <a:pt x="8811" y="2294"/>
                    <a:pt x="8609" y="2091"/>
                    <a:pt x="8359" y="20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 name="Google Shape;1191;p55"/>
          <p:cNvGrpSpPr/>
          <p:nvPr/>
        </p:nvGrpSpPr>
        <p:grpSpPr>
          <a:xfrm>
            <a:off x="4195899" y="1302051"/>
            <a:ext cx="752201" cy="750303"/>
            <a:chOff x="4195899" y="1149651"/>
            <a:chExt cx="752201" cy="750303"/>
          </a:xfrm>
        </p:grpSpPr>
        <p:sp>
          <p:nvSpPr>
            <p:cNvPr id="1192" name="Google Shape;1192;p55"/>
            <p:cNvSpPr/>
            <p:nvPr/>
          </p:nvSpPr>
          <p:spPr>
            <a:xfrm>
              <a:off x="4198287" y="1166265"/>
              <a:ext cx="733254" cy="367100"/>
            </a:xfrm>
            <a:custGeom>
              <a:avLst/>
              <a:gdLst/>
              <a:ahLst/>
              <a:cxnLst/>
              <a:rect l="l" t="t" r="r" b="b"/>
              <a:pathLst>
                <a:path w="14741" h="7380" extrusionOk="0">
                  <a:moveTo>
                    <a:pt x="7362" y="0"/>
                  </a:moveTo>
                  <a:cubicBezTo>
                    <a:pt x="4727" y="0"/>
                    <a:pt x="2240" y="1423"/>
                    <a:pt x="917" y="3795"/>
                  </a:cubicBezTo>
                  <a:cubicBezTo>
                    <a:pt x="905" y="3831"/>
                    <a:pt x="1001" y="3855"/>
                    <a:pt x="977" y="3891"/>
                  </a:cubicBezTo>
                  <a:cubicBezTo>
                    <a:pt x="822" y="4141"/>
                    <a:pt x="691" y="4403"/>
                    <a:pt x="572" y="4677"/>
                  </a:cubicBezTo>
                  <a:cubicBezTo>
                    <a:pt x="548" y="4760"/>
                    <a:pt x="393" y="4986"/>
                    <a:pt x="370" y="5069"/>
                  </a:cubicBezTo>
                  <a:cubicBezTo>
                    <a:pt x="203" y="5581"/>
                    <a:pt x="84" y="6117"/>
                    <a:pt x="36" y="6653"/>
                  </a:cubicBezTo>
                  <a:cubicBezTo>
                    <a:pt x="0" y="7046"/>
                    <a:pt x="298" y="7379"/>
                    <a:pt x="691" y="7379"/>
                  </a:cubicBezTo>
                  <a:lnTo>
                    <a:pt x="13919" y="7379"/>
                  </a:lnTo>
                  <a:lnTo>
                    <a:pt x="13919" y="7367"/>
                  </a:lnTo>
                  <a:cubicBezTo>
                    <a:pt x="14383" y="7367"/>
                    <a:pt x="14740" y="6963"/>
                    <a:pt x="14693" y="6510"/>
                  </a:cubicBezTo>
                  <a:cubicBezTo>
                    <a:pt x="14312" y="3331"/>
                    <a:pt x="11931" y="759"/>
                    <a:pt x="8787" y="140"/>
                  </a:cubicBezTo>
                  <a:cubicBezTo>
                    <a:pt x="8311" y="46"/>
                    <a:pt x="7834" y="0"/>
                    <a:pt x="7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5"/>
            <p:cNvSpPr/>
            <p:nvPr/>
          </p:nvSpPr>
          <p:spPr>
            <a:xfrm>
              <a:off x="4195899" y="1478788"/>
              <a:ext cx="735642" cy="165344"/>
            </a:xfrm>
            <a:custGeom>
              <a:avLst/>
              <a:gdLst/>
              <a:ahLst/>
              <a:cxnLst/>
              <a:rect l="l" t="t" r="r" b="b"/>
              <a:pathLst>
                <a:path w="14789" h="3324" extrusionOk="0">
                  <a:moveTo>
                    <a:pt x="5604" y="0"/>
                  </a:moveTo>
                  <a:cubicBezTo>
                    <a:pt x="5582" y="0"/>
                    <a:pt x="5560" y="0"/>
                    <a:pt x="5537" y="1"/>
                  </a:cubicBezTo>
                  <a:cubicBezTo>
                    <a:pt x="4632" y="1"/>
                    <a:pt x="3835" y="263"/>
                    <a:pt x="3335" y="668"/>
                  </a:cubicBezTo>
                  <a:cubicBezTo>
                    <a:pt x="2835" y="263"/>
                    <a:pt x="2025" y="1"/>
                    <a:pt x="1132" y="1"/>
                  </a:cubicBezTo>
                  <a:cubicBezTo>
                    <a:pt x="787" y="1"/>
                    <a:pt x="441" y="48"/>
                    <a:pt x="108" y="132"/>
                  </a:cubicBezTo>
                  <a:cubicBezTo>
                    <a:pt x="1" y="989"/>
                    <a:pt x="37" y="1870"/>
                    <a:pt x="227" y="2727"/>
                  </a:cubicBezTo>
                  <a:cubicBezTo>
                    <a:pt x="298" y="3061"/>
                    <a:pt x="584" y="3299"/>
                    <a:pt x="930" y="3323"/>
                  </a:cubicBezTo>
                  <a:lnTo>
                    <a:pt x="1132" y="3323"/>
                  </a:lnTo>
                  <a:cubicBezTo>
                    <a:pt x="2037" y="3323"/>
                    <a:pt x="2835" y="3061"/>
                    <a:pt x="3335" y="2656"/>
                  </a:cubicBezTo>
                  <a:cubicBezTo>
                    <a:pt x="3835" y="3061"/>
                    <a:pt x="4644" y="3323"/>
                    <a:pt x="5537" y="3323"/>
                  </a:cubicBezTo>
                  <a:cubicBezTo>
                    <a:pt x="5558" y="3323"/>
                    <a:pt x="5579" y="3323"/>
                    <a:pt x="5600" y="3323"/>
                  </a:cubicBezTo>
                  <a:cubicBezTo>
                    <a:pt x="6292" y="3323"/>
                    <a:pt x="6960" y="3134"/>
                    <a:pt x="7549" y="2787"/>
                  </a:cubicBezTo>
                  <a:cubicBezTo>
                    <a:pt x="8180" y="3138"/>
                    <a:pt x="8877" y="3314"/>
                    <a:pt x="9572" y="3314"/>
                  </a:cubicBezTo>
                  <a:cubicBezTo>
                    <a:pt x="10267" y="3314"/>
                    <a:pt x="10961" y="3138"/>
                    <a:pt x="11586" y="2787"/>
                  </a:cubicBezTo>
                  <a:cubicBezTo>
                    <a:pt x="12186" y="3134"/>
                    <a:pt x="12855" y="3323"/>
                    <a:pt x="13547" y="3323"/>
                  </a:cubicBezTo>
                  <a:cubicBezTo>
                    <a:pt x="13568" y="3323"/>
                    <a:pt x="13589" y="3323"/>
                    <a:pt x="13610" y="3323"/>
                  </a:cubicBezTo>
                  <a:cubicBezTo>
                    <a:pt x="13729" y="3323"/>
                    <a:pt x="13860" y="3311"/>
                    <a:pt x="13979" y="3299"/>
                  </a:cubicBezTo>
                  <a:cubicBezTo>
                    <a:pt x="14288" y="3275"/>
                    <a:pt x="14538" y="3061"/>
                    <a:pt x="14598" y="2763"/>
                  </a:cubicBezTo>
                  <a:cubicBezTo>
                    <a:pt x="14729" y="2215"/>
                    <a:pt x="14788" y="1656"/>
                    <a:pt x="14788" y="1096"/>
                  </a:cubicBezTo>
                  <a:cubicBezTo>
                    <a:pt x="14788" y="775"/>
                    <a:pt x="14776" y="465"/>
                    <a:pt x="14729" y="156"/>
                  </a:cubicBezTo>
                  <a:cubicBezTo>
                    <a:pt x="14360" y="60"/>
                    <a:pt x="13991" y="1"/>
                    <a:pt x="13610" y="1"/>
                  </a:cubicBezTo>
                  <a:cubicBezTo>
                    <a:pt x="13587" y="0"/>
                    <a:pt x="13565" y="0"/>
                    <a:pt x="13543" y="0"/>
                  </a:cubicBezTo>
                  <a:cubicBezTo>
                    <a:pt x="12852" y="0"/>
                    <a:pt x="12185" y="179"/>
                    <a:pt x="11586" y="537"/>
                  </a:cubicBezTo>
                  <a:cubicBezTo>
                    <a:pt x="10961" y="185"/>
                    <a:pt x="10267" y="10"/>
                    <a:pt x="9572" y="10"/>
                  </a:cubicBezTo>
                  <a:cubicBezTo>
                    <a:pt x="8877" y="10"/>
                    <a:pt x="8180" y="185"/>
                    <a:pt x="7549" y="537"/>
                  </a:cubicBezTo>
                  <a:cubicBezTo>
                    <a:pt x="6961" y="179"/>
                    <a:pt x="6295" y="0"/>
                    <a:pt x="56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5"/>
            <p:cNvSpPr/>
            <p:nvPr/>
          </p:nvSpPr>
          <p:spPr>
            <a:xfrm>
              <a:off x="4207191" y="1555340"/>
              <a:ext cx="715446" cy="277215"/>
            </a:xfrm>
            <a:custGeom>
              <a:avLst/>
              <a:gdLst/>
              <a:ahLst/>
              <a:cxnLst/>
              <a:rect l="l" t="t" r="r" b="b"/>
              <a:pathLst>
                <a:path w="14383" h="5573" extrusionOk="0">
                  <a:moveTo>
                    <a:pt x="2392" y="1"/>
                  </a:moveTo>
                  <a:cubicBezTo>
                    <a:pt x="2203" y="1"/>
                    <a:pt x="2012" y="39"/>
                    <a:pt x="1834" y="117"/>
                  </a:cubicBezTo>
                  <a:cubicBezTo>
                    <a:pt x="1736" y="158"/>
                    <a:pt x="1633" y="176"/>
                    <a:pt x="1532" y="176"/>
                  </a:cubicBezTo>
                  <a:cubicBezTo>
                    <a:pt x="1485" y="176"/>
                    <a:pt x="1438" y="172"/>
                    <a:pt x="1393" y="164"/>
                  </a:cubicBezTo>
                  <a:lnTo>
                    <a:pt x="1000" y="69"/>
                  </a:lnTo>
                  <a:cubicBezTo>
                    <a:pt x="947" y="58"/>
                    <a:pt x="894" y="52"/>
                    <a:pt x="842" y="52"/>
                  </a:cubicBezTo>
                  <a:cubicBezTo>
                    <a:pt x="518" y="52"/>
                    <a:pt x="225" y="265"/>
                    <a:pt x="143" y="593"/>
                  </a:cubicBezTo>
                  <a:lnTo>
                    <a:pt x="0" y="1165"/>
                  </a:lnTo>
                  <a:cubicBezTo>
                    <a:pt x="226" y="2212"/>
                    <a:pt x="691" y="3201"/>
                    <a:pt x="1345" y="4046"/>
                  </a:cubicBezTo>
                  <a:cubicBezTo>
                    <a:pt x="1496" y="4240"/>
                    <a:pt x="1868" y="4305"/>
                    <a:pt x="2297" y="4305"/>
                  </a:cubicBezTo>
                  <a:cubicBezTo>
                    <a:pt x="3154" y="4305"/>
                    <a:pt x="4239" y="4046"/>
                    <a:pt x="4239" y="4046"/>
                  </a:cubicBezTo>
                  <a:lnTo>
                    <a:pt x="4751" y="2700"/>
                  </a:lnTo>
                  <a:cubicBezTo>
                    <a:pt x="4763" y="2665"/>
                    <a:pt x="4774" y="2629"/>
                    <a:pt x="4786" y="2593"/>
                  </a:cubicBezTo>
                  <a:cubicBezTo>
                    <a:pt x="4798" y="2629"/>
                    <a:pt x="4810" y="2665"/>
                    <a:pt x="4822" y="2700"/>
                  </a:cubicBezTo>
                  <a:lnTo>
                    <a:pt x="5858" y="5403"/>
                  </a:lnTo>
                  <a:cubicBezTo>
                    <a:pt x="5900" y="5516"/>
                    <a:pt x="6545" y="5573"/>
                    <a:pt x="7193" y="5573"/>
                  </a:cubicBezTo>
                  <a:cubicBezTo>
                    <a:pt x="7840" y="5573"/>
                    <a:pt x="8489" y="5516"/>
                    <a:pt x="8537" y="5403"/>
                  </a:cubicBezTo>
                  <a:lnTo>
                    <a:pt x="9561" y="2700"/>
                  </a:lnTo>
                  <a:cubicBezTo>
                    <a:pt x="9573" y="2665"/>
                    <a:pt x="9585" y="2629"/>
                    <a:pt x="9596" y="2593"/>
                  </a:cubicBezTo>
                  <a:cubicBezTo>
                    <a:pt x="9608" y="2629"/>
                    <a:pt x="9620" y="2665"/>
                    <a:pt x="9632" y="2700"/>
                  </a:cubicBezTo>
                  <a:lnTo>
                    <a:pt x="10037" y="3760"/>
                  </a:lnTo>
                  <a:cubicBezTo>
                    <a:pt x="10037" y="3760"/>
                    <a:pt x="11416" y="4188"/>
                    <a:pt x="12342" y="4188"/>
                  </a:cubicBezTo>
                  <a:cubicBezTo>
                    <a:pt x="12690" y="4188"/>
                    <a:pt x="12974" y="4128"/>
                    <a:pt x="13097" y="3963"/>
                  </a:cubicBezTo>
                  <a:cubicBezTo>
                    <a:pt x="13716" y="3141"/>
                    <a:pt x="14157" y="2177"/>
                    <a:pt x="14383" y="1165"/>
                  </a:cubicBezTo>
                  <a:lnTo>
                    <a:pt x="14252" y="605"/>
                  </a:lnTo>
                  <a:cubicBezTo>
                    <a:pt x="14171" y="281"/>
                    <a:pt x="13883" y="60"/>
                    <a:pt x="13564" y="60"/>
                  </a:cubicBezTo>
                  <a:cubicBezTo>
                    <a:pt x="13508" y="60"/>
                    <a:pt x="13451" y="67"/>
                    <a:pt x="13395" y="81"/>
                  </a:cubicBezTo>
                  <a:lnTo>
                    <a:pt x="13014" y="164"/>
                  </a:lnTo>
                  <a:cubicBezTo>
                    <a:pt x="12956" y="178"/>
                    <a:pt x="12897" y="185"/>
                    <a:pt x="12840" y="185"/>
                  </a:cubicBezTo>
                  <a:cubicBezTo>
                    <a:pt x="12744" y="185"/>
                    <a:pt x="12650" y="166"/>
                    <a:pt x="12561" y="129"/>
                  </a:cubicBezTo>
                  <a:cubicBezTo>
                    <a:pt x="12383" y="51"/>
                    <a:pt x="12195" y="13"/>
                    <a:pt x="12007" y="13"/>
                  </a:cubicBezTo>
                  <a:cubicBezTo>
                    <a:pt x="11820" y="13"/>
                    <a:pt x="11632" y="51"/>
                    <a:pt x="11454" y="129"/>
                  </a:cubicBezTo>
                  <a:cubicBezTo>
                    <a:pt x="11365" y="166"/>
                    <a:pt x="11271" y="185"/>
                    <a:pt x="11175" y="185"/>
                  </a:cubicBezTo>
                  <a:cubicBezTo>
                    <a:pt x="11117" y="185"/>
                    <a:pt x="11059" y="178"/>
                    <a:pt x="11001" y="164"/>
                  </a:cubicBezTo>
                  <a:lnTo>
                    <a:pt x="10620" y="81"/>
                  </a:lnTo>
                  <a:cubicBezTo>
                    <a:pt x="10564" y="67"/>
                    <a:pt x="10507" y="60"/>
                    <a:pt x="10451" y="60"/>
                  </a:cubicBezTo>
                  <a:cubicBezTo>
                    <a:pt x="10132" y="60"/>
                    <a:pt x="9844" y="281"/>
                    <a:pt x="9763" y="605"/>
                  </a:cubicBezTo>
                  <a:lnTo>
                    <a:pt x="9596" y="1260"/>
                  </a:lnTo>
                  <a:lnTo>
                    <a:pt x="9430" y="605"/>
                  </a:lnTo>
                  <a:cubicBezTo>
                    <a:pt x="9349" y="281"/>
                    <a:pt x="9061" y="60"/>
                    <a:pt x="8742" y="60"/>
                  </a:cubicBezTo>
                  <a:cubicBezTo>
                    <a:pt x="8686" y="60"/>
                    <a:pt x="8629" y="67"/>
                    <a:pt x="8573" y="81"/>
                  </a:cubicBezTo>
                  <a:lnTo>
                    <a:pt x="8215" y="164"/>
                  </a:lnTo>
                  <a:cubicBezTo>
                    <a:pt x="8166" y="172"/>
                    <a:pt x="8117" y="176"/>
                    <a:pt x="8069" y="176"/>
                  </a:cubicBezTo>
                  <a:cubicBezTo>
                    <a:pt x="7964" y="176"/>
                    <a:pt x="7861" y="158"/>
                    <a:pt x="7763" y="117"/>
                  </a:cubicBezTo>
                  <a:cubicBezTo>
                    <a:pt x="7584" y="39"/>
                    <a:pt x="7397" y="1"/>
                    <a:pt x="7209" y="1"/>
                  </a:cubicBezTo>
                  <a:cubicBezTo>
                    <a:pt x="7022" y="1"/>
                    <a:pt x="6834" y="39"/>
                    <a:pt x="6656" y="117"/>
                  </a:cubicBezTo>
                  <a:cubicBezTo>
                    <a:pt x="6558" y="158"/>
                    <a:pt x="6455" y="176"/>
                    <a:pt x="6350" y="176"/>
                  </a:cubicBezTo>
                  <a:cubicBezTo>
                    <a:pt x="6301" y="176"/>
                    <a:pt x="6252" y="172"/>
                    <a:pt x="6203" y="164"/>
                  </a:cubicBezTo>
                  <a:lnTo>
                    <a:pt x="5822" y="69"/>
                  </a:lnTo>
                  <a:cubicBezTo>
                    <a:pt x="5769" y="58"/>
                    <a:pt x="5716" y="52"/>
                    <a:pt x="5664" y="52"/>
                  </a:cubicBezTo>
                  <a:cubicBezTo>
                    <a:pt x="5340" y="52"/>
                    <a:pt x="5047" y="265"/>
                    <a:pt x="4965" y="593"/>
                  </a:cubicBezTo>
                  <a:lnTo>
                    <a:pt x="4798" y="1260"/>
                  </a:lnTo>
                  <a:lnTo>
                    <a:pt x="4632" y="593"/>
                  </a:lnTo>
                  <a:cubicBezTo>
                    <a:pt x="4550" y="265"/>
                    <a:pt x="4256" y="52"/>
                    <a:pt x="3933" y="52"/>
                  </a:cubicBezTo>
                  <a:cubicBezTo>
                    <a:pt x="3881" y="52"/>
                    <a:pt x="3827" y="58"/>
                    <a:pt x="3774" y="69"/>
                  </a:cubicBezTo>
                  <a:lnTo>
                    <a:pt x="3393" y="164"/>
                  </a:lnTo>
                  <a:cubicBezTo>
                    <a:pt x="3344" y="172"/>
                    <a:pt x="3295" y="176"/>
                    <a:pt x="3247" y="176"/>
                  </a:cubicBezTo>
                  <a:cubicBezTo>
                    <a:pt x="3142" y="176"/>
                    <a:pt x="3039" y="158"/>
                    <a:pt x="2941" y="117"/>
                  </a:cubicBezTo>
                  <a:cubicBezTo>
                    <a:pt x="2768" y="39"/>
                    <a:pt x="2581" y="1"/>
                    <a:pt x="2392"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5"/>
            <p:cNvSpPr/>
            <p:nvPr/>
          </p:nvSpPr>
          <p:spPr>
            <a:xfrm>
              <a:off x="4206594" y="1557330"/>
              <a:ext cx="564428" cy="279254"/>
            </a:xfrm>
            <a:custGeom>
              <a:avLst/>
              <a:gdLst/>
              <a:ahLst/>
              <a:cxnLst/>
              <a:rect l="l" t="t" r="r" b="b"/>
              <a:pathLst>
                <a:path w="11347" h="5614" extrusionOk="0">
                  <a:moveTo>
                    <a:pt x="859" y="1"/>
                  </a:moveTo>
                  <a:cubicBezTo>
                    <a:pt x="534" y="1"/>
                    <a:pt x="237" y="223"/>
                    <a:pt x="155" y="553"/>
                  </a:cubicBezTo>
                  <a:lnTo>
                    <a:pt x="0" y="1125"/>
                  </a:lnTo>
                  <a:cubicBezTo>
                    <a:pt x="179" y="1910"/>
                    <a:pt x="488" y="2660"/>
                    <a:pt x="905" y="3339"/>
                  </a:cubicBezTo>
                  <a:lnTo>
                    <a:pt x="1715" y="4006"/>
                  </a:lnTo>
                  <a:lnTo>
                    <a:pt x="2905" y="4149"/>
                  </a:lnTo>
                  <a:lnTo>
                    <a:pt x="3441" y="3708"/>
                  </a:lnTo>
                  <a:cubicBezTo>
                    <a:pt x="1941" y="3375"/>
                    <a:pt x="369" y="1077"/>
                    <a:pt x="1191" y="77"/>
                  </a:cubicBezTo>
                  <a:lnTo>
                    <a:pt x="1012" y="41"/>
                  </a:lnTo>
                  <a:lnTo>
                    <a:pt x="1012" y="17"/>
                  </a:lnTo>
                  <a:cubicBezTo>
                    <a:pt x="961" y="6"/>
                    <a:pt x="910" y="1"/>
                    <a:pt x="859" y="1"/>
                  </a:cubicBezTo>
                  <a:close/>
                  <a:moveTo>
                    <a:pt x="5664" y="12"/>
                  </a:moveTo>
                  <a:cubicBezTo>
                    <a:pt x="5341" y="12"/>
                    <a:pt x="5047" y="225"/>
                    <a:pt x="4965" y="553"/>
                  </a:cubicBezTo>
                  <a:lnTo>
                    <a:pt x="4763" y="1375"/>
                  </a:lnTo>
                  <a:cubicBezTo>
                    <a:pt x="4655" y="1803"/>
                    <a:pt x="4679" y="2256"/>
                    <a:pt x="4834" y="2672"/>
                  </a:cubicBezTo>
                  <a:lnTo>
                    <a:pt x="5870" y="5363"/>
                  </a:lnTo>
                  <a:cubicBezTo>
                    <a:pt x="5927" y="5519"/>
                    <a:pt x="6076" y="5613"/>
                    <a:pt x="6229" y="5613"/>
                  </a:cubicBezTo>
                  <a:cubicBezTo>
                    <a:pt x="6297" y="5613"/>
                    <a:pt x="6367" y="5594"/>
                    <a:pt x="6430" y="5554"/>
                  </a:cubicBezTo>
                  <a:cubicBezTo>
                    <a:pt x="6465" y="5518"/>
                    <a:pt x="6501" y="5482"/>
                    <a:pt x="6537" y="5447"/>
                  </a:cubicBezTo>
                  <a:cubicBezTo>
                    <a:pt x="6513" y="5423"/>
                    <a:pt x="6501" y="5399"/>
                    <a:pt x="6489" y="5363"/>
                  </a:cubicBezTo>
                  <a:lnTo>
                    <a:pt x="6287" y="3708"/>
                  </a:lnTo>
                  <a:cubicBezTo>
                    <a:pt x="5370" y="2637"/>
                    <a:pt x="5798" y="160"/>
                    <a:pt x="5989" y="77"/>
                  </a:cubicBezTo>
                  <a:lnTo>
                    <a:pt x="5822" y="29"/>
                  </a:lnTo>
                  <a:cubicBezTo>
                    <a:pt x="5769" y="18"/>
                    <a:pt x="5716" y="12"/>
                    <a:pt x="5664" y="12"/>
                  </a:cubicBezTo>
                  <a:close/>
                  <a:moveTo>
                    <a:pt x="10462" y="20"/>
                  </a:moveTo>
                  <a:cubicBezTo>
                    <a:pt x="10144" y="20"/>
                    <a:pt x="9856" y="239"/>
                    <a:pt x="9775" y="553"/>
                  </a:cubicBezTo>
                  <a:lnTo>
                    <a:pt x="9573" y="1375"/>
                  </a:lnTo>
                  <a:cubicBezTo>
                    <a:pt x="9466" y="1803"/>
                    <a:pt x="9489" y="2256"/>
                    <a:pt x="9644" y="2672"/>
                  </a:cubicBezTo>
                  <a:lnTo>
                    <a:pt x="10680" y="5363"/>
                  </a:lnTo>
                  <a:cubicBezTo>
                    <a:pt x="10738" y="5519"/>
                    <a:pt x="10886" y="5613"/>
                    <a:pt x="11039" y="5613"/>
                  </a:cubicBezTo>
                  <a:cubicBezTo>
                    <a:pt x="11107" y="5613"/>
                    <a:pt x="11177" y="5594"/>
                    <a:pt x="11240" y="5554"/>
                  </a:cubicBezTo>
                  <a:cubicBezTo>
                    <a:pt x="11275" y="5518"/>
                    <a:pt x="11311" y="5482"/>
                    <a:pt x="11347" y="5447"/>
                  </a:cubicBezTo>
                  <a:cubicBezTo>
                    <a:pt x="11323" y="5423"/>
                    <a:pt x="11311" y="5399"/>
                    <a:pt x="11299" y="5363"/>
                  </a:cubicBezTo>
                  <a:lnTo>
                    <a:pt x="11061" y="3732"/>
                  </a:lnTo>
                  <a:cubicBezTo>
                    <a:pt x="11061" y="3732"/>
                    <a:pt x="9930" y="1529"/>
                    <a:pt x="10823" y="77"/>
                  </a:cubicBezTo>
                  <a:lnTo>
                    <a:pt x="10811" y="77"/>
                  </a:lnTo>
                  <a:lnTo>
                    <a:pt x="10632" y="41"/>
                  </a:lnTo>
                  <a:cubicBezTo>
                    <a:pt x="10575" y="27"/>
                    <a:pt x="10518" y="20"/>
                    <a:pt x="10462" y="2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5"/>
            <p:cNvSpPr/>
            <p:nvPr/>
          </p:nvSpPr>
          <p:spPr>
            <a:xfrm>
              <a:off x="4361141" y="1591054"/>
              <a:ext cx="541348" cy="105156"/>
            </a:xfrm>
            <a:custGeom>
              <a:avLst/>
              <a:gdLst/>
              <a:ahLst/>
              <a:cxnLst/>
              <a:rect l="l" t="t" r="r" b="b"/>
              <a:pathLst>
                <a:path w="10883" h="2114" extrusionOk="0">
                  <a:moveTo>
                    <a:pt x="549" y="0"/>
                  </a:moveTo>
                  <a:cubicBezTo>
                    <a:pt x="375" y="0"/>
                    <a:pt x="206" y="80"/>
                    <a:pt x="96" y="232"/>
                  </a:cubicBezTo>
                  <a:cubicBezTo>
                    <a:pt x="1" y="399"/>
                    <a:pt x="132" y="506"/>
                    <a:pt x="191" y="911"/>
                  </a:cubicBezTo>
                  <a:cubicBezTo>
                    <a:pt x="263" y="1506"/>
                    <a:pt x="48" y="1828"/>
                    <a:pt x="275" y="2030"/>
                  </a:cubicBezTo>
                  <a:cubicBezTo>
                    <a:pt x="322" y="2078"/>
                    <a:pt x="394" y="2102"/>
                    <a:pt x="465" y="2113"/>
                  </a:cubicBezTo>
                  <a:cubicBezTo>
                    <a:pt x="763" y="2113"/>
                    <a:pt x="1001" y="1566"/>
                    <a:pt x="1060" y="1161"/>
                  </a:cubicBezTo>
                  <a:cubicBezTo>
                    <a:pt x="1072" y="1078"/>
                    <a:pt x="1191" y="232"/>
                    <a:pt x="763" y="42"/>
                  </a:cubicBezTo>
                  <a:cubicBezTo>
                    <a:pt x="693" y="14"/>
                    <a:pt x="621" y="0"/>
                    <a:pt x="549" y="0"/>
                  </a:cubicBezTo>
                  <a:close/>
                  <a:moveTo>
                    <a:pt x="5375" y="0"/>
                  </a:moveTo>
                  <a:cubicBezTo>
                    <a:pt x="5197" y="0"/>
                    <a:pt x="5028" y="80"/>
                    <a:pt x="4918" y="232"/>
                  </a:cubicBezTo>
                  <a:cubicBezTo>
                    <a:pt x="4823" y="399"/>
                    <a:pt x="4954" y="506"/>
                    <a:pt x="5013" y="911"/>
                  </a:cubicBezTo>
                  <a:cubicBezTo>
                    <a:pt x="5097" y="1506"/>
                    <a:pt x="4882" y="1828"/>
                    <a:pt x="5097" y="2030"/>
                  </a:cubicBezTo>
                  <a:cubicBezTo>
                    <a:pt x="5156" y="2078"/>
                    <a:pt x="5228" y="2102"/>
                    <a:pt x="5299" y="2113"/>
                  </a:cubicBezTo>
                  <a:cubicBezTo>
                    <a:pt x="5585" y="2113"/>
                    <a:pt x="5835" y="1566"/>
                    <a:pt x="5894" y="1161"/>
                  </a:cubicBezTo>
                  <a:cubicBezTo>
                    <a:pt x="5906" y="1078"/>
                    <a:pt x="6025" y="232"/>
                    <a:pt x="5597" y="42"/>
                  </a:cubicBezTo>
                  <a:cubicBezTo>
                    <a:pt x="5524" y="14"/>
                    <a:pt x="5449" y="0"/>
                    <a:pt x="5375" y="0"/>
                  </a:cubicBezTo>
                  <a:close/>
                  <a:moveTo>
                    <a:pt x="10241" y="0"/>
                  </a:moveTo>
                  <a:cubicBezTo>
                    <a:pt x="10067" y="0"/>
                    <a:pt x="9897" y="80"/>
                    <a:pt x="9788" y="232"/>
                  </a:cubicBezTo>
                  <a:cubicBezTo>
                    <a:pt x="9692" y="399"/>
                    <a:pt x="9823" y="506"/>
                    <a:pt x="9871" y="911"/>
                  </a:cubicBezTo>
                  <a:cubicBezTo>
                    <a:pt x="9954" y="1506"/>
                    <a:pt x="9740" y="1828"/>
                    <a:pt x="9966" y="2030"/>
                  </a:cubicBezTo>
                  <a:cubicBezTo>
                    <a:pt x="10014" y="2078"/>
                    <a:pt x="10085" y="2102"/>
                    <a:pt x="10157" y="2113"/>
                  </a:cubicBezTo>
                  <a:cubicBezTo>
                    <a:pt x="10454" y="2113"/>
                    <a:pt x="10692" y="1566"/>
                    <a:pt x="10752" y="1161"/>
                  </a:cubicBezTo>
                  <a:cubicBezTo>
                    <a:pt x="10764" y="1078"/>
                    <a:pt x="10883" y="232"/>
                    <a:pt x="10454" y="42"/>
                  </a:cubicBezTo>
                  <a:cubicBezTo>
                    <a:pt x="10385" y="14"/>
                    <a:pt x="10312" y="0"/>
                    <a:pt x="10241"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5"/>
            <p:cNvSpPr/>
            <p:nvPr/>
          </p:nvSpPr>
          <p:spPr>
            <a:xfrm>
              <a:off x="4245641" y="1613985"/>
              <a:ext cx="638495" cy="285970"/>
            </a:xfrm>
            <a:custGeom>
              <a:avLst/>
              <a:gdLst/>
              <a:ahLst/>
              <a:cxnLst/>
              <a:rect l="l" t="t" r="r" b="b"/>
              <a:pathLst>
                <a:path w="12836" h="5749" extrusionOk="0">
                  <a:moveTo>
                    <a:pt x="4073" y="0"/>
                  </a:moveTo>
                  <a:cubicBezTo>
                    <a:pt x="3942" y="0"/>
                    <a:pt x="3811" y="87"/>
                    <a:pt x="3811" y="259"/>
                  </a:cubicBezTo>
                  <a:lnTo>
                    <a:pt x="3811" y="986"/>
                  </a:lnTo>
                  <a:cubicBezTo>
                    <a:pt x="3811" y="1891"/>
                    <a:pt x="3073" y="2641"/>
                    <a:pt x="2156" y="2641"/>
                  </a:cubicBezTo>
                  <a:lnTo>
                    <a:pt x="1299" y="2641"/>
                  </a:lnTo>
                  <a:cubicBezTo>
                    <a:pt x="799" y="2641"/>
                    <a:pt x="311" y="2403"/>
                    <a:pt x="1" y="1998"/>
                  </a:cubicBezTo>
                  <a:lnTo>
                    <a:pt x="1" y="1998"/>
                  </a:lnTo>
                  <a:cubicBezTo>
                    <a:pt x="1311" y="4319"/>
                    <a:pt x="3763" y="5748"/>
                    <a:pt x="6418" y="5748"/>
                  </a:cubicBezTo>
                  <a:cubicBezTo>
                    <a:pt x="9074" y="5748"/>
                    <a:pt x="11526" y="4319"/>
                    <a:pt x="12836" y="1998"/>
                  </a:cubicBezTo>
                  <a:lnTo>
                    <a:pt x="12836" y="1998"/>
                  </a:lnTo>
                  <a:cubicBezTo>
                    <a:pt x="12526" y="2403"/>
                    <a:pt x="12038" y="2641"/>
                    <a:pt x="11538" y="2641"/>
                  </a:cubicBezTo>
                  <a:lnTo>
                    <a:pt x="10681" y="2641"/>
                  </a:lnTo>
                  <a:cubicBezTo>
                    <a:pt x="9764" y="2629"/>
                    <a:pt x="9026" y="1891"/>
                    <a:pt x="9026" y="986"/>
                  </a:cubicBezTo>
                  <a:lnTo>
                    <a:pt x="9026" y="259"/>
                  </a:lnTo>
                  <a:cubicBezTo>
                    <a:pt x="9026" y="87"/>
                    <a:pt x="8895" y="0"/>
                    <a:pt x="8764" y="0"/>
                  </a:cubicBezTo>
                  <a:cubicBezTo>
                    <a:pt x="8633" y="0"/>
                    <a:pt x="8502" y="87"/>
                    <a:pt x="8502" y="259"/>
                  </a:cubicBezTo>
                  <a:lnTo>
                    <a:pt x="8502" y="986"/>
                  </a:lnTo>
                  <a:cubicBezTo>
                    <a:pt x="8502" y="1891"/>
                    <a:pt x="7764" y="2641"/>
                    <a:pt x="6847" y="2641"/>
                  </a:cubicBezTo>
                  <a:lnTo>
                    <a:pt x="5990" y="2641"/>
                  </a:lnTo>
                  <a:cubicBezTo>
                    <a:pt x="5073" y="2629"/>
                    <a:pt x="4335" y="1891"/>
                    <a:pt x="4335" y="986"/>
                  </a:cubicBezTo>
                  <a:lnTo>
                    <a:pt x="4335" y="259"/>
                  </a:lnTo>
                  <a:cubicBezTo>
                    <a:pt x="4335" y="87"/>
                    <a:pt x="4204" y="0"/>
                    <a:pt x="40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5"/>
            <p:cNvSpPr/>
            <p:nvPr/>
          </p:nvSpPr>
          <p:spPr>
            <a:xfrm>
              <a:off x="4245641" y="1713318"/>
              <a:ext cx="376750" cy="186485"/>
            </a:xfrm>
            <a:custGeom>
              <a:avLst/>
              <a:gdLst/>
              <a:ahLst/>
              <a:cxnLst/>
              <a:rect l="l" t="t" r="r" b="b"/>
              <a:pathLst>
                <a:path w="7574" h="3749" extrusionOk="0">
                  <a:moveTo>
                    <a:pt x="1" y="1"/>
                  </a:moveTo>
                  <a:lnTo>
                    <a:pt x="1" y="1"/>
                  </a:lnTo>
                  <a:cubicBezTo>
                    <a:pt x="1319" y="2336"/>
                    <a:pt x="3787" y="3749"/>
                    <a:pt x="6410" y="3749"/>
                  </a:cubicBezTo>
                  <a:cubicBezTo>
                    <a:pt x="6796" y="3749"/>
                    <a:pt x="7184" y="3718"/>
                    <a:pt x="7573" y="3656"/>
                  </a:cubicBezTo>
                  <a:lnTo>
                    <a:pt x="7561" y="3656"/>
                  </a:lnTo>
                  <a:cubicBezTo>
                    <a:pt x="5573" y="3346"/>
                    <a:pt x="3799" y="2227"/>
                    <a:pt x="2656" y="560"/>
                  </a:cubicBezTo>
                  <a:cubicBezTo>
                    <a:pt x="2489" y="608"/>
                    <a:pt x="2323" y="644"/>
                    <a:pt x="2156" y="644"/>
                  </a:cubicBezTo>
                  <a:lnTo>
                    <a:pt x="1299" y="644"/>
                  </a:lnTo>
                  <a:cubicBezTo>
                    <a:pt x="799" y="644"/>
                    <a:pt x="311" y="406"/>
                    <a:pt x="1"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5"/>
            <p:cNvSpPr/>
            <p:nvPr/>
          </p:nvSpPr>
          <p:spPr>
            <a:xfrm>
              <a:off x="4650738" y="1783552"/>
              <a:ext cx="112567" cy="65163"/>
            </a:xfrm>
            <a:custGeom>
              <a:avLst/>
              <a:gdLst/>
              <a:ahLst/>
              <a:cxnLst/>
              <a:rect l="l" t="t" r="r" b="b"/>
              <a:pathLst>
                <a:path w="2263" h="1310" extrusionOk="0">
                  <a:moveTo>
                    <a:pt x="1668" y="0"/>
                  </a:moveTo>
                  <a:cubicBezTo>
                    <a:pt x="1516" y="0"/>
                    <a:pt x="1352" y="21"/>
                    <a:pt x="1203" y="65"/>
                  </a:cubicBezTo>
                  <a:lnTo>
                    <a:pt x="1215" y="65"/>
                  </a:lnTo>
                  <a:cubicBezTo>
                    <a:pt x="489" y="268"/>
                    <a:pt x="1" y="1065"/>
                    <a:pt x="120" y="1256"/>
                  </a:cubicBezTo>
                  <a:cubicBezTo>
                    <a:pt x="148" y="1294"/>
                    <a:pt x="203" y="1310"/>
                    <a:pt x="275" y="1310"/>
                  </a:cubicBezTo>
                  <a:cubicBezTo>
                    <a:pt x="545" y="1310"/>
                    <a:pt x="1057" y="1089"/>
                    <a:pt x="1311" y="958"/>
                  </a:cubicBezTo>
                  <a:cubicBezTo>
                    <a:pt x="1596" y="815"/>
                    <a:pt x="2263" y="422"/>
                    <a:pt x="2192" y="184"/>
                  </a:cubicBezTo>
                  <a:cubicBezTo>
                    <a:pt x="2154" y="64"/>
                    <a:pt x="1930" y="0"/>
                    <a:pt x="1668" y="0"/>
                  </a:cubicBezTo>
                  <a:close/>
                </a:path>
              </a:pathLst>
            </a:custGeom>
            <a:solidFill>
              <a:srgbClr val="F2D1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5"/>
            <p:cNvSpPr/>
            <p:nvPr/>
          </p:nvSpPr>
          <p:spPr>
            <a:xfrm>
              <a:off x="4216642" y="1337026"/>
              <a:ext cx="148133" cy="81428"/>
            </a:xfrm>
            <a:custGeom>
              <a:avLst/>
              <a:gdLst/>
              <a:ahLst/>
              <a:cxnLst/>
              <a:rect l="l" t="t" r="r" b="b"/>
              <a:pathLst>
                <a:path w="2978" h="1637" extrusionOk="0">
                  <a:moveTo>
                    <a:pt x="2077" y="1"/>
                  </a:moveTo>
                  <a:cubicBezTo>
                    <a:pt x="1475" y="1"/>
                    <a:pt x="957" y="127"/>
                    <a:pt x="548" y="362"/>
                  </a:cubicBezTo>
                  <a:cubicBezTo>
                    <a:pt x="322" y="767"/>
                    <a:pt x="143" y="1196"/>
                    <a:pt x="1" y="1636"/>
                  </a:cubicBezTo>
                  <a:lnTo>
                    <a:pt x="358" y="1148"/>
                  </a:lnTo>
                  <a:cubicBezTo>
                    <a:pt x="680" y="694"/>
                    <a:pt x="1287" y="458"/>
                    <a:pt x="2073" y="458"/>
                  </a:cubicBezTo>
                  <a:cubicBezTo>
                    <a:pt x="2276" y="458"/>
                    <a:pt x="2490" y="474"/>
                    <a:pt x="2715" y="505"/>
                  </a:cubicBezTo>
                  <a:cubicBezTo>
                    <a:pt x="2723" y="506"/>
                    <a:pt x="2730" y="506"/>
                    <a:pt x="2738" y="506"/>
                  </a:cubicBezTo>
                  <a:cubicBezTo>
                    <a:pt x="2848" y="506"/>
                    <a:pt x="2943" y="426"/>
                    <a:pt x="2965" y="315"/>
                  </a:cubicBezTo>
                  <a:cubicBezTo>
                    <a:pt x="2977" y="184"/>
                    <a:pt x="2894" y="77"/>
                    <a:pt x="2775" y="53"/>
                  </a:cubicBezTo>
                  <a:cubicBezTo>
                    <a:pt x="2531" y="18"/>
                    <a:pt x="2299" y="1"/>
                    <a:pt x="20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5"/>
            <p:cNvSpPr/>
            <p:nvPr/>
          </p:nvSpPr>
          <p:spPr>
            <a:xfrm>
              <a:off x="4290061" y="1321258"/>
              <a:ext cx="440719" cy="48051"/>
            </a:xfrm>
            <a:custGeom>
              <a:avLst/>
              <a:gdLst/>
              <a:ahLst/>
              <a:cxnLst/>
              <a:rect l="l" t="t" r="r" b="b"/>
              <a:pathLst>
                <a:path w="8860" h="966" extrusionOk="0">
                  <a:moveTo>
                    <a:pt x="608" y="1"/>
                  </a:moveTo>
                  <a:cubicBezTo>
                    <a:pt x="1" y="25"/>
                    <a:pt x="1" y="929"/>
                    <a:pt x="608" y="965"/>
                  </a:cubicBezTo>
                  <a:lnTo>
                    <a:pt x="8371" y="965"/>
                  </a:lnTo>
                  <a:cubicBezTo>
                    <a:pt x="8633" y="965"/>
                    <a:pt x="8859" y="739"/>
                    <a:pt x="8859" y="477"/>
                  </a:cubicBezTo>
                  <a:cubicBezTo>
                    <a:pt x="8859" y="215"/>
                    <a:pt x="8633" y="1"/>
                    <a:pt x="8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5"/>
            <p:cNvSpPr/>
            <p:nvPr/>
          </p:nvSpPr>
          <p:spPr>
            <a:xfrm>
              <a:off x="4507432" y="1321258"/>
              <a:ext cx="440669" cy="48051"/>
            </a:xfrm>
            <a:custGeom>
              <a:avLst/>
              <a:gdLst/>
              <a:ahLst/>
              <a:cxnLst/>
              <a:rect l="l" t="t" r="r" b="b"/>
              <a:pathLst>
                <a:path w="8859" h="966" extrusionOk="0">
                  <a:moveTo>
                    <a:pt x="620" y="1"/>
                  </a:moveTo>
                  <a:cubicBezTo>
                    <a:pt x="1" y="25"/>
                    <a:pt x="1" y="929"/>
                    <a:pt x="620" y="965"/>
                  </a:cubicBezTo>
                  <a:lnTo>
                    <a:pt x="8383" y="965"/>
                  </a:lnTo>
                  <a:cubicBezTo>
                    <a:pt x="8644" y="953"/>
                    <a:pt x="8859" y="739"/>
                    <a:pt x="8859" y="477"/>
                  </a:cubicBezTo>
                  <a:cubicBezTo>
                    <a:pt x="8859" y="215"/>
                    <a:pt x="8644" y="1"/>
                    <a:pt x="83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5"/>
            <p:cNvSpPr/>
            <p:nvPr/>
          </p:nvSpPr>
          <p:spPr>
            <a:xfrm>
              <a:off x="4325029" y="1270323"/>
              <a:ext cx="434153" cy="149327"/>
            </a:xfrm>
            <a:custGeom>
              <a:avLst/>
              <a:gdLst/>
              <a:ahLst/>
              <a:cxnLst/>
              <a:rect l="l" t="t" r="r" b="b"/>
              <a:pathLst>
                <a:path w="8728" h="3002" extrusionOk="0">
                  <a:moveTo>
                    <a:pt x="1501" y="1"/>
                  </a:moveTo>
                  <a:cubicBezTo>
                    <a:pt x="667" y="1"/>
                    <a:pt x="0" y="668"/>
                    <a:pt x="0" y="1501"/>
                  </a:cubicBezTo>
                  <a:cubicBezTo>
                    <a:pt x="0" y="2334"/>
                    <a:pt x="667" y="3001"/>
                    <a:pt x="1501" y="3001"/>
                  </a:cubicBezTo>
                  <a:lnTo>
                    <a:pt x="7216" y="3001"/>
                  </a:lnTo>
                  <a:cubicBezTo>
                    <a:pt x="8049" y="3001"/>
                    <a:pt x="8728" y="2334"/>
                    <a:pt x="8728" y="1501"/>
                  </a:cubicBezTo>
                  <a:cubicBezTo>
                    <a:pt x="8728" y="668"/>
                    <a:pt x="8049" y="1"/>
                    <a:pt x="7216"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5"/>
            <p:cNvSpPr/>
            <p:nvPr/>
          </p:nvSpPr>
          <p:spPr>
            <a:xfrm>
              <a:off x="4329157" y="1267140"/>
              <a:ext cx="425298" cy="105156"/>
            </a:xfrm>
            <a:custGeom>
              <a:avLst/>
              <a:gdLst/>
              <a:ahLst/>
              <a:cxnLst/>
              <a:rect l="l" t="t" r="r" b="b"/>
              <a:pathLst>
                <a:path w="8550" h="2114" extrusionOk="0">
                  <a:moveTo>
                    <a:pt x="1056" y="1"/>
                  </a:moveTo>
                  <a:cubicBezTo>
                    <a:pt x="495" y="1"/>
                    <a:pt x="1" y="454"/>
                    <a:pt x="1" y="1053"/>
                  </a:cubicBezTo>
                  <a:cubicBezTo>
                    <a:pt x="1" y="1665"/>
                    <a:pt x="500" y="2113"/>
                    <a:pt x="1064" y="2113"/>
                  </a:cubicBezTo>
                  <a:cubicBezTo>
                    <a:pt x="1180" y="2113"/>
                    <a:pt x="1299" y="2094"/>
                    <a:pt x="1418" y="2053"/>
                  </a:cubicBezTo>
                  <a:lnTo>
                    <a:pt x="7133" y="2053"/>
                  </a:lnTo>
                  <a:cubicBezTo>
                    <a:pt x="7776" y="2053"/>
                    <a:pt x="8335" y="1648"/>
                    <a:pt x="8549" y="1053"/>
                  </a:cubicBezTo>
                  <a:cubicBezTo>
                    <a:pt x="8335" y="458"/>
                    <a:pt x="7776" y="65"/>
                    <a:pt x="7133" y="65"/>
                  </a:cubicBezTo>
                  <a:lnTo>
                    <a:pt x="1418" y="65"/>
                  </a:lnTo>
                  <a:cubicBezTo>
                    <a:pt x="1297" y="21"/>
                    <a:pt x="1175" y="1"/>
                    <a:pt x="1056"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5"/>
            <p:cNvSpPr/>
            <p:nvPr/>
          </p:nvSpPr>
          <p:spPr>
            <a:xfrm>
              <a:off x="4534690" y="1337275"/>
              <a:ext cx="29647" cy="82374"/>
            </a:xfrm>
            <a:custGeom>
              <a:avLst/>
              <a:gdLst/>
              <a:ahLst/>
              <a:cxnLst/>
              <a:rect l="l" t="t" r="r" b="b"/>
              <a:pathLst>
                <a:path w="596" h="1656" extrusionOk="0">
                  <a:moveTo>
                    <a:pt x="0" y="0"/>
                  </a:moveTo>
                  <a:lnTo>
                    <a:pt x="0" y="1655"/>
                  </a:lnTo>
                  <a:lnTo>
                    <a:pt x="596" y="1655"/>
                  </a:lnTo>
                  <a:lnTo>
                    <a:pt x="596" y="0"/>
                  </a:lnTo>
                  <a:close/>
                </a:path>
              </a:pathLst>
            </a:custGeom>
            <a:solidFill>
              <a:srgbClr val="C0DF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5"/>
            <p:cNvSpPr/>
            <p:nvPr/>
          </p:nvSpPr>
          <p:spPr>
            <a:xfrm>
              <a:off x="4534690" y="1270323"/>
              <a:ext cx="29647" cy="98391"/>
            </a:xfrm>
            <a:custGeom>
              <a:avLst/>
              <a:gdLst/>
              <a:ahLst/>
              <a:cxnLst/>
              <a:rect l="l" t="t" r="r" b="b"/>
              <a:pathLst>
                <a:path w="596" h="1978" extrusionOk="0">
                  <a:moveTo>
                    <a:pt x="0" y="1"/>
                  </a:moveTo>
                  <a:lnTo>
                    <a:pt x="0" y="1977"/>
                  </a:lnTo>
                  <a:lnTo>
                    <a:pt x="596" y="1977"/>
                  </a:lnTo>
                  <a:lnTo>
                    <a:pt x="596" y="1"/>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5"/>
            <p:cNvSpPr/>
            <p:nvPr/>
          </p:nvSpPr>
          <p:spPr>
            <a:xfrm>
              <a:off x="4460078" y="1320064"/>
              <a:ext cx="239311" cy="49842"/>
            </a:xfrm>
            <a:custGeom>
              <a:avLst/>
              <a:gdLst/>
              <a:ahLst/>
              <a:cxnLst/>
              <a:rect l="l" t="t" r="r" b="b"/>
              <a:pathLst>
                <a:path w="4811" h="1002" extrusionOk="0">
                  <a:moveTo>
                    <a:pt x="441" y="1"/>
                  </a:moveTo>
                  <a:cubicBezTo>
                    <a:pt x="202" y="1"/>
                    <a:pt x="0" y="203"/>
                    <a:pt x="0" y="442"/>
                  </a:cubicBezTo>
                  <a:lnTo>
                    <a:pt x="0" y="561"/>
                  </a:lnTo>
                  <a:cubicBezTo>
                    <a:pt x="0" y="799"/>
                    <a:pt x="202" y="1001"/>
                    <a:pt x="441" y="1001"/>
                  </a:cubicBezTo>
                  <a:lnTo>
                    <a:pt x="4358" y="1001"/>
                  </a:lnTo>
                  <a:cubicBezTo>
                    <a:pt x="4608" y="1001"/>
                    <a:pt x="4810" y="799"/>
                    <a:pt x="4810" y="561"/>
                  </a:cubicBezTo>
                  <a:lnTo>
                    <a:pt x="4810" y="442"/>
                  </a:lnTo>
                  <a:lnTo>
                    <a:pt x="4798" y="442"/>
                  </a:lnTo>
                  <a:cubicBezTo>
                    <a:pt x="4798" y="203"/>
                    <a:pt x="4596" y="1"/>
                    <a:pt x="4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5"/>
            <p:cNvSpPr/>
            <p:nvPr/>
          </p:nvSpPr>
          <p:spPr>
            <a:xfrm>
              <a:off x="4605174" y="1330410"/>
              <a:ext cx="78792" cy="29398"/>
            </a:xfrm>
            <a:custGeom>
              <a:avLst/>
              <a:gdLst/>
              <a:ahLst/>
              <a:cxnLst/>
              <a:rect l="l" t="t" r="r" b="b"/>
              <a:pathLst>
                <a:path w="1584" h="591" extrusionOk="0">
                  <a:moveTo>
                    <a:pt x="393" y="0"/>
                  </a:moveTo>
                  <a:cubicBezTo>
                    <a:pt x="318" y="0"/>
                    <a:pt x="241" y="28"/>
                    <a:pt x="179" y="91"/>
                  </a:cubicBezTo>
                  <a:cubicBezTo>
                    <a:pt x="0" y="269"/>
                    <a:pt x="131" y="591"/>
                    <a:pt x="393" y="591"/>
                  </a:cubicBezTo>
                  <a:cubicBezTo>
                    <a:pt x="560" y="591"/>
                    <a:pt x="691" y="460"/>
                    <a:pt x="691" y="293"/>
                  </a:cubicBezTo>
                  <a:cubicBezTo>
                    <a:pt x="691" y="117"/>
                    <a:pt x="546" y="0"/>
                    <a:pt x="393" y="0"/>
                  </a:cubicBezTo>
                  <a:close/>
                  <a:moveTo>
                    <a:pt x="1285" y="0"/>
                  </a:moveTo>
                  <a:cubicBezTo>
                    <a:pt x="1211" y="0"/>
                    <a:pt x="1134" y="28"/>
                    <a:pt x="1072" y="91"/>
                  </a:cubicBezTo>
                  <a:cubicBezTo>
                    <a:pt x="893" y="269"/>
                    <a:pt x="1024" y="591"/>
                    <a:pt x="1286" y="591"/>
                  </a:cubicBezTo>
                  <a:cubicBezTo>
                    <a:pt x="1453" y="591"/>
                    <a:pt x="1584" y="460"/>
                    <a:pt x="1584" y="293"/>
                  </a:cubicBezTo>
                  <a:cubicBezTo>
                    <a:pt x="1584" y="117"/>
                    <a:pt x="1438" y="0"/>
                    <a:pt x="1285"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5"/>
            <p:cNvSpPr/>
            <p:nvPr/>
          </p:nvSpPr>
          <p:spPr>
            <a:xfrm>
              <a:off x="4812149" y="1296387"/>
              <a:ext cx="96550" cy="94660"/>
            </a:xfrm>
            <a:custGeom>
              <a:avLst/>
              <a:gdLst/>
              <a:ahLst/>
              <a:cxnLst/>
              <a:rect l="l" t="t" r="r" b="b"/>
              <a:pathLst>
                <a:path w="1941" h="1903" extrusionOk="0">
                  <a:moveTo>
                    <a:pt x="244" y="1"/>
                  </a:moveTo>
                  <a:cubicBezTo>
                    <a:pt x="113" y="1"/>
                    <a:pt x="18" y="108"/>
                    <a:pt x="18" y="239"/>
                  </a:cubicBezTo>
                  <a:lnTo>
                    <a:pt x="18" y="1715"/>
                  </a:lnTo>
                  <a:cubicBezTo>
                    <a:pt x="0" y="1840"/>
                    <a:pt x="122" y="1903"/>
                    <a:pt x="244" y="1903"/>
                  </a:cubicBezTo>
                  <a:cubicBezTo>
                    <a:pt x="366" y="1903"/>
                    <a:pt x="488" y="1840"/>
                    <a:pt x="471" y="1715"/>
                  </a:cubicBezTo>
                  <a:lnTo>
                    <a:pt x="471" y="239"/>
                  </a:lnTo>
                  <a:cubicBezTo>
                    <a:pt x="471" y="108"/>
                    <a:pt x="375" y="1"/>
                    <a:pt x="244" y="1"/>
                  </a:cubicBezTo>
                  <a:close/>
                  <a:moveTo>
                    <a:pt x="971" y="1"/>
                  </a:moveTo>
                  <a:cubicBezTo>
                    <a:pt x="840" y="1"/>
                    <a:pt x="744" y="108"/>
                    <a:pt x="744" y="239"/>
                  </a:cubicBezTo>
                  <a:lnTo>
                    <a:pt x="744" y="1715"/>
                  </a:lnTo>
                  <a:cubicBezTo>
                    <a:pt x="721" y="1840"/>
                    <a:pt x="843" y="1903"/>
                    <a:pt x="966" y="1903"/>
                  </a:cubicBezTo>
                  <a:cubicBezTo>
                    <a:pt x="1090" y="1903"/>
                    <a:pt x="1215" y="1840"/>
                    <a:pt x="1197" y="1715"/>
                  </a:cubicBezTo>
                  <a:lnTo>
                    <a:pt x="1197" y="239"/>
                  </a:lnTo>
                  <a:cubicBezTo>
                    <a:pt x="1197" y="108"/>
                    <a:pt x="1090" y="1"/>
                    <a:pt x="971" y="1"/>
                  </a:cubicBezTo>
                  <a:close/>
                  <a:moveTo>
                    <a:pt x="1692" y="42"/>
                  </a:moveTo>
                  <a:cubicBezTo>
                    <a:pt x="1569" y="42"/>
                    <a:pt x="1447" y="108"/>
                    <a:pt x="1471" y="239"/>
                  </a:cubicBezTo>
                  <a:lnTo>
                    <a:pt x="1471" y="1715"/>
                  </a:lnTo>
                  <a:cubicBezTo>
                    <a:pt x="1447" y="1840"/>
                    <a:pt x="1569" y="1903"/>
                    <a:pt x="1692" y="1903"/>
                  </a:cubicBezTo>
                  <a:cubicBezTo>
                    <a:pt x="1816" y="1903"/>
                    <a:pt x="1941" y="1840"/>
                    <a:pt x="1923" y="1715"/>
                  </a:cubicBezTo>
                  <a:lnTo>
                    <a:pt x="1923" y="239"/>
                  </a:lnTo>
                  <a:cubicBezTo>
                    <a:pt x="1941" y="108"/>
                    <a:pt x="1816" y="42"/>
                    <a:pt x="1692"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5"/>
            <p:cNvSpPr/>
            <p:nvPr/>
          </p:nvSpPr>
          <p:spPr>
            <a:xfrm>
              <a:off x="4830504" y="1277436"/>
              <a:ext cx="96003" cy="133161"/>
            </a:xfrm>
            <a:custGeom>
              <a:avLst/>
              <a:gdLst/>
              <a:ahLst/>
              <a:cxnLst/>
              <a:rect l="l" t="t" r="r" b="b"/>
              <a:pathLst>
                <a:path w="1930" h="2677" extrusionOk="0">
                  <a:moveTo>
                    <a:pt x="959" y="1"/>
                  </a:moveTo>
                  <a:cubicBezTo>
                    <a:pt x="961" y="1"/>
                    <a:pt x="963" y="1"/>
                    <a:pt x="964" y="1"/>
                  </a:cubicBezTo>
                  <a:lnTo>
                    <a:pt x="964" y="1"/>
                  </a:lnTo>
                  <a:cubicBezTo>
                    <a:pt x="967" y="1"/>
                    <a:pt x="969" y="1"/>
                    <a:pt x="971" y="1"/>
                  </a:cubicBezTo>
                  <a:close/>
                  <a:moveTo>
                    <a:pt x="244" y="39"/>
                  </a:moveTo>
                  <a:cubicBezTo>
                    <a:pt x="122" y="39"/>
                    <a:pt x="0" y="102"/>
                    <a:pt x="18" y="227"/>
                  </a:cubicBezTo>
                  <a:lnTo>
                    <a:pt x="18" y="2489"/>
                  </a:lnTo>
                  <a:cubicBezTo>
                    <a:pt x="0" y="2614"/>
                    <a:pt x="122" y="2677"/>
                    <a:pt x="244" y="2677"/>
                  </a:cubicBezTo>
                  <a:cubicBezTo>
                    <a:pt x="366" y="2677"/>
                    <a:pt x="489" y="2614"/>
                    <a:pt x="471" y="2489"/>
                  </a:cubicBezTo>
                  <a:lnTo>
                    <a:pt x="471" y="227"/>
                  </a:lnTo>
                  <a:cubicBezTo>
                    <a:pt x="489" y="102"/>
                    <a:pt x="366" y="39"/>
                    <a:pt x="244" y="39"/>
                  </a:cubicBezTo>
                  <a:close/>
                  <a:moveTo>
                    <a:pt x="964" y="1"/>
                  </a:moveTo>
                  <a:cubicBezTo>
                    <a:pt x="837" y="4"/>
                    <a:pt x="745" y="110"/>
                    <a:pt x="745" y="227"/>
                  </a:cubicBezTo>
                  <a:lnTo>
                    <a:pt x="745" y="2489"/>
                  </a:lnTo>
                  <a:cubicBezTo>
                    <a:pt x="721" y="2614"/>
                    <a:pt x="843" y="2677"/>
                    <a:pt x="965" y="2677"/>
                  </a:cubicBezTo>
                  <a:cubicBezTo>
                    <a:pt x="1087" y="2677"/>
                    <a:pt x="1209" y="2614"/>
                    <a:pt x="1185" y="2489"/>
                  </a:cubicBezTo>
                  <a:lnTo>
                    <a:pt x="1185" y="227"/>
                  </a:lnTo>
                  <a:cubicBezTo>
                    <a:pt x="1185" y="110"/>
                    <a:pt x="1081" y="4"/>
                    <a:pt x="964" y="1"/>
                  </a:cubicBezTo>
                  <a:close/>
                  <a:moveTo>
                    <a:pt x="1685" y="1"/>
                  </a:moveTo>
                  <a:cubicBezTo>
                    <a:pt x="1566" y="1"/>
                    <a:pt x="1459" y="108"/>
                    <a:pt x="1459" y="227"/>
                  </a:cubicBezTo>
                  <a:lnTo>
                    <a:pt x="1459" y="2489"/>
                  </a:lnTo>
                  <a:cubicBezTo>
                    <a:pt x="1441" y="2614"/>
                    <a:pt x="1563" y="2677"/>
                    <a:pt x="1685" y="2677"/>
                  </a:cubicBezTo>
                  <a:cubicBezTo>
                    <a:pt x="1807" y="2677"/>
                    <a:pt x="1929" y="2614"/>
                    <a:pt x="1911" y="2489"/>
                  </a:cubicBezTo>
                  <a:lnTo>
                    <a:pt x="1911" y="227"/>
                  </a:lnTo>
                  <a:cubicBezTo>
                    <a:pt x="1911" y="108"/>
                    <a:pt x="1804" y="1"/>
                    <a:pt x="16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5"/>
            <p:cNvSpPr/>
            <p:nvPr/>
          </p:nvSpPr>
          <p:spPr>
            <a:xfrm>
              <a:off x="4480273" y="1149651"/>
              <a:ext cx="137986" cy="369487"/>
            </a:xfrm>
            <a:custGeom>
              <a:avLst/>
              <a:gdLst/>
              <a:ahLst/>
              <a:cxnLst/>
              <a:rect l="l" t="t" r="r" b="b"/>
              <a:pathLst>
                <a:path w="2774" h="7428" extrusionOk="0">
                  <a:moveTo>
                    <a:pt x="1392" y="1"/>
                  </a:moveTo>
                  <a:cubicBezTo>
                    <a:pt x="948" y="1"/>
                    <a:pt x="505" y="171"/>
                    <a:pt x="166" y="510"/>
                  </a:cubicBezTo>
                  <a:cubicBezTo>
                    <a:pt x="1" y="674"/>
                    <a:pt x="152" y="902"/>
                    <a:pt x="328" y="902"/>
                  </a:cubicBezTo>
                  <a:cubicBezTo>
                    <a:pt x="382" y="902"/>
                    <a:pt x="437" y="881"/>
                    <a:pt x="487" y="831"/>
                  </a:cubicBezTo>
                  <a:cubicBezTo>
                    <a:pt x="737" y="581"/>
                    <a:pt x="1064" y="456"/>
                    <a:pt x="1392" y="456"/>
                  </a:cubicBezTo>
                  <a:cubicBezTo>
                    <a:pt x="1719" y="456"/>
                    <a:pt x="2047" y="581"/>
                    <a:pt x="2297" y="831"/>
                  </a:cubicBezTo>
                  <a:cubicBezTo>
                    <a:pt x="2344" y="871"/>
                    <a:pt x="2395" y="888"/>
                    <a:pt x="2443" y="888"/>
                  </a:cubicBezTo>
                  <a:cubicBezTo>
                    <a:pt x="2614" y="888"/>
                    <a:pt x="2757" y="677"/>
                    <a:pt x="2618" y="510"/>
                  </a:cubicBezTo>
                  <a:cubicBezTo>
                    <a:pt x="2279" y="171"/>
                    <a:pt x="1835" y="1"/>
                    <a:pt x="1392" y="1"/>
                  </a:cubicBezTo>
                  <a:close/>
                  <a:moveTo>
                    <a:pt x="2454" y="6535"/>
                  </a:moveTo>
                  <a:cubicBezTo>
                    <a:pt x="2401" y="6535"/>
                    <a:pt x="2347" y="6556"/>
                    <a:pt x="2297" y="6606"/>
                  </a:cubicBezTo>
                  <a:cubicBezTo>
                    <a:pt x="2047" y="6856"/>
                    <a:pt x="1719" y="6981"/>
                    <a:pt x="1392" y="6981"/>
                  </a:cubicBezTo>
                  <a:cubicBezTo>
                    <a:pt x="1064" y="6981"/>
                    <a:pt x="737" y="6856"/>
                    <a:pt x="487" y="6606"/>
                  </a:cubicBezTo>
                  <a:cubicBezTo>
                    <a:pt x="439" y="6563"/>
                    <a:pt x="387" y="6545"/>
                    <a:pt x="338" y="6545"/>
                  </a:cubicBezTo>
                  <a:cubicBezTo>
                    <a:pt x="168" y="6545"/>
                    <a:pt x="27" y="6761"/>
                    <a:pt x="166" y="6927"/>
                  </a:cubicBezTo>
                  <a:cubicBezTo>
                    <a:pt x="505" y="7261"/>
                    <a:pt x="948" y="7427"/>
                    <a:pt x="1392" y="7427"/>
                  </a:cubicBezTo>
                  <a:cubicBezTo>
                    <a:pt x="1835" y="7427"/>
                    <a:pt x="2279" y="7261"/>
                    <a:pt x="2618" y="6927"/>
                  </a:cubicBezTo>
                  <a:cubicBezTo>
                    <a:pt x="2774" y="6763"/>
                    <a:pt x="2627" y="6535"/>
                    <a:pt x="2454" y="65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5"/>
            <p:cNvSpPr/>
            <p:nvPr/>
          </p:nvSpPr>
          <p:spPr>
            <a:xfrm>
              <a:off x="4501612" y="1188748"/>
              <a:ext cx="95804" cy="291740"/>
            </a:xfrm>
            <a:custGeom>
              <a:avLst/>
              <a:gdLst/>
              <a:ahLst/>
              <a:cxnLst/>
              <a:rect l="l" t="t" r="r" b="b"/>
              <a:pathLst>
                <a:path w="1926" h="5865" extrusionOk="0">
                  <a:moveTo>
                    <a:pt x="963" y="1"/>
                  </a:moveTo>
                  <a:cubicBezTo>
                    <a:pt x="674" y="1"/>
                    <a:pt x="385" y="111"/>
                    <a:pt x="165" y="331"/>
                  </a:cubicBezTo>
                  <a:cubicBezTo>
                    <a:pt x="17" y="497"/>
                    <a:pt x="163" y="714"/>
                    <a:pt x="336" y="714"/>
                  </a:cubicBezTo>
                  <a:cubicBezTo>
                    <a:pt x="386" y="714"/>
                    <a:pt x="438" y="695"/>
                    <a:pt x="487" y="653"/>
                  </a:cubicBezTo>
                  <a:cubicBezTo>
                    <a:pt x="618" y="522"/>
                    <a:pt x="790" y="456"/>
                    <a:pt x="963" y="456"/>
                  </a:cubicBezTo>
                  <a:cubicBezTo>
                    <a:pt x="1135" y="456"/>
                    <a:pt x="1308" y="522"/>
                    <a:pt x="1439" y="653"/>
                  </a:cubicBezTo>
                  <a:cubicBezTo>
                    <a:pt x="1487" y="695"/>
                    <a:pt x="1540" y="714"/>
                    <a:pt x="1590" y="714"/>
                  </a:cubicBezTo>
                  <a:cubicBezTo>
                    <a:pt x="1763" y="714"/>
                    <a:pt x="1908" y="497"/>
                    <a:pt x="1761" y="331"/>
                  </a:cubicBezTo>
                  <a:cubicBezTo>
                    <a:pt x="1540" y="111"/>
                    <a:pt x="1252" y="1"/>
                    <a:pt x="963" y="1"/>
                  </a:cubicBezTo>
                  <a:close/>
                  <a:moveTo>
                    <a:pt x="328" y="5142"/>
                  </a:moveTo>
                  <a:cubicBezTo>
                    <a:pt x="152" y="5142"/>
                    <a:pt x="1" y="5370"/>
                    <a:pt x="165" y="5534"/>
                  </a:cubicBezTo>
                  <a:cubicBezTo>
                    <a:pt x="385" y="5754"/>
                    <a:pt x="674" y="5865"/>
                    <a:pt x="963" y="5865"/>
                  </a:cubicBezTo>
                  <a:cubicBezTo>
                    <a:pt x="1252" y="5865"/>
                    <a:pt x="1540" y="5754"/>
                    <a:pt x="1761" y="5534"/>
                  </a:cubicBezTo>
                  <a:cubicBezTo>
                    <a:pt x="1925" y="5370"/>
                    <a:pt x="1774" y="5142"/>
                    <a:pt x="1598" y="5142"/>
                  </a:cubicBezTo>
                  <a:cubicBezTo>
                    <a:pt x="1544" y="5142"/>
                    <a:pt x="1489" y="5163"/>
                    <a:pt x="1439" y="5213"/>
                  </a:cubicBezTo>
                  <a:cubicBezTo>
                    <a:pt x="1308" y="5344"/>
                    <a:pt x="1135" y="5409"/>
                    <a:pt x="963" y="5409"/>
                  </a:cubicBezTo>
                  <a:cubicBezTo>
                    <a:pt x="790" y="5409"/>
                    <a:pt x="618" y="5344"/>
                    <a:pt x="487" y="5213"/>
                  </a:cubicBezTo>
                  <a:cubicBezTo>
                    <a:pt x="437" y="5163"/>
                    <a:pt x="381" y="5142"/>
                    <a:pt x="328" y="51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55"/>
          <p:cNvGrpSpPr/>
          <p:nvPr/>
        </p:nvGrpSpPr>
        <p:grpSpPr>
          <a:xfrm>
            <a:off x="1784834" y="2418701"/>
            <a:ext cx="798982" cy="750301"/>
            <a:chOff x="1788701" y="2418701"/>
            <a:chExt cx="798982" cy="750301"/>
          </a:xfrm>
        </p:grpSpPr>
        <p:sp>
          <p:nvSpPr>
            <p:cNvPr id="1214" name="Google Shape;1214;p55"/>
            <p:cNvSpPr/>
            <p:nvPr/>
          </p:nvSpPr>
          <p:spPr>
            <a:xfrm>
              <a:off x="1788701" y="2418701"/>
              <a:ext cx="798982" cy="602571"/>
            </a:xfrm>
            <a:custGeom>
              <a:avLst/>
              <a:gdLst/>
              <a:ahLst/>
              <a:cxnLst/>
              <a:rect l="l" t="t" r="r" b="b"/>
              <a:pathLst>
                <a:path w="15694" h="11836" extrusionOk="0">
                  <a:moveTo>
                    <a:pt x="7847" y="1"/>
                  </a:moveTo>
                  <a:cubicBezTo>
                    <a:pt x="5049" y="1"/>
                    <a:pt x="2489" y="1584"/>
                    <a:pt x="1239" y="4097"/>
                  </a:cubicBezTo>
                  <a:cubicBezTo>
                    <a:pt x="1" y="6609"/>
                    <a:pt x="287" y="9597"/>
                    <a:pt x="1977" y="11836"/>
                  </a:cubicBezTo>
                  <a:lnTo>
                    <a:pt x="13717" y="11836"/>
                  </a:lnTo>
                  <a:cubicBezTo>
                    <a:pt x="15408" y="9597"/>
                    <a:pt x="15693" y="6609"/>
                    <a:pt x="14455" y="4097"/>
                  </a:cubicBezTo>
                  <a:cubicBezTo>
                    <a:pt x="13205" y="1584"/>
                    <a:pt x="10645" y="1"/>
                    <a:pt x="78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5"/>
            <p:cNvSpPr/>
            <p:nvPr/>
          </p:nvSpPr>
          <p:spPr>
            <a:xfrm>
              <a:off x="1930535" y="2546379"/>
              <a:ext cx="175232" cy="435128"/>
            </a:xfrm>
            <a:custGeom>
              <a:avLst/>
              <a:gdLst/>
              <a:ahLst/>
              <a:cxnLst/>
              <a:rect l="l" t="t" r="r" b="b"/>
              <a:pathLst>
                <a:path w="3442" h="8547" extrusionOk="0">
                  <a:moveTo>
                    <a:pt x="1830" y="0"/>
                  </a:moveTo>
                  <a:cubicBezTo>
                    <a:pt x="1808" y="0"/>
                    <a:pt x="1786" y="2"/>
                    <a:pt x="1763" y="5"/>
                  </a:cubicBezTo>
                  <a:lnTo>
                    <a:pt x="418" y="207"/>
                  </a:lnTo>
                  <a:cubicBezTo>
                    <a:pt x="168" y="243"/>
                    <a:pt x="1" y="481"/>
                    <a:pt x="37" y="719"/>
                  </a:cubicBezTo>
                  <a:lnTo>
                    <a:pt x="1156" y="8161"/>
                  </a:lnTo>
                  <a:cubicBezTo>
                    <a:pt x="1188" y="8388"/>
                    <a:pt x="1378" y="8547"/>
                    <a:pt x="1601" y="8547"/>
                  </a:cubicBezTo>
                  <a:cubicBezTo>
                    <a:pt x="1623" y="8547"/>
                    <a:pt x="1645" y="8545"/>
                    <a:pt x="1668" y="8542"/>
                  </a:cubicBezTo>
                  <a:lnTo>
                    <a:pt x="3025" y="8339"/>
                  </a:lnTo>
                  <a:cubicBezTo>
                    <a:pt x="3263" y="8304"/>
                    <a:pt x="3442" y="8078"/>
                    <a:pt x="3406" y="7827"/>
                  </a:cubicBezTo>
                  <a:lnTo>
                    <a:pt x="2275" y="386"/>
                  </a:lnTo>
                  <a:cubicBezTo>
                    <a:pt x="2243" y="159"/>
                    <a:pt x="2053" y="0"/>
                    <a:pt x="1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5"/>
            <p:cNvSpPr/>
            <p:nvPr/>
          </p:nvSpPr>
          <p:spPr>
            <a:xfrm>
              <a:off x="1996005" y="2474242"/>
              <a:ext cx="586229" cy="497136"/>
            </a:xfrm>
            <a:custGeom>
              <a:avLst/>
              <a:gdLst/>
              <a:ahLst/>
              <a:cxnLst/>
              <a:rect l="l" t="t" r="r" b="b"/>
              <a:pathLst>
                <a:path w="11515" h="9765" extrusionOk="0">
                  <a:moveTo>
                    <a:pt x="9903" y="0"/>
                  </a:moveTo>
                  <a:cubicBezTo>
                    <a:pt x="9881" y="0"/>
                    <a:pt x="9858" y="2"/>
                    <a:pt x="9835" y="5"/>
                  </a:cubicBezTo>
                  <a:lnTo>
                    <a:pt x="418" y="1422"/>
                  </a:lnTo>
                  <a:cubicBezTo>
                    <a:pt x="168" y="1458"/>
                    <a:pt x="1" y="1696"/>
                    <a:pt x="37" y="1946"/>
                  </a:cubicBezTo>
                  <a:lnTo>
                    <a:pt x="1168" y="9387"/>
                  </a:lnTo>
                  <a:cubicBezTo>
                    <a:pt x="1189" y="9599"/>
                    <a:pt x="1380" y="9764"/>
                    <a:pt x="1598" y="9764"/>
                  </a:cubicBezTo>
                  <a:cubicBezTo>
                    <a:pt x="1625" y="9764"/>
                    <a:pt x="1652" y="9762"/>
                    <a:pt x="1680" y="9756"/>
                  </a:cubicBezTo>
                  <a:lnTo>
                    <a:pt x="11097" y="8340"/>
                  </a:lnTo>
                  <a:cubicBezTo>
                    <a:pt x="11347" y="8304"/>
                    <a:pt x="11514" y="8078"/>
                    <a:pt x="11478" y="7828"/>
                  </a:cubicBezTo>
                  <a:lnTo>
                    <a:pt x="10359" y="386"/>
                  </a:lnTo>
                  <a:cubicBezTo>
                    <a:pt x="10327" y="159"/>
                    <a:pt x="10127" y="0"/>
                    <a:pt x="99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5"/>
            <p:cNvSpPr/>
            <p:nvPr/>
          </p:nvSpPr>
          <p:spPr>
            <a:xfrm>
              <a:off x="1978441" y="2524132"/>
              <a:ext cx="555275" cy="407535"/>
            </a:xfrm>
            <a:custGeom>
              <a:avLst/>
              <a:gdLst/>
              <a:ahLst/>
              <a:cxnLst/>
              <a:rect l="l" t="t" r="r" b="b"/>
              <a:pathLst>
                <a:path w="10907" h="8005" extrusionOk="0">
                  <a:moveTo>
                    <a:pt x="9809" y="0"/>
                  </a:moveTo>
                  <a:cubicBezTo>
                    <a:pt x="9802" y="0"/>
                    <a:pt x="9795" y="1"/>
                    <a:pt x="9787" y="2"/>
                  </a:cubicBezTo>
                  <a:lnTo>
                    <a:pt x="143" y="1454"/>
                  </a:lnTo>
                  <a:cubicBezTo>
                    <a:pt x="60" y="1466"/>
                    <a:pt x="1" y="1537"/>
                    <a:pt x="12" y="1621"/>
                  </a:cubicBezTo>
                  <a:lnTo>
                    <a:pt x="953" y="7872"/>
                  </a:lnTo>
                  <a:cubicBezTo>
                    <a:pt x="964" y="7948"/>
                    <a:pt x="1035" y="8004"/>
                    <a:pt x="1110" y="8004"/>
                  </a:cubicBezTo>
                  <a:cubicBezTo>
                    <a:pt x="1117" y="8004"/>
                    <a:pt x="1124" y="8004"/>
                    <a:pt x="1132" y="8003"/>
                  </a:cubicBezTo>
                  <a:lnTo>
                    <a:pt x="10776" y="6550"/>
                  </a:lnTo>
                  <a:cubicBezTo>
                    <a:pt x="10847" y="6538"/>
                    <a:pt x="10907" y="6467"/>
                    <a:pt x="10895" y="6383"/>
                  </a:cubicBezTo>
                  <a:lnTo>
                    <a:pt x="9954" y="133"/>
                  </a:lnTo>
                  <a:cubicBezTo>
                    <a:pt x="9943" y="56"/>
                    <a:pt x="9883" y="0"/>
                    <a:pt x="9809" y="0"/>
                  </a:cubicBezTo>
                  <a:close/>
                </a:path>
              </a:pathLst>
            </a:custGeom>
            <a:solidFill>
              <a:srgbClr val="2B3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5"/>
            <p:cNvSpPr/>
            <p:nvPr/>
          </p:nvSpPr>
          <p:spPr>
            <a:xfrm>
              <a:off x="2005118" y="2581658"/>
              <a:ext cx="496474" cy="252310"/>
            </a:xfrm>
            <a:custGeom>
              <a:avLst/>
              <a:gdLst/>
              <a:ahLst/>
              <a:cxnLst/>
              <a:rect l="l" t="t" r="r" b="b"/>
              <a:pathLst>
                <a:path w="9752" h="4956" extrusionOk="0">
                  <a:moveTo>
                    <a:pt x="9005" y="1"/>
                  </a:moveTo>
                  <a:cubicBezTo>
                    <a:pt x="8764" y="1"/>
                    <a:pt x="8572" y="184"/>
                    <a:pt x="8549" y="431"/>
                  </a:cubicBezTo>
                  <a:lnTo>
                    <a:pt x="8490" y="967"/>
                  </a:lnTo>
                  <a:cubicBezTo>
                    <a:pt x="8466" y="1265"/>
                    <a:pt x="8525" y="1550"/>
                    <a:pt x="8668" y="1800"/>
                  </a:cubicBezTo>
                  <a:lnTo>
                    <a:pt x="9597" y="3444"/>
                  </a:lnTo>
                  <a:cubicBezTo>
                    <a:pt x="9633" y="3503"/>
                    <a:pt x="9680" y="3551"/>
                    <a:pt x="9752" y="3563"/>
                  </a:cubicBezTo>
                  <a:lnTo>
                    <a:pt x="9240" y="181"/>
                  </a:lnTo>
                  <a:cubicBezTo>
                    <a:pt x="9228" y="86"/>
                    <a:pt x="9144" y="15"/>
                    <a:pt x="9049" y="3"/>
                  </a:cubicBezTo>
                  <a:cubicBezTo>
                    <a:pt x="9034" y="1"/>
                    <a:pt x="9020" y="1"/>
                    <a:pt x="9005" y="1"/>
                  </a:cubicBezTo>
                  <a:close/>
                  <a:moveTo>
                    <a:pt x="7505" y="220"/>
                  </a:moveTo>
                  <a:cubicBezTo>
                    <a:pt x="7448" y="220"/>
                    <a:pt x="7390" y="230"/>
                    <a:pt x="7335" y="253"/>
                  </a:cubicBezTo>
                  <a:lnTo>
                    <a:pt x="7097" y="348"/>
                  </a:lnTo>
                  <a:cubicBezTo>
                    <a:pt x="7035" y="371"/>
                    <a:pt x="6974" y="384"/>
                    <a:pt x="6912" y="384"/>
                  </a:cubicBezTo>
                  <a:cubicBezTo>
                    <a:pt x="6878" y="384"/>
                    <a:pt x="6845" y="380"/>
                    <a:pt x="6811" y="372"/>
                  </a:cubicBezTo>
                  <a:cubicBezTo>
                    <a:pt x="6732" y="349"/>
                    <a:pt x="6652" y="339"/>
                    <a:pt x="6573" y="339"/>
                  </a:cubicBezTo>
                  <a:cubicBezTo>
                    <a:pt x="6401" y="339"/>
                    <a:pt x="6231" y="389"/>
                    <a:pt x="6085" y="479"/>
                  </a:cubicBezTo>
                  <a:cubicBezTo>
                    <a:pt x="6001" y="527"/>
                    <a:pt x="5906" y="550"/>
                    <a:pt x="5811" y="550"/>
                  </a:cubicBezTo>
                  <a:lnTo>
                    <a:pt x="5549" y="527"/>
                  </a:lnTo>
                  <a:cubicBezTo>
                    <a:pt x="5535" y="525"/>
                    <a:pt x="5520" y="525"/>
                    <a:pt x="5507" y="525"/>
                  </a:cubicBezTo>
                  <a:cubicBezTo>
                    <a:pt x="5274" y="525"/>
                    <a:pt x="5071" y="708"/>
                    <a:pt x="5049" y="955"/>
                  </a:cubicBezTo>
                  <a:lnTo>
                    <a:pt x="4989" y="1503"/>
                  </a:lnTo>
                  <a:cubicBezTo>
                    <a:pt x="4965" y="1789"/>
                    <a:pt x="5025" y="2074"/>
                    <a:pt x="5168" y="2324"/>
                  </a:cubicBezTo>
                  <a:lnTo>
                    <a:pt x="6096" y="3967"/>
                  </a:lnTo>
                  <a:cubicBezTo>
                    <a:pt x="6148" y="4056"/>
                    <a:pt x="6232" y="4095"/>
                    <a:pt x="6315" y="4095"/>
                  </a:cubicBezTo>
                  <a:cubicBezTo>
                    <a:pt x="6443" y="4095"/>
                    <a:pt x="6568" y="4000"/>
                    <a:pt x="6561" y="3848"/>
                  </a:cubicBezTo>
                  <a:lnTo>
                    <a:pt x="6549" y="3313"/>
                  </a:lnTo>
                  <a:cubicBezTo>
                    <a:pt x="6537" y="3158"/>
                    <a:pt x="6549" y="3003"/>
                    <a:pt x="6585" y="2848"/>
                  </a:cubicBezTo>
                  <a:cubicBezTo>
                    <a:pt x="6625" y="2734"/>
                    <a:pt x="6725" y="2673"/>
                    <a:pt x="6826" y="2673"/>
                  </a:cubicBezTo>
                  <a:cubicBezTo>
                    <a:pt x="6905" y="2673"/>
                    <a:pt x="6985" y="2710"/>
                    <a:pt x="7037" y="2789"/>
                  </a:cubicBezTo>
                  <a:cubicBezTo>
                    <a:pt x="7120" y="2920"/>
                    <a:pt x="7180" y="3074"/>
                    <a:pt x="7216" y="3229"/>
                  </a:cubicBezTo>
                  <a:lnTo>
                    <a:pt x="7358" y="3717"/>
                  </a:lnTo>
                  <a:cubicBezTo>
                    <a:pt x="7393" y="3839"/>
                    <a:pt x="7493" y="3899"/>
                    <a:pt x="7594" y="3899"/>
                  </a:cubicBezTo>
                  <a:cubicBezTo>
                    <a:pt x="7699" y="3899"/>
                    <a:pt x="7804" y="3833"/>
                    <a:pt x="7835" y="3705"/>
                  </a:cubicBezTo>
                  <a:lnTo>
                    <a:pt x="8240" y="1860"/>
                  </a:lnTo>
                  <a:cubicBezTo>
                    <a:pt x="8299" y="1586"/>
                    <a:pt x="8275" y="1289"/>
                    <a:pt x="8168" y="1015"/>
                  </a:cubicBezTo>
                  <a:lnTo>
                    <a:pt x="7942" y="515"/>
                  </a:lnTo>
                  <a:cubicBezTo>
                    <a:pt x="7869" y="332"/>
                    <a:pt x="7691" y="220"/>
                    <a:pt x="7505" y="220"/>
                  </a:cubicBezTo>
                  <a:close/>
                  <a:moveTo>
                    <a:pt x="3932" y="756"/>
                  </a:moveTo>
                  <a:cubicBezTo>
                    <a:pt x="3876" y="756"/>
                    <a:pt x="3819" y="766"/>
                    <a:pt x="3763" y="788"/>
                  </a:cubicBezTo>
                  <a:lnTo>
                    <a:pt x="3525" y="884"/>
                  </a:lnTo>
                  <a:cubicBezTo>
                    <a:pt x="3463" y="907"/>
                    <a:pt x="3397" y="920"/>
                    <a:pt x="3332" y="920"/>
                  </a:cubicBezTo>
                  <a:cubicBezTo>
                    <a:pt x="3296" y="920"/>
                    <a:pt x="3261" y="916"/>
                    <a:pt x="3227" y="908"/>
                  </a:cubicBezTo>
                  <a:cubicBezTo>
                    <a:pt x="3148" y="884"/>
                    <a:pt x="3066" y="872"/>
                    <a:pt x="2984" y="872"/>
                  </a:cubicBezTo>
                  <a:cubicBezTo>
                    <a:pt x="2820" y="872"/>
                    <a:pt x="2656" y="919"/>
                    <a:pt x="2513" y="1015"/>
                  </a:cubicBezTo>
                  <a:cubicBezTo>
                    <a:pt x="2429" y="1062"/>
                    <a:pt x="2334" y="1086"/>
                    <a:pt x="2227" y="1086"/>
                  </a:cubicBezTo>
                  <a:lnTo>
                    <a:pt x="1977" y="1062"/>
                  </a:lnTo>
                  <a:cubicBezTo>
                    <a:pt x="1962" y="1061"/>
                    <a:pt x="1947" y="1060"/>
                    <a:pt x="1933" y="1060"/>
                  </a:cubicBezTo>
                  <a:cubicBezTo>
                    <a:pt x="1690" y="1060"/>
                    <a:pt x="1487" y="1244"/>
                    <a:pt x="1465" y="1491"/>
                  </a:cubicBezTo>
                  <a:lnTo>
                    <a:pt x="1417" y="2027"/>
                  </a:lnTo>
                  <a:cubicBezTo>
                    <a:pt x="1393" y="2324"/>
                    <a:pt x="1453" y="2610"/>
                    <a:pt x="1596" y="2860"/>
                  </a:cubicBezTo>
                  <a:lnTo>
                    <a:pt x="2525" y="4503"/>
                  </a:lnTo>
                  <a:cubicBezTo>
                    <a:pt x="2566" y="4586"/>
                    <a:pt x="2648" y="4629"/>
                    <a:pt x="2733" y="4629"/>
                  </a:cubicBezTo>
                  <a:cubicBezTo>
                    <a:pt x="2794" y="4629"/>
                    <a:pt x="2856" y="4607"/>
                    <a:pt x="2906" y="4563"/>
                  </a:cubicBezTo>
                  <a:cubicBezTo>
                    <a:pt x="2953" y="4515"/>
                    <a:pt x="2989" y="4444"/>
                    <a:pt x="2989" y="4372"/>
                  </a:cubicBezTo>
                  <a:lnTo>
                    <a:pt x="2965" y="3848"/>
                  </a:lnTo>
                  <a:cubicBezTo>
                    <a:pt x="2965" y="3694"/>
                    <a:pt x="2977" y="3539"/>
                    <a:pt x="3013" y="3384"/>
                  </a:cubicBezTo>
                  <a:cubicBezTo>
                    <a:pt x="3046" y="3270"/>
                    <a:pt x="3147" y="3209"/>
                    <a:pt x="3249" y="3209"/>
                  </a:cubicBezTo>
                  <a:cubicBezTo>
                    <a:pt x="3327" y="3209"/>
                    <a:pt x="3406" y="3246"/>
                    <a:pt x="3453" y="3324"/>
                  </a:cubicBezTo>
                  <a:cubicBezTo>
                    <a:pt x="3548" y="3455"/>
                    <a:pt x="3608" y="3610"/>
                    <a:pt x="3632" y="3765"/>
                  </a:cubicBezTo>
                  <a:lnTo>
                    <a:pt x="3775" y="4253"/>
                  </a:lnTo>
                  <a:cubicBezTo>
                    <a:pt x="3799" y="4325"/>
                    <a:pt x="3846" y="4384"/>
                    <a:pt x="3906" y="4420"/>
                  </a:cubicBezTo>
                  <a:cubicBezTo>
                    <a:pt x="3940" y="4433"/>
                    <a:pt x="3974" y="4439"/>
                    <a:pt x="4008" y="4439"/>
                  </a:cubicBezTo>
                  <a:cubicBezTo>
                    <a:pt x="4128" y="4439"/>
                    <a:pt x="4235" y="4362"/>
                    <a:pt x="4263" y="4241"/>
                  </a:cubicBezTo>
                  <a:lnTo>
                    <a:pt x="4656" y="2396"/>
                  </a:lnTo>
                  <a:cubicBezTo>
                    <a:pt x="4727" y="2122"/>
                    <a:pt x="4691" y="1824"/>
                    <a:pt x="4584" y="1550"/>
                  </a:cubicBezTo>
                  <a:lnTo>
                    <a:pt x="4370" y="1050"/>
                  </a:lnTo>
                  <a:cubicBezTo>
                    <a:pt x="4288" y="868"/>
                    <a:pt x="4115" y="756"/>
                    <a:pt x="3932" y="756"/>
                  </a:cubicBezTo>
                  <a:close/>
                  <a:moveTo>
                    <a:pt x="333" y="1313"/>
                  </a:moveTo>
                  <a:cubicBezTo>
                    <a:pt x="274" y="1313"/>
                    <a:pt x="214" y="1325"/>
                    <a:pt x="155" y="1348"/>
                  </a:cubicBezTo>
                  <a:cubicBezTo>
                    <a:pt x="60" y="1384"/>
                    <a:pt x="0" y="1479"/>
                    <a:pt x="12" y="1574"/>
                  </a:cubicBezTo>
                  <a:lnTo>
                    <a:pt x="524" y="4956"/>
                  </a:lnTo>
                  <a:cubicBezTo>
                    <a:pt x="584" y="4920"/>
                    <a:pt x="631" y="4860"/>
                    <a:pt x="643" y="4789"/>
                  </a:cubicBezTo>
                  <a:lnTo>
                    <a:pt x="1048" y="2955"/>
                  </a:lnTo>
                  <a:cubicBezTo>
                    <a:pt x="1108" y="2670"/>
                    <a:pt x="1084" y="2372"/>
                    <a:pt x="965" y="2110"/>
                  </a:cubicBezTo>
                  <a:lnTo>
                    <a:pt x="762" y="1598"/>
                  </a:lnTo>
                  <a:cubicBezTo>
                    <a:pt x="682" y="1419"/>
                    <a:pt x="513" y="1313"/>
                    <a:pt x="333" y="13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5"/>
            <p:cNvSpPr/>
            <p:nvPr/>
          </p:nvSpPr>
          <p:spPr>
            <a:xfrm>
              <a:off x="2104544" y="2632923"/>
              <a:ext cx="295227" cy="108591"/>
            </a:xfrm>
            <a:custGeom>
              <a:avLst/>
              <a:gdLst/>
              <a:ahLst/>
              <a:cxnLst/>
              <a:rect l="l" t="t" r="r" b="b"/>
              <a:pathLst>
                <a:path w="5799" h="2133" extrusionOk="0">
                  <a:moveTo>
                    <a:pt x="5450" y="0"/>
                  </a:moveTo>
                  <a:cubicBezTo>
                    <a:pt x="5435" y="0"/>
                    <a:pt x="5420" y="3"/>
                    <a:pt x="5405" y="8"/>
                  </a:cubicBezTo>
                  <a:lnTo>
                    <a:pt x="5322" y="43"/>
                  </a:lnTo>
                  <a:cubicBezTo>
                    <a:pt x="5217" y="76"/>
                    <a:pt x="5113" y="94"/>
                    <a:pt x="5008" y="94"/>
                  </a:cubicBezTo>
                  <a:cubicBezTo>
                    <a:pt x="4922" y="94"/>
                    <a:pt x="4836" y="82"/>
                    <a:pt x="4751" y="55"/>
                  </a:cubicBezTo>
                  <a:cubicBezTo>
                    <a:pt x="4716" y="44"/>
                    <a:pt x="4681" y="39"/>
                    <a:pt x="4645" y="39"/>
                  </a:cubicBezTo>
                  <a:cubicBezTo>
                    <a:pt x="4568" y="39"/>
                    <a:pt x="4490" y="62"/>
                    <a:pt x="4417" y="103"/>
                  </a:cubicBezTo>
                  <a:cubicBezTo>
                    <a:pt x="4271" y="186"/>
                    <a:pt x="4107" y="224"/>
                    <a:pt x="3940" y="224"/>
                  </a:cubicBezTo>
                  <a:cubicBezTo>
                    <a:pt x="3916" y="224"/>
                    <a:pt x="3893" y="223"/>
                    <a:pt x="3870" y="222"/>
                  </a:cubicBezTo>
                  <a:lnTo>
                    <a:pt x="3786" y="210"/>
                  </a:lnTo>
                  <a:cubicBezTo>
                    <a:pt x="3779" y="209"/>
                    <a:pt x="3772" y="209"/>
                    <a:pt x="3765" y="209"/>
                  </a:cubicBezTo>
                  <a:cubicBezTo>
                    <a:pt x="3689" y="209"/>
                    <a:pt x="3620" y="265"/>
                    <a:pt x="3620" y="341"/>
                  </a:cubicBezTo>
                  <a:lnTo>
                    <a:pt x="3572" y="710"/>
                  </a:lnTo>
                  <a:cubicBezTo>
                    <a:pt x="3548" y="889"/>
                    <a:pt x="3584" y="1067"/>
                    <a:pt x="3667" y="1234"/>
                  </a:cubicBezTo>
                  <a:lnTo>
                    <a:pt x="3834" y="1555"/>
                  </a:lnTo>
                  <a:cubicBezTo>
                    <a:pt x="3866" y="1615"/>
                    <a:pt x="3921" y="1643"/>
                    <a:pt x="3974" y="1643"/>
                  </a:cubicBezTo>
                  <a:cubicBezTo>
                    <a:pt x="4038" y="1643"/>
                    <a:pt x="4100" y="1603"/>
                    <a:pt x="4120" y="1532"/>
                  </a:cubicBezTo>
                  <a:cubicBezTo>
                    <a:pt x="4120" y="1520"/>
                    <a:pt x="4120" y="1508"/>
                    <a:pt x="4132" y="1496"/>
                  </a:cubicBezTo>
                  <a:cubicBezTo>
                    <a:pt x="4239" y="1187"/>
                    <a:pt x="4516" y="1022"/>
                    <a:pt x="4796" y="1022"/>
                  </a:cubicBezTo>
                  <a:cubicBezTo>
                    <a:pt x="5012" y="1022"/>
                    <a:pt x="5229" y="1121"/>
                    <a:pt x="5370" y="1329"/>
                  </a:cubicBezTo>
                  <a:cubicBezTo>
                    <a:pt x="5370" y="1341"/>
                    <a:pt x="5382" y="1365"/>
                    <a:pt x="5394" y="1377"/>
                  </a:cubicBezTo>
                  <a:cubicBezTo>
                    <a:pt x="5425" y="1423"/>
                    <a:pt x="5474" y="1445"/>
                    <a:pt x="5522" y="1445"/>
                  </a:cubicBezTo>
                  <a:cubicBezTo>
                    <a:pt x="5585" y="1445"/>
                    <a:pt x="5647" y="1408"/>
                    <a:pt x="5667" y="1341"/>
                  </a:cubicBezTo>
                  <a:lnTo>
                    <a:pt x="5751" y="972"/>
                  </a:lnTo>
                  <a:cubicBezTo>
                    <a:pt x="5798" y="793"/>
                    <a:pt x="5786" y="615"/>
                    <a:pt x="5715" y="448"/>
                  </a:cubicBezTo>
                  <a:lnTo>
                    <a:pt x="5727" y="448"/>
                  </a:lnTo>
                  <a:lnTo>
                    <a:pt x="5596" y="103"/>
                  </a:lnTo>
                  <a:cubicBezTo>
                    <a:pt x="5568" y="37"/>
                    <a:pt x="5509" y="0"/>
                    <a:pt x="5450" y="0"/>
                  </a:cubicBezTo>
                  <a:close/>
                  <a:moveTo>
                    <a:pt x="1915" y="494"/>
                  </a:moveTo>
                  <a:cubicBezTo>
                    <a:pt x="1896" y="494"/>
                    <a:pt x="1876" y="498"/>
                    <a:pt x="1857" y="508"/>
                  </a:cubicBezTo>
                  <a:lnTo>
                    <a:pt x="1774" y="532"/>
                  </a:lnTo>
                  <a:cubicBezTo>
                    <a:pt x="1669" y="571"/>
                    <a:pt x="1564" y="589"/>
                    <a:pt x="1459" y="589"/>
                  </a:cubicBezTo>
                  <a:cubicBezTo>
                    <a:pt x="1374" y="589"/>
                    <a:pt x="1288" y="577"/>
                    <a:pt x="1203" y="555"/>
                  </a:cubicBezTo>
                  <a:cubicBezTo>
                    <a:pt x="1162" y="542"/>
                    <a:pt x="1121" y="535"/>
                    <a:pt x="1078" y="535"/>
                  </a:cubicBezTo>
                  <a:cubicBezTo>
                    <a:pt x="1008" y="535"/>
                    <a:pt x="936" y="554"/>
                    <a:pt x="869" y="591"/>
                  </a:cubicBezTo>
                  <a:cubicBezTo>
                    <a:pt x="731" y="670"/>
                    <a:pt x="577" y="716"/>
                    <a:pt x="419" y="716"/>
                  </a:cubicBezTo>
                  <a:cubicBezTo>
                    <a:pt x="387" y="716"/>
                    <a:pt x="354" y="714"/>
                    <a:pt x="322" y="710"/>
                  </a:cubicBezTo>
                  <a:lnTo>
                    <a:pt x="226" y="698"/>
                  </a:lnTo>
                  <a:cubicBezTo>
                    <a:pt x="220" y="697"/>
                    <a:pt x="214" y="697"/>
                    <a:pt x="208" y="697"/>
                  </a:cubicBezTo>
                  <a:cubicBezTo>
                    <a:pt x="141" y="697"/>
                    <a:pt x="71" y="753"/>
                    <a:pt x="71" y="829"/>
                  </a:cubicBezTo>
                  <a:lnTo>
                    <a:pt x="24" y="1198"/>
                  </a:lnTo>
                  <a:cubicBezTo>
                    <a:pt x="0" y="1377"/>
                    <a:pt x="36" y="1567"/>
                    <a:pt x="119" y="1722"/>
                  </a:cubicBezTo>
                  <a:lnTo>
                    <a:pt x="286" y="2056"/>
                  </a:lnTo>
                  <a:cubicBezTo>
                    <a:pt x="312" y="2108"/>
                    <a:pt x="364" y="2133"/>
                    <a:pt x="416" y="2133"/>
                  </a:cubicBezTo>
                  <a:cubicBezTo>
                    <a:pt x="483" y="2133"/>
                    <a:pt x="552" y="2093"/>
                    <a:pt x="572" y="2020"/>
                  </a:cubicBezTo>
                  <a:cubicBezTo>
                    <a:pt x="572" y="2008"/>
                    <a:pt x="583" y="1996"/>
                    <a:pt x="583" y="1984"/>
                  </a:cubicBezTo>
                  <a:cubicBezTo>
                    <a:pt x="667" y="1734"/>
                    <a:pt x="881" y="1555"/>
                    <a:pt x="1143" y="1520"/>
                  </a:cubicBezTo>
                  <a:cubicBezTo>
                    <a:pt x="1174" y="1516"/>
                    <a:pt x="1205" y="1513"/>
                    <a:pt x="1236" y="1513"/>
                  </a:cubicBezTo>
                  <a:cubicBezTo>
                    <a:pt x="1465" y="1513"/>
                    <a:pt x="1685" y="1628"/>
                    <a:pt x="1822" y="1817"/>
                  </a:cubicBezTo>
                  <a:lnTo>
                    <a:pt x="1846" y="1865"/>
                  </a:lnTo>
                  <a:cubicBezTo>
                    <a:pt x="1872" y="1918"/>
                    <a:pt x="1923" y="1942"/>
                    <a:pt x="1975" y="1942"/>
                  </a:cubicBezTo>
                  <a:cubicBezTo>
                    <a:pt x="2041" y="1942"/>
                    <a:pt x="2106" y="1903"/>
                    <a:pt x="2119" y="1829"/>
                  </a:cubicBezTo>
                  <a:lnTo>
                    <a:pt x="2203" y="1472"/>
                  </a:lnTo>
                  <a:cubicBezTo>
                    <a:pt x="2250" y="1294"/>
                    <a:pt x="2238" y="1103"/>
                    <a:pt x="2179" y="936"/>
                  </a:cubicBezTo>
                  <a:lnTo>
                    <a:pt x="2048" y="591"/>
                  </a:lnTo>
                  <a:cubicBezTo>
                    <a:pt x="2022" y="530"/>
                    <a:pt x="1969" y="494"/>
                    <a:pt x="1915" y="4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5"/>
            <p:cNvSpPr/>
            <p:nvPr/>
          </p:nvSpPr>
          <p:spPr>
            <a:xfrm>
              <a:off x="1889349" y="2723591"/>
              <a:ext cx="597683" cy="445412"/>
            </a:xfrm>
            <a:custGeom>
              <a:avLst/>
              <a:gdLst/>
              <a:ahLst/>
              <a:cxnLst/>
              <a:rect l="l" t="t" r="r" b="b"/>
              <a:pathLst>
                <a:path w="11740" h="8749" extrusionOk="0">
                  <a:moveTo>
                    <a:pt x="453" y="1"/>
                  </a:moveTo>
                  <a:cubicBezTo>
                    <a:pt x="203" y="1"/>
                    <a:pt x="0" y="203"/>
                    <a:pt x="0" y="453"/>
                  </a:cubicBezTo>
                  <a:lnTo>
                    <a:pt x="0" y="5847"/>
                  </a:lnTo>
                  <a:cubicBezTo>
                    <a:pt x="1477" y="7781"/>
                    <a:pt x="3673" y="8749"/>
                    <a:pt x="5870" y="8749"/>
                  </a:cubicBezTo>
                  <a:cubicBezTo>
                    <a:pt x="8067" y="8749"/>
                    <a:pt x="10264" y="7781"/>
                    <a:pt x="11740" y="5847"/>
                  </a:cubicBezTo>
                  <a:lnTo>
                    <a:pt x="11728" y="1263"/>
                  </a:lnTo>
                  <a:cubicBezTo>
                    <a:pt x="11728" y="929"/>
                    <a:pt x="11454" y="656"/>
                    <a:pt x="11133" y="656"/>
                  </a:cubicBezTo>
                  <a:lnTo>
                    <a:pt x="2667" y="656"/>
                  </a:lnTo>
                  <a:lnTo>
                    <a:pt x="2667" y="453"/>
                  </a:lnTo>
                  <a:cubicBezTo>
                    <a:pt x="2667" y="203"/>
                    <a:pt x="2477" y="1"/>
                    <a:pt x="2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5"/>
            <p:cNvSpPr/>
            <p:nvPr/>
          </p:nvSpPr>
          <p:spPr>
            <a:xfrm>
              <a:off x="1889960" y="2723591"/>
              <a:ext cx="70358" cy="349192"/>
            </a:xfrm>
            <a:custGeom>
              <a:avLst/>
              <a:gdLst/>
              <a:ahLst/>
              <a:cxnLst/>
              <a:rect l="l" t="t" r="r" b="b"/>
              <a:pathLst>
                <a:path w="1382" h="6859" extrusionOk="0">
                  <a:moveTo>
                    <a:pt x="441" y="1"/>
                  </a:moveTo>
                  <a:cubicBezTo>
                    <a:pt x="203" y="1"/>
                    <a:pt x="0" y="203"/>
                    <a:pt x="0" y="453"/>
                  </a:cubicBezTo>
                  <a:lnTo>
                    <a:pt x="0" y="5847"/>
                  </a:lnTo>
                  <a:cubicBezTo>
                    <a:pt x="274" y="6204"/>
                    <a:pt x="584" y="6549"/>
                    <a:pt x="929" y="6859"/>
                  </a:cubicBezTo>
                  <a:lnTo>
                    <a:pt x="929" y="453"/>
                  </a:lnTo>
                  <a:cubicBezTo>
                    <a:pt x="929" y="203"/>
                    <a:pt x="1131" y="1"/>
                    <a:pt x="1381"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5"/>
            <p:cNvSpPr/>
            <p:nvPr/>
          </p:nvSpPr>
          <p:spPr>
            <a:xfrm>
              <a:off x="1964492" y="2846025"/>
              <a:ext cx="447397" cy="214637"/>
            </a:xfrm>
            <a:custGeom>
              <a:avLst/>
              <a:gdLst/>
              <a:ahLst/>
              <a:cxnLst/>
              <a:rect l="l" t="t" r="r" b="b"/>
              <a:pathLst>
                <a:path w="8788" h="4216" extrusionOk="0">
                  <a:moveTo>
                    <a:pt x="298" y="1"/>
                  </a:moveTo>
                  <a:cubicBezTo>
                    <a:pt x="132" y="1"/>
                    <a:pt x="1" y="132"/>
                    <a:pt x="1" y="298"/>
                  </a:cubicBezTo>
                  <a:lnTo>
                    <a:pt x="1" y="3918"/>
                  </a:lnTo>
                  <a:cubicBezTo>
                    <a:pt x="1" y="4073"/>
                    <a:pt x="132" y="4216"/>
                    <a:pt x="298" y="4216"/>
                  </a:cubicBezTo>
                  <a:lnTo>
                    <a:pt x="8490" y="4216"/>
                  </a:lnTo>
                  <a:lnTo>
                    <a:pt x="8490" y="4204"/>
                  </a:lnTo>
                  <a:cubicBezTo>
                    <a:pt x="8657" y="4204"/>
                    <a:pt x="8788" y="4073"/>
                    <a:pt x="8788" y="3906"/>
                  </a:cubicBezTo>
                  <a:lnTo>
                    <a:pt x="8788" y="298"/>
                  </a:lnTo>
                  <a:cubicBezTo>
                    <a:pt x="8788" y="132"/>
                    <a:pt x="8657" y="1"/>
                    <a:pt x="8490"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5"/>
            <p:cNvSpPr/>
            <p:nvPr/>
          </p:nvSpPr>
          <p:spPr>
            <a:xfrm>
              <a:off x="1964492" y="2846025"/>
              <a:ext cx="60074" cy="214637"/>
            </a:xfrm>
            <a:custGeom>
              <a:avLst/>
              <a:gdLst/>
              <a:ahLst/>
              <a:cxnLst/>
              <a:rect l="l" t="t" r="r" b="b"/>
              <a:pathLst>
                <a:path w="1180" h="4216" extrusionOk="0">
                  <a:moveTo>
                    <a:pt x="298" y="1"/>
                  </a:moveTo>
                  <a:cubicBezTo>
                    <a:pt x="132" y="1"/>
                    <a:pt x="1" y="132"/>
                    <a:pt x="1" y="298"/>
                  </a:cubicBezTo>
                  <a:lnTo>
                    <a:pt x="1" y="3918"/>
                  </a:lnTo>
                  <a:cubicBezTo>
                    <a:pt x="1" y="4073"/>
                    <a:pt x="132" y="4216"/>
                    <a:pt x="298" y="4216"/>
                  </a:cubicBezTo>
                  <a:lnTo>
                    <a:pt x="1179" y="4216"/>
                  </a:lnTo>
                  <a:lnTo>
                    <a:pt x="1179" y="4204"/>
                  </a:lnTo>
                  <a:cubicBezTo>
                    <a:pt x="1013" y="4204"/>
                    <a:pt x="882" y="4073"/>
                    <a:pt x="882" y="3906"/>
                  </a:cubicBezTo>
                  <a:lnTo>
                    <a:pt x="882" y="298"/>
                  </a:lnTo>
                  <a:cubicBezTo>
                    <a:pt x="882" y="132"/>
                    <a:pt x="1013" y="1"/>
                    <a:pt x="1179"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5"/>
            <p:cNvSpPr/>
            <p:nvPr/>
          </p:nvSpPr>
          <p:spPr>
            <a:xfrm>
              <a:off x="2192974" y="2890723"/>
              <a:ext cx="155937" cy="124628"/>
            </a:xfrm>
            <a:custGeom>
              <a:avLst/>
              <a:gdLst/>
              <a:ahLst/>
              <a:cxnLst/>
              <a:rect l="l" t="t" r="r" b="b"/>
              <a:pathLst>
                <a:path w="3063" h="2448" extrusionOk="0">
                  <a:moveTo>
                    <a:pt x="2544" y="1"/>
                  </a:moveTo>
                  <a:cubicBezTo>
                    <a:pt x="2534" y="1"/>
                    <a:pt x="2524" y="2"/>
                    <a:pt x="2514" y="4"/>
                  </a:cubicBezTo>
                  <a:lnTo>
                    <a:pt x="251" y="4"/>
                  </a:lnTo>
                  <a:cubicBezTo>
                    <a:pt x="134" y="4"/>
                    <a:pt x="28" y="96"/>
                    <a:pt x="25" y="224"/>
                  </a:cubicBezTo>
                  <a:cubicBezTo>
                    <a:pt x="25" y="222"/>
                    <a:pt x="25" y="220"/>
                    <a:pt x="25" y="218"/>
                  </a:cubicBezTo>
                  <a:lnTo>
                    <a:pt x="25" y="230"/>
                  </a:lnTo>
                  <a:cubicBezTo>
                    <a:pt x="25" y="228"/>
                    <a:pt x="25" y="226"/>
                    <a:pt x="25" y="224"/>
                  </a:cubicBezTo>
                  <a:lnTo>
                    <a:pt x="25" y="224"/>
                  </a:lnTo>
                  <a:cubicBezTo>
                    <a:pt x="28" y="352"/>
                    <a:pt x="134" y="444"/>
                    <a:pt x="251" y="444"/>
                  </a:cubicBezTo>
                  <a:lnTo>
                    <a:pt x="2514" y="444"/>
                  </a:lnTo>
                  <a:cubicBezTo>
                    <a:pt x="2524" y="446"/>
                    <a:pt x="2534" y="447"/>
                    <a:pt x="2544" y="447"/>
                  </a:cubicBezTo>
                  <a:cubicBezTo>
                    <a:pt x="2753" y="447"/>
                    <a:pt x="2753" y="1"/>
                    <a:pt x="2544" y="1"/>
                  </a:cubicBezTo>
                  <a:close/>
                  <a:moveTo>
                    <a:pt x="219" y="906"/>
                  </a:moveTo>
                  <a:cubicBezTo>
                    <a:pt x="0" y="906"/>
                    <a:pt x="0" y="1352"/>
                    <a:pt x="219" y="1352"/>
                  </a:cubicBezTo>
                  <a:cubicBezTo>
                    <a:pt x="230" y="1352"/>
                    <a:pt x="240" y="1351"/>
                    <a:pt x="251" y="1349"/>
                  </a:cubicBezTo>
                  <a:lnTo>
                    <a:pt x="2811" y="1349"/>
                  </a:lnTo>
                  <a:cubicBezTo>
                    <a:pt x="2822" y="1351"/>
                    <a:pt x="2833" y="1352"/>
                    <a:pt x="2843" y="1352"/>
                  </a:cubicBezTo>
                  <a:cubicBezTo>
                    <a:pt x="3062" y="1352"/>
                    <a:pt x="3062" y="906"/>
                    <a:pt x="2843" y="906"/>
                  </a:cubicBezTo>
                  <a:cubicBezTo>
                    <a:pt x="2833" y="906"/>
                    <a:pt x="2822" y="907"/>
                    <a:pt x="2811" y="909"/>
                  </a:cubicBezTo>
                  <a:lnTo>
                    <a:pt x="251" y="909"/>
                  </a:lnTo>
                  <a:cubicBezTo>
                    <a:pt x="240" y="907"/>
                    <a:pt x="230" y="906"/>
                    <a:pt x="219" y="906"/>
                  </a:cubicBezTo>
                  <a:close/>
                  <a:moveTo>
                    <a:pt x="1342" y="2001"/>
                  </a:moveTo>
                  <a:cubicBezTo>
                    <a:pt x="1332" y="2001"/>
                    <a:pt x="1322" y="2002"/>
                    <a:pt x="1311" y="2004"/>
                  </a:cubicBezTo>
                  <a:lnTo>
                    <a:pt x="251" y="2004"/>
                  </a:lnTo>
                  <a:cubicBezTo>
                    <a:pt x="1" y="2040"/>
                    <a:pt x="1" y="2409"/>
                    <a:pt x="251" y="2445"/>
                  </a:cubicBezTo>
                  <a:lnTo>
                    <a:pt x="1311" y="2445"/>
                  </a:lnTo>
                  <a:cubicBezTo>
                    <a:pt x="1322" y="2447"/>
                    <a:pt x="1332" y="2448"/>
                    <a:pt x="1342" y="2448"/>
                  </a:cubicBezTo>
                  <a:cubicBezTo>
                    <a:pt x="1551" y="2448"/>
                    <a:pt x="1551" y="2001"/>
                    <a:pt x="1342" y="200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5"/>
            <p:cNvSpPr/>
            <p:nvPr/>
          </p:nvSpPr>
          <p:spPr>
            <a:xfrm>
              <a:off x="1995394" y="2876926"/>
              <a:ext cx="153443" cy="152832"/>
            </a:xfrm>
            <a:custGeom>
              <a:avLst/>
              <a:gdLst/>
              <a:ahLst/>
              <a:cxnLst/>
              <a:rect l="l" t="t" r="r" b="b"/>
              <a:pathLst>
                <a:path w="3014" h="3002" extrusionOk="0">
                  <a:moveTo>
                    <a:pt x="1156" y="1"/>
                  </a:moveTo>
                  <a:cubicBezTo>
                    <a:pt x="1025" y="1"/>
                    <a:pt x="918" y="108"/>
                    <a:pt x="918" y="227"/>
                  </a:cubicBezTo>
                  <a:lnTo>
                    <a:pt x="918" y="930"/>
                  </a:lnTo>
                  <a:lnTo>
                    <a:pt x="227" y="930"/>
                  </a:lnTo>
                  <a:cubicBezTo>
                    <a:pt x="96" y="930"/>
                    <a:pt x="1" y="1025"/>
                    <a:pt x="1" y="1156"/>
                  </a:cubicBezTo>
                  <a:lnTo>
                    <a:pt x="1" y="1846"/>
                  </a:lnTo>
                  <a:cubicBezTo>
                    <a:pt x="1" y="1977"/>
                    <a:pt x="96" y="2073"/>
                    <a:pt x="227" y="2073"/>
                  </a:cubicBezTo>
                  <a:lnTo>
                    <a:pt x="918" y="2073"/>
                  </a:lnTo>
                  <a:lnTo>
                    <a:pt x="918" y="2775"/>
                  </a:lnTo>
                  <a:cubicBezTo>
                    <a:pt x="918" y="2894"/>
                    <a:pt x="1025" y="3001"/>
                    <a:pt x="1156" y="3001"/>
                  </a:cubicBezTo>
                  <a:lnTo>
                    <a:pt x="1858" y="3001"/>
                  </a:lnTo>
                  <a:cubicBezTo>
                    <a:pt x="1977" y="3001"/>
                    <a:pt x="2073" y="2906"/>
                    <a:pt x="2085" y="2775"/>
                  </a:cubicBezTo>
                  <a:lnTo>
                    <a:pt x="2085" y="2085"/>
                  </a:lnTo>
                  <a:lnTo>
                    <a:pt x="2775" y="2085"/>
                  </a:lnTo>
                  <a:cubicBezTo>
                    <a:pt x="2906" y="2085"/>
                    <a:pt x="3001" y="1977"/>
                    <a:pt x="3001" y="1846"/>
                  </a:cubicBezTo>
                  <a:lnTo>
                    <a:pt x="3001" y="1156"/>
                  </a:lnTo>
                  <a:lnTo>
                    <a:pt x="3013" y="1156"/>
                  </a:lnTo>
                  <a:cubicBezTo>
                    <a:pt x="3013" y="1025"/>
                    <a:pt x="2906" y="930"/>
                    <a:pt x="2775" y="930"/>
                  </a:cubicBezTo>
                  <a:lnTo>
                    <a:pt x="2085" y="930"/>
                  </a:lnTo>
                  <a:lnTo>
                    <a:pt x="2085" y="227"/>
                  </a:lnTo>
                  <a:cubicBezTo>
                    <a:pt x="2085" y="108"/>
                    <a:pt x="1977" y="1"/>
                    <a:pt x="18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5"/>
            <p:cNvSpPr/>
            <p:nvPr/>
          </p:nvSpPr>
          <p:spPr>
            <a:xfrm>
              <a:off x="2071809" y="2876366"/>
              <a:ext cx="77027" cy="153392"/>
            </a:xfrm>
            <a:custGeom>
              <a:avLst/>
              <a:gdLst/>
              <a:ahLst/>
              <a:cxnLst/>
              <a:rect l="l" t="t" r="r" b="b"/>
              <a:pathLst>
                <a:path w="1513" h="3013" extrusionOk="0">
                  <a:moveTo>
                    <a:pt x="0" y="0"/>
                  </a:moveTo>
                  <a:lnTo>
                    <a:pt x="0" y="3012"/>
                  </a:lnTo>
                  <a:lnTo>
                    <a:pt x="357" y="3012"/>
                  </a:lnTo>
                  <a:cubicBezTo>
                    <a:pt x="476" y="3012"/>
                    <a:pt x="572" y="2917"/>
                    <a:pt x="584" y="2786"/>
                  </a:cubicBezTo>
                  <a:lnTo>
                    <a:pt x="584" y="2096"/>
                  </a:lnTo>
                  <a:lnTo>
                    <a:pt x="1274" y="2096"/>
                  </a:lnTo>
                  <a:cubicBezTo>
                    <a:pt x="1405" y="2096"/>
                    <a:pt x="1500" y="1988"/>
                    <a:pt x="1500" y="1857"/>
                  </a:cubicBezTo>
                  <a:lnTo>
                    <a:pt x="1500" y="1167"/>
                  </a:lnTo>
                  <a:lnTo>
                    <a:pt x="1512" y="1155"/>
                  </a:lnTo>
                  <a:cubicBezTo>
                    <a:pt x="1512" y="1036"/>
                    <a:pt x="1405" y="929"/>
                    <a:pt x="1274" y="929"/>
                  </a:cubicBezTo>
                  <a:lnTo>
                    <a:pt x="584" y="929"/>
                  </a:lnTo>
                  <a:lnTo>
                    <a:pt x="584" y="238"/>
                  </a:lnTo>
                  <a:cubicBezTo>
                    <a:pt x="584" y="107"/>
                    <a:pt x="476"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30"/>
        <p:cNvGrpSpPr/>
        <p:nvPr/>
      </p:nvGrpSpPr>
      <p:grpSpPr>
        <a:xfrm>
          <a:off x="0" y="0"/>
          <a:ext cx="0" cy="0"/>
          <a:chOff x="0" y="0"/>
          <a:chExt cx="0" cy="0"/>
        </a:xfrm>
      </p:grpSpPr>
      <p:pic>
        <p:nvPicPr>
          <p:cNvPr id="1231" name="Google Shape;1231;p56"/>
          <p:cNvPicPr preferRelativeResize="0"/>
          <p:nvPr/>
        </p:nvPicPr>
        <p:blipFill rotWithShape="1">
          <a:blip r:embed="rId3">
            <a:alphaModFix/>
          </a:blip>
          <a:srcRect l="1534" t="-1520" r="54505" b="1520"/>
          <a:stretch/>
        </p:blipFill>
        <p:spPr>
          <a:xfrm>
            <a:off x="0" y="0"/>
            <a:ext cx="4019773" cy="5143499"/>
          </a:xfrm>
          <a:prstGeom prst="rect">
            <a:avLst/>
          </a:prstGeom>
          <a:noFill/>
          <a:ln>
            <a:noFill/>
          </a:ln>
        </p:spPr>
      </p:pic>
      <p:sp>
        <p:nvSpPr>
          <p:cNvPr id="1232" name="Google Shape;1232;p56"/>
          <p:cNvSpPr txBox="1">
            <a:spLocks noGrp="1"/>
          </p:cNvSpPr>
          <p:nvPr>
            <p:ph type="subTitle" idx="1"/>
          </p:nvPr>
        </p:nvSpPr>
        <p:spPr>
          <a:xfrm>
            <a:off x="4116925" y="2053600"/>
            <a:ext cx="3910800" cy="229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know what helps you make your point clear?</a:t>
            </a:r>
            <a:endParaRPr/>
          </a:p>
          <a:p>
            <a:pPr marL="0" lvl="0" indent="0" algn="l" rtl="0">
              <a:spcBef>
                <a:spcPts val="0"/>
              </a:spcBef>
              <a:spcAft>
                <a:spcPts val="0"/>
              </a:spcAft>
              <a:buNone/>
            </a:pPr>
            <a:r>
              <a:rPr lang="en"/>
              <a:t>Lists like this one:</a:t>
            </a:r>
            <a:endParaRPr/>
          </a:p>
          <a:p>
            <a:pPr marL="457200" lvl="0" indent="-317500" algn="l" rtl="0">
              <a:spcBef>
                <a:spcPts val="1600"/>
              </a:spcBef>
              <a:spcAft>
                <a:spcPts val="0"/>
              </a:spcAft>
              <a:buClr>
                <a:schemeClr val="dk1"/>
              </a:buClr>
              <a:buSzPts val="1400"/>
              <a:buFont typeface="Open Sans"/>
              <a:buChar char="●"/>
            </a:pPr>
            <a:r>
              <a:rPr lang="en"/>
              <a:t>They’re simple </a:t>
            </a:r>
            <a:endParaRPr/>
          </a:p>
          <a:p>
            <a:pPr marL="457200" lvl="0" indent="-317500" algn="l" rtl="0">
              <a:spcBef>
                <a:spcPts val="0"/>
              </a:spcBef>
              <a:spcAft>
                <a:spcPts val="0"/>
              </a:spcAft>
              <a:buClr>
                <a:schemeClr val="dk1"/>
              </a:buClr>
              <a:buSzPts val="1400"/>
              <a:buFont typeface="Open Sans"/>
              <a:buChar char="●"/>
            </a:pPr>
            <a:r>
              <a:rPr lang="en"/>
              <a:t>You can organize your ideas clearly</a:t>
            </a:r>
            <a:endParaRPr/>
          </a:p>
          <a:p>
            <a:pPr marL="457200" lvl="0" indent="-317500" algn="l" rtl="0">
              <a:spcBef>
                <a:spcPts val="0"/>
              </a:spcBef>
              <a:spcAft>
                <a:spcPts val="0"/>
              </a:spcAft>
              <a:buClr>
                <a:schemeClr val="dk1"/>
              </a:buClr>
              <a:buSzPts val="1400"/>
              <a:buFont typeface="Open Sans"/>
              <a:buChar char="●"/>
            </a:pPr>
            <a:r>
              <a:rPr lang="en"/>
              <a:t>You’ll never forget to buy milk!</a:t>
            </a:r>
            <a:endParaRPr/>
          </a:p>
          <a:p>
            <a:pPr marL="0" lvl="0" indent="0" algn="l" rtl="0">
              <a:spcBef>
                <a:spcPts val="1600"/>
              </a:spcBef>
              <a:spcAft>
                <a:spcPts val="0"/>
              </a:spcAft>
              <a:buNone/>
            </a:pPr>
            <a:r>
              <a:rPr lang="en"/>
              <a:t>And the most important thing: the audience won’t miss the point of your presentation</a:t>
            </a:r>
            <a:endParaRPr/>
          </a:p>
        </p:txBody>
      </p:sp>
      <p:sp>
        <p:nvSpPr>
          <p:cNvPr id="1233" name="Google Shape;1233;p56"/>
          <p:cNvSpPr txBox="1">
            <a:spLocks noGrp="1"/>
          </p:cNvSpPr>
          <p:nvPr>
            <p:ph type="title"/>
          </p:nvPr>
        </p:nvSpPr>
        <p:spPr>
          <a:xfrm>
            <a:off x="4116925" y="790225"/>
            <a:ext cx="4442700" cy="126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Key </a:t>
            </a:r>
            <a:r>
              <a:rPr lang="en">
                <a:solidFill>
                  <a:schemeClr val="dk2"/>
                </a:solidFill>
              </a:rPr>
              <a:t>accomplishments</a:t>
            </a:r>
            <a:endParaRPr>
              <a:solidFill>
                <a:schemeClr val="dk2"/>
              </a:solidFill>
            </a:endParaRPr>
          </a:p>
        </p:txBody>
      </p:sp>
      <p:grpSp>
        <p:nvGrpSpPr>
          <p:cNvPr id="1234" name="Google Shape;1234;p56"/>
          <p:cNvGrpSpPr/>
          <p:nvPr/>
        </p:nvGrpSpPr>
        <p:grpSpPr>
          <a:xfrm>
            <a:off x="74494" y="200617"/>
            <a:ext cx="992314" cy="4917458"/>
            <a:chOff x="74494" y="200617"/>
            <a:chExt cx="992314" cy="4917458"/>
          </a:xfrm>
        </p:grpSpPr>
        <p:pic>
          <p:nvPicPr>
            <p:cNvPr id="1235" name="Google Shape;1235;p56"/>
            <p:cNvPicPr preferRelativeResize="0"/>
            <p:nvPr/>
          </p:nvPicPr>
          <p:blipFill rotWithShape="1">
            <a:blip r:embed="rId4">
              <a:alphaModFix/>
            </a:blip>
            <a:srcRect l="-10854" t="-9039" r="36813"/>
            <a:stretch/>
          </p:blipFill>
          <p:spPr>
            <a:xfrm>
              <a:off x="74494" y="4608050"/>
              <a:ext cx="615675" cy="510025"/>
            </a:xfrm>
            <a:prstGeom prst="rect">
              <a:avLst/>
            </a:prstGeom>
            <a:noFill/>
            <a:ln>
              <a:noFill/>
            </a:ln>
          </p:spPr>
        </p:pic>
        <p:pic>
          <p:nvPicPr>
            <p:cNvPr id="1236" name="Google Shape;1236;p56"/>
            <p:cNvPicPr preferRelativeResize="0"/>
            <p:nvPr/>
          </p:nvPicPr>
          <p:blipFill rotWithShape="1">
            <a:blip r:embed="rId4">
              <a:alphaModFix/>
            </a:blip>
            <a:srcRect l="-10854" t="-9039" r="36813"/>
            <a:stretch/>
          </p:blipFill>
          <p:spPr>
            <a:xfrm rot="3294700">
              <a:off x="219513" y="4346625"/>
              <a:ext cx="325652" cy="269776"/>
            </a:xfrm>
            <a:prstGeom prst="rect">
              <a:avLst/>
            </a:prstGeom>
            <a:noFill/>
            <a:ln>
              <a:noFill/>
            </a:ln>
          </p:spPr>
        </p:pic>
        <p:pic>
          <p:nvPicPr>
            <p:cNvPr id="1237" name="Google Shape;1237;p56"/>
            <p:cNvPicPr preferRelativeResize="0"/>
            <p:nvPr/>
          </p:nvPicPr>
          <p:blipFill rotWithShape="1">
            <a:blip r:embed="rId4">
              <a:alphaModFix/>
            </a:blip>
            <a:srcRect l="-10854" t="-9039" r="36813"/>
            <a:stretch/>
          </p:blipFill>
          <p:spPr>
            <a:xfrm rot="3294829">
              <a:off x="575031" y="4771303"/>
              <a:ext cx="221534" cy="183515"/>
            </a:xfrm>
            <a:prstGeom prst="rect">
              <a:avLst/>
            </a:prstGeom>
            <a:noFill/>
            <a:ln>
              <a:noFill/>
            </a:ln>
          </p:spPr>
        </p:pic>
        <p:pic>
          <p:nvPicPr>
            <p:cNvPr id="1238" name="Google Shape;1238;p56"/>
            <p:cNvPicPr preferRelativeResize="0"/>
            <p:nvPr/>
          </p:nvPicPr>
          <p:blipFill rotWithShape="1">
            <a:blip r:embed="rId4">
              <a:alphaModFix/>
            </a:blip>
            <a:srcRect l="-10854" t="-9039" r="36813"/>
            <a:stretch/>
          </p:blipFill>
          <p:spPr>
            <a:xfrm rot="3294744">
              <a:off x="224491" y="469658"/>
              <a:ext cx="584798" cy="484454"/>
            </a:xfrm>
            <a:prstGeom prst="rect">
              <a:avLst/>
            </a:prstGeom>
            <a:noFill/>
            <a:ln>
              <a:noFill/>
            </a:ln>
          </p:spPr>
        </p:pic>
        <p:pic>
          <p:nvPicPr>
            <p:cNvPr id="1239" name="Google Shape;1239;p56"/>
            <p:cNvPicPr preferRelativeResize="0"/>
            <p:nvPr/>
          </p:nvPicPr>
          <p:blipFill rotWithShape="1">
            <a:blip r:embed="rId4">
              <a:alphaModFix/>
            </a:blip>
            <a:srcRect l="-10854" t="-9039" r="36813"/>
            <a:stretch/>
          </p:blipFill>
          <p:spPr>
            <a:xfrm rot="3294875">
              <a:off x="618735" y="293338"/>
              <a:ext cx="397826" cy="329549"/>
            </a:xfrm>
            <a:prstGeom prst="rect">
              <a:avLst/>
            </a:prstGeom>
            <a:noFill/>
            <a:ln>
              <a:noFill/>
            </a:ln>
          </p:spPr>
        </p:pic>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43"/>
        <p:cNvGrpSpPr/>
        <p:nvPr/>
      </p:nvGrpSpPr>
      <p:grpSpPr>
        <a:xfrm>
          <a:off x="0" y="0"/>
          <a:ext cx="0" cy="0"/>
          <a:chOff x="0" y="0"/>
          <a:chExt cx="0" cy="0"/>
        </a:xfrm>
      </p:grpSpPr>
      <p:grpSp>
        <p:nvGrpSpPr>
          <p:cNvPr id="1244" name="Google Shape;1244;p57"/>
          <p:cNvGrpSpPr/>
          <p:nvPr/>
        </p:nvGrpSpPr>
        <p:grpSpPr>
          <a:xfrm>
            <a:off x="4995400" y="-233226"/>
            <a:ext cx="4370402" cy="5376724"/>
            <a:chOff x="4995400" y="-233226"/>
            <a:chExt cx="4370402" cy="5376724"/>
          </a:xfrm>
        </p:grpSpPr>
        <p:pic>
          <p:nvPicPr>
            <p:cNvPr id="1245" name="Google Shape;1245;p57"/>
            <p:cNvPicPr preferRelativeResize="0"/>
            <p:nvPr/>
          </p:nvPicPr>
          <p:blipFill rotWithShape="1">
            <a:blip r:embed="rId3">
              <a:alphaModFix/>
            </a:blip>
            <a:srcRect l="54630"/>
            <a:stretch/>
          </p:blipFill>
          <p:spPr>
            <a:xfrm>
              <a:off x="4995400" y="0"/>
              <a:ext cx="4148598" cy="5143499"/>
            </a:xfrm>
            <a:prstGeom prst="rect">
              <a:avLst/>
            </a:prstGeom>
            <a:noFill/>
            <a:ln>
              <a:noFill/>
            </a:ln>
          </p:spPr>
        </p:pic>
        <p:pic>
          <p:nvPicPr>
            <p:cNvPr id="1246" name="Google Shape;1246;p57"/>
            <p:cNvPicPr preferRelativeResize="0"/>
            <p:nvPr/>
          </p:nvPicPr>
          <p:blipFill>
            <a:blip r:embed="rId4">
              <a:alphaModFix/>
            </a:blip>
            <a:stretch>
              <a:fillRect/>
            </a:stretch>
          </p:blipFill>
          <p:spPr>
            <a:xfrm rot="1630003">
              <a:off x="7674650" y="73673"/>
              <a:ext cx="1567104" cy="922031"/>
            </a:xfrm>
            <a:prstGeom prst="rect">
              <a:avLst/>
            </a:prstGeom>
            <a:noFill/>
            <a:ln>
              <a:noFill/>
            </a:ln>
          </p:spPr>
        </p:pic>
        <p:pic>
          <p:nvPicPr>
            <p:cNvPr id="1247" name="Google Shape;1247;p57"/>
            <p:cNvPicPr preferRelativeResize="0"/>
            <p:nvPr/>
          </p:nvPicPr>
          <p:blipFill rotWithShape="1">
            <a:blip r:embed="rId5">
              <a:alphaModFix/>
            </a:blip>
            <a:srcRect l="-10854" t="-9039" r="36813"/>
            <a:stretch/>
          </p:blipFill>
          <p:spPr>
            <a:xfrm rot="3294698">
              <a:off x="8410222" y="4522754"/>
              <a:ext cx="497367" cy="412026"/>
            </a:xfrm>
            <a:prstGeom prst="rect">
              <a:avLst/>
            </a:prstGeom>
            <a:noFill/>
            <a:ln>
              <a:noFill/>
            </a:ln>
          </p:spPr>
        </p:pic>
        <p:pic>
          <p:nvPicPr>
            <p:cNvPr id="1248" name="Google Shape;1248;p57"/>
            <p:cNvPicPr preferRelativeResize="0"/>
            <p:nvPr/>
          </p:nvPicPr>
          <p:blipFill rotWithShape="1">
            <a:blip r:embed="rId5">
              <a:alphaModFix/>
            </a:blip>
            <a:srcRect l="-10854" t="-9039" r="36813"/>
            <a:stretch/>
          </p:blipFill>
          <p:spPr>
            <a:xfrm rot="3294829">
              <a:off x="8720906" y="2994466"/>
              <a:ext cx="221534" cy="183515"/>
            </a:xfrm>
            <a:prstGeom prst="rect">
              <a:avLst/>
            </a:prstGeom>
            <a:noFill/>
            <a:ln>
              <a:noFill/>
            </a:ln>
          </p:spPr>
        </p:pic>
      </p:grpSp>
      <p:sp>
        <p:nvSpPr>
          <p:cNvPr id="1249" name="Google Shape;1249;p57"/>
          <p:cNvSpPr txBox="1">
            <a:spLocks noGrp="1"/>
          </p:cNvSpPr>
          <p:nvPr>
            <p:ph type="title" idx="2"/>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Patient </a:t>
            </a:r>
            <a:r>
              <a:rPr lang="en">
                <a:solidFill>
                  <a:schemeClr val="dk2"/>
                </a:solidFill>
              </a:rPr>
              <a:t>satisfaction</a:t>
            </a:r>
            <a:endParaRPr>
              <a:solidFill>
                <a:schemeClr val="dk2"/>
              </a:solidFill>
            </a:endParaRPr>
          </a:p>
        </p:txBody>
      </p:sp>
      <p:sp>
        <p:nvSpPr>
          <p:cNvPr id="1250" name="Google Shape;1250;p57"/>
          <p:cNvSpPr txBox="1">
            <a:spLocks noGrp="1"/>
          </p:cNvSpPr>
          <p:nvPr>
            <p:ph type="title"/>
          </p:nvPr>
        </p:nvSpPr>
        <p:spPr>
          <a:xfrm>
            <a:off x="1014975" y="1794875"/>
            <a:ext cx="4374000" cy="129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95%</a:t>
            </a:r>
            <a:endParaRPr/>
          </a:p>
        </p:txBody>
      </p:sp>
      <p:sp>
        <p:nvSpPr>
          <p:cNvPr id="1251" name="Google Shape;1251;p57"/>
          <p:cNvSpPr txBox="1">
            <a:spLocks noGrp="1"/>
          </p:cNvSpPr>
          <p:nvPr>
            <p:ph type="body" idx="1"/>
          </p:nvPr>
        </p:nvSpPr>
        <p:spPr>
          <a:xfrm>
            <a:off x="1014975" y="3179950"/>
            <a:ext cx="4026900" cy="654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of customers are satisfied with the services of our health center</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55"/>
        <p:cNvGrpSpPr/>
        <p:nvPr/>
      </p:nvGrpSpPr>
      <p:grpSpPr>
        <a:xfrm>
          <a:off x="0" y="0"/>
          <a:ext cx="0" cy="0"/>
          <a:chOff x="0" y="0"/>
          <a:chExt cx="0" cy="0"/>
        </a:xfrm>
      </p:grpSpPr>
      <p:sp>
        <p:nvSpPr>
          <p:cNvPr id="1256" name="Google Shape;1256;p58"/>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Innovations</a:t>
            </a:r>
            <a:endParaRPr/>
          </a:p>
        </p:txBody>
      </p:sp>
      <p:sp>
        <p:nvSpPr>
          <p:cNvPr id="1257" name="Google Shape;1257;p58"/>
          <p:cNvSpPr txBox="1">
            <a:spLocks noGrp="1"/>
          </p:cNvSpPr>
          <p:nvPr>
            <p:ph type="subTitle" idx="1"/>
          </p:nvPr>
        </p:nvSpPr>
        <p:spPr>
          <a:xfrm>
            <a:off x="2638175" y="3132750"/>
            <a:ext cx="1821000" cy="86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1258" name="Google Shape;1258;p58"/>
          <p:cNvSpPr txBox="1">
            <a:spLocks noGrp="1"/>
          </p:cNvSpPr>
          <p:nvPr>
            <p:ph type="subTitle" idx="2"/>
          </p:nvPr>
        </p:nvSpPr>
        <p:spPr>
          <a:xfrm>
            <a:off x="4684875" y="3132753"/>
            <a:ext cx="1821000" cy="86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a:t>
            </a:r>
            <a:endParaRPr/>
          </a:p>
        </p:txBody>
      </p:sp>
      <p:sp>
        <p:nvSpPr>
          <p:cNvPr id="1259" name="Google Shape;1259;p58"/>
          <p:cNvSpPr txBox="1">
            <a:spLocks noGrp="1"/>
          </p:cNvSpPr>
          <p:nvPr>
            <p:ph type="subTitle" idx="3"/>
          </p:nvPr>
        </p:nvSpPr>
        <p:spPr>
          <a:xfrm>
            <a:off x="4684850" y="2667575"/>
            <a:ext cx="1821000" cy="43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1260" name="Google Shape;1260;p58"/>
          <p:cNvSpPr txBox="1">
            <a:spLocks noGrp="1"/>
          </p:cNvSpPr>
          <p:nvPr>
            <p:ph type="subTitle" idx="4"/>
          </p:nvPr>
        </p:nvSpPr>
        <p:spPr>
          <a:xfrm>
            <a:off x="591475" y="3132750"/>
            <a:ext cx="1821000" cy="86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a:t>
            </a:r>
            <a:endParaRPr/>
          </a:p>
        </p:txBody>
      </p:sp>
      <p:sp>
        <p:nvSpPr>
          <p:cNvPr id="1261" name="Google Shape;1261;p58"/>
          <p:cNvSpPr txBox="1">
            <a:spLocks noGrp="1"/>
          </p:cNvSpPr>
          <p:nvPr>
            <p:ph type="subTitle" idx="5"/>
          </p:nvPr>
        </p:nvSpPr>
        <p:spPr>
          <a:xfrm>
            <a:off x="591450" y="2667575"/>
            <a:ext cx="1821000" cy="43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1262" name="Google Shape;1262;p58"/>
          <p:cNvSpPr txBox="1">
            <a:spLocks noGrp="1"/>
          </p:cNvSpPr>
          <p:nvPr>
            <p:ph type="subTitle" idx="6"/>
          </p:nvPr>
        </p:nvSpPr>
        <p:spPr>
          <a:xfrm>
            <a:off x="2638150" y="2667575"/>
            <a:ext cx="1821000" cy="43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1263" name="Google Shape;1263;p58"/>
          <p:cNvSpPr txBox="1">
            <a:spLocks noGrp="1"/>
          </p:cNvSpPr>
          <p:nvPr>
            <p:ph type="subTitle" idx="7"/>
          </p:nvPr>
        </p:nvSpPr>
        <p:spPr>
          <a:xfrm>
            <a:off x="6731575" y="3132753"/>
            <a:ext cx="1821000" cy="86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high temperatures </a:t>
            </a:r>
            <a:endParaRPr/>
          </a:p>
        </p:txBody>
      </p:sp>
      <p:sp>
        <p:nvSpPr>
          <p:cNvPr id="1264" name="Google Shape;1264;p58"/>
          <p:cNvSpPr txBox="1">
            <a:spLocks noGrp="1"/>
          </p:cNvSpPr>
          <p:nvPr>
            <p:ph type="subTitle" idx="8"/>
          </p:nvPr>
        </p:nvSpPr>
        <p:spPr>
          <a:xfrm>
            <a:off x="6731550" y="2667575"/>
            <a:ext cx="1821000" cy="43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grpSp>
        <p:nvGrpSpPr>
          <p:cNvPr id="1265" name="Google Shape;1265;p58"/>
          <p:cNvGrpSpPr/>
          <p:nvPr/>
        </p:nvGrpSpPr>
        <p:grpSpPr>
          <a:xfrm>
            <a:off x="7248661" y="1864380"/>
            <a:ext cx="786800" cy="722537"/>
            <a:chOff x="7248661" y="1864380"/>
            <a:chExt cx="786800" cy="722537"/>
          </a:xfrm>
        </p:grpSpPr>
        <p:sp>
          <p:nvSpPr>
            <p:cNvPr id="1266" name="Google Shape;1266;p58"/>
            <p:cNvSpPr/>
            <p:nvPr/>
          </p:nvSpPr>
          <p:spPr>
            <a:xfrm>
              <a:off x="7248661" y="1864380"/>
              <a:ext cx="721500" cy="718806"/>
            </a:xfrm>
            <a:custGeom>
              <a:avLst/>
              <a:gdLst/>
              <a:ahLst/>
              <a:cxnLst/>
              <a:rect l="l" t="t" r="r" b="b"/>
              <a:pathLst>
                <a:path w="14729" h="14674" extrusionOk="0">
                  <a:moveTo>
                    <a:pt x="8690" y="1"/>
                  </a:moveTo>
                  <a:cubicBezTo>
                    <a:pt x="5928" y="1"/>
                    <a:pt x="3233" y="1553"/>
                    <a:pt x="1965" y="4311"/>
                  </a:cubicBezTo>
                  <a:cubicBezTo>
                    <a:pt x="0" y="8621"/>
                    <a:pt x="2548" y="13633"/>
                    <a:pt x="7180" y="14598"/>
                  </a:cubicBezTo>
                  <a:cubicBezTo>
                    <a:pt x="7425" y="14647"/>
                    <a:pt x="8083" y="14674"/>
                    <a:pt x="8733" y="14674"/>
                  </a:cubicBezTo>
                  <a:cubicBezTo>
                    <a:pt x="9345" y="14674"/>
                    <a:pt x="9949" y="14650"/>
                    <a:pt x="10192" y="14598"/>
                  </a:cubicBezTo>
                  <a:cubicBezTo>
                    <a:pt x="11978" y="14217"/>
                    <a:pt x="13573" y="13193"/>
                    <a:pt x="14657" y="11705"/>
                  </a:cubicBezTo>
                  <a:cubicBezTo>
                    <a:pt x="14728" y="11597"/>
                    <a:pt x="14705" y="11454"/>
                    <a:pt x="14609" y="11371"/>
                  </a:cubicBezTo>
                  <a:cubicBezTo>
                    <a:pt x="11907" y="8990"/>
                    <a:pt x="11323" y="5001"/>
                    <a:pt x="13228" y="1941"/>
                  </a:cubicBezTo>
                  <a:cubicBezTo>
                    <a:pt x="13311" y="1799"/>
                    <a:pt x="13276" y="1620"/>
                    <a:pt x="13145" y="1513"/>
                  </a:cubicBezTo>
                  <a:cubicBezTo>
                    <a:pt x="11797" y="485"/>
                    <a:pt x="10233" y="1"/>
                    <a:pt x="86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8"/>
            <p:cNvSpPr/>
            <p:nvPr/>
          </p:nvSpPr>
          <p:spPr>
            <a:xfrm>
              <a:off x="7297059" y="1937271"/>
              <a:ext cx="515616" cy="442139"/>
            </a:xfrm>
            <a:custGeom>
              <a:avLst/>
              <a:gdLst/>
              <a:ahLst/>
              <a:cxnLst/>
              <a:rect l="l" t="t" r="r" b="b"/>
              <a:pathLst>
                <a:path w="10526" h="9026" extrusionOk="0">
                  <a:moveTo>
                    <a:pt x="441" y="1"/>
                  </a:moveTo>
                  <a:cubicBezTo>
                    <a:pt x="203" y="1"/>
                    <a:pt x="1" y="191"/>
                    <a:pt x="1" y="441"/>
                  </a:cubicBezTo>
                  <a:lnTo>
                    <a:pt x="1" y="8573"/>
                  </a:lnTo>
                  <a:cubicBezTo>
                    <a:pt x="1" y="8823"/>
                    <a:pt x="203" y="9026"/>
                    <a:pt x="441" y="9026"/>
                  </a:cubicBezTo>
                  <a:lnTo>
                    <a:pt x="10526" y="9026"/>
                  </a:lnTo>
                  <a:lnTo>
                    <a:pt x="105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8"/>
            <p:cNvSpPr/>
            <p:nvPr/>
          </p:nvSpPr>
          <p:spPr>
            <a:xfrm>
              <a:off x="7535619" y="1936732"/>
              <a:ext cx="410053" cy="59517"/>
            </a:xfrm>
            <a:custGeom>
              <a:avLst/>
              <a:gdLst/>
              <a:ahLst/>
              <a:cxnLst/>
              <a:rect l="l" t="t" r="r" b="b"/>
              <a:pathLst>
                <a:path w="8371" h="1215" extrusionOk="0">
                  <a:moveTo>
                    <a:pt x="0" y="0"/>
                  </a:moveTo>
                  <a:lnTo>
                    <a:pt x="0" y="1203"/>
                  </a:lnTo>
                  <a:lnTo>
                    <a:pt x="8132" y="1214"/>
                  </a:lnTo>
                  <a:cubicBezTo>
                    <a:pt x="8287" y="1214"/>
                    <a:pt x="8370" y="1024"/>
                    <a:pt x="8251" y="917"/>
                  </a:cubicBezTo>
                  <a:cubicBezTo>
                    <a:pt x="7954" y="583"/>
                    <a:pt x="7608" y="274"/>
                    <a:pt x="7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8"/>
            <p:cNvSpPr/>
            <p:nvPr/>
          </p:nvSpPr>
          <p:spPr>
            <a:xfrm>
              <a:off x="7600329" y="2423111"/>
              <a:ext cx="147641" cy="163806"/>
            </a:xfrm>
            <a:custGeom>
              <a:avLst/>
              <a:gdLst/>
              <a:ahLst/>
              <a:cxnLst/>
              <a:rect l="l" t="t" r="r" b="b"/>
              <a:pathLst>
                <a:path w="3014" h="3344" extrusionOk="0">
                  <a:moveTo>
                    <a:pt x="1" y="1"/>
                  </a:moveTo>
                  <a:lnTo>
                    <a:pt x="1" y="3192"/>
                  </a:lnTo>
                  <a:cubicBezTo>
                    <a:pt x="501" y="3293"/>
                    <a:pt x="1004" y="3344"/>
                    <a:pt x="1507" y="3344"/>
                  </a:cubicBezTo>
                  <a:cubicBezTo>
                    <a:pt x="2010" y="3344"/>
                    <a:pt x="2513" y="3293"/>
                    <a:pt x="3013" y="3192"/>
                  </a:cubicBezTo>
                  <a:lnTo>
                    <a:pt x="3013" y="1"/>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8"/>
            <p:cNvSpPr/>
            <p:nvPr/>
          </p:nvSpPr>
          <p:spPr>
            <a:xfrm>
              <a:off x="7355989" y="2010799"/>
              <a:ext cx="205884" cy="354064"/>
            </a:xfrm>
            <a:custGeom>
              <a:avLst/>
              <a:gdLst/>
              <a:ahLst/>
              <a:cxnLst/>
              <a:rect l="l" t="t" r="r" b="b"/>
              <a:pathLst>
                <a:path w="4203" h="7228" extrusionOk="0">
                  <a:moveTo>
                    <a:pt x="595" y="0"/>
                  </a:moveTo>
                  <a:cubicBezTo>
                    <a:pt x="262" y="0"/>
                    <a:pt x="0" y="262"/>
                    <a:pt x="0" y="595"/>
                  </a:cubicBezTo>
                  <a:lnTo>
                    <a:pt x="0" y="7227"/>
                  </a:lnTo>
                  <a:lnTo>
                    <a:pt x="4203" y="7227"/>
                  </a:lnTo>
                  <a:lnTo>
                    <a:pt x="4203" y="0"/>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8"/>
            <p:cNvSpPr/>
            <p:nvPr/>
          </p:nvSpPr>
          <p:spPr>
            <a:xfrm>
              <a:off x="7535619" y="2024172"/>
              <a:ext cx="499843" cy="340691"/>
            </a:xfrm>
            <a:custGeom>
              <a:avLst/>
              <a:gdLst/>
              <a:ahLst/>
              <a:cxnLst/>
              <a:rect l="l" t="t" r="r" b="b"/>
              <a:pathLst>
                <a:path w="10204" h="6955" extrusionOk="0">
                  <a:moveTo>
                    <a:pt x="0" y="1"/>
                  </a:moveTo>
                  <a:lnTo>
                    <a:pt x="0" y="6954"/>
                  </a:lnTo>
                  <a:lnTo>
                    <a:pt x="9632" y="6954"/>
                  </a:lnTo>
                  <a:cubicBezTo>
                    <a:pt x="10013" y="6049"/>
                    <a:pt x="10204" y="5097"/>
                    <a:pt x="10204" y="4121"/>
                  </a:cubicBezTo>
                  <a:cubicBezTo>
                    <a:pt x="10204" y="2656"/>
                    <a:pt x="9763" y="1215"/>
                    <a:pt x="8942"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8"/>
            <p:cNvSpPr/>
            <p:nvPr/>
          </p:nvSpPr>
          <p:spPr>
            <a:xfrm>
              <a:off x="7355989" y="1981015"/>
              <a:ext cx="265401" cy="58978"/>
            </a:xfrm>
            <a:custGeom>
              <a:avLst/>
              <a:gdLst/>
              <a:ahLst/>
              <a:cxnLst/>
              <a:rect l="l" t="t" r="r" b="b"/>
              <a:pathLst>
                <a:path w="5418" h="1204" extrusionOk="0">
                  <a:moveTo>
                    <a:pt x="298" y="1"/>
                  </a:moveTo>
                  <a:cubicBezTo>
                    <a:pt x="131" y="1"/>
                    <a:pt x="0" y="132"/>
                    <a:pt x="0" y="299"/>
                  </a:cubicBezTo>
                  <a:lnTo>
                    <a:pt x="0" y="1203"/>
                  </a:lnTo>
                  <a:lnTo>
                    <a:pt x="5417" y="1203"/>
                  </a:lnTo>
                  <a:lnTo>
                    <a:pt x="541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8"/>
            <p:cNvSpPr/>
            <p:nvPr/>
          </p:nvSpPr>
          <p:spPr>
            <a:xfrm>
              <a:off x="7535619" y="1981015"/>
              <a:ext cx="447968" cy="58978"/>
            </a:xfrm>
            <a:custGeom>
              <a:avLst/>
              <a:gdLst/>
              <a:ahLst/>
              <a:cxnLst/>
              <a:rect l="l" t="t" r="r" b="b"/>
              <a:pathLst>
                <a:path w="9145" h="1204" extrusionOk="0">
                  <a:moveTo>
                    <a:pt x="0" y="1"/>
                  </a:moveTo>
                  <a:lnTo>
                    <a:pt x="0" y="1203"/>
                  </a:lnTo>
                  <a:lnTo>
                    <a:pt x="9144" y="1203"/>
                  </a:lnTo>
                  <a:cubicBezTo>
                    <a:pt x="8882" y="775"/>
                    <a:pt x="8585" y="370"/>
                    <a:pt x="8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8"/>
            <p:cNvSpPr/>
            <p:nvPr/>
          </p:nvSpPr>
          <p:spPr>
            <a:xfrm>
              <a:off x="7453960" y="2075215"/>
              <a:ext cx="209411" cy="231552"/>
            </a:xfrm>
            <a:custGeom>
              <a:avLst/>
              <a:gdLst/>
              <a:ahLst/>
              <a:cxnLst/>
              <a:rect l="l" t="t" r="r" b="b"/>
              <a:pathLst>
                <a:path w="4275" h="4727" extrusionOk="0">
                  <a:moveTo>
                    <a:pt x="2143" y="1"/>
                  </a:moveTo>
                  <a:cubicBezTo>
                    <a:pt x="1986" y="1"/>
                    <a:pt x="1828" y="31"/>
                    <a:pt x="1679" y="90"/>
                  </a:cubicBezTo>
                  <a:cubicBezTo>
                    <a:pt x="1605" y="127"/>
                    <a:pt x="1526" y="146"/>
                    <a:pt x="1448" y="146"/>
                  </a:cubicBezTo>
                  <a:cubicBezTo>
                    <a:pt x="1401" y="146"/>
                    <a:pt x="1355" y="139"/>
                    <a:pt x="1310" y="126"/>
                  </a:cubicBezTo>
                  <a:lnTo>
                    <a:pt x="989" y="54"/>
                  </a:lnTo>
                  <a:cubicBezTo>
                    <a:pt x="945" y="45"/>
                    <a:pt x="901" y="40"/>
                    <a:pt x="858" y="40"/>
                  </a:cubicBezTo>
                  <a:cubicBezTo>
                    <a:pt x="584" y="40"/>
                    <a:pt x="334" y="229"/>
                    <a:pt x="262" y="507"/>
                  </a:cubicBezTo>
                  <a:lnTo>
                    <a:pt x="96" y="1185"/>
                  </a:lnTo>
                  <a:cubicBezTo>
                    <a:pt x="0" y="1543"/>
                    <a:pt x="24" y="1924"/>
                    <a:pt x="155" y="2269"/>
                  </a:cubicBezTo>
                  <a:lnTo>
                    <a:pt x="1024" y="4519"/>
                  </a:lnTo>
                  <a:cubicBezTo>
                    <a:pt x="1073" y="4660"/>
                    <a:pt x="1195" y="4727"/>
                    <a:pt x="1317" y="4727"/>
                  </a:cubicBezTo>
                  <a:cubicBezTo>
                    <a:pt x="1465" y="4727"/>
                    <a:pt x="1612" y="4630"/>
                    <a:pt x="1631" y="4448"/>
                  </a:cubicBezTo>
                  <a:lnTo>
                    <a:pt x="1715" y="3769"/>
                  </a:lnTo>
                  <a:cubicBezTo>
                    <a:pt x="1739" y="3579"/>
                    <a:pt x="1786" y="3388"/>
                    <a:pt x="1870" y="3210"/>
                  </a:cubicBezTo>
                  <a:cubicBezTo>
                    <a:pt x="1923" y="3090"/>
                    <a:pt x="2033" y="3031"/>
                    <a:pt x="2145" y="3031"/>
                  </a:cubicBezTo>
                  <a:cubicBezTo>
                    <a:pt x="2257" y="3031"/>
                    <a:pt x="2370" y="3090"/>
                    <a:pt x="2429" y="3210"/>
                  </a:cubicBezTo>
                  <a:cubicBezTo>
                    <a:pt x="2513" y="3388"/>
                    <a:pt x="2572" y="3591"/>
                    <a:pt x="2584" y="3793"/>
                  </a:cubicBezTo>
                  <a:lnTo>
                    <a:pt x="2667" y="4448"/>
                  </a:lnTo>
                  <a:cubicBezTo>
                    <a:pt x="2687" y="4625"/>
                    <a:pt x="2833" y="4723"/>
                    <a:pt x="2981" y="4723"/>
                  </a:cubicBezTo>
                  <a:cubicBezTo>
                    <a:pt x="3101" y="4723"/>
                    <a:pt x="3221" y="4658"/>
                    <a:pt x="3275" y="4519"/>
                  </a:cubicBezTo>
                  <a:lnTo>
                    <a:pt x="4132" y="2269"/>
                  </a:lnTo>
                  <a:lnTo>
                    <a:pt x="4120" y="2269"/>
                  </a:lnTo>
                  <a:cubicBezTo>
                    <a:pt x="4251" y="1924"/>
                    <a:pt x="4275" y="1543"/>
                    <a:pt x="4179" y="1185"/>
                  </a:cubicBezTo>
                  <a:lnTo>
                    <a:pt x="4013" y="507"/>
                  </a:lnTo>
                  <a:cubicBezTo>
                    <a:pt x="3951" y="229"/>
                    <a:pt x="3702" y="40"/>
                    <a:pt x="3429" y="40"/>
                  </a:cubicBezTo>
                  <a:cubicBezTo>
                    <a:pt x="3386" y="40"/>
                    <a:pt x="3342" y="45"/>
                    <a:pt x="3298" y="54"/>
                  </a:cubicBezTo>
                  <a:lnTo>
                    <a:pt x="2977" y="126"/>
                  </a:lnTo>
                  <a:cubicBezTo>
                    <a:pt x="2928" y="139"/>
                    <a:pt x="2880" y="146"/>
                    <a:pt x="2834" y="146"/>
                  </a:cubicBezTo>
                  <a:cubicBezTo>
                    <a:pt x="2757" y="146"/>
                    <a:pt x="2682" y="127"/>
                    <a:pt x="2608" y="90"/>
                  </a:cubicBezTo>
                  <a:cubicBezTo>
                    <a:pt x="2459" y="31"/>
                    <a:pt x="2301" y="1"/>
                    <a:pt x="2143"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8"/>
            <p:cNvSpPr/>
            <p:nvPr/>
          </p:nvSpPr>
          <p:spPr>
            <a:xfrm>
              <a:off x="7455135" y="2077174"/>
              <a:ext cx="154597" cy="229642"/>
            </a:xfrm>
            <a:custGeom>
              <a:avLst/>
              <a:gdLst/>
              <a:ahLst/>
              <a:cxnLst/>
              <a:rect l="l" t="t" r="r" b="b"/>
              <a:pathLst>
                <a:path w="3156" h="4688" extrusionOk="0">
                  <a:moveTo>
                    <a:pt x="846" y="0"/>
                  </a:moveTo>
                  <a:cubicBezTo>
                    <a:pt x="572" y="0"/>
                    <a:pt x="324" y="189"/>
                    <a:pt x="262" y="467"/>
                  </a:cubicBezTo>
                  <a:lnTo>
                    <a:pt x="83" y="1145"/>
                  </a:lnTo>
                  <a:cubicBezTo>
                    <a:pt x="0" y="1503"/>
                    <a:pt x="12" y="1884"/>
                    <a:pt x="155" y="2229"/>
                  </a:cubicBezTo>
                  <a:lnTo>
                    <a:pt x="1012" y="4479"/>
                  </a:lnTo>
                  <a:cubicBezTo>
                    <a:pt x="1061" y="4609"/>
                    <a:pt x="1182" y="4684"/>
                    <a:pt x="1311" y="4684"/>
                  </a:cubicBezTo>
                  <a:cubicBezTo>
                    <a:pt x="1370" y="4684"/>
                    <a:pt x="1432" y="4668"/>
                    <a:pt x="1488" y="4634"/>
                  </a:cubicBezTo>
                  <a:cubicBezTo>
                    <a:pt x="1512" y="4610"/>
                    <a:pt x="1548" y="4586"/>
                    <a:pt x="1572" y="4551"/>
                  </a:cubicBezTo>
                  <a:cubicBezTo>
                    <a:pt x="1548" y="4527"/>
                    <a:pt x="1536" y="4503"/>
                    <a:pt x="1536" y="4479"/>
                  </a:cubicBezTo>
                  <a:lnTo>
                    <a:pt x="679" y="2217"/>
                  </a:lnTo>
                  <a:cubicBezTo>
                    <a:pt x="536" y="1872"/>
                    <a:pt x="512" y="1503"/>
                    <a:pt x="607" y="1145"/>
                  </a:cubicBezTo>
                  <a:lnTo>
                    <a:pt x="774" y="455"/>
                  </a:lnTo>
                  <a:cubicBezTo>
                    <a:pt x="822" y="276"/>
                    <a:pt x="953" y="122"/>
                    <a:pt x="1119" y="50"/>
                  </a:cubicBezTo>
                  <a:lnTo>
                    <a:pt x="976" y="14"/>
                  </a:lnTo>
                  <a:cubicBezTo>
                    <a:pt x="933" y="5"/>
                    <a:pt x="889" y="0"/>
                    <a:pt x="846" y="0"/>
                  </a:cubicBezTo>
                  <a:close/>
                  <a:moveTo>
                    <a:pt x="2281" y="2976"/>
                  </a:moveTo>
                  <a:cubicBezTo>
                    <a:pt x="2227" y="2976"/>
                    <a:pt x="2176" y="2981"/>
                    <a:pt x="2131" y="2991"/>
                  </a:cubicBezTo>
                  <a:cubicBezTo>
                    <a:pt x="2238" y="2991"/>
                    <a:pt x="2358" y="3062"/>
                    <a:pt x="2405" y="3170"/>
                  </a:cubicBezTo>
                  <a:cubicBezTo>
                    <a:pt x="2489" y="3348"/>
                    <a:pt x="2548" y="3551"/>
                    <a:pt x="2560" y="3753"/>
                  </a:cubicBezTo>
                  <a:lnTo>
                    <a:pt x="2643" y="4408"/>
                  </a:lnTo>
                  <a:cubicBezTo>
                    <a:pt x="2659" y="4578"/>
                    <a:pt x="2803" y="4687"/>
                    <a:pt x="2952" y="4687"/>
                  </a:cubicBezTo>
                  <a:cubicBezTo>
                    <a:pt x="3023" y="4687"/>
                    <a:pt x="3094" y="4663"/>
                    <a:pt x="3155" y="4610"/>
                  </a:cubicBezTo>
                  <a:cubicBezTo>
                    <a:pt x="3084" y="4563"/>
                    <a:pt x="3048" y="4491"/>
                    <a:pt x="3036" y="4408"/>
                  </a:cubicBezTo>
                  <a:lnTo>
                    <a:pt x="2953" y="3753"/>
                  </a:lnTo>
                  <a:cubicBezTo>
                    <a:pt x="2941" y="3551"/>
                    <a:pt x="2893" y="3348"/>
                    <a:pt x="2810" y="3170"/>
                  </a:cubicBezTo>
                  <a:cubicBezTo>
                    <a:pt x="2744" y="3047"/>
                    <a:pt x="2490" y="2976"/>
                    <a:pt x="2281" y="2976"/>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8"/>
            <p:cNvSpPr/>
            <p:nvPr/>
          </p:nvSpPr>
          <p:spPr>
            <a:xfrm>
              <a:off x="7596851" y="2104704"/>
              <a:ext cx="49034" cy="86361"/>
            </a:xfrm>
            <a:custGeom>
              <a:avLst/>
              <a:gdLst/>
              <a:ahLst/>
              <a:cxnLst/>
              <a:rect l="l" t="t" r="r" b="b"/>
              <a:pathLst>
                <a:path w="1001" h="1763" extrusionOk="0">
                  <a:moveTo>
                    <a:pt x="465" y="1"/>
                  </a:moveTo>
                  <a:cubicBezTo>
                    <a:pt x="314" y="1"/>
                    <a:pt x="165" y="71"/>
                    <a:pt x="72" y="191"/>
                  </a:cubicBezTo>
                  <a:cubicBezTo>
                    <a:pt x="0" y="333"/>
                    <a:pt x="107" y="429"/>
                    <a:pt x="155" y="762"/>
                  </a:cubicBezTo>
                  <a:cubicBezTo>
                    <a:pt x="227" y="1262"/>
                    <a:pt x="36" y="1524"/>
                    <a:pt x="227" y="1691"/>
                  </a:cubicBezTo>
                  <a:cubicBezTo>
                    <a:pt x="274" y="1738"/>
                    <a:pt x="322" y="1762"/>
                    <a:pt x="393" y="1762"/>
                  </a:cubicBezTo>
                  <a:cubicBezTo>
                    <a:pt x="631" y="1762"/>
                    <a:pt x="834" y="1310"/>
                    <a:pt x="893" y="964"/>
                  </a:cubicBezTo>
                  <a:cubicBezTo>
                    <a:pt x="893" y="905"/>
                    <a:pt x="1000" y="202"/>
                    <a:pt x="643" y="36"/>
                  </a:cubicBezTo>
                  <a:cubicBezTo>
                    <a:pt x="586" y="12"/>
                    <a:pt x="525" y="1"/>
                    <a:pt x="465"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8"/>
            <p:cNvSpPr/>
            <p:nvPr/>
          </p:nvSpPr>
          <p:spPr>
            <a:xfrm>
              <a:off x="7737929" y="2091723"/>
              <a:ext cx="208382" cy="125157"/>
            </a:xfrm>
            <a:custGeom>
              <a:avLst/>
              <a:gdLst/>
              <a:ahLst/>
              <a:cxnLst/>
              <a:rect l="l" t="t" r="r" b="b"/>
              <a:pathLst>
                <a:path w="4254" h="2555" extrusionOk="0">
                  <a:moveTo>
                    <a:pt x="220" y="0"/>
                  </a:moveTo>
                  <a:cubicBezTo>
                    <a:pt x="0" y="0"/>
                    <a:pt x="0" y="447"/>
                    <a:pt x="220" y="447"/>
                  </a:cubicBezTo>
                  <a:cubicBezTo>
                    <a:pt x="230" y="447"/>
                    <a:pt x="240" y="446"/>
                    <a:pt x="252" y="444"/>
                  </a:cubicBezTo>
                  <a:lnTo>
                    <a:pt x="3109" y="444"/>
                  </a:lnTo>
                  <a:cubicBezTo>
                    <a:pt x="3359" y="408"/>
                    <a:pt x="3359" y="39"/>
                    <a:pt x="3109" y="3"/>
                  </a:cubicBezTo>
                  <a:lnTo>
                    <a:pt x="252" y="3"/>
                  </a:lnTo>
                  <a:cubicBezTo>
                    <a:pt x="240" y="1"/>
                    <a:pt x="230" y="0"/>
                    <a:pt x="220" y="0"/>
                  </a:cubicBezTo>
                  <a:close/>
                  <a:moveTo>
                    <a:pt x="4045" y="1203"/>
                  </a:moveTo>
                  <a:cubicBezTo>
                    <a:pt x="4035" y="1203"/>
                    <a:pt x="4025" y="1204"/>
                    <a:pt x="4014" y="1206"/>
                  </a:cubicBezTo>
                  <a:lnTo>
                    <a:pt x="252" y="1206"/>
                  </a:lnTo>
                  <a:cubicBezTo>
                    <a:pt x="123" y="1206"/>
                    <a:pt x="28" y="1298"/>
                    <a:pt x="26" y="1426"/>
                  </a:cubicBezTo>
                  <a:cubicBezTo>
                    <a:pt x="25" y="1424"/>
                    <a:pt x="25" y="1422"/>
                    <a:pt x="25" y="1420"/>
                  </a:cubicBezTo>
                  <a:lnTo>
                    <a:pt x="25" y="1432"/>
                  </a:lnTo>
                  <a:cubicBezTo>
                    <a:pt x="25" y="1430"/>
                    <a:pt x="25" y="1428"/>
                    <a:pt x="26" y="1426"/>
                  </a:cubicBezTo>
                  <a:lnTo>
                    <a:pt x="26" y="1426"/>
                  </a:lnTo>
                  <a:cubicBezTo>
                    <a:pt x="28" y="1554"/>
                    <a:pt x="123" y="1646"/>
                    <a:pt x="252" y="1646"/>
                  </a:cubicBezTo>
                  <a:lnTo>
                    <a:pt x="4014" y="1646"/>
                  </a:lnTo>
                  <a:cubicBezTo>
                    <a:pt x="4025" y="1648"/>
                    <a:pt x="4035" y="1649"/>
                    <a:pt x="4045" y="1649"/>
                  </a:cubicBezTo>
                  <a:cubicBezTo>
                    <a:pt x="4254" y="1649"/>
                    <a:pt x="4254" y="1203"/>
                    <a:pt x="4045" y="1203"/>
                  </a:cubicBezTo>
                  <a:close/>
                  <a:moveTo>
                    <a:pt x="220" y="2108"/>
                  </a:moveTo>
                  <a:cubicBezTo>
                    <a:pt x="0" y="2108"/>
                    <a:pt x="0" y="2554"/>
                    <a:pt x="220" y="2554"/>
                  </a:cubicBezTo>
                  <a:cubicBezTo>
                    <a:pt x="230" y="2554"/>
                    <a:pt x="240" y="2553"/>
                    <a:pt x="252" y="2551"/>
                  </a:cubicBezTo>
                  <a:lnTo>
                    <a:pt x="3407" y="2551"/>
                  </a:lnTo>
                  <a:cubicBezTo>
                    <a:pt x="3657" y="2515"/>
                    <a:pt x="3657" y="2146"/>
                    <a:pt x="3407" y="2111"/>
                  </a:cubicBezTo>
                  <a:lnTo>
                    <a:pt x="252" y="2111"/>
                  </a:lnTo>
                  <a:cubicBezTo>
                    <a:pt x="240" y="2108"/>
                    <a:pt x="230" y="2108"/>
                    <a:pt x="220" y="2108"/>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8"/>
            <p:cNvSpPr/>
            <p:nvPr/>
          </p:nvSpPr>
          <p:spPr>
            <a:xfrm>
              <a:off x="7297059" y="2351984"/>
              <a:ext cx="279998" cy="88712"/>
            </a:xfrm>
            <a:custGeom>
              <a:avLst/>
              <a:gdLst/>
              <a:ahLst/>
              <a:cxnLst/>
              <a:rect l="l" t="t" r="r" b="b"/>
              <a:pathLst>
                <a:path w="5716" h="1811" extrusionOk="0">
                  <a:moveTo>
                    <a:pt x="1" y="0"/>
                  </a:moveTo>
                  <a:lnTo>
                    <a:pt x="1" y="1358"/>
                  </a:lnTo>
                  <a:cubicBezTo>
                    <a:pt x="1" y="1608"/>
                    <a:pt x="203" y="1810"/>
                    <a:pt x="441" y="1810"/>
                  </a:cubicBezTo>
                  <a:lnTo>
                    <a:pt x="5716" y="1810"/>
                  </a:lnTo>
                  <a:lnTo>
                    <a:pt x="5716" y="0"/>
                  </a:ln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8"/>
            <p:cNvSpPr/>
            <p:nvPr/>
          </p:nvSpPr>
          <p:spPr>
            <a:xfrm>
              <a:off x="7535619" y="2351984"/>
              <a:ext cx="477114" cy="88712"/>
            </a:xfrm>
            <a:custGeom>
              <a:avLst/>
              <a:gdLst/>
              <a:ahLst/>
              <a:cxnLst/>
              <a:rect l="l" t="t" r="r" b="b"/>
              <a:pathLst>
                <a:path w="9740" h="1811" extrusionOk="0">
                  <a:moveTo>
                    <a:pt x="0" y="0"/>
                  </a:moveTo>
                  <a:lnTo>
                    <a:pt x="0" y="1810"/>
                  </a:lnTo>
                  <a:lnTo>
                    <a:pt x="8751" y="1810"/>
                  </a:lnTo>
                  <a:cubicBezTo>
                    <a:pt x="9168" y="1250"/>
                    <a:pt x="9489" y="643"/>
                    <a:pt x="9739"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8"/>
            <p:cNvSpPr/>
            <p:nvPr/>
          </p:nvSpPr>
          <p:spPr>
            <a:xfrm>
              <a:off x="7414869" y="2108770"/>
              <a:ext cx="123687" cy="123687"/>
            </a:xfrm>
            <a:custGeom>
              <a:avLst/>
              <a:gdLst/>
              <a:ahLst/>
              <a:cxnLst/>
              <a:rect l="l" t="t" r="r" b="b"/>
              <a:pathLst>
                <a:path w="2525" h="2525" extrusionOk="0">
                  <a:moveTo>
                    <a:pt x="965" y="0"/>
                  </a:moveTo>
                  <a:cubicBezTo>
                    <a:pt x="858" y="0"/>
                    <a:pt x="774" y="84"/>
                    <a:pt x="774" y="191"/>
                  </a:cubicBezTo>
                  <a:lnTo>
                    <a:pt x="774" y="774"/>
                  </a:lnTo>
                  <a:lnTo>
                    <a:pt x="191" y="774"/>
                  </a:lnTo>
                  <a:cubicBezTo>
                    <a:pt x="84" y="774"/>
                    <a:pt x="1" y="858"/>
                    <a:pt x="1" y="977"/>
                  </a:cubicBezTo>
                  <a:lnTo>
                    <a:pt x="1" y="1548"/>
                  </a:lnTo>
                  <a:cubicBezTo>
                    <a:pt x="1" y="1655"/>
                    <a:pt x="84" y="1751"/>
                    <a:pt x="191" y="1751"/>
                  </a:cubicBezTo>
                  <a:lnTo>
                    <a:pt x="774" y="1751"/>
                  </a:lnTo>
                  <a:lnTo>
                    <a:pt x="774" y="2334"/>
                  </a:lnTo>
                  <a:cubicBezTo>
                    <a:pt x="774" y="2441"/>
                    <a:pt x="858" y="2525"/>
                    <a:pt x="965" y="2525"/>
                  </a:cubicBezTo>
                  <a:lnTo>
                    <a:pt x="1548" y="2525"/>
                  </a:lnTo>
                  <a:cubicBezTo>
                    <a:pt x="1656" y="2525"/>
                    <a:pt x="1751" y="2441"/>
                    <a:pt x="1751" y="2334"/>
                  </a:cubicBezTo>
                  <a:lnTo>
                    <a:pt x="1751" y="1751"/>
                  </a:lnTo>
                  <a:lnTo>
                    <a:pt x="2334" y="1751"/>
                  </a:lnTo>
                  <a:cubicBezTo>
                    <a:pt x="2441" y="1751"/>
                    <a:pt x="2525" y="1655"/>
                    <a:pt x="2525" y="1548"/>
                  </a:cubicBezTo>
                  <a:lnTo>
                    <a:pt x="2525" y="977"/>
                  </a:lnTo>
                  <a:cubicBezTo>
                    <a:pt x="2525" y="858"/>
                    <a:pt x="2441" y="774"/>
                    <a:pt x="2334" y="774"/>
                  </a:cubicBezTo>
                  <a:lnTo>
                    <a:pt x="1751" y="774"/>
                  </a:lnTo>
                  <a:lnTo>
                    <a:pt x="1751" y="191"/>
                  </a:lnTo>
                  <a:cubicBezTo>
                    <a:pt x="1751" y="84"/>
                    <a:pt x="1656" y="0"/>
                    <a:pt x="1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8"/>
            <p:cNvSpPr/>
            <p:nvPr/>
          </p:nvSpPr>
          <p:spPr>
            <a:xfrm>
              <a:off x="7476101" y="2108770"/>
              <a:ext cx="380907" cy="182077"/>
            </a:xfrm>
            <a:custGeom>
              <a:avLst/>
              <a:gdLst/>
              <a:ahLst/>
              <a:cxnLst/>
              <a:rect l="l" t="t" r="r" b="b"/>
              <a:pathLst>
                <a:path w="7776" h="3717" extrusionOk="0">
                  <a:moveTo>
                    <a:pt x="1" y="0"/>
                  </a:moveTo>
                  <a:lnTo>
                    <a:pt x="1" y="2525"/>
                  </a:lnTo>
                  <a:lnTo>
                    <a:pt x="298" y="2525"/>
                  </a:lnTo>
                  <a:cubicBezTo>
                    <a:pt x="406" y="2525"/>
                    <a:pt x="489" y="2441"/>
                    <a:pt x="489" y="2334"/>
                  </a:cubicBezTo>
                  <a:lnTo>
                    <a:pt x="489" y="1751"/>
                  </a:lnTo>
                  <a:lnTo>
                    <a:pt x="1072" y="1751"/>
                  </a:lnTo>
                  <a:cubicBezTo>
                    <a:pt x="1179" y="1751"/>
                    <a:pt x="1275" y="1667"/>
                    <a:pt x="1275" y="1560"/>
                  </a:cubicBezTo>
                  <a:lnTo>
                    <a:pt x="1275" y="977"/>
                  </a:lnTo>
                  <a:cubicBezTo>
                    <a:pt x="1275" y="870"/>
                    <a:pt x="1179" y="786"/>
                    <a:pt x="1072" y="786"/>
                  </a:cubicBezTo>
                  <a:lnTo>
                    <a:pt x="1072" y="774"/>
                  </a:lnTo>
                  <a:lnTo>
                    <a:pt x="489" y="774"/>
                  </a:lnTo>
                  <a:lnTo>
                    <a:pt x="489" y="191"/>
                  </a:lnTo>
                  <a:cubicBezTo>
                    <a:pt x="489" y="84"/>
                    <a:pt x="406" y="0"/>
                    <a:pt x="298" y="0"/>
                  </a:cubicBezTo>
                  <a:close/>
                  <a:moveTo>
                    <a:pt x="5572" y="3261"/>
                  </a:moveTo>
                  <a:cubicBezTo>
                    <a:pt x="5343" y="3261"/>
                    <a:pt x="5343" y="3717"/>
                    <a:pt x="5572" y="3717"/>
                  </a:cubicBezTo>
                  <a:cubicBezTo>
                    <a:pt x="5580" y="3717"/>
                    <a:pt x="5588" y="3716"/>
                    <a:pt x="5597" y="3715"/>
                  </a:cubicBezTo>
                  <a:lnTo>
                    <a:pt x="7549" y="3715"/>
                  </a:lnTo>
                  <a:cubicBezTo>
                    <a:pt x="7668" y="3715"/>
                    <a:pt x="7776" y="3608"/>
                    <a:pt x="7776" y="3489"/>
                  </a:cubicBezTo>
                  <a:cubicBezTo>
                    <a:pt x="7776" y="3370"/>
                    <a:pt x="7668" y="3263"/>
                    <a:pt x="7549" y="3263"/>
                  </a:cubicBezTo>
                  <a:lnTo>
                    <a:pt x="5597" y="3263"/>
                  </a:lnTo>
                  <a:cubicBezTo>
                    <a:pt x="5588" y="3262"/>
                    <a:pt x="5580" y="3261"/>
                    <a:pt x="5572" y="326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 name="Google Shape;1282;p58"/>
          <p:cNvGrpSpPr/>
          <p:nvPr/>
        </p:nvGrpSpPr>
        <p:grpSpPr>
          <a:xfrm>
            <a:off x="5201650" y="1873812"/>
            <a:ext cx="765244" cy="722386"/>
            <a:chOff x="5201650" y="1873812"/>
            <a:chExt cx="765244" cy="722386"/>
          </a:xfrm>
        </p:grpSpPr>
        <p:sp>
          <p:nvSpPr>
            <p:cNvPr id="1283" name="Google Shape;1283;p58"/>
            <p:cNvSpPr/>
            <p:nvPr/>
          </p:nvSpPr>
          <p:spPr>
            <a:xfrm>
              <a:off x="5205128" y="1873812"/>
              <a:ext cx="761766" cy="675748"/>
            </a:xfrm>
            <a:custGeom>
              <a:avLst/>
              <a:gdLst/>
              <a:ahLst/>
              <a:cxnLst/>
              <a:rect l="l" t="t" r="r" b="b"/>
              <a:pathLst>
                <a:path w="15551" h="13795" extrusionOk="0">
                  <a:moveTo>
                    <a:pt x="7747" y="0"/>
                  </a:moveTo>
                  <a:cubicBezTo>
                    <a:pt x="7204" y="0"/>
                    <a:pt x="6655" y="61"/>
                    <a:pt x="6109" y="185"/>
                  </a:cubicBezTo>
                  <a:cubicBezTo>
                    <a:pt x="3144" y="852"/>
                    <a:pt x="882" y="3281"/>
                    <a:pt x="441" y="6305"/>
                  </a:cubicBezTo>
                  <a:cubicBezTo>
                    <a:pt x="1" y="9317"/>
                    <a:pt x="1454" y="12294"/>
                    <a:pt x="4109" y="13794"/>
                  </a:cubicBezTo>
                  <a:cubicBezTo>
                    <a:pt x="4605" y="12481"/>
                    <a:pt x="5842" y="11615"/>
                    <a:pt x="7235" y="11615"/>
                  </a:cubicBezTo>
                  <a:cubicBezTo>
                    <a:pt x="7245" y="11615"/>
                    <a:pt x="7254" y="11615"/>
                    <a:pt x="7264" y="11615"/>
                  </a:cubicBezTo>
                  <a:lnTo>
                    <a:pt x="13765" y="11615"/>
                  </a:lnTo>
                  <a:cubicBezTo>
                    <a:pt x="15515" y="9115"/>
                    <a:pt x="15551" y="5805"/>
                    <a:pt x="13860" y="3269"/>
                  </a:cubicBezTo>
                  <a:cubicBezTo>
                    <a:pt x="12469" y="1198"/>
                    <a:pt x="10166" y="0"/>
                    <a:pt x="7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8"/>
            <p:cNvSpPr/>
            <p:nvPr/>
          </p:nvSpPr>
          <p:spPr>
            <a:xfrm>
              <a:off x="5266409" y="1928333"/>
              <a:ext cx="515616" cy="496022"/>
            </a:xfrm>
            <a:custGeom>
              <a:avLst/>
              <a:gdLst/>
              <a:ahLst/>
              <a:cxnLst/>
              <a:rect l="l" t="t" r="r" b="b"/>
              <a:pathLst>
                <a:path w="10526" h="10126" extrusionOk="0">
                  <a:moveTo>
                    <a:pt x="5465" y="1"/>
                  </a:moveTo>
                  <a:cubicBezTo>
                    <a:pt x="3417" y="1"/>
                    <a:pt x="1572" y="1239"/>
                    <a:pt x="786" y="3120"/>
                  </a:cubicBezTo>
                  <a:cubicBezTo>
                    <a:pt x="0" y="5013"/>
                    <a:pt x="441" y="7192"/>
                    <a:pt x="1881" y="8645"/>
                  </a:cubicBezTo>
                  <a:cubicBezTo>
                    <a:pt x="2854" y="9609"/>
                    <a:pt x="4152" y="10126"/>
                    <a:pt x="5468" y="10126"/>
                  </a:cubicBezTo>
                  <a:cubicBezTo>
                    <a:pt x="6118" y="10126"/>
                    <a:pt x="6772" y="10000"/>
                    <a:pt x="7394" y="9740"/>
                  </a:cubicBezTo>
                  <a:cubicBezTo>
                    <a:pt x="9287" y="8954"/>
                    <a:pt x="10525" y="7109"/>
                    <a:pt x="10525" y="5061"/>
                  </a:cubicBezTo>
                  <a:cubicBezTo>
                    <a:pt x="10525" y="2263"/>
                    <a:pt x="8251" y="1"/>
                    <a:pt x="5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8"/>
            <p:cNvSpPr/>
            <p:nvPr/>
          </p:nvSpPr>
          <p:spPr>
            <a:xfrm>
              <a:off x="5201650" y="2028215"/>
              <a:ext cx="472460" cy="131721"/>
            </a:xfrm>
            <a:custGeom>
              <a:avLst/>
              <a:gdLst/>
              <a:ahLst/>
              <a:cxnLst/>
              <a:rect l="l" t="t" r="r" b="b"/>
              <a:pathLst>
                <a:path w="9645" h="2689" extrusionOk="0">
                  <a:moveTo>
                    <a:pt x="331" y="1"/>
                  </a:moveTo>
                  <a:cubicBezTo>
                    <a:pt x="149" y="1"/>
                    <a:pt x="0" y="243"/>
                    <a:pt x="179" y="403"/>
                  </a:cubicBezTo>
                  <a:cubicBezTo>
                    <a:pt x="1255" y="1337"/>
                    <a:pt x="2629" y="1845"/>
                    <a:pt x="4037" y="1845"/>
                  </a:cubicBezTo>
                  <a:cubicBezTo>
                    <a:pt x="4172" y="1845"/>
                    <a:pt x="4307" y="1841"/>
                    <a:pt x="4442" y="1831"/>
                  </a:cubicBezTo>
                  <a:lnTo>
                    <a:pt x="5811" y="1736"/>
                  </a:lnTo>
                  <a:cubicBezTo>
                    <a:pt x="5945" y="1726"/>
                    <a:pt x="6079" y="1720"/>
                    <a:pt x="6213" y="1720"/>
                  </a:cubicBezTo>
                  <a:cubicBezTo>
                    <a:pt x="7139" y="1720"/>
                    <a:pt x="8059" y="1969"/>
                    <a:pt x="8871" y="2427"/>
                  </a:cubicBezTo>
                  <a:lnTo>
                    <a:pt x="9275" y="2665"/>
                  </a:lnTo>
                  <a:cubicBezTo>
                    <a:pt x="9311" y="2677"/>
                    <a:pt x="9359" y="2689"/>
                    <a:pt x="9395" y="2689"/>
                  </a:cubicBezTo>
                  <a:cubicBezTo>
                    <a:pt x="9478" y="2689"/>
                    <a:pt x="9537" y="2641"/>
                    <a:pt x="9585" y="2570"/>
                  </a:cubicBezTo>
                  <a:cubicBezTo>
                    <a:pt x="9645" y="2462"/>
                    <a:pt x="9609" y="2331"/>
                    <a:pt x="9502" y="2272"/>
                  </a:cubicBezTo>
                  <a:lnTo>
                    <a:pt x="9097" y="2046"/>
                  </a:lnTo>
                  <a:cubicBezTo>
                    <a:pt x="8208" y="1533"/>
                    <a:pt x="7208" y="1269"/>
                    <a:pt x="6195" y="1269"/>
                  </a:cubicBezTo>
                  <a:cubicBezTo>
                    <a:pt x="6055" y="1269"/>
                    <a:pt x="5915" y="1274"/>
                    <a:pt x="5775" y="1284"/>
                  </a:cubicBezTo>
                  <a:lnTo>
                    <a:pt x="4418" y="1379"/>
                  </a:lnTo>
                  <a:cubicBezTo>
                    <a:pt x="4284" y="1389"/>
                    <a:pt x="4151" y="1394"/>
                    <a:pt x="4018" y="1394"/>
                  </a:cubicBezTo>
                  <a:cubicBezTo>
                    <a:pt x="2717" y="1394"/>
                    <a:pt x="1460" y="922"/>
                    <a:pt x="477" y="57"/>
                  </a:cubicBezTo>
                  <a:cubicBezTo>
                    <a:pt x="429" y="18"/>
                    <a:pt x="379" y="1"/>
                    <a:pt x="3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8"/>
            <p:cNvSpPr/>
            <p:nvPr/>
          </p:nvSpPr>
          <p:spPr>
            <a:xfrm>
              <a:off x="5457110" y="2120259"/>
              <a:ext cx="371551" cy="324281"/>
            </a:xfrm>
            <a:custGeom>
              <a:avLst/>
              <a:gdLst/>
              <a:ahLst/>
              <a:cxnLst/>
              <a:rect l="l" t="t" r="r" b="b"/>
              <a:pathLst>
                <a:path w="7585" h="6620" extrusionOk="0">
                  <a:moveTo>
                    <a:pt x="3799" y="0"/>
                  </a:moveTo>
                  <a:cubicBezTo>
                    <a:pt x="1703" y="0"/>
                    <a:pt x="0" y="1488"/>
                    <a:pt x="0" y="3310"/>
                  </a:cubicBezTo>
                  <a:cubicBezTo>
                    <a:pt x="0" y="5132"/>
                    <a:pt x="1703" y="6620"/>
                    <a:pt x="3799" y="6620"/>
                  </a:cubicBezTo>
                  <a:cubicBezTo>
                    <a:pt x="5882" y="6620"/>
                    <a:pt x="7585" y="5132"/>
                    <a:pt x="7585" y="3310"/>
                  </a:cubicBezTo>
                  <a:cubicBezTo>
                    <a:pt x="7585" y="1488"/>
                    <a:pt x="5882" y="0"/>
                    <a:pt x="3799" y="0"/>
                  </a:cubicBezTo>
                  <a:close/>
                </a:path>
              </a:pathLst>
            </a:custGeom>
            <a:solidFill>
              <a:srgbClr val="203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8"/>
            <p:cNvSpPr/>
            <p:nvPr/>
          </p:nvSpPr>
          <p:spPr>
            <a:xfrm>
              <a:off x="5412190" y="1940432"/>
              <a:ext cx="473636" cy="199712"/>
            </a:xfrm>
            <a:custGeom>
              <a:avLst/>
              <a:gdLst/>
              <a:ahLst/>
              <a:cxnLst/>
              <a:rect l="l" t="t" r="r" b="b"/>
              <a:pathLst>
                <a:path w="9669" h="4077" extrusionOk="0">
                  <a:moveTo>
                    <a:pt x="1338" y="1"/>
                  </a:moveTo>
                  <a:cubicBezTo>
                    <a:pt x="802" y="1"/>
                    <a:pt x="308" y="356"/>
                    <a:pt x="167" y="897"/>
                  </a:cubicBezTo>
                  <a:lnTo>
                    <a:pt x="48" y="1361"/>
                  </a:lnTo>
                  <a:cubicBezTo>
                    <a:pt x="1" y="1516"/>
                    <a:pt x="96" y="1683"/>
                    <a:pt x="251" y="1718"/>
                  </a:cubicBezTo>
                  <a:lnTo>
                    <a:pt x="9014" y="4064"/>
                  </a:lnTo>
                  <a:cubicBezTo>
                    <a:pt x="9041" y="4072"/>
                    <a:pt x="9068" y="4076"/>
                    <a:pt x="9096" y="4076"/>
                  </a:cubicBezTo>
                  <a:cubicBezTo>
                    <a:pt x="9223" y="4076"/>
                    <a:pt x="9341" y="3989"/>
                    <a:pt x="9371" y="3862"/>
                  </a:cubicBezTo>
                  <a:lnTo>
                    <a:pt x="9502" y="3397"/>
                  </a:lnTo>
                  <a:cubicBezTo>
                    <a:pt x="9669" y="2754"/>
                    <a:pt x="9288" y="2087"/>
                    <a:pt x="8645" y="1921"/>
                  </a:cubicBezTo>
                  <a:lnTo>
                    <a:pt x="1644" y="40"/>
                  </a:lnTo>
                  <a:cubicBezTo>
                    <a:pt x="1542" y="13"/>
                    <a:pt x="1439" y="1"/>
                    <a:pt x="1338"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8"/>
            <p:cNvSpPr/>
            <p:nvPr/>
          </p:nvSpPr>
          <p:spPr>
            <a:xfrm>
              <a:off x="5444864" y="1949201"/>
              <a:ext cx="440963" cy="190944"/>
            </a:xfrm>
            <a:custGeom>
              <a:avLst/>
              <a:gdLst/>
              <a:ahLst/>
              <a:cxnLst/>
              <a:rect l="l" t="t" r="r" b="b"/>
              <a:pathLst>
                <a:path w="9002" h="3898" extrusionOk="0">
                  <a:moveTo>
                    <a:pt x="1338" y="0"/>
                  </a:moveTo>
                  <a:cubicBezTo>
                    <a:pt x="805" y="0"/>
                    <a:pt x="317" y="356"/>
                    <a:pt x="167" y="896"/>
                  </a:cubicBezTo>
                  <a:lnTo>
                    <a:pt x="48" y="1361"/>
                  </a:lnTo>
                  <a:cubicBezTo>
                    <a:pt x="0" y="1516"/>
                    <a:pt x="96" y="1682"/>
                    <a:pt x="262" y="1730"/>
                  </a:cubicBezTo>
                  <a:lnTo>
                    <a:pt x="8347" y="3885"/>
                  </a:lnTo>
                  <a:cubicBezTo>
                    <a:pt x="8374" y="3893"/>
                    <a:pt x="8401" y="3897"/>
                    <a:pt x="8429" y="3897"/>
                  </a:cubicBezTo>
                  <a:cubicBezTo>
                    <a:pt x="8556" y="3897"/>
                    <a:pt x="8674" y="3810"/>
                    <a:pt x="8704" y="3683"/>
                  </a:cubicBezTo>
                  <a:lnTo>
                    <a:pt x="8835" y="3218"/>
                  </a:lnTo>
                  <a:cubicBezTo>
                    <a:pt x="9002" y="2575"/>
                    <a:pt x="8621" y="1908"/>
                    <a:pt x="7978" y="1742"/>
                  </a:cubicBezTo>
                  <a:lnTo>
                    <a:pt x="1643" y="39"/>
                  </a:lnTo>
                  <a:cubicBezTo>
                    <a:pt x="1541" y="13"/>
                    <a:pt x="1439" y="0"/>
                    <a:pt x="1338"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8"/>
            <p:cNvSpPr/>
            <p:nvPr/>
          </p:nvSpPr>
          <p:spPr>
            <a:xfrm>
              <a:off x="5825726" y="2091063"/>
              <a:ext cx="53688" cy="97333"/>
            </a:xfrm>
            <a:custGeom>
              <a:avLst/>
              <a:gdLst/>
              <a:ahLst/>
              <a:cxnLst/>
              <a:rect l="l" t="t" r="r" b="b"/>
              <a:pathLst>
                <a:path w="1096" h="1987" extrusionOk="0">
                  <a:moveTo>
                    <a:pt x="548" y="1"/>
                  </a:moveTo>
                  <a:lnTo>
                    <a:pt x="548" y="13"/>
                  </a:lnTo>
                  <a:cubicBezTo>
                    <a:pt x="250" y="13"/>
                    <a:pt x="0" y="263"/>
                    <a:pt x="0" y="560"/>
                  </a:cubicBezTo>
                  <a:lnTo>
                    <a:pt x="0" y="1441"/>
                  </a:lnTo>
                  <a:cubicBezTo>
                    <a:pt x="0" y="1805"/>
                    <a:pt x="274" y="1986"/>
                    <a:pt x="548" y="1986"/>
                  </a:cubicBezTo>
                  <a:cubicBezTo>
                    <a:pt x="822" y="1986"/>
                    <a:pt x="1096" y="1805"/>
                    <a:pt x="1096" y="1441"/>
                  </a:cubicBezTo>
                  <a:lnTo>
                    <a:pt x="1096" y="548"/>
                  </a:lnTo>
                  <a:cubicBezTo>
                    <a:pt x="1096" y="251"/>
                    <a:pt x="857" y="1"/>
                    <a:pt x="548"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8"/>
            <p:cNvSpPr/>
            <p:nvPr/>
          </p:nvSpPr>
          <p:spPr>
            <a:xfrm>
              <a:off x="5265038" y="2154353"/>
              <a:ext cx="59713" cy="55010"/>
            </a:xfrm>
            <a:custGeom>
              <a:avLst/>
              <a:gdLst/>
              <a:ahLst/>
              <a:cxnLst/>
              <a:rect l="l" t="t" r="r" b="b"/>
              <a:pathLst>
                <a:path w="1219" h="1123" extrusionOk="0">
                  <a:moveTo>
                    <a:pt x="617" y="1"/>
                  </a:moveTo>
                  <a:cubicBezTo>
                    <a:pt x="516" y="1"/>
                    <a:pt x="415" y="66"/>
                    <a:pt x="397" y="197"/>
                  </a:cubicBezTo>
                  <a:lnTo>
                    <a:pt x="397" y="340"/>
                  </a:lnTo>
                  <a:lnTo>
                    <a:pt x="242" y="340"/>
                  </a:lnTo>
                  <a:cubicBezTo>
                    <a:pt x="232" y="338"/>
                    <a:pt x="222" y="337"/>
                    <a:pt x="212" y="337"/>
                  </a:cubicBezTo>
                  <a:cubicBezTo>
                    <a:pt x="0" y="337"/>
                    <a:pt x="3" y="794"/>
                    <a:pt x="219" y="794"/>
                  </a:cubicBezTo>
                  <a:cubicBezTo>
                    <a:pt x="227" y="794"/>
                    <a:pt x="234" y="793"/>
                    <a:pt x="242" y="792"/>
                  </a:cubicBezTo>
                  <a:lnTo>
                    <a:pt x="397" y="792"/>
                  </a:lnTo>
                  <a:lnTo>
                    <a:pt x="397" y="935"/>
                  </a:lnTo>
                  <a:cubicBezTo>
                    <a:pt x="415" y="1060"/>
                    <a:pt x="516" y="1123"/>
                    <a:pt x="617" y="1123"/>
                  </a:cubicBezTo>
                  <a:cubicBezTo>
                    <a:pt x="719" y="1123"/>
                    <a:pt x="820" y="1060"/>
                    <a:pt x="838" y="935"/>
                  </a:cubicBezTo>
                  <a:lnTo>
                    <a:pt x="838" y="792"/>
                  </a:lnTo>
                  <a:lnTo>
                    <a:pt x="993" y="792"/>
                  </a:lnTo>
                  <a:cubicBezTo>
                    <a:pt x="1112" y="780"/>
                    <a:pt x="1219" y="685"/>
                    <a:pt x="1219" y="566"/>
                  </a:cubicBezTo>
                  <a:cubicBezTo>
                    <a:pt x="1219" y="447"/>
                    <a:pt x="1112" y="340"/>
                    <a:pt x="993" y="340"/>
                  </a:cubicBezTo>
                  <a:lnTo>
                    <a:pt x="838" y="340"/>
                  </a:lnTo>
                  <a:lnTo>
                    <a:pt x="838" y="197"/>
                  </a:lnTo>
                  <a:cubicBezTo>
                    <a:pt x="820" y="66"/>
                    <a:pt x="719" y="1"/>
                    <a:pt x="6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8"/>
            <p:cNvSpPr/>
            <p:nvPr/>
          </p:nvSpPr>
          <p:spPr>
            <a:xfrm>
              <a:off x="5323918" y="2001419"/>
              <a:ext cx="59762" cy="54569"/>
            </a:xfrm>
            <a:custGeom>
              <a:avLst/>
              <a:gdLst/>
              <a:ahLst/>
              <a:cxnLst/>
              <a:rect l="l" t="t" r="r" b="b"/>
              <a:pathLst>
                <a:path w="1220" h="1114" extrusionOk="0">
                  <a:moveTo>
                    <a:pt x="618" y="0"/>
                  </a:moveTo>
                  <a:cubicBezTo>
                    <a:pt x="517" y="0"/>
                    <a:pt x="416" y="63"/>
                    <a:pt x="398" y="188"/>
                  </a:cubicBezTo>
                  <a:lnTo>
                    <a:pt x="398" y="331"/>
                  </a:lnTo>
                  <a:lnTo>
                    <a:pt x="243" y="331"/>
                  </a:lnTo>
                  <a:cubicBezTo>
                    <a:pt x="235" y="329"/>
                    <a:pt x="227" y="329"/>
                    <a:pt x="219" y="329"/>
                  </a:cubicBezTo>
                  <a:cubicBezTo>
                    <a:pt x="1" y="329"/>
                    <a:pt x="1" y="785"/>
                    <a:pt x="219" y="785"/>
                  </a:cubicBezTo>
                  <a:cubicBezTo>
                    <a:pt x="227" y="785"/>
                    <a:pt x="235" y="784"/>
                    <a:pt x="243" y="783"/>
                  </a:cubicBezTo>
                  <a:lnTo>
                    <a:pt x="398" y="783"/>
                  </a:lnTo>
                  <a:lnTo>
                    <a:pt x="398" y="926"/>
                  </a:lnTo>
                  <a:cubicBezTo>
                    <a:pt x="416" y="1051"/>
                    <a:pt x="517" y="1113"/>
                    <a:pt x="618" y="1113"/>
                  </a:cubicBezTo>
                  <a:cubicBezTo>
                    <a:pt x="719" y="1113"/>
                    <a:pt x="820" y="1051"/>
                    <a:pt x="838" y="926"/>
                  </a:cubicBezTo>
                  <a:lnTo>
                    <a:pt x="838" y="783"/>
                  </a:lnTo>
                  <a:lnTo>
                    <a:pt x="993" y="783"/>
                  </a:lnTo>
                  <a:cubicBezTo>
                    <a:pt x="1112" y="783"/>
                    <a:pt x="1219" y="676"/>
                    <a:pt x="1219" y="557"/>
                  </a:cubicBezTo>
                  <a:cubicBezTo>
                    <a:pt x="1219" y="438"/>
                    <a:pt x="1112" y="331"/>
                    <a:pt x="993" y="331"/>
                  </a:cubicBezTo>
                  <a:lnTo>
                    <a:pt x="838" y="331"/>
                  </a:lnTo>
                  <a:lnTo>
                    <a:pt x="838" y="188"/>
                  </a:lnTo>
                  <a:cubicBezTo>
                    <a:pt x="820" y="63"/>
                    <a:pt x="719" y="0"/>
                    <a:pt x="618"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8"/>
            <p:cNvSpPr/>
            <p:nvPr/>
          </p:nvSpPr>
          <p:spPr>
            <a:xfrm>
              <a:off x="5406361" y="2154647"/>
              <a:ext cx="473048" cy="441551"/>
            </a:xfrm>
            <a:custGeom>
              <a:avLst/>
              <a:gdLst/>
              <a:ahLst/>
              <a:cxnLst/>
              <a:rect l="l" t="t" r="r" b="b"/>
              <a:pathLst>
                <a:path w="9657" h="9014" extrusionOk="0">
                  <a:moveTo>
                    <a:pt x="298" y="0"/>
                  </a:moveTo>
                  <a:cubicBezTo>
                    <a:pt x="132" y="0"/>
                    <a:pt x="1" y="131"/>
                    <a:pt x="1" y="298"/>
                  </a:cubicBezTo>
                  <a:lnTo>
                    <a:pt x="1" y="7954"/>
                  </a:lnTo>
                  <a:lnTo>
                    <a:pt x="1" y="8061"/>
                  </a:lnTo>
                  <a:cubicBezTo>
                    <a:pt x="1108" y="8680"/>
                    <a:pt x="2358" y="9014"/>
                    <a:pt x="3632" y="9014"/>
                  </a:cubicBezTo>
                  <a:cubicBezTo>
                    <a:pt x="6025" y="9014"/>
                    <a:pt x="8275" y="7847"/>
                    <a:pt x="9657" y="5882"/>
                  </a:cubicBezTo>
                  <a:lnTo>
                    <a:pt x="9657" y="0"/>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8"/>
            <p:cNvSpPr/>
            <p:nvPr/>
          </p:nvSpPr>
          <p:spPr>
            <a:xfrm>
              <a:off x="5406361" y="2154647"/>
              <a:ext cx="51385" cy="414707"/>
            </a:xfrm>
            <a:custGeom>
              <a:avLst/>
              <a:gdLst/>
              <a:ahLst/>
              <a:cxnLst/>
              <a:rect l="l" t="t" r="r" b="b"/>
              <a:pathLst>
                <a:path w="1049" h="8466" extrusionOk="0">
                  <a:moveTo>
                    <a:pt x="298" y="0"/>
                  </a:moveTo>
                  <a:cubicBezTo>
                    <a:pt x="132" y="0"/>
                    <a:pt x="1" y="131"/>
                    <a:pt x="1" y="298"/>
                  </a:cubicBezTo>
                  <a:lnTo>
                    <a:pt x="1" y="7954"/>
                  </a:lnTo>
                  <a:lnTo>
                    <a:pt x="1" y="8061"/>
                  </a:lnTo>
                  <a:cubicBezTo>
                    <a:pt x="274" y="8216"/>
                    <a:pt x="560" y="8347"/>
                    <a:pt x="858" y="8466"/>
                  </a:cubicBezTo>
                  <a:cubicBezTo>
                    <a:pt x="775" y="8311"/>
                    <a:pt x="739" y="8132"/>
                    <a:pt x="739" y="7954"/>
                  </a:cubicBezTo>
                  <a:lnTo>
                    <a:pt x="739" y="298"/>
                  </a:lnTo>
                  <a:lnTo>
                    <a:pt x="751" y="298"/>
                  </a:lnTo>
                  <a:cubicBezTo>
                    <a:pt x="751" y="131"/>
                    <a:pt x="882" y="0"/>
                    <a:pt x="1048"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8"/>
            <p:cNvSpPr/>
            <p:nvPr/>
          </p:nvSpPr>
          <p:spPr>
            <a:xfrm>
              <a:off x="5426200" y="2216467"/>
              <a:ext cx="379144" cy="324820"/>
            </a:xfrm>
            <a:custGeom>
              <a:avLst/>
              <a:gdLst/>
              <a:ahLst/>
              <a:cxnLst/>
              <a:rect l="l" t="t" r="r" b="b"/>
              <a:pathLst>
                <a:path w="7740" h="6631" extrusionOk="0">
                  <a:moveTo>
                    <a:pt x="4430" y="1"/>
                  </a:moveTo>
                  <a:cubicBezTo>
                    <a:pt x="1477" y="1"/>
                    <a:pt x="0" y="3572"/>
                    <a:pt x="2084" y="5656"/>
                  </a:cubicBezTo>
                  <a:cubicBezTo>
                    <a:pt x="2757" y="6329"/>
                    <a:pt x="3586" y="6631"/>
                    <a:pt x="4400" y="6631"/>
                  </a:cubicBezTo>
                  <a:cubicBezTo>
                    <a:pt x="6103" y="6631"/>
                    <a:pt x="7739" y="5309"/>
                    <a:pt x="7739" y="3310"/>
                  </a:cubicBezTo>
                  <a:cubicBezTo>
                    <a:pt x="7728" y="1489"/>
                    <a:pt x="6251" y="1"/>
                    <a:pt x="4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8"/>
            <p:cNvSpPr/>
            <p:nvPr/>
          </p:nvSpPr>
          <p:spPr>
            <a:xfrm>
              <a:off x="5470532" y="2249728"/>
              <a:ext cx="301552" cy="257906"/>
            </a:xfrm>
            <a:custGeom>
              <a:avLst/>
              <a:gdLst/>
              <a:ahLst/>
              <a:cxnLst/>
              <a:rect l="l" t="t" r="r" b="b"/>
              <a:pathLst>
                <a:path w="6156" h="5265" extrusionOk="0">
                  <a:moveTo>
                    <a:pt x="3525" y="0"/>
                  </a:moveTo>
                  <a:cubicBezTo>
                    <a:pt x="1179" y="0"/>
                    <a:pt x="0" y="2834"/>
                    <a:pt x="1655" y="4489"/>
                  </a:cubicBezTo>
                  <a:cubicBezTo>
                    <a:pt x="2191" y="5025"/>
                    <a:pt x="2850" y="5265"/>
                    <a:pt x="3498" y="5265"/>
                  </a:cubicBezTo>
                  <a:cubicBezTo>
                    <a:pt x="4849" y="5265"/>
                    <a:pt x="6148" y="4218"/>
                    <a:pt x="6156" y="2631"/>
                  </a:cubicBezTo>
                  <a:cubicBezTo>
                    <a:pt x="6144" y="1179"/>
                    <a:pt x="4977" y="0"/>
                    <a:pt x="3525"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8"/>
            <p:cNvSpPr/>
            <p:nvPr/>
          </p:nvSpPr>
          <p:spPr>
            <a:xfrm>
              <a:off x="5450693" y="2235130"/>
              <a:ext cx="335988" cy="287836"/>
            </a:xfrm>
            <a:custGeom>
              <a:avLst/>
              <a:gdLst/>
              <a:ahLst/>
              <a:cxnLst/>
              <a:rect l="l" t="t" r="r" b="b"/>
              <a:pathLst>
                <a:path w="6859" h="5876" extrusionOk="0">
                  <a:moveTo>
                    <a:pt x="3902" y="450"/>
                  </a:moveTo>
                  <a:cubicBezTo>
                    <a:pt x="5179" y="450"/>
                    <a:pt x="6406" y="1439"/>
                    <a:pt x="6406" y="2929"/>
                  </a:cubicBezTo>
                  <a:cubicBezTo>
                    <a:pt x="6406" y="4299"/>
                    <a:pt x="5299" y="5418"/>
                    <a:pt x="3930" y="5418"/>
                  </a:cubicBezTo>
                  <a:cubicBezTo>
                    <a:pt x="1715" y="5418"/>
                    <a:pt x="608" y="2739"/>
                    <a:pt x="2167" y="1179"/>
                  </a:cubicBezTo>
                  <a:cubicBezTo>
                    <a:pt x="2671" y="675"/>
                    <a:pt x="3292" y="450"/>
                    <a:pt x="3902" y="450"/>
                  </a:cubicBezTo>
                  <a:close/>
                  <a:moveTo>
                    <a:pt x="3930" y="1"/>
                  </a:moveTo>
                  <a:cubicBezTo>
                    <a:pt x="1310" y="1"/>
                    <a:pt x="0" y="3156"/>
                    <a:pt x="1846" y="5013"/>
                  </a:cubicBezTo>
                  <a:cubicBezTo>
                    <a:pt x="2442" y="5609"/>
                    <a:pt x="3176" y="5876"/>
                    <a:pt x="3896" y="5876"/>
                  </a:cubicBezTo>
                  <a:cubicBezTo>
                    <a:pt x="5407" y="5876"/>
                    <a:pt x="6858" y="4703"/>
                    <a:pt x="6858" y="2929"/>
                  </a:cubicBezTo>
                  <a:cubicBezTo>
                    <a:pt x="6858" y="1310"/>
                    <a:pt x="5549" y="1"/>
                    <a:pt x="3930"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8"/>
            <p:cNvSpPr/>
            <p:nvPr/>
          </p:nvSpPr>
          <p:spPr>
            <a:xfrm>
              <a:off x="5837973" y="2109139"/>
              <a:ext cx="25717" cy="22092"/>
            </a:xfrm>
            <a:custGeom>
              <a:avLst/>
              <a:gdLst/>
              <a:ahLst/>
              <a:cxnLst/>
              <a:rect l="l" t="t" r="r" b="b"/>
              <a:pathLst>
                <a:path w="525" h="451" extrusionOk="0">
                  <a:moveTo>
                    <a:pt x="298" y="1"/>
                  </a:moveTo>
                  <a:cubicBezTo>
                    <a:pt x="95" y="1"/>
                    <a:pt x="0" y="239"/>
                    <a:pt x="143" y="382"/>
                  </a:cubicBezTo>
                  <a:cubicBezTo>
                    <a:pt x="190" y="429"/>
                    <a:pt x="248" y="450"/>
                    <a:pt x="304" y="450"/>
                  </a:cubicBezTo>
                  <a:cubicBezTo>
                    <a:pt x="417" y="450"/>
                    <a:pt x="524" y="363"/>
                    <a:pt x="524" y="227"/>
                  </a:cubicBezTo>
                  <a:cubicBezTo>
                    <a:pt x="524" y="96"/>
                    <a:pt x="429" y="1"/>
                    <a:pt x="298"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8"/>
            <p:cNvSpPr/>
            <p:nvPr/>
          </p:nvSpPr>
          <p:spPr>
            <a:xfrm>
              <a:off x="5574920" y="2303220"/>
              <a:ext cx="133631" cy="147494"/>
            </a:xfrm>
            <a:custGeom>
              <a:avLst/>
              <a:gdLst/>
              <a:ahLst/>
              <a:cxnLst/>
              <a:rect l="l" t="t" r="r" b="b"/>
              <a:pathLst>
                <a:path w="2728" h="3011" extrusionOk="0">
                  <a:moveTo>
                    <a:pt x="1358" y="1"/>
                  </a:moveTo>
                  <a:cubicBezTo>
                    <a:pt x="1257" y="1"/>
                    <a:pt x="1155" y="21"/>
                    <a:pt x="1060" y="63"/>
                  </a:cubicBezTo>
                  <a:cubicBezTo>
                    <a:pt x="1016" y="78"/>
                    <a:pt x="967" y="88"/>
                    <a:pt x="917" y="88"/>
                  </a:cubicBezTo>
                  <a:cubicBezTo>
                    <a:pt x="886" y="88"/>
                    <a:pt x="854" y="84"/>
                    <a:pt x="822" y="75"/>
                  </a:cubicBezTo>
                  <a:lnTo>
                    <a:pt x="620" y="39"/>
                  </a:lnTo>
                  <a:cubicBezTo>
                    <a:pt x="590" y="32"/>
                    <a:pt x="560" y="29"/>
                    <a:pt x="530" y="29"/>
                  </a:cubicBezTo>
                  <a:cubicBezTo>
                    <a:pt x="361" y="29"/>
                    <a:pt x="208" y="141"/>
                    <a:pt x="167" y="313"/>
                  </a:cubicBezTo>
                  <a:lnTo>
                    <a:pt x="48" y="754"/>
                  </a:lnTo>
                  <a:cubicBezTo>
                    <a:pt x="1" y="980"/>
                    <a:pt x="12" y="1218"/>
                    <a:pt x="96" y="1444"/>
                  </a:cubicBezTo>
                  <a:lnTo>
                    <a:pt x="643" y="2885"/>
                  </a:lnTo>
                  <a:cubicBezTo>
                    <a:pt x="675" y="2970"/>
                    <a:pt x="753" y="3010"/>
                    <a:pt x="830" y="3010"/>
                  </a:cubicBezTo>
                  <a:cubicBezTo>
                    <a:pt x="926" y="3010"/>
                    <a:pt x="1023" y="2949"/>
                    <a:pt x="1036" y="2837"/>
                  </a:cubicBezTo>
                  <a:lnTo>
                    <a:pt x="1084" y="2397"/>
                  </a:lnTo>
                  <a:cubicBezTo>
                    <a:pt x="1096" y="2278"/>
                    <a:pt x="1132" y="2159"/>
                    <a:pt x="1179" y="2040"/>
                  </a:cubicBezTo>
                  <a:cubicBezTo>
                    <a:pt x="1215" y="1962"/>
                    <a:pt x="1286" y="1923"/>
                    <a:pt x="1358" y="1923"/>
                  </a:cubicBezTo>
                  <a:cubicBezTo>
                    <a:pt x="1429" y="1923"/>
                    <a:pt x="1501" y="1962"/>
                    <a:pt x="1536" y="2040"/>
                  </a:cubicBezTo>
                  <a:cubicBezTo>
                    <a:pt x="1596" y="2159"/>
                    <a:pt x="1620" y="2278"/>
                    <a:pt x="1632" y="2409"/>
                  </a:cubicBezTo>
                  <a:lnTo>
                    <a:pt x="1679" y="2837"/>
                  </a:lnTo>
                  <a:cubicBezTo>
                    <a:pt x="1692" y="2949"/>
                    <a:pt x="1789" y="3010"/>
                    <a:pt x="1885" y="3010"/>
                  </a:cubicBezTo>
                  <a:cubicBezTo>
                    <a:pt x="1963" y="3010"/>
                    <a:pt x="2040" y="2970"/>
                    <a:pt x="2072" y="2885"/>
                  </a:cubicBezTo>
                  <a:lnTo>
                    <a:pt x="2620" y="1444"/>
                  </a:lnTo>
                  <a:cubicBezTo>
                    <a:pt x="2703" y="1218"/>
                    <a:pt x="2727" y="980"/>
                    <a:pt x="2668" y="754"/>
                  </a:cubicBezTo>
                  <a:lnTo>
                    <a:pt x="2560" y="313"/>
                  </a:lnTo>
                  <a:cubicBezTo>
                    <a:pt x="2510" y="141"/>
                    <a:pt x="2355" y="29"/>
                    <a:pt x="2186" y="29"/>
                  </a:cubicBezTo>
                  <a:cubicBezTo>
                    <a:pt x="2156" y="29"/>
                    <a:pt x="2126" y="32"/>
                    <a:pt x="2096" y="39"/>
                  </a:cubicBezTo>
                  <a:lnTo>
                    <a:pt x="1894" y="75"/>
                  </a:lnTo>
                  <a:cubicBezTo>
                    <a:pt x="1862" y="84"/>
                    <a:pt x="1830" y="88"/>
                    <a:pt x="1799" y="88"/>
                  </a:cubicBezTo>
                  <a:cubicBezTo>
                    <a:pt x="1748" y="88"/>
                    <a:pt x="1700" y="78"/>
                    <a:pt x="1655" y="63"/>
                  </a:cubicBezTo>
                  <a:cubicBezTo>
                    <a:pt x="1560" y="21"/>
                    <a:pt x="1459" y="1"/>
                    <a:pt x="1358"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8"/>
            <p:cNvSpPr/>
            <p:nvPr/>
          </p:nvSpPr>
          <p:spPr>
            <a:xfrm>
              <a:off x="5574920" y="2304592"/>
              <a:ext cx="98607" cy="146416"/>
            </a:xfrm>
            <a:custGeom>
              <a:avLst/>
              <a:gdLst/>
              <a:ahLst/>
              <a:cxnLst/>
              <a:rect l="l" t="t" r="r" b="b"/>
              <a:pathLst>
                <a:path w="2013" h="2989" extrusionOk="0">
                  <a:moveTo>
                    <a:pt x="530" y="1"/>
                  </a:moveTo>
                  <a:cubicBezTo>
                    <a:pt x="361" y="1"/>
                    <a:pt x="208" y="113"/>
                    <a:pt x="167" y="285"/>
                  </a:cubicBezTo>
                  <a:lnTo>
                    <a:pt x="48" y="726"/>
                  </a:lnTo>
                  <a:cubicBezTo>
                    <a:pt x="1" y="952"/>
                    <a:pt x="12" y="1190"/>
                    <a:pt x="96" y="1416"/>
                  </a:cubicBezTo>
                  <a:lnTo>
                    <a:pt x="643" y="2857"/>
                  </a:lnTo>
                  <a:cubicBezTo>
                    <a:pt x="676" y="2938"/>
                    <a:pt x="752" y="2986"/>
                    <a:pt x="831" y="2986"/>
                  </a:cubicBezTo>
                  <a:cubicBezTo>
                    <a:pt x="869" y="2986"/>
                    <a:pt x="907" y="2975"/>
                    <a:pt x="941" y="2952"/>
                  </a:cubicBezTo>
                  <a:cubicBezTo>
                    <a:pt x="965" y="2940"/>
                    <a:pt x="977" y="2916"/>
                    <a:pt x="989" y="2893"/>
                  </a:cubicBezTo>
                  <a:cubicBezTo>
                    <a:pt x="989" y="2881"/>
                    <a:pt x="977" y="2869"/>
                    <a:pt x="977" y="2857"/>
                  </a:cubicBezTo>
                  <a:lnTo>
                    <a:pt x="429" y="1416"/>
                  </a:lnTo>
                  <a:cubicBezTo>
                    <a:pt x="346" y="1190"/>
                    <a:pt x="322" y="952"/>
                    <a:pt x="382" y="726"/>
                  </a:cubicBezTo>
                  <a:lnTo>
                    <a:pt x="489" y="285"/>
                  </a:lnTo>
                  <a:cubicBezTo>
                    <a:pt x="524" y="166"/>
                    <a:pt x="608" y="71"/>
                    <a:pt x="715" y="23"/>
                  </a:cubicBezTo>
                  <a:lnTo>
                    <a:pt x="620" y="11"/>
                  </a:lnTo>
                  <a:cubicBezTo>
                    <a:pt x="590" y="4"/>
                    <a:pt x="560" y="1"/>
                    <a:pt x="530" y="1"/>
                  </a:cubicBezTo>
                  <a:close/>
                  <a:moveTo>
                    <a:pt x="1458" y="1897"/>
                  </a:moveTo>
                  <a:cubicBezTo>
                    <a:pt x="1423" y="1897"/>
                    <a:pt x="1389" y="1900"/>
                    <a:pt x="1358" y="1904"/>
                  </a:cubicBezTo>
                  <a:cubicBezTo>
                    <a:pt x="1441" y="1904"/>
                    <a:pt x="1501" y="1952"/>
                    <a:pt x="1536" y="2012"/>
                  </a:cubicBezTo>
                  <a:cubicBezTo>
                    <a:pt x="1596" y="2131"/>
                    <a:pt x="1620" y="2262"/>
                    <a:pt x="1632" y="2393"/>
                  </a:cubicBezTo>
                  <a:lnTo>
                    <a:pt x="1679" y="2809"/>
                  </a:lnTo>
                  <a:cubicBezTo>
                    <a:pt x="1696" y="2916"/>
                    <a:pt x="1785" y="2989"/>
                    <a:pt x="1882" y="2989"/>
                  </a:cubicBezTo>
                  <a:cubicBezTo>
                    <a:pt x="1926" y="2989"/>
                    <a:pt x="1972" y="2974"/>
                    <a:pt x="2013" y="2940"/>
                  </a:cubicBezTo>
                  <a:cubicBezTo>
                    <a:pt x="1977" y="2905"/>
                    <a:pt x="1941" y="2857"/>
                    <a:pt x="1941" y="2809"/>
                  </a:cubicBezTo>
                  <a:lnTo>
                    <a:pt x="1882" y="2393"/>
                  </a:lnTo>
                  <a:cubicBezTo>
                    <a:pt x="1882" y="2262"/>
                    <a:pt x="1846" y="2131"/>
                    <a:pt x="1798" y="2012"/>
                  </a:cubicBezTo>
                  <a:cubicBezTo>
                    <a:pt x="1760" y="1935"/>
                    <a:pt x="1600" y="1897"/>
                    <a:pt x="1458" y="1897"/>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8"/>
            <p:cNvSpPr/>
            <p:nvPr/>
          </p:nvSpPr>
          <p:spPr>
            <a:xfrm>
              <a:off x="5665299" y="2321933"/>
              <a:ext cx="30959" cy="54961"/>
            </a:xfrm>
            <a:custGeom>
              <a:avLst/>
              <a:gdLst/>
              <a:ahLst/>
              <a:cxnLst/>
              <a:rect l="l" t="t" r="r" b="b"/>
              <a:pathLst>
                <a:path w="632" h="1122" extrusionOk="0">
                  <a:moveTo>
                    <a:pt x="288" y="0"/>
                  </a:moveTo>
                  <a:cubicBezTo>
                    <a:pt x="195" y="0"/>
                    <a:pt x="107" y="46"/>
                    <a:pt x="49" y="122"/>
                  </a:cubicBezTo>
                  <a:cubicBezTo>
                    <a:pt x="1" y="217"/>
                    <a:pt x="72" y="276"/>
                    <a:pt x="96" y="491"/>
                  </a:cubicBezTo>
                  <a:cubicBezTo>
                    <a:pt x="144" y="812"/>
                    <a:pt x="25" y="979"/>
                    <a:pt x="144" y="1086"/>
                  </a:cubicBezTo>
                  <a:lnTo>
                    <a:pt x="144" y="1074"/>
                  </a:lnTo>
                  <a:cubicBezTo>
                    <a:pt x="168" y="1110"/>
                    <a:pt x="215" y="1122"/>
                    <a:pt x="251" y="1122"/>
                  </a:cubicBezTo>
                  <a:cubicBezTo>
                    <a:pt x="406" y="1122"/>
                    <a:pt x="537" y="836"/>
                    <a:pt x="572" y="622"/>
                  </a:cubicBezTo>
                  <a:cubicBezTo>
                    <a:pt x="572" y="574"/>
                    <a:pt x="632" y="122"/>
                    <a:pt x="406" y="26"/>
                  </a:cubicBezTo>
                  <a:cubicBezTo>
                    <a:pt x="367" y="9"/>
                    <a:pt x="327" y="0"/>
                    <a:pt x="288"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 name="Google Shape;1301;p58"/>
          <p:cNvGrpSpPr/>
          <p:nvPr/>
        </p:nvGrpSpPr>
        <p:grpSpPr>
          <a:xfrm>
            <a:off x="3177384" y="1862177"/>
            <a:ext cx="742519" cy="726944"/>
            <a:chOff x="3177384" y="1862177"/>
            <a:chExt cx="742519" cy="726944"/>
          </a:xfrm>
        </p:grpSpPr>
        <p:sp>
          <p:nvSpPr>
            <p:cNvPr id="1302" name="Google Shape;1302;p58"/>
            <p:cNvSpPr/>
            <p:nvPr/>
          </p:nvSpPr>
          <p:spPr>
            <a:xfrm>
              <a:off x="3177384" y="1862177"/>
              <a:ext cx="727917" cy="442726"/>
            </a:xfrm>
            <a:custGeom>
              <a:avLst/>
              <a:gdLst/>
              <a:ahLst/>
              <a:cxnLst/>
              <a:rect l="l" t="t" r="r" b="b"/>
              <a:pathLst>
                <a:path w="14860" h="9038" extrusionOk="0">
                  <a:moveTo>
                    <a:pt x="7440" y="0"/>
                  </a:moveTo>
                  <a:cubicBezTo>
                    <a:pt x="7433" y="0"/>
                    <a:pt x="7425" y="0"/>
                    <a:pt x="7418" y="0"/>
                  </a:cubicBezTo>
                  <a:cubicBezTo>
                    <a:pt x="3310" y="12"/>
                    <a:pt x="0" y="3382"/>
                    <a:pt x="72" y="7489"/>
                  </a:cubicBezTo>
                  <a:cubicBezTo>
                    <a:pt x="72" y="7835"/>
                    <a:pt x="96" y="8180"/>
                    <a:pt x="143" y="8525"/>
                  </a:cubicBezTo>
                  <a:lnTo>
                    <a:pt x="143" y="8513"/>
                  </a:lnTo>
                  <a:cubicBezTo>
                    <a:pt x="191" y="8811"/>
                    <a:pt x="453" y="9037"/>
                    <a:pt x="750" y="9037"/>
                  </a:cubicBezTo>
                  <a:lnTo>
                    <a:pt x="14109" y="9037"/>
                  </a:lnTo>
                  <a:cubicBezTo>
                    <a:pt x="14431" y="9037"/>
                    <a:pt x="14693" y="8811"/>
                    <a:pt x="14740" y="8501"/>
                  </a:cubicBezTo>
                  <a:cubicBezTo>
                    <a:pt x="14788" y="8156"/>
                    <a:pt x="14812" y="7811"/>
                    <a:pt x="14812" y="7466"/>
                  </a:cubicBezTo>
                  <a:cubicBezTo>
                    <a:pt x="14859" y="3353"/>
                    <a:pt x="11549" y="0"/>
                    <a:pt x="74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8"/>
            <p:cNvSpPr/>
            <p:nvPr/>
          </p:nvSpPr>
          <p:spPr>
            <a:xfrm>
              <a:off x="3184389" y="2277429"/>
              <a:ext cx="715083" cy="311496"/>
            </a:xfrm>
            <a:custGeom>
              <a:avLst/>
              <a:gdLst/>
              <a:ahLst/>
              <a:cxnLst/>
              <a:rect l="l" t="t" r="r" b="b"/>
              <a:pathLst>
                <a:path w="14598" h="6359" extrusionOk="0">
                  <a:moveTo>
                    <a:pt x="0" y="1"/>
                  </a:moveTo>
                  <a:cubicBezTo>
                    <a:pt x="512" y="3644"/>
                    <a:pt x="3620" y="6359"/>
                    <a:pt x="7299" y="6359"/>
                  </a:cubicBezTo>
                  <a:cubicBezTo>
                    <a:pt x="10978" y="6359"/>
                    <a:pt x="14085" y="3644"/>
                    <a:pt x="14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8"/>
            <p:cNvSpPr/>
            <p:nvPr/>
          </p:nvSpPr>
          <p:spPr>
            <a:xfrm>
              <a:off x="3567309" y="1997524"/>
              <a:ext cx="68530" cy="60937"/>
            </a:xfrm>
            <a:custGeom>
              <a:avLst/>
              <a:gdLst/>
              <a:ahLst/>
              <a:cxnLst/>
              <a:rect l="l" t="t" r="r" b="b"/>
              <a:pathLst>
                <a:path w="1399" h="1244" extrusionOk="0">
                  <a:moveTo>
                    <a:pt x="436" y="0"/>
                  </a:moveTo>
                  <a:cubicBezTo>
                    <a:pt x="202" y="0"/>
                    <a:pt x="1" y="302"/>
                    <a:pt x="220" y="512"/>
                  </a:cubicBezTo>
                  <a:lnTo>
                    <a:pt x="863" y="1154"/>
                  </a:lnTo>
                  <a:cubicBezTo>
                    <a:pt x="922" y="1214"/>
                    <a:pt x="1000" y="1244"/>
                    <a:pt x="1077" y="1244"/>
                  </a:cubicBezTo>
                  <a:cubicBezTo>
                    <a:pt x="1155" y="1244"/>
                    <a:pt x="1232" y="1214"/>
                    <a:pt x="1292" y="1154"/>
                  </a:cubicBezTo>
                  <a:lnTo>
                    <a:pt x="1280" y="1154"/>
                  </a:lnTo>
                  <a:cubicBezTo>
                    <a:pt x="1399" y="1035"/>
                    <a:pt x="1399" y="845"/>
                    <a:pt x="1280" y="726"/>
                  </a:cubicBezTo>
                  <a:lnTo>
                    <a:pt x="649" y="95"/>
                  </a:lnTo>
                  <a:cubicBezTo>
                    <a:pt x="582" y="28"/>
                    <a:pt x="508" y="0"/>
                    <a:pt x="436" y="0"/>
                  </a:cubicBezTo>
                  <a:close/>
                </a:path>
              </a:pathLst>
            </a:custGeom>
            <a:solidFill>
              <a:srgbClr val="58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8"/>
            <p:cNvSpPr/>
            <p:nvPr/>
          </p:nvSpPr>
          <p:spPr>
            <a:xfrm>
              <a:off x="3537820" y="2058120"/>
              <a:ext cx="181440" cy="317325"/>
            </a:xfrm>
            <a:custGeom>
              <a:avLst/>
              <a:gdLst/>
              <a:ahLst/>
              <a:cxnLst/>
              <a:rect l="l" t="t" r="r" b="b"/>
              <a:pathLst>
                <a:path w="3704" h="6478" extrusionOk="0">
                  <a:moveTo>
                    <a:pt x="798" y="1"/>
                  </a:moveTo>
                  <a:cubicBezTo>
                    <a:pt x="0" y="1"/>
                    <a:pt x="0" y="1203"/>
                    <a:pt x="798" y="1203"/>
                  </a:cubicBezTo>
                  <a:lnTo>
                    <a:pt x="2906" y="1203"/>
                  </a:lnTo>
                  <a:cubicBezTo>
                    <a:pt x="3703" y="1203"/>
                    <a:pt x="3703" y="1"/>
                    <a:pt x="2906" y="1"/>
                  </a:cubicBezTo>
                  <a:close/>
                  <a:moveTo>
                    <a:pt x="798" y="5275"/>
                  </a:moveTo>
                  <a:cubicBezTo>
                    <a:pt x="0" y="5275"/>
                    <a:pt x="0" y="6478"/>
                    <a:pt x="798" y="6478"/>
                  </a:cubicBezTo>
                  <a:lnTo>
                    <a:pt x="2906" y="6478"/>
                  </a:lnTo>
                  <a:cubicBezTo>
                    <a:pt x="3239" y="6478"/>
                    <a:pt x="3501" y="6204"/>
                    <a:pt x="3501" y="5871"/>
                  </a:cubicBezTo>
                  <a:cubicBezTo>
                    <a:pt x="3501" y="5537"/>
                    <a:pt x="3239" y="5275"/>
                    <a:pt x="2906" y="5275"/>
                  </a:cubicBezTo>
                  <a:close/>
                </a:path>
              </a:pathLst>
            </a:custGeom>
            <a:solidFill>
              <a:srgbClr val="8CC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8"/>
            <p:cNvSpPr/>
            <p:nvPr/>
          </p:nvSpPr>
          <p:spPr>
            <a:xfrm>
              <a:off x="3543061" y="2035978"/>
              <a:ext cx="171545" cy="353476"/>
            </a:xfrm>
            <a:custGeom>
              <a:avLst/>
              <a:gdLst/>
              <a:ahLst/>
              <a:cxnLst/>
              <a:rect l="l" t="t" r="r" b="b"/>
              <a:pathLst>
                <a:path w="3502" h="7216" extrusionOk="0">
                  <a:moveTo>
                    <a:pt x="394" y="0"/>
                  </a:moveTo>
                  <a:cubicBezTo>
                    <a:pt x="227" y="0"/>
                    <a:pt x="96" y="131"/>
                    <a:pt x="96" y="298"/>
                  </a:cubicBezTo>
                  <a:cubicBezTo>
                    <a:pt x="96" y="465"/>
                    <a:pt x="227" y="596"/>
                    <a:pt x="394" y="596"/>
                  </a:cubicBezTo>
                  <a:lnTo>
                    <a:pt x="3096" y="596"/>
                  </a:lnTo>
                  <a:cubicBezTo>
                    <a:pt x="3501" y="596"/>
                    <a:pt x="3501" y="0"/>
                    <a:pt x="3096" y="0"/>
                  </a:cubicBezTo>
                  <a:close/>
                  <a:moveTo>
                    <a:pt x="394" y="6620"/>
                  </a:moveTo>
                  <a:cubicBezTo>
                    <a:pt x="1" y="6620"/>
                    <a:pt x="1" y="7216"/>
                    <a:pt x="394" y="7216"/>
                  </a:cubicBezTo>
                  <a:lnTo>
                    <a:pt x="3096" y="7216"/>
                  </a:lnTo>
                  <a:cubicBezTo>
                    <a:pt x="3501" y="7216"/>
                    <a:pt x="3501" y="6620"/>
                    <a:pt x="3096" y="6620"/>
                  </a:cubicBezTo>
                  <a:close/>
                </a:path>
              </a:pathLst>
            </a:custGeom>
            <a:solidFill>
              <a:srgbClr val="C0DF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8"/>
            <p:cNvSpPr/>
            <p:nvPr/>
          </p:nvSpPr>
          <p:spPr>
            <a:xfrm>
              <a:off x="3547715" y="2087315"/>
              <a:ext cx="162189" cy="250803"/>
            </a:xfrm>
            <a:custGeom>
              <a:avLst/>
              <a:gdLst/>
              <a:ahLst/>
              <a:cxnLst/>
              <a:rect l="l" t="t" r="r" b="b"/>
              <a:pathLst>
                <a:path w="3311" h="5120" extrusionOk="0">
                  <a:moveTo>
                    <a:pt x="1" y="0"/>
                  </a:moveTo>
                  <a:lnTo>
                    <a:pt x="1" y="5120"/>
                  </a:lnTo>
                  <a:lnTo>
                    <a:pt x="3311" y="5120"/>
                  </a:lnTo>
                  <a:lnTo>
                    <a:pt x="33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8"/>
            <p:cNvSpPr/>
            <p:nvPr/>
          </p:nvSpPr>
          <p:spPr>
            <a:xfrm>
              <a:off x="3547715" y="2087315"/>
              <a:ext cx="105612" cy="250803"/>
            </a:xfrm>
            <a:custGeom>
              <a:avLst/>
              <a:gdLst/>
              <a:ahLst/>
              <a:cxnLst/>
              <a:rect l="l" t="t" r="r" b="b"/>
              <a:pathLst>
                <a:path w="2156" h="5120" extrusionOk="0">
                  <a:moveTo>
                    <a:pt x="1" y="0"/>
                  </a:moveTo>
                  <a:lnTo>
                    <a:pt x="1" y="5120"/>
                  </a:lnTo>
                  <a:lnTo>
                    <a:pt x="2156" y="5120"/>
                  </a:lnTo>
                  <a:lnTo>
                    <a:pt x="2156" y="0"/>
                  </a:ln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8"/>
            <p:cNvSpPr/>
            <p:nvPr/>
          </p:nvSpPr>
          <p:spPr>
            <a:xfrm>
              <a:off x="3565252" y="2102452"/>
              <a:ext cx="134758" cy="220335"/>
            </a:xfrm>
            <a:custGeom>
              <a:avLst/>
              <a:gdLst/>
              <a:ahLst/>
              <a:cxnLst/>
              <a:rect l="l" t="t" r="r" b="b"/>
              <a:pathLst>
                <a:path w="2751" h="4498" extrusionOk="0">
                  <a:moveTo>
                    <a:pt x="798" y="1"/>
                  </a:moveTo>
                  <a:cubicBezTo>
                    <a:pt x="262" y="1"/>
                    <a:pt x="0" y="632"/>
                    <a:pt x="381" y="1013"/>
                  </a:cubicBezTo>
                  <a:cubicBezTo>
                    <a:pt x="500" y="1132"/>
                    <a:pt x="648" y="1185"/>
                    <a:pt x="793" y="1185"/>
                  </a:cubicBezTo>
                  <a:cubicBezTo>
                    <a:pt x="1098" y="1185"/>
                    <a:pt x="1393" y="951"/>
                    <a:pt x="1393" y="596"/>
                  </a:cubicBezTo>
                  <a:cubicBezTo>
                    <a:pt x="1393" y="263"/>
                    <a:pt x="1119" y="1"/>
                    <a:pt x="798" y="1"/>
                  </a:cubicBezTo>
                  <a:close/>
                  <a:moveTo>
                    <a:pt x="2365" y="1092"/>
                  </a:moveTo>
                  <a:cubicBezTo>
                    <a:pt x="2209" y="1092"/>
                    <a:pt x="2060" y="1215"/>
                    <a:pt x="2060" y="1394"/>
                  </a:cubicBezTo>
                  <a:cubicBezTo>
                    <a:pt x="2060" y="1560"/>
                    <a:pt x="2191" y="1691"/>
                    <a:pt x="2357" y="1691"/>
                  </a:cubicBezTo>
                  <a:cubicBezTo>
                    <a:pt x="2619" y="1691"/>
                    <a:pt x="2750" y="1370"/>
                    <a:pt x="2572" y="1179"/>
                  </a:cubicBezTo>
                  <a:cubicBezTo>
                    <a:pt x="2511" y="1119"/>
                    <a:pt x="2437" y="1092"/>
                    <a:pt x="2365" y="1092"/>
                  </a:cubicBezTo>
                  <a:close/>
                  <a:moveTo>
                    <a:pt x="1705" y="2197"/>
                  </a:moveTo>
                  <a:cubicBezTo>
                    <a:pt x="1551" y="2197"/>
                    <a:pt x="1405" y="2316"/>
                    <a:pt x="1405" y="2501"/>
                  </a:cubicBezTo>
                  <a:cubicBezTo>
                    <a:pt x="1405" y="2668"/>
                    <a:pt x="1548" y="2799"/>
                    <a:pt x="1703" y="2799"/>
                  </a:cubicBezTo>
                  <a:cubicBezTo>
                    <a:pt x="1976" y="2799"/>
                    <a:pt x="2107" y="2477"/>
                    <a:pt x="1917" y="2287"/>
                  </a:cubicBezTo>
                  <a:cubicBezTo>
                    <a:pt x="1855" y="2225"/>
                    <a:pt x="1779" y="2197"/>
                    <a:pt x="1705" y="2197"/>
                  </a:cubicBezTo>
                  <a:close/>
                  <a:moveTo>
                    <a:pt x="2000" y="3311"/>
                  </a:moveTo>
                  <a:cubicBezTo>
                    <a:pt x="1476" y="3311"/>
                    <a:pt x="1214" y="3942"/>
                    <a:pt x="1584" y="4323"/>
                  </a:cubicBezTo>
                  <a:cubicBezTo>
                    <a:pt x="1704" y="4443"/>
                    <a:pt x="1854" y="4498"/>
                    <a:pt x="2001" y="4498"/>
                  </a:cubicBezTo>
                  <a:cubicBezTo>
                    <a:pt x="2304" y="4498"/>
                    <a:pt x="2596" y="4267"/>
                    <a:pt x="2596" y="3906"/>
                  </a:cubicBezTo>
                  <a:cubicBezTo>
                    <a:pt x="2608" y="3573"/>
                    <a:pt x="2334" y="3311"/>
                    <a:pt x="2000" y="33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8"/>
            <p:cNvSpPr/>
            <p:nvPr/>
          </p:nvSpPr>
          <p:spPr>
            <a:xfrm>
              <a:off x="3320863" y="2336359"/>
              <a:ext cx="291069" cy="103260"/>
            </a:xfrm>
            <a:custGeom>
              <a:avLst/>
              <a:gdLst/>
              <a:ahLst/>
              <a:cxnLst/>
              <a:rect l="l" t="t" r="r" b="b"/>
              <a:pathLst>
                <a:path w="5942" h="2108" extrusionOk="0">
                  <a:moveTo>
                    <a:pt x="1012" y="0"/>
                  </a:moveTo>
                  <a:cubicBezTo>
                    <a:pt x="453" y="24"/>
                    <a:pt x="0" y="488"/>
                    <a:pt x="0" y="1060"/>
                  </a:cubicBezTo>
                  <a:cubicBezTo>
                    <a:pt x="0" y="1631"/>
                    <a:pt x="453" y="2096"/>
                    <a:pt x="1012" y="2108"/>
                  </a:cubicBezTo>
                  <a:lnTo>
                    <a:pt x="4930" y="2108"/>
                  </a:lnTo>
                  <a:cubicBezTo>
                    <a:pt x="5501" y="2096"/>
                    <a:pt x="5942" y="1631"/>
                    <a:pt x="5942" y="1060"/>
                  </a:cubicBezTo>
                  <a:cubicBezTo>
                    <a:pt x="5942" y="488"/>
                    <a:pt x="5501" y="24"/>
                    <a:pt x="49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8"/>
            <p:cNvSpPr/>
            <p:nvPr/>
          </p:nvSpPr>
          <p:spPr>
            <a:xfrm>
              <a:off x="3388512" y="2336310"/>
              <a:ext cx="223421" cy="103358"/>
            </a:xfrm>
            <a:custGeom>
              <a:avLst/>
              <a:gdLst/>
              <a:ahLst/>
              <a:cxnLst/>
              <a:rect l="l" t="t" r="r" b="b"/>
              <a:pathLst>
                <a:path w="4561" h="2110" extrusionOk="0">
                  <a:moveTo>
                    <a:pt x="1074" y="1"/>
                  </a:moveTo>
                  <a:cubicBezTo>
                    <a:pt x="477" y="1"/>
                    <a:pt x="0" y="473"/>
                    <a:pt x="0" y="1061"/>
                  </a:cubicBezTo>
                  <a:cubicBezTo>
                    <a:pt x="0" y="1642"/>
                    <a:pt x="465" y="2109"/>
                    <a:pt x="1052" y="2109"/>
                  </a:cubicBezTo>
                  <a:cubicBezTo>
                    <a:pt x="1067" y="2109"/>
                    <a:pt x="1081" y="2109"/>
                    <a:pt x="1096" y="2109"/>
                  </a:cubicBezTo>
                  <a:lnTo>
                    <a:pt x="3549" y="2109"/>
                  </a:lnTo>
                  <a:cubicBezTo>
                    <a:pt x="4120" y="2097"/>
                    <a:pt x="4561" y="1632"/>
                    <a:pt x="4561" y="1061"/>
                  </a:cubicBezTo>
                  <a:cubicBezTo>
                    <a:pt x="4561" y="489"/>
                    <a:pt x="4120" y="25"/>
                    <a:pt x="3549" y="1"/>
                  </a:cubicBezTo>
                  <a:lnTo>
                    <a:pt x="1096" y="1"/>
                  </a:lnTo>
                  <a:cubicBezTo>
                    <a:pt x="1088" y="1"/>
                    <a:pt x="1081" y="1"/>
                    <a:pt x="1074"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8"/>
            <p:cNvSpPr/>
            <p:nvPr/>
          </p:nvSpPr>
          <p:spPr>
            <a:xfrm>
              <a:off x="3319687" y="2160206"/>
              <a:ext cx="294596" cy="102673"/>
            </a:xfrm>
            <a:custGeom>
              <a:avLst/>
              <a:gdLst/>
              <a:ahLst/>
              <a:cxnLst/>
              <a:rect l="l" t="t" r="r" b="b"/>
              <a:pathLst>
                <a:path w="6014" h="2096" extrusionOk="0">
                  <a:moveTo>
                    <a:pt x="1501" y="0"/>
                  </a:moveTo>
                  <a:cubicBezTo>
                    <a:pt x="667" y="0"/>
                    <a:pt x="1" y="667"/>
                    <a:pt x="1" y="1501"/>
                  </a:cubicBezTo>
                  <a:cubicBezTo>
                    <a:pt x="1" y="1834"/>
                    <a:pt x="262" y="2096"/>
                    <a:pt x="596" y="2096"/>
                  </a:cubicBezTo>
                  <a:lnTo>
                    <a:pt x="5418" y="2096"/>
                  </a:lnTo>
                  <a:cubicBezTo>
                    <a:pt x="5739" y="2096"/>
                    <a:pt x="6013" y="1834"/>
                    <a:pt x="6013" y="1501"/>
                  </a:cubicBezTo>
                  <a:cubicBezTo>
                    <a:pt x="6013" y="667"/>
                    <a:pt x="5335" y="0"/>
                    <a:pt x="45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8"/>
            <p:cNvSpPr/>
            <p:nvPr/>
          </p:nvSpPr>
          <p:spPr>
            <a:xfrm>
              <a:off x="3390863" y="2160206"/>
              <a:ext cx="223421" cy="102673"/>
            </a:xfrm>
            <a:custGeom>
              <a:avLst/>
              <a:gdLst/>
              <a:ahLst/>
              <a:cxnLst/>
              <a:rect l="l" t="t" r="r" b="b"/>
              <a:pathLst>
                <a:path w="4561" h="2096" extrusionOk="0">
                  <a:moveTo>
                    <a:pt x="1500" y="0"/>
                  </a:moveTo>
                  <a:cubicBezTo>
                    <a:pt x="667" y="0"/>
                    <a:pt x="0" y="667"/>
                    <a:pt x="0" y="1501"/>
                  </a:cubicBezTo>
                  <a:cubicBezTo>
                    <a:pt x="0" y="1834"/>
                    <a:pt x="262" y="2096"/>
                    <a:pt x="595" y="2096"/>
                  </a:cubicBezTo>
                  <a:lnTo>
                    <a:pt x="3965" y="2096"/>
                  </a:lnTo>
                  <a:cubicBezTo>
                    <a:pt x="4286" y="2096"/>
                    <a:pt x="4560" y="1834"/>
                    <a:pt x="4560" y="1501"/>
                  </a:cubicBezTo>
                  <a:cubicBezTo>
                    <a:pt x="4560" y="667"/>
                    <a:pt x="3882" y="0"/>
                    <a:pt x="3060"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8"/>
            <p:cNvSpPr/>
            <p:nvPr/>
          </p:nvSpPr>
          <p:spPr>
            <a:xfrm>
              <a:off x="3319099" y="2307751"/>
              <a:ext cx="294596" cy="43793"/>
            </a:xfrm>
            <a:custGeom>
              <a:avLst/>
              <a:gdLst/>
              <a:ahLst/>
              <a:cxnLst/>
              <a:rect l="l" t="t" r="r" b="b"/>
              <a:pathLst>
                <a:path w="6014" h="894" extrusionOk="0">
                  <a:moveTo>
                    <a:pt x="298" y="1"/>
                  </a:moveTo>
                  <a:cubicBezTo>
                    <a:pt x="143" y="1"/>
                    <a:pt x="1" y="132"/>
                    <a:pt x="1" y="298"/>
                  </a:cubicBezTo>
                  <a:lnTo>
                    <a:pt x="1" y="596"/>
                  </a:lnTo>
                  <a:cubicBezTo>
                    <a:pt x="1" y="763"/>
                    <a:pt x="143" y="894"/>
                    <a:pt x="298" y="894"/>
                  </a:cubicBezTo>
                  <a:lnTo>
                    <a:pt x="5716" y="894"/>
                  </a:lnTo>
                  <a:cubicBezTo>
                    <a:pt x="5882" y="894"/>
                    <a:pt x="6013" y="763"/>
                    <a:pt x="6013" y="596"/>
                  </a:cubicBezTo>
                  <a:lnTo>
                    <a:pt x="6013" y="298"/>
                  </a:lnTo>
                  <a:cubicBezTo>
                    <a:pt x="6013" y="132"/>
                    <a:pt x="5882" y="1"/>
                    <a:pt x="5716" y="1"/>
                  </a:cubicBezTo>
                  <a:close/>
                </a:path>
              </a:pathLst>
            </a:custGeom>
            <a:solidFill>
              <a:srgbClr val="D12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8"/>
            <p:cNvSpPr/>
            <p:nvPr/>
          </p:nvSpPr>
          <p:spPr>
            <a:xfrm>
              <a:off x="3365783" y="2307751"/>
              <a:ext cx="248501" cy="43793"/>
            </a:xfrm>
            <a:custGeom>
              <a:avLst/>
              <a:gdLst/>
              <a:ahLst/>
              <a:cxnLst/>
              <a:rect l="l" t="t" r="r" b="b"/>
              <a:pathLst>
                <a:path w="5073" h="894" extrusionOk="0">
                  <a:moveTo>
                    <a:pt x="298" y="1"/>
                  </a:moveTo>
                  <a:cubicBezTo>
                    <a:pt x="131" y="1"/>
                    <a:pt x="0" y="132"/>
                    <a:pt x="0" y="298"/>
                  </a:cubicBezTo>
                  <a:lnTo>
                    <a:pt x="0" y="596"/>
                  </a:lnTo>
                  <a:cubicBezTo>
                    <a:pt x="0" y="763"/>
                    <a:pt x="131" y="894"/>
                    <a:pt x="298" y="894"/>
                  </a:cubicBezTo>
                  <a:lnTo>
                    <a:pt x="4775" y="894"/>
                  </a:lnTo>
                  <a:cubicBezTo>
                    <a:pt x="4929" y="894"/>
                    <a:pt x="5072" y="763"/>
                    <a:pt x="5072" y="596"/>
                  </a:cubicBezTo>
                  <a:lnTo>
                    <a:pt x="5072" y="298"/>
                  </a:lnTo>
                  <a:cubicBezTo>
                    <a:pt x="5072" y="132"/>
                    <a:pt x="4929" y="1"/>
                    <a:pt x="4775" y="1"/>
                  </a:cubicBezTo>
                  <a:close/>
                </a:path>
              </a:pathLst>
            </a:custGeom>
            <a:solidFill>
              <a:srgbClr val="FF2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8"/>
            <p:cNvSpPr/>
            <p:nvPr/>
          </p:nvSpPr>
          <p:spPr>
            <a:xfrm>
              <a:off x="3312095" y="2248135"/>
              <a:ext cx="311692" cy="73918"/>
            </a:xfrm>
            <a:custGeom>
              <a:avLst/>
              <a:gdLst/>
              <a:ahLst/>
              <a:cxnLst/>
              <a:rect l="l" t="t" r="r" b="b"/>
              <a:pathLst>
                <a:path w="6363" h="1509" extrusionOk="0">
                  <a:moveTo>
                    <a:pt x="754" y="0"/>
                  </a:moveTo>
                  <a:cubicBezTo>
                    <a:pt x="367" y="0"/>
                    <a:pt x="1" y="304"/>
                    <a:pt x="1" y="753"/>
                  </a:cubicBezTo>
                  <a:cubicBezTo>
                    <a:pt x="1" y="1203"/>
                    <a:pt x="367" y="1507"/>
                    <a:pt x="754" y="1507"/>
                  </a:cubicBezTo>
                  <a:cubicBezTo>
                    <a:pt x="921" y="1507"/>
                    <a:pt x="1092" y="1450"/>
                    <a:pt x="1239" y="1325"/>
                  </a:cubicBezTo>
                  <a:cubicBezTo>
                    <a:pt x="1269" y="1295"/>
                    <a:pt x="1307" y="1280"/>
                    <a:pt x="1348" y="1280"/>
                  </a:cubicBezTo>
                  <a:cubicBezTo>
                    <a:pt x="1388" y="1280"/>
                    <a:pt x="1429" y="1295"/>
                    <a:pt x="1465" y="1325"/>
                  </a:cubicBezTo>
                  <a:cubicBezTo>
                    <a:pt x="1602" y="1444"/>
                    <a:pt x="1775" y="1503"/>
                    <a:pt x="1949" y="1503"/>
                  </a:cubicBezTo>
                  <a:cubicBezTo>
                    <a:pt x="2123" y="1503"/>
                    <a:pt x="2299" y="1444"/>
                    <a:pt x="2442" y="1325"/>
                  </a:cubicBezTo>
                  <a:cubicBezTo>
                    <a:pt x="2471" y="1295"/>
                    <a:pt x="2510" y="1280"/>
                    <a:pt x="2550" y="1280"/>
                  </a:cubicBezTo>
                  <a:cubicBezTo>
                    <a:pt x="2590" y="1280"/>
                    <a:pt x="2632" y="1295"/>
                    <a:pt x="2668" y="1325"/>
                  </a:cubicBezTo>
                  <a:cubicBezTo>
                    <a:pt x="2805" y="1444"/>
                    <a:pt x="2977" y="1503"/>
                    <a:pt x="3151" y="1503"/>
                  </a:cubicBezTo>
                  <a:cubicBezTo>
                    <a:pt x="3326" y="1503"/>
                    <a:pt x="3501" y="1444"/>
                    <a:pt x="3644" y="1325"/>
                  </a:cubicBezTo>
                  <a:cubicBezTo>
                    <a:pt x="3680" y="1295"/>
                    <a:pt x="3718" y="1280"/>
                    <a:pt x="3757" y="1280"/>
                  </a:cubicBezTo>
                  <a:cubicBezTo>
                    <a:pt x="3796" y="1280"/>
                    <a:pt x="3835" y="1295"/>
                    <a:pt x="3870" y="1325"/>
                  </a:cubicBezTo>
                  <a:cubicBezTo>
                    <a:pt x="4013" y="1444"/>
                    <a:pt x="4189" y="1503"/>
                    <a:pt x="4363" y="1503"/>
                  </a:cubicBezTo>
                  <a:cubicBezTo>
                    <a:pt x="4537" y="1503"/>
                    <a:pt x="4710" y="1444"/>
                    <a:pt x="4847" y="1325"/>
                  </a:cubicBezTo>
                  <a:cubicBezTo>
                    <a:pt x="4882" y="1295"/>
                    <a:pt x="4924" y="1280"/>
                    <a:pt x="4964" y="1280"/>
                  </a:cubicBezTo>
                  <a:cubicBezTo>
                    <a:pt x="5004" y="1280"/>
                    <a:pt x="5043" y="1295"/>
                    <a:pt x="5073" y="1325"/>
                  </a:cubicBezTo>
                  <a:cubicBezTo>
                    <a:pt x="5218" y="1451"/>
                    <a:pt x="5389" y="1508"/>
                    <a:pt x="5558" y="1508"/>
                  </a:cubicBezTo>
                  <a:cubicBezTo>
                    <a:pt x="5917" y="1508"/>
                    <a:pt x="6262" y="1249"/>
                    <a:pt x="6311" y="837"/>
                  </a:cubicBezTo>
                  <a:cubicBezTo>
                    <a:pt x="6362" y="352"/>
                    <a:pt x="5969" y="0"/>
                    <a:pt x="5554" y="0"/>
                  </a:cubicBezTo>
                  <a:cubicBezTo>
                    <a:pt x="5388" y="0"/>
                    <a:pt x="5219" y="56"/>
                    <a:pt x="5073" y="182"/>
                  </a:cubicBezTo>
                  <a:cubicBezTo>
                    <a:pt x="5037" y="212"/>
                    <a:pt x="4995" y="227"/>
                    <a:pt x="4955" y="227"/>
                  </a:cubicBezTo>
                  <a:cubicBezTo>
                    <a:pt x="4915" y="227"/>
                    <a:pt x="4876" y="212"/>
                    <a:pt x="4847" y="182"/>
                  </a:cubicBezTo>
                  <a:cubicBezTo>
                    <a:pt x="4704" y="63"/>
                    <a:pt x="4528" y="3"/>
                    <a:pt x="4354" y="3"/>
                  </a:cubicBezTo>
                  <a:cubicBezTo>
                    <a:pt x="4180" y="3"/>
                    <a:pt x="4007" y="63"/>
                    <a:pt x="3870" y="182"/>
                  </a:cubicBezTo>
                  <a:cubicBezTo>
                    <a:pt x="3835" y="212"/>
                    <a:pt x="3793" y="227"/>
                    <a:pt x="3753" y="227"/>
                  </a:cubicBezTo>
                  <a:cubicBezTo>
                    <a:pt x="3713" y="227"/>
                    <a:pt x="3674" y="212"/>
                    <a:pt x="3644" y="182"/>
                  </a:cubicBezTo>
                  <a:cubicBezTo>
                    <a:pt x="3501" y="63"/>
                    <a:pt x="3326" y="3"/>
                    <a:pt x="3151" y="3"/>
                  </a:cubicBezTo>
                  <a:cubicBezTo>
                    <a:pt x="2977" y="3"/>
                    <a:pt x="2805" y="63"/>
                    <a:pt x="2668" y="182"/>
                  </a:cubicBezTo>
                  <a:cubicBezTo>
                    <a:pt x="2632" y="212"/>
                    <a:pt x="2590" y="227"/>
                    <a:pt x="2550" y="227"/>
                  </a:cubicBezTo>
                  <a:cubicBezTo>
                    <a:pt x="2510" y="227"/>
                    <a:pt x="2471" y="212"/>
                    <a:pt x="2442" y="182"/>
                  </a:cubicBezTo>
                  <a:cubicBezTo>
                    <a:pt x="2299" y="63"/>
                    <a:pt x="2123" y="3"/>
                    <a:pt x="1949" y="3"/>
                  </a:cubicBezTo>
                  <a:cubicBezTo>
                    <a:pt x="1775" y="3"/>
                    <a:pt x="1602" y="63"/>
                    <a:pt x="1465" y="182"/>
                  </a:cubicBezTo>
                  <a:cubicBezTo>
                    <a:pt x="1429" y="212"/>
                    <a:pt x="1388" y="227"/>
                    <a:pt x="1348" y="227"/>
                  </a:cubicBezTo>
                  <a:cubicBezTo>
                    <a:pt x="1307" y="227"/>
                    <a:pt x="1269" y="212"/>
                    <a:pt x="1239" y="182"/>
                  </a:cubicBezTo>
                  <a:cubicBezTo>
                    <a:pt x="1092" y="56"/>
                    <a:pt x="921" y="0"/>
                    <a:pt x="754" y="0"/>
                  </a:cubicBezTo>
                  <a:close/>
                </a:path>
              </a:pathLst>
            </a:custGeom>
            <a:solidFill>
              <a:srgbClr val="24D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8"/>
            <p:cNvSpPr/>
            <p:nvPr/>
          </p:nvSpPr>
          <p:spPr>
            <a:xfrm>
              <a:off x="3302444" y="2269248"/>
              <a:ext cx="319382" cy="53149"/>
            </a:xfrm>
            <a:custGeom>
              <a:avLst/>
              <a:gdLst/>
              <a:ahLst/>
              <a:cxnLst/>
              <a:rect l="l" t="t" r="r" b="b"/>
              <a:pathLst>
                <a:path w="6520" h="1085" extrusionOk="0">
                  <a:moveTo>
                    <a:pt x="6437" y="1"/>
                  </a:moveTo>
                  <a:cubicBezTo>
                    <a:pt x="6311" y="281"/>
                    <a:pt x="6036" y="438"/>
                    <a:pt x="5756" y="438"/>
                  </a:cubicBezTo>
                  <a:cubicBezTo>
                    <a:pt x="5584" y="438"/>
                    <a:pt x="5411" y="378"/>
                    <a:pt x="5270" y="251"/>
                  </a:cubicBezTo>
                  <a:cubicBezTo>
                    <a:pt x="5240" y="221"/>
                    <a:pt x="5201" y="206"/>
                    <a:pt x="5161" y="206"/>
                  </a:cubicBezTo>
                  <a:cubicBezTo>
                    <a:pt x="5121" y="206"/>
                    <a:pt x="5079" y="221"/>
                    <a:pt x="5044" y="251"/>
                  </a:cubicBezTo>
                  <a:cubicBezTo>
                    <a:pt x="4907" y="376"/>
                    <a:pt x="4731" y="438"/>
                    <a:pt x="4555" y="438"/>
                  </a:cubicBezTo>
                  <a:cubicBezTo>
                    <a:pt x="4380" y="438"/>
                    <a:pt x="4204" y="376"/>
                    <a:pt x="4067" y="251"/>
                  </a:cubicBezTo>
                  <a:cubicBezTo>
                    <a:pt x="4032" y="221"/>
                    <a:pt x="3993" y="206"/>
                    <a:pt x="3954" y="206"/>
                  </a:cubicBezTo>
                  <a:cubicBezTo>
                    <a:pt x="3915" y="206"/>
                    <a:pt x="3877" y="221"/>
                    <a:pt x="3841" y="251"/>
                  </a:cubicBezTo>
                  <a:cubicBezTo>
                    <a:pt x="3704" y="376"/>
                    <a:pt x="3529" y="438"/>
                    <a:pt x="3353" y="438"/>
                  </a:cubicBezTo>
                  <a:cubicBezTo>
                    <a:pt x="3177" y="438"/>
                    <a:pt x="3002" y="376"/>
                    <a:pt x="2865" y="251"/>
                  </a:cubicBezTo>
                  <a:cubicBezTo>
                    <a:pt x="2829" y="221"/>
                    <a:pt x="2787" y="206"/>
                    <a:pt x="2747" y="206"/>
                  </a:cubicBezTo>
                  <a:cubicBezTo>
                    <a:pt x="2707" y="206"/>
                    <a:pt x="2668" y="221"/>
                    <a:pt x="2639" y="251"/>
                  </a:cubicBezTo>
                  <a:cubicBezTo>
                    <a:pt x="2502" y="376"/>
                    <a:pt x="2326" y="438"/>
                    <a:pt x="2150" y="438"/>
                  </a:cubicBezTo>
                  <a:cubicBezTo>
                    <a:pt x="1975" y="438"/>
                    <a:pt x="1799" y="376"/>
                    <a:pt x="1662" y="251"/>
                  </a:cubicBezTo>
                  <a:cubicBezTo>
                    <a:pt x="1626" y="221"/>
                    <a:pt x="1585" y="206"/>
                    <a:pt x="1545" y="206"/>
                  </a:cubicBezTo>
                  <a:cubicBezTo>
                    <a:pt x="1504" y="206"/>
                    <a:pt x="1466" y="221"/>
                    <a:pt x="1436" y="251"/>
                  </a:cubicBezTo>
                  <a:cubicBezTo>
                    <a:pt x="1291" y="378"/>
                    <a:pt x="1116" y="438"/>
                    <a:pt x="944" y="438"/>
                  </a:cubicBezTo>
                  <a:cubicBezTo>
                    <a:pt x="665" y="438"/>
                    <a:pt x="394" y="281"/>
                    <a:pt x="269" y="1"/>
                  </a:cubicBezTo>
                  <a:lnTo>
                    <a:pt x="269" y="1"/>
                  </a:lnTo>
                  <a:cubicBezTo>
                    <a:pt x="1" y="556"/>
                    <a:pt x="446" y="1084"/>
                    <a:pt x="946" y="1084"/>
                  </a:cubicBezTo>
                  <a:cubicBezTo>
                    <a:pt x="1111" y="1084"/>
                    <a:pt x="1282" y="1027"/>
                    <a:pt x="1436" y="894"/>
                  </a:cubicBezTo>
                  <a:cubicBezTo>
                    <a:pt x="1466" y="864"/>
                    <a:pt x="1504" y="849"/>
                    <a:pt x="1545" y="849"/>
                  </a:cubicBezTo>
                  <a:cubicBezTo>
                    <a:pt x="1585" y="849"/>
                    <a:pt x="1626" y="864"/>
                    <a:pt x="1662" y="894"/>
                  </a:cubicBezTo>
                  <a:cubicBezTo>
                    <a:pt x="1799" y="1013"/>
                    <a:pt x="1972" y="1072"/>
                    <a:pt x="2146" y="1072"/>
                  </a:cubicBezTo>
                  <a:cubicBezTo>
                    <a:pt x="2320" y="1072"/>
                    <a:pt x="2496" y="1013"/>
                    <a:pt x="2639" y="894"/>
                  </a:cubicBezTo>
                  <a:cubicBezTo>
                    <a:pt x="2668" y="864"/>
                    <a:pt x="2707" y="849"/>
                    <a:pt x="2747" y="849"/>
                  </a:cubicBezTo>
                  <a:cubicBezTo>
                    <a:pt x="2787" y="849"/>
                    <a:pt x="2829" y="864"/>
                    <a:pt x="2865" y="894"/>
                  </a:cubicBezTo>
                  <a:cubicBezTo>
                    <a:pt x="3002" y="1013"/>
                    <a:pt x="3174" y="1072"/>
                    <a:pt x="3348" y="1072"/>
                  </a:cubicBezTo>
                  <a:cubicBezTo>
                    <a:pt x="3523" y="1072"/>
                    <a:pt x="3698" y="1013"/>
                    <a:pt x="3841" y="894"/>
                  </a:cubicBezTo>
                  <a:cubicBezTo>
                    <a:pt x="3877" y="864"/>
                    <a:pt x="3915" y="849"/>
                    <a:pt x="3954" y="849"/>
                  </a:cubicBezTo>
                  <a:cubicBezTo>
                    <a:pt x="3993" y="849"/>
                    <a:pt x="4032" y="864"/>
                    <a:pt x="4067" y="894"/>
                  </a:cubicBezTo>
                  <a:cubicBezTo>
                    <a:pt x="4210" y="1013"/>
                    <a:pt x="4386" y="1072"/>
                    <a:pt x="4560" y="1072"/>
                  </a:cubicBezTo>
                  <a:cubicBezTo>
                    <a:pt x="4734" y="1072"/>
                    <a:pt x="4907" y="1013"/>
                    <a:pt x="5044" y="894"/>
                  </a:cubicBezTo>
                  <a:cubicBezTo>
                    <a:pt x="5079" y="864"/>
                    <a:pt x="5121" y="849"/>
                    <a:pt x="5161" y="849"/>
                  </a:cubicBezTo>
                  <a:cubicBezTo>
                    <a:pt x="5201" y="849"/>
                    <a:pt x="5240" y="864"/>
                    <a:pt x="5270" y="894"/>
                  </a:cubicBezTo>
                  <a:cubicBezTo>
                    <a:pt x="5415" y="1020"/>
                    <a:pt x="5586" y="1077"/>
                    <a:pt x="5755" y="1077"/>
                  </a:cubicBezTo>
                  <a:cubicBezTo>
                    <a:pt x="6114" y="1077"/>
                    <a:pt x="6459" y="818"/>
                    <a:pt x="6508" y="406"/>
                  </a:cubicBezTo>
                  <a:cubicBezTo>
                    <a:pt x="6520" y="275"/>
                    <a:pt x="6496" y="132"/>
                    <a:pt x="6437" y="1"/>
                  </a:cubicBezTo>
                  <a:close/>
                </a:path>
              </a:pathLst>
            </a:custGeom>
            <a:solidFill>
              <a:srgbClr val="20B7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8"/>
            <p:cNvSpPr/>
            <p:nvPr/>
          </p:nvSpPr>
          <p:spPr>
            <a:xfrm>
              <a:off x="3200114" y="1910575"/>
              <a:ext cx="658505" cy="634111"/>
            </a:xfrm>
            <a:custGeom>
              <a:avLst/>
              <a:gdLst/>
              <a:ahLst/>
              <a:cxnLst/>
              <a:rect l="l" t="t" r="r" b="b"/>
              <a:pathLst>
                <a:path w="13443" h="12945" extrusionOk="0">
                  <a:moveTo>
                    <a:pt x="6976" y="912"/>
                  </a:moveTo>
                  <a:cubicBezTo>
                    <a:pt x="8272" y="912"/>
                    <a:pt x="9553" y="1367"/>
                    <a:pt x="10573" y="2239"/>
                  </a:cubicBezTo>
                  <a:lnTo>
                    <a:pt x="2727" y="10085"/>
                  </a:lnTo>
                  <a:cubicBezTo>
                    <a:pt x="1882" y="9073"/>
                    <a:pt x="1406" y="7799"/>
                    <a:pt x="1406" y="6478"/>
                  </a:cubicBezTo>
                  <a:cubicBezTo>
                    <a:pt x="1406" y="4311"/>
                    <a:pt x="2668" y="2334"/>
                    <a:pt x="4644" y="1429"/>
                  </a:cubicBezTo>
                  <a:cubicBezTo>
                    <a:pt x="5389" y="1082"/>
                    <a:pt x="6185" y="912"/>
                    <a:pt x="6976" y="912"/>
                  </a:cubicBezTo>
                  <a:close/>
                  <a:moveTo>
                    <a:pt x="11216" y="2870"/>
                  </a:moveTo>
                  <a:cubicBezTo>
                    <a:pt x="12621" y="4525"/>
                    <a:pt x="12943" y="6847"/>
                    <a:pt x="12026" y="8811"/>
                  </a:cubicBezTo>
                  <a:cubicBezTo>
                    <a:pt x="11121" y="10788"/>
                    <a:pt x="9145" y="12050"/>
                    <a:pt x="6978" y="12050"/>
                  </a:cubicBezTo>
                  <a:cubicBezTo>
                    <a:pt x="5656" y="12050"/>
                    <a:pt x="4382" y="11573"/>
                    <a:pt x="3370" y="10716"/>
                  </a:cubicBezTo>
                  <a:lnTo>
                    <a:pt x="11216" y="2870"/>
                  </a:lnTo>
                  <a:close/>
                  <a:moveTo>
                    <a:pt x="6978" y="1"/>
                  </a:moveTo>
                  <a:cubicBezTo>
                    <a:pt x="4358" y="1"/>
                    <a:pt x="2001" y="1572"/>
                    <a:pt x="1001" y="3989"/>
                  </a:cubicBezTo>
                  <a:cubicBezTo>
                    <a:pt x="1" y="6406"/>
                    <a:pt x="548" y="9192"/>
                    <a:pt x="2394" y="11050"/>
                  </a:cubicBezTo>
                  <a:cubicBezTo>
                    <a:pt x="3638" y="12286"/>
                    <a:pt x="5293" y="12945"/>
                    <a:pt x="6977" y="12945"/>
                  </a:cubicBezTo>
                  <a:cubicBezTo>
                    <a:pt x="7807" y="12945"/>
                    <a:pt x="8644" y="12785"/>
                    <a:pt x="9442" y="12454"/>
                  </a:cubicBezTo>
                  <a:cubicBezTo>
                    <a:pt x="11871" y="11454"/>
                    <a:pt x="13443" y="9097"/>
                    <a:pt x="13443" y="6478"/>
                  </a:cubicBezTo>
                  <a:cubicBezTo>
                    <a:pt x="13443" y="2906"/>
                    <a:pt x="10550" y="12"/>
                    <a:pt x="6978" y="12"/>
                  </a:cubicBezTo>
                  <a:lnTo>
                    <a:pt x="6978" y="1"/>
                  </a:ln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8"/>
            <p:cNvSpPr/>
            <p:nvPr/>
          </p:nvSpPr>
          <p:spPr>
            <a:xfrm>
              <a:off x="3592047" y="2308339"/>
              <a:ext cx="327857" cy="280782"/>
            </a:xfrm>
            <a:custGeom>
              <a:avLst/>
              <a:gdLst/>
              <a:ahLst/>
              <a:cxnLst/>
              <a:rect l="l" t="t" r="r" b="b"/>
              <a:pathLst>
                <a:path w="6693" h="5732" extrusionOk="0">
                  <a:moveTo>
                    <a:pt x="3823" y="1"/>
                  </a:moveTo>
                  <a:cubicBezTo>
                    <a:pt x="1275" y="13"/>
                    <a:pt x="1" y="3084"/>
                    <a:pt x="1810" y="4882"/>
                  </a:cubicBezTo>
                  <a:cubicBezTo>
                    <a:pt x="2394" y="5469"/>
                    <a:pt x="3112" y="5732"/>
                    <a:pt x="3816" y="5732"/>
                  </a:cubicBezTo>
                  <a:cubicBezTo>
                    <a:pt x="5284" y="5732"/>
                    <a:pt x="6692" y="4592"/>
                    <a:pt x="6692" y="2870"/>
                  </a:cubicBezTo>
                  <a:cubicBezTo>
                    <a:pt x="6692" y="1286"/>
                    <a:pt x="5406" y="1"/>
                    <a:pt x="38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8"/>
            <p:cNvSpPr/>
            <p:nvPr/>
          </p:nvSpPr>
          <p:spPr>
            <a:xfrm>
              <a:off x="3650976" y="2352671"/>
              <a:ext cx="224008" cy="192021"/>
            </a:xfrm>
            <a:custGeom>
              <a:avLst/>
              <a:gdLst/>
              <a:ahLst/>
              <a:cxnLst/>
              <a:rect l="l" t="t" r="r" b="b"/>
              <a:pathLst>
                <a:path w="4573" h="3920" extrusionOk="0">
                  <a:moveTo>
                    <a:pt x="2620" y="0"/>
                  </a:moveTo>
                  <a:cubicBezTo>
                    <a:pt x="869" y="0"/>
                    <a:pt x="0" y="2108"/>
                    <a:pt x="1239" y="3346"/>
                  </a:cubicBezTo>
                  <a:cubicBezTo>
                    <a:pt x="1635" y="3742"/>
                    <a:pt x="2123" y="3920"/>
                    <a:pt x="2603" y="3920"/>
                  </a:cubicBezTo>
                  <a:cubicBezTo>
                    <a:pt x="3607" y="3920"/>
                    <a:pt x="4572" y="3142"/>
                    <a:pt x="4572" y="1965"/>
                  </a:cubicBezTo>
                  <a:cubicBezTo>
                    <a:pt x="4572" y="882"/>
                    <a:pt x="3703" y="0"/>
                    <a:pt x="2620"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8"/>
            <p:cNvSpPr/>
            <p:nvPr/>
          </p:nvSpPr>
          <p:spPr>
            <a:xfrm>
              <a:off x="3664986" y="2362566"/>
              <a:ext cx="200643" cy="182126"/>
            </a:xfrm>
            <a:custGeom>
              <a:avLst/>
              <a:gdLst/>
              <a:ahLst/>
              <a:cxnLst/>
              <a:rect l="l" t="t" r="r" b="b"/>
              <a:pathLst>
                <a:path w="4096" h="3718" extrusionOk="0">
                  <a:moveTo>
                    <a:pt x="4084" y="2620"/>
                  </a:moveTo>
                  <a:cubicBezTo>
                    <a:pt x="4083" y="2623"/>
                    <a:pt x="4081" y="2625"/>
                    <a:pt x="4080" y="2628"/>
                  </a:cubicBezTo>
                  <a:lnTo>
                    <a:pt x="4080" y="2628"/>
                  </a:lnTo>
                  <a:cubicBezTo>
                    <a:pt x="4085" y="2625"/>
                    <a:pt x="4091" y="2623"/>
                    <a:pt x="4096" y="2620"/>
                  </a:cubicBezTo>
                  <a:close/>
                  <a:moveTo>
                    <a:pt x="1476" y="1"/>
                  </a:moveTo>
                  <a:cubicBezTo>
                    <a:pt x="262" y="584"/>
                    <a:pt x="0" y="2192"/>
                    <a:pt x="941" y="3144"/>
                  </a:cubicBezTo>
                  <a:cubicBezTo>
                    <a:pt x="1330" y="3533"/>
                    <a:pt x="1828" y="3718"/>
                    <a:pt x="2322" y="3718"/>
                  </a:cubicBezTo>
                  <a:cubicBezTo>
                    <a:pt x="3033" y="3718"/>
                    <a:pt x="3734" y="3334"/>
                    <a:pt x="4080" y="2628"/>
                  </a:cubicBezTo>
                  <a:lnTo>
                    <a:pt x="4080" y="2628"/>
                  </a:lnTo>
                  <a:cubicBezTo>
                    <a:pt x="3794" y="2763"/>
                    <a:pt x="3505" y="2824"/>
                    <a:pt x="3228" y="2824"/>
                  </a:cubicBezTo>
                  <a:cubicBezTo>
                    <a:pt x="1883" y="2824"/>
                    <a:pt x="797" y="1388"/>
                    <a:pt x="1476"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8"/>
            <p:cNvSpPr/>
            <p:nvPr/>
          </p:nvSpPr>
          <p:spPr>
            <a:xfrm>
              <a:off x="3764133" y="2335771"/>
              <a:ext cx="27138" cy="210880"/>
            </a:xfrm>
            <a:custGeom>
              <a:avLst/>
              <a:gdLst/>
              <a:ahLst/>
              <a:cxnLst/>
              <a:rect l="l" t="t" r="r" b="b"/>
              <a:pathLst>
                <a:path w="554" h="4305" extrusionOk="0">
                  <a:moveTo>
                    <a:pt x="310" y="0"/>
                  </a:moveTo>
                  <a:cubicBezTo>
                    <a:pt x="191" y="0"/>
                    <a:pt x="83" y="95"/>
                    <a:pt x="83" y="226"/>
                  </a:cubicBezTo>
                  <a:lnTo>
                    <a:pt x="83" y="3143"/>
                  </a:lnTo>
                  <a:cubicBezTo>
                    <a:pt x="60" y="3274"/>
                    <a:pt x="182" y="3340"/>
                    <a:pt x="305" y="3340"/>
                  </a:cubicBezTo>
                  <a:cubicBezTo>
                    <a:pt x="429" y="3340"/>
                    <a:pt x="554" y="3274"/>
                    <a:pt x="536" y="3143"/>
                  </a:cubicBezTo>
                  <a:lnTo>
                    <a:pt x="536" y="226"/>
                  </a:lnTo>
                  <a:cubicBezTo>
                    <a:pt x="536" y="95"/>
                    <a:pt x="429" y="0"/>
                    <a:pt x="310" y="0"/>
                  </a:cubicBezTo>
                  <a:close/>
                  <a:moveTo>
                    <a:pt x="310" y="3846"/>
                  </a:moveTo>
                  <a:cubicBezTo>
                    <a:pt x="107" y="3846"/>
                    <a:pt x="0" y="4084"/>
                    <a:pt x="143" y="4239"/>
                  </a:cubicBezTo>
                  <a:cubicBezTo>
                    <a:pt x="188" y="4284"/>
                    <a:pt x="244" y="4304"/>
                    <a:pt x="300" y="4304"/>
                  </a:cubicBezTo>
                  <a:cubicBezTo>
                    <a:pt x="419" y="4304"/>
                    <a:pt x="536" y="4210"/>
                    <a:pt x="536" y="4072"/>
                  </a:cubicBezTo>
                  <a:cubicBezTo>
                    <a:pt x="536" y="3941"/>
                    <a:pt x="429" y="3846"/>
                    <a:pt x="310" y="3846"/>
                  </a:cubicBezTo>
                  <a:close/>
                </a:path>
              </a:pathLst>
            </a:custGeom>
            <a:solidFill>
              <a:srgbClr val="F5F0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 name="Google Shape;1323;p58"/>
          <p:cNvGrpSpPr/>
          <p:nvPr/>
        </p:nvGrpSpPr>
        <p:grpSpPr>
          <a:xfrm>
            <a:off x="1109200" y="1856250"/>
            <a:ext cx="794390" cy="738800"/>
            <a:chOff x="1109200" y="1856250"/>
            <a:chExt cx="794390" cy="738800"/>
          </a:xfrm>
        </p:grpSpPr>
        <p:sp>
          <p:nvSpPr>
            <p:cNvPr id="1324" name="Google Shape;1324;p58"/>
            <p:cNvSpPr/>
            <p:nvPr/>
          </p:nvSpPr>
          <p:spPr>
            <a:xfrm>
              <a:off x="1109200" y="1872219"/>
              <a:ext cx="794390" cy="571410"/>
            </a:xfrm>
            <a:custGeom>
              <a:avLst/>
              <a:gdLst/>
              <a:ahLst/>
              <a:cxnLst/>
              <a:rect l="l" t="t" r="r" b="b"/>
              <a:pathLst>
                <a:path w="16217" h="11665" extrusionOk="0">
                  <a:moveTo>
                    <a:pt x="8260" y="0"/>
                  </a:moveTo>
                  <a:cubicBezTo>
                    <a:pt x="6745" y="0"/>
                    <a:pt x="5222" y="465"/>
                    <a:pt x="3917" y="1413"/>
                  </a:cubicBezTo>
                  <a:cubicBezTo>
                    <a:pt x="893" y="3616"/>
                    <a:pt x="0" y="7724"/>
                    <a:pt x="1822" y="10974"/>
                  </a:cubicBezTo>
                  <a:cubicBezTo>
                    <a:pt x="2060" y="11403"/>
                    <a:pt x="2512" y="11665"/>
                    <a:pt x="2988" y="11665"/>
                  </a:cubicBezTo>
                  <a:lnTo>
                    <a:pt x="13954" y="11665"/>
                  </a:lnTo>
                  <a:cubicBezTo>
                    <a:pt x="14157" y="11665"/>
                    <a:pt x="14335" y="11557"/>
                    <a:pt x="14442" y="11391"/>
                  </a:cubicBezTo>
                  <a:cubicBezTo>
                    <a:pt x="16216" y="8664"/>
                    <a:pt x="15990" y="5104"/>
                    <a:pt x="13895" y="2616"/>
                  </a:cubicBezTo>
                  <a:cubicBezTo>
                    <a:pt x="13871" y="2592"/>
                    <a:pt x="13835" y="2616"/>
                    <a:pt x="13799" y="2580"/>
                  </a:cubicBezTo>
                  <a:cubicBezTo>
                    <a:pt x="13764" y="2544"/>
                    <a:pt x="13645" y="2497"/>
                    <a:pt x="13621" y="2461"/>
                  </a:cubicBezTo>
                  <a:cubicBezTo>
                    <a:pt x="13597" y="2437"/>
                    <a:pt x="13680" y="2378"/>
                    <a:pt x="13656" y="2342"/>
                  </a:cubicBezTo>
                  <a:cubicBezTo>
                    <a:pt x="12212" y="796"/>
                    <a:pt x="10243" y="0"/>
                    <a:pt x="8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8"/>
            <p:cNvSpPr/>
            <p:nvPr/>
          </p:nvSpPr>
          <p:spPr>
            <a:xfrm>
              <a:off x="1182678" y="2028336"/>
              <a:ext cx="533104" cy="512922"/>
            </a:xfrm>
            <a:custGeom>
              <a:avLst/>
              <a:gdLst/>
              <a:ahLst/>
              <a:cxnLst/>
              <a:rect l="l" t="t" r="r" b="b"/>
              <a:pathLst>
                <a:path w="10883" h="10471" extrusionOk="0">
                  <a:moveTo>
                    <a:pt x="5656" y="0"/>
                  </a:moveTo>
                  <a:cubicBezTo>
                    <a:pt x="3536" y="0"/>
                    <a:pt x="1631" y="1274"/>
                    <a:pt x="810" y="3239"/>
                  </a:cubicBezTo>
                  <a:cubicBezTo>
                    <a:pt x="0" y="5191"/>
                    <a:pt x="453" y="7442"/>
                    <a:pt x="1953" y="8942"/>
                  </a:cubicBezTo>
                  <a:cubicBezTo>
                    <a:pt x="2949" y="9938"/>
                    <a:pt x="4292" y="10470"/>
                    <a:pt x="5657" y="10470"/>
                  </a:cubicBezTo>
                  <a:cubicBezTo>
                    <a:pt x="6331" y="10470"/>
                    <a:pt x="7010" y="10341"/>
                    <a:pt x="7656" y="10073"/>
                  </a:cubicBezTo>
                  <a:cubicBezTo>
                    <a:pt x="9609" y="9263"/>
                    <a:pt x="10883" y="7358"/>
                    <a:pt x="10883" y="5239"/>
                  </a:cubicBezTo>
                  <a:cubicBezTo>
                    <a:pt x="10883" y="2346"/>
                    <a:pt x="8537" y="0"/>
                    <a:pt x="56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8"/>
            <p:cNvSpPr/>
            <p:nvPr/>
          </p:nvSpPr>
          <p:spPr>
            <a:xfrm>
              <a:off x="1198403" y="2298591"/>
              <a:ext cx="692942" cy="266184"/>
            </a:xfrm>
            <a:custGeom>
              <a:avLst/>
              <a:gdLst/>
              <a:ahLst/>
              <a:cxnLst/>
              <a:rect l="l" t="t" r="r" b="b"/>
              <a:pathLst>
                <a:path w="14146" h="5434" extrusionOk="0">
                  <a:moveTo>
                    <a:pt x="13240" y="8"/>
                  </a:moveTo>
                  <a:cubicBezTo>
                    <a:pt x="12431" y="8"/>
                    <a:pt x="12026" y="972"/>
                    <a:pt x="12597" y="1544"/>
                  </a:cubicBezTo>
                  <a:cubicBezTo>
                    <a:pt x="12782" y="1728"/>
                    <a:pt x="13009" y="1811"/>
                    <a:pt x="13232" y="1811"/>
                  </a:cubicBezTo>
                  <a:cubicBezTo>
                    <a:pt x="13698" y="1811"/>
                    <a:pt x="14145" y="1449"/>
                    <a:pt x="14145" y="901"/>
                  </a:cubicBezTo>
                  <a:cubicBezTo>
                    <a:pt x="14145" y="413"/>
                    <a:pt x="13740" y="8"/>
                    <a:pt x="13240" y="8"/>
                  </a:cubicBezTo>
                  <a:close/>
                  <a:moveTo>
                    <a:pt x="10475" y="300"/>
                  </a:moveTo>
                  <a:cubicBezTo>
                    <a:pt x="9831" y="300"/>
                    <a:pt x="9264" y="820"/>
                    <a:pt x="9264" y="1508"/>
                  </a:cubicBezTo>
                  <a:cubicBezTo>
                    <a:pt x="9264" y="1865"/>
                    <a:pt x="9430" y="2210"/>
                    <a:pt x="9704" y="2437"/>
                  </a:cubicBezTo>
                  <a:cubicBezTo>
                    <a:pt x="8752" y="2591"/>
                    <a:pt x="8061" y="3413"/>
                    <a:pt x="8061" y="4366"/>
                  </a:cubicBezTo>
                  <a:lnTo>
                    <a:pt x="8061" y="4389"/>
                  </a:lnTo>
                  <a:cubicBezTo>
                    <a:pt x="8061" y="5039"/>
                    <a:pt x="9273" y="5192"/>
                    <a:pt x="9754" y="5192"/>
                  </a:cubicBezTo>
                  <a:cubicBezTo>
                    <a:pt x="9855" y="5192"/>
                    <a:pt x="9924" y="5185"/>
                    <a:pt x="9942" y="5175"/>
                  </a:cubicBezTo>
                  <a:cubicBezTo>
                    <a:pt x="11050" y="4568"/>
                    <a:pt x="11990" y="3699"/>
                    <a:pt x="12669" y="2639"/>
                  </a:cubicBezTo>
                  <a:lnTo>
                    <a:pt x="12669" y="2627"/>
                  </a:lnTo>
                  <a:cubicBezTo>
                    <a:pt x="12449" y="2315"/>
                    <a:pt x="12083" y="2115"/>
                    <a:pt x="11702" y="2115"/>
                  </a:cubicBezTo>
                  <a:cubicBezTo>
                    <a:pt x="11691" y="2115"/>
                    <a:pt x="11680" y="2115"/>
                    <a:pt x="11669" y="2115"/>
                  </a:cubicBezTo>
                  <a:cubicBezTo>
                    <a:pt x="11621" y="2115"/>
                    <a:pt x="11562" y="2115"/>
                    <a:pt x="11502" y="2127"/>
                  </a:cubicBezTo>
                  <a:cubicBezTo>
                    <a:pt x="11907" y="1437"/>
                    <a:pt x="11550" y="556"/>
                    <a:pt x="10788" y="341"/>
                  </a:cubicBezTo>
                  <a:cubicBezTo>
                    <a:pt x="10683" y="313"/>
                    <a:pt x="10578" y="300"/>
                    <a:pt x="10475" y="300"/>
                  </a:cubicBezTo>
                  <a:close/>
                  <a:moveTo>
                    <a:pt x="3706" y="0"/>
                  </a:moveTo>
                  <a:cubicBezTo>
                    <a:pt x="2408" y="0"/>
                    <a:pt x="1259" y="890"/>
                    <a:pt x="929" y="2175"/>
                  </a:cubicBezTo>
                  <a:cubicBezTo>
                    <a:pt x="803" y="2131"/>
                    <a:pt x="672" y="2109"/>
                    <a:pt x="542" y="2109"/>
                  </a:cubicBezTo>
                  <a:cubicBezTo>
                    <a:pt x="355" y="2109"/>
                    <a:pt x="170" y="2155"/>
                    <a:pt x="1" y="2246"/>
                  </a:cubicBezTo>
                  <a:cubicBezTo>
                    <a:pt x="667" y="3449"/>
                    <a:pt x="1656" y="4449"/>
                    <a:pt x="2858" y="5116"/>
                  </a:cubicBezTo>
                  <a:cubicBezTo>
                    <a:pt x="3244" y="5332"/>
                    <a:pt x="3658" y="5433"/>
                    <a:pt x="4066" y="5433"/>
                  </a:cubicBezTo>
                  <a:cubicBezTo>
                    <a:pt x="5092" y="5433"/>
                    <a:pt x="6072" y="4791"/>
                    <a:pt x="6430" y="3734"/>
                  </a:cubicBezTo>
                  <a:cubicBezTo>
                    <a:pt x="6525" y="3437"/>
                    <a:pt x="6561" y="3127"/>
                    <a:pt x="6561" y="2818"/>
                  </a:cubicBezTo>
                  <a:lnTo>
                    <a:pt x="6573" y="2818"/>
                  </a:lnTo>
                  <a:cubicBezTo>
                    <a:pt x="6549" y="1389"/>
                    <a:pt x="5466" y="186"/>
                    <a:pt x="4037" y="20"/>
                  </a:cubicBezTo>
                  <a:cubicBezTo>
                    <a:pt x="3926" y="7"/>
                    <a:pt x="3815" y="0"/>
                    <a:pt x="37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8"/>
            <p:cNvSpPr/>
            <p:nvPr/>
          </p:nvSpPr>
          <p:spPr>
            <a:xfrm>
              <a:off x="1197815" y="2298689"/>
              <a:ext cx="691178" cy="147886"/>
            </a:xfrm>
            <a:custGeom>
              <a:avLst/>
              <a:gdLst/>
              <a:ahLst/>
              <a:cxnLst/>
              <a:rect l="l" t="t" r="r" b="b"/>
              <a:pathLst>
                <a:path w="14110" h="3019" extrusionOk="0">
                  <a:moveTo>
                    <a:pt x="12979" y="42"/>
                  </a:moveTo>
                  <a:lnTo>
                    <a:pt x="12979" y="42"/>
                  </a:lnTo>
                  <a:cubicBezTo>
                    <a:pt x="12336" y="244"/>
                    <a:pt x="12133" y="1065"/>
                    <a:pt x="12609" y="1542"/>
                  </a:cubicBezTo>
                  <a:cubicBezTo>
                    <a:pt x="12795" y="1723"/>
                    <a:pt x="13027" y="1808"/>
                    <a:pt x="13255" y="1808"/>
                  </a:cubicBezTo>
                  <a:cubicBezTo>
                    <a:pt x="13626" y="1808"/>
                    <a:pt x="13984" y="1583"/>
                    <a:pt x="14110" y="1185"/>
                  </a:cubicBezTo>
                  <a:lnTo>
                    <a:pt x="14110" y="1185"/>
                  </a:lnTo>
                  <a:cubicBezTo>
                    <a:pt x="14026" y="1208"/>
                    <a:pt x="13931" y="1220"/>
                    <a:pt x="13836" y="1220"/>
                  </a:cubicBezTo>
                  <a:cubicBezTo>
                    <a:pt x="13229" y="1220"/>
                    <a:pt x="12788" y="625"/>
                    <a:pt x="12979" y="42"/>
                  </a:cubicBezTo>
                  <a:close/>
                  <a:moveTo>
                    <a:pt x="3734" y="0"/>
                  </a:moveTo>
                  <a:cubicBezTo>
                    <a:pt x="2505" y="0"/>
                    <a:pt x="1291" y="780"/>
                    <a:pt x="941" y="2173"/>
                  </a:cubicBezTo>
                  <a:cubicBezTo>
                    <a:pt x="815" y="2129"/>
                    <a:pt x="684" y="2107"/>
                    <a:pt x="554" y="2107"/>
                  </a:cubicBezTo>
                  <a:cubicBezTo>
                    <a:pt x="365" y="2107"/>
                    <a:pt x="177" y="2153"/>
                    <a:pt x="1" y="2244"/>
                  </a:cubicBezTo>
                  <a:cubicBezTo>
                    <a:pt x="156" y="2506"/>
                    <a:pt x="310" y="2768"/>
                    <a:pt x="501" y="3018"/>
                  </a:cubicBezTo>
                  <a:cubicBezTo>
                    <a:pt x="703" y="2851"/>
                    <a:pt x="953" y="2768"/>
                    <a:pt x="1215" y="2768"/>
                  </a:cubicBezTo>
                  <a:cubicBezTo>
                    <a:pt x="1346" y="2768"/>
                    <a:pt x="1477" y="2792"/>
                    <a:pt x="1608" y="2840"/>
                  </a:cubicBezTo>
                  <a:cubicBezTo>
                    <a:pt x="1943" y="1490"/>
                    <a:pt x="3138" y="669"/>
                    <a:pt x="4386" y="669"/>
                  </a:cubicBezTo>
                  <a:cubicBezTo>
                    <a:pt x="4955" y="669"/>
                    <a:pt x="5535" y="839"/>
                    <a:pt x="6049" y="1208"/>
                  </a:cubicBezTo>
                  <a:cubicBezTo>
                    <a:pt x="5465" y="384"/>
                    <a:pt x="4596" y="0"/>
                    <a:pt x="3734" y="0"/>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8"/>
            <p:cNvSpPr/>
            <p:nvPr/>
          </p:nvSpPr>
          <p:spPr>
            <a:xfrm>
              <a:off x="1525626" y="1856250"/>
              <a:ext cx="205345" cy="474861"/>
            </a:xfrm>
            <a:custGeom>
              <a:avLst/>
              <a:gdLst/>
              <a:ahLst/>
              <a:cxnLst/>
              <a:rect l="l" t="t" r="r" b="b"/>
              <a:pathLst>
                <a:path w="4192" h="9694" extrusionOk="0">
                  <a:moveTo>
                    <a:pt x="2465" y="0"/>
                  </a:moveTo>
                  <a:cubicBezTo>
                    <a:pt x="2257" y="0"/>
                    <a:pt x="2075" y="144"/>
                    <a:pt x="2024" y="358"/>
                  </a:cubicBezTo>
                  <a:lnTo>
                    <a:pt x="60" y="8859"/>
                  </a:lnTo>
                  <a:cubicBezTo>
                    <a:pt x="0" y="9097"/>
                    <a:pt x="155" y="9347"/>
                    <a:pt x="405" y="9395"/>
                  </a:cubicBezTo>
                  <a:lnTo>
                    <a:pt x="1631" y="9681"/>
                  </a:lnTo>
                  <a:cubicBezTo>
                    <a:pt x="1666" y="9689"/>
                    <a:pt x="1701" y="9694"/>
                    <a:pt x="1735" y="9694"/>
                  </a:cubicBezTo>
                  <a:cubicBezTo>
                    <a:pt x="1938" y="9694"/>
                    <a:pt x="2126" y="9551"/>
                    <a:pt x="2167" y="9347"/>
                  </a:cubicBezTo>
                  <a:lnTo>
                    <a:pt x="4143" y="846"/>
                  </a:lnTo>
                  <a:cubicBezTo>
                    <a:pt x="4191" y="596"/>
                    <a:pt x="4048" y="358"/>
                    <a:pt x="3798" y="299"/>
                  </a:cubicBezTo>
                  <a:lnTo>
                    <a:pt x="2572" y="13"/>
                  </a:lnTo>
                  <a:cubicBezTo>
                    <a:pt x="2536" y="4"/>
                    <a:pt x="2500" y="0"/>
                    <a:pt x="24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8"/>
            <p:cNvSpPr/>
            <p:nvPr/>
          </p:nvSpPr>
          <p:spPr>
            <a:xfrm>
              <a:off x="1575199" y="1867908"/>
              <a:ext cx="155772" cy="463202"/>
            </a:xfrm>
            <a:custGeom>
              <a:avLst/>
              <a:gdLst/>
              <a:ahLst/>
              <a:cxnLst/>
              <a:rect l="l" t="t" r="r" b="b"/>
              <a:pathLst>
                <a:path w="3180" h="9456" extrusionOk="0">
                  <a:moveTo>
                    <a:pt x="2464" y="0"/>
                  </a:moveTo>
                  <a:cubicBezTo>
                    <a:pt x="2256" y="0"/>
                    <a:pt x="2075" y="143"/>
                    <a:pt x="2024" y="346"/>
                  </a:cubicBezTo>
                  <a:lnTo>
                    <a:pt x="60" y="8859"/>
                  </a:lnTo>
                  <a:cubicBezTo>
                    <a:pt x="0" y="9097"/>
                    <a:pt x="155" y="9336"/>
                    <a:pt x="393" y="9395"/>
                  </a:cubicBezTo>
                  <a:lnTo>
                    <a:pt x="619" y="9443"/>
                  </a:lnTo>
                  <a:cubicBezTo>
                    <a:pt x="654" y="9451"/>
                    <a:pt x="689" y="9456"/>
                    <a:pt x="723" y="9456"/>
                  </a:cubicBezTo>
                  <a:cubicBezTo>
                    <a:pt x="926" y="9456"/>
                    <a:pt x="1114" y="9313"/>
                    <a:pt x="1155" y="9109"/>
                  </a:cubicBezTo>
                  <a:lnTo>
                    <a:pt x="3131" y="608"/>
                  </a:lnTo>
                  <a:cubicBezTo>
                    <a:pt x="3179" y="358"/>
                    <a:pt x="3036" y="120"/>
                    <a:pt x="2786" y="61"/>
                  </a:cubicBezTo>
                  <a:lnTo>
                    <a:pt x="2572" y="13"/>
                  </a:lnTo>
                  <a:cubicBezTo>
                    <a:pt x="2536" y="4"/>
                    <a:pt x="2499" y="0"/>
                    <a:pt x="2464"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8"/>
            <p:cNvSpPr/>
            <p:nvPr/>
          </p:nvSpPr>
          <p:spPr>
            <a:xfrm>
              <a:off x="1591707" y="1875354"/>
              <a:ext cx="217004" cy="246542"/>
            </a:xfrm>
            <a:custGeom>
              <a:avLst/>
              <a:gdLst/>
              <a:ahLst/>
              <a:cxnLst/>
              <a:rect l="l" t="t" r="r" b="b"/>
              <a:pathLst>
                <a:path w="4430" h="5033" extrusionOk="0">
                  <a:moveTo>
                    <a:pt x="1432" y="0"/>
                  </a:moveTo>
                  <a:cubicBezTo>
                    <a:pt x="947" y="0"/>
                    <a:pt x="814" y="765"/>
                    <a:pt x="1354" y="897"/>
                  </a:cubicBezTo>
                  <a:cubicBezTo>
                    <a:pt x="1310" y="886"/>
                    <a:pt x="1269" y="881"/>
                    <a:pt x="1230" y="881"/>
                  </a:cubicBezTo>
                  <a:cubicBezTo>
                    <a:pt x="745" y="881"/>
                    <a:pt x="611" y="1646"/>
                    <a:pt x="1151" y="1778"/>
                  </a:cubicBezTo>
                  <a:cubicBezTo>
                    <a:pt x="1108" y="1767"/>
                    <a:pt x="1067" y="1762"/>
                    <a:pt x="1027" y="1762"/>
                  </a:cubicBezTo>
                  <a:cubicBezTo>
                    <a:pt x="542" y="1762"/>
                    <a:pt x="409" y="2527"/>
                    <a:pt x="949" y="2659"/>
                  </a:cubicBezTo>
                  <a:cubicBezTo>
                    <a:pt x="905" y="2648"/>
                    <a:pt x="864" y="2643"/>
                    <a:pt x="825" y="2643"/>
                  </a:cubicBezTo>
                  <a:cubicBezTo>
                    <a:pt x="340" y="2643"/>
                    <a:pt x="207" y="3407"/>
                    <a:pt x="747" y="3528"/>
                  </a:cubicBezTo>
                  <a:cubicBezTo>
                    <a:pt x="706" y="3519"/>
                    <a:pt x="668" y="3515"/>
                    <a:pt x="632" y="3515"/>
                  </a:cubicBezTo>
                  <a:cubicBezTo>
                    <a:pt x="139" y="3515"/>
                    <a:pt x="1" y="4287"/>
                    <a:pt x="544" y="4409"/>
                  </a:cubicBezTo>
                  <a:lnTo>
                    <a:pt x="3187" y="5016"/>
                  </a:lnTo>
                  <a:cubicBezTo>
                    <a:pt x="3231" y="5027"/>
                    <a:pt x="3272" y="5032"/>
                    <a:pt x="3311" y="5032"/>
                  </a:cubicBezTo>
                  <a:cubicBezTo>
                    <a:pt x="3797" y="5032"/>
                    <a:pt x="3930" y="4269"/>
                    <a:pt x="3390" y="4147"/>
                  </a:cubicBezTo>
                  <a:lnTo>
                    <a:pt x="3390" y="4147"/>
                  </a:lnTo>
                  <a:cubicBezTo>
                    <a:pt x="3430" y="4156"/>
                    <a:pt x="3468" y="4161"/>
                    <a:pt x="3505" y="4161"/>
                  </a:cubicBezTo>
                  <a:cubicBezTo>
                    <a:pt x="3997" y="4161"/>
                    <a:pt x="4135" y="3388"/>
                    <a:pt x="3592" y="3266"/>
                  </a:cubicBezTo>
                  <a:lnTo>
                    <a:pt x="3592" y="3266"/>
                  </a:lnTo>
                  <a:cubicBezTo>
                    <a:pt x="3632" y="3275"/>
                    <a:pt x="3671" y="3279"/>
                    <a:pt x="3707" y="3279"/>
                  </a:cubicBezTo>
                  <a:cubicBezTo>
                    <a:pt x="4198" y="3279"/>
                    <a:pt x="4337" y="2511"/>
                    <a:pt x="3799" y="2386"/>
                  </a:cubicBezTo>
                  <a:lnTo>
                    <a:pt x="3799" y="2386"/>
                  </a:lnTo>
                  <a:cubicBezTo>
                    <a:pt x="3805" y="2387"/>
                    <a:pt x="3811" y="2388"/>
                    <a:pt x="3818" y="2388"/>
                  </a:cubicBezTo>
                  <a:cubicBezTo>
                    <a:pt x="4045" y="2388"/>
                    <a:pt x="4227" y="1562"/>
                    <a:pt x="3997" y="1504"/>
                  </a:cubicBezTo>
                  <a:lnTo>
                    <a:pt x="3997" y="1504"/>
                  </a:lnTo>
                  <a:cubicBezTo>
                    <a:pt x="4005" y="1506"/>
                    <a:pt x="4012" y="1507"/>
                    <a:pt x="4020" y="1507"/>
                  </a:cubicBezTo>
                  <a:cubicBezTo>
                    <a:pt x="4248" y="1507"/>
                    <a:pt x="4430" y="681"/>
                    <a:pt x="4199" y="623"/>
                  </a:cubicBezTo>
                  <a:lnTo>
                    <a:pt x="1556" y="16"/>
                  </a:lnTo>
                  <a:cubicBezTo>
                    <a:pt x="1513" y="5"/>
                    <a:pt x="1471" y="0"/>
                    <a:pt x="1432" y="0"/>
                  </a:cubicBezTo>
                  <a:close/>
                </a:path>
              </a:pathLst>
            </a:custGeom>
            <a:solidFill>
              <a:srgbClr val="FFE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8"/>
            <p:cNvSpPr/>
            <p:nvPr/>
          </p:nvSpPr>
          <p:spPr>
            <a:xfrm>
              <a:off x="1601799" y="1918608"/>
              <a:ext cx="212350" cy="160573"/>
            </a:xfrm>
            <a:custGeom>
              <a:avLst/>
              <a:gdLst/>
              <a:ahLst/>
              <a:cxnLst/>
              <a:rect l="l" t="t" r="r" b="b"/>
              <a:pathLst>
                <a:path w="4335" h="3278" extrusionOk="0">
                  <a:moveTo>
                    <a:pt x="1032" y="0"/>
                  </a:moveTo>
                  <a:cubicBezTo>
                    <a:pt x="540" y="0"/>
                    <a:pt x="403" y="762"/>
                    <a:pt x="945" y="895"/>
                  </a:cubicBezTo>
                  <a:lnTo>
                    <a:pt x="3589" y="1502"/>
                  </a:lnTo>
                  <a:cubicBezTo>
                    <a:pt x="3629" y="1511"/>
                    <a:pt x="3667" y="1515"/>
                    <a:pt x="3703" y="1515"/>
                  </a:cubicBezTo>
                  <a:cubicBezTo>
                    <a:pt x="4196" y="1515"/>
                    <a:pt x="4334" y="743"/>
                    <a:pt x="3791" y="621"/>
                  </a:cubicBezTo>
                  <a:lnTo>
                    <a:pt x="1148" y="14"/>
                  </a:lnTo>
                  <a:cubicBezTo>
                    <a:pt x="1107" y="5"/>
                    <a:pt x="1068" y="0"/>
                    <a:pt x="1032" y="0"/>
                  </a:cubicBezTo>
                  <a:close/>
                  <a:moveTo>
                    <a:pt x="619" y="1760"/>
                  </a:moveTo>
                  <a:cubicBezTo>
                    <a:pt x="134" y="1760"/>
                    <a:pt x="1" y="2525"/>
                    <a:pt x="541" y="2657"/>
                  </a:cubicBezTo>
                  <a:lnTo>
                    <a:pt x="3184" y="3264"/>
                  </a:lnTo>
                  <a:cubicBezTo>
                    <a:pt x="3218" y="3273"/>
                    <a:pt x="3253" y="3277"/>
                    <a:pt x="3287" y="3277"/>
                  </a:cubicBezTo>
                  <a:cubicBezTo>
                    <a:pt x="3490" y="3277"/>
                    <a:pt x="3679" y="3133"/>
                    <a:pt x="3720" y="2919"/>
                  </a:cubicBezTo>
                  <a:cubicBezTo>
                    <a:pt x="3779" y="2681"/>
                    <a:pt x="3624" y="2431"/>
                    <a:pt x="3386" y="2383"/>
                  </a:cubicBezTo>
                  <a:lnTo>
                    <a:pt x="743" y="1776"/>
                  </a:lnTo>
                  <a:cubicBezTo>
                    <a:pt x="699" y="1765"/>
                    <a:pt x="658" y="1760"/>
                    <a:pt x="619" y="1760"/>
                  </a:cubicBezTo>
                  <a:close/>
                </a:path>
              </a:pathLst>
            </a:custGeom>
            <a:solidFill>
              <a:srgbClr val="FFDE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8"/>
            <p:cNvSpPr/>
            <p:nvPr/>
          </p:nvSpPr>
          <p:spPr>
            <a:xfrm>
              <a:off x="1681743" y="1895928"/>
              <a:ext cx="142154" cy="225772"/>
            </a:xfrm>
            <a:custGeom>
              <a:avLst/>
              <a:gdLst/>
              <a:ahLst/>
              <a:cxnLst/>
              <a:rect l="l" t="t" r="r" b="b"/>
              <a:pathLst>
                <a:path w="2902" h="4609" extrusionOk="0">
                  <a:moveTo>
                    <a:pt x="1202" y="3200"/>
                  </a:moveTo>
                  <a:cubicBezTo>
                    <a:pt x="1155" y="3442"/>
                    <a:pt x="1309" y="3669"/>
                    <a:pt x="1552" y="3727"/>
                  </a:cubicBezTo>
                  <a:cubicBezTo>
                    <a:pt x="1514" y="3718"/>
                    <a:pt x="1476" y="3714"/>
                    <a:pt x="1439" y="3714"/>
                  </a:cubicBezTo>
                  <a:cubicBezTo>
                    <a:pt x="1235" y="3714"/>
                    <a:pt x="1057" y="3847"/>
                    <a:pt x="1005" y="4056"/>
                  </a:cubicBezTo>
                  <a:lnTo>
                    <a:pt x="1005" y="4056"/>
                  </a:lnTo>
                  <a:cubicBezTo>
                    <a:pt x="1061" y="3819"/>
                    <a:pt x="907" y="3572"/>
                    <a:pt x="671" y="3525"/>
                  </a:cubicBezTo>
                  <a:lnTo>
                    <a:pt x="671" y="3525"/>
                  </a:lnTo>
                  <a:cubicBezTo>
                    <a:pt x="701" y="3531"/>
                    <a:pt x="732" y="3534"/>
                    <a:pt x="763" y="3534"/>
                  </a:cubicBezTo>
                  <a:cubicBezTo>
                    <a:pt x="963" y="3534"/>
                    <a:pt x="1153" y="3406"/>
                    <a:pt x="1202" y="3200"/>
                  </a:cubicBezTo>
                  <a:close/>
                  <a:moveTo>
                    <a:pt x="1386" y="0"/>
                  </a:moveTo>
                  <a:cubicBezTo>
                    <a:pt x="1306" y="0"/>
                    <a:pt x="1224" y="23"/>
                    <a:pt x="1147" y="72"/>
                  </a:cubicBezTo>
                  <a:cubicBezTo>
                    <a:pt x="814" y="274"/>
                    <a:pt x="897" y="786"/>
                    <a:pt x="1278" y="882"/>
                  </a:cubicBezTo>
                  <a:cubicBezTo>
                    <a:pt x="1237" y="873"/>
                    <a:pt x="1198" y="868"/>
                    <a:pt x="1162" y="868"/>
                  </a:cubicBezTo>
                  <a:cubicBezTo>
                    <a:pt x="670" y="868"/>
                    <a:pt x="533" y="1630"/>
                    <a:pt x="1076" y="1763"/>
                  </a:cubicBezTo>
                  <a:cubicBezTo>
                    <a:pt x="1116" y="1772"/>
                    <a:pt x="1154" y="1776"/>
                    <a:pt x="1190" y="1776"/>
                  </a:cubicBezTo>
                  <a:cubicBezTo>
                    <a:pt x="1681" y="1776"/>
                    <a:pt x="1820" y="1010"/>
                    <a:pt x="1285" y="883"/>
                  </a:cubicBezTo>
                  <a:lnTo>
                    <a:pt x="1285" y="883"/>
                  </a:lnTo>
                  <a:cubicBezTo>
                    <a:pt x="1319" y="891"/>
                    <a:pt x="1353" y="894"/>
                    <a:pt x="1386" y="894"/>
                  </a:cubicBezTo>
                  <a:cubicBezTo>
                    <a:pt x="1581" y="894"/>
                    <a:pt x="1754" y="768"/>
                    <a:pt x="1815" y="583"/>
                  </a:cubicBezTo>
                  <a:lnTo>
                    <a:pt x="1815" y="583"/>
                  </a:lnTo>
                  <a:cubicBezTo>
                    <a:pt x="1783" y="794"/>
                    <a:pt x="1884" y="1022"/>
                    <a:pt x="2159" y="1084"/>
                  </a:cubicBezTo>
                  <a:cubicBezTo>
                    <a:pt x="2119" y="1075"/>
                    <a:pt x="2080" y="1071"/>
                    <a:pt x="2044" y="1071"/>
                  </a:cubicBezTo>
                  <a:cubicBezTo>
                    <a:pt x="1551" y="1071"/>
                    <a:pt x="1413" y="1843"/>
                    <a:pt x="1957" y="1965"/>
                  </a:cubicBezTo>
                  <a:cubicBezTo>
                    <a:pt x="1916" y="1956"/>
                    <a:pt x="1877" y="1952"/>
                    <a:pt x="1840" y="1952"/>
                  </a:cubicBezTo>
                  <a:cubicBezTo>
                    <a:pt x="1349" y="1952"/>
                    <a:pt x="1211" y="2713"/>
                    <a:pt x="1754" y="2846"/>
                  </a:cubicBezTo>
                  <a:cubicBezTo>
                    <a:pt x="1718" y="2838"/>
                    <a:pt x="1682" y="2833"/>
                    <a:pt x="1646" y="2833"/>
                  </a:cubicBezTo>
                  <a:cubicBezTo>
                    <a:pt x="1439" y="2833"/>
                    <a:pt x="1257" y="2976"/>
                    <a:pt x="1206" y="3180"/>
                  </a:cubicBezTo>
                  <a:cubicBezTo>
                    <a:pt x="1265" y="2945"/>
                    <a:pt x="1128" y="2700"/>
                    <a:pt x="885" y="2646"/>
                  </a:cubicBezTo>
                  <a:lnTo>
                    <a:pt x="885" y="2646"/>
                  </a:lnTo>
                  <a:cubicBezTo>
                    <a:pt x="914" y="2652"/>
                    <a:pt x="942" y="2654"/>
                    <a:pt x="969" y="2654"/>
                  </a:cubicBezTo>
                  <a:cubicBezTo>
                    <a:pt x="1301" y="2654"/>
                    <a:pt x="1534" y="2270"/>
                    <a:pt x="1349" y="1965"/>
                  </a:cubicBezTo>
                  <a:cubicBezTo>
                    <a:pt x="1258" y="1823"/>
                    <a:pt x="1113" y="1757"/>
                    <a:pt x="970" y="1757"/>
                  </a:cubicBezTo>
                  <a:cubicBezTo>
                    <a:pt x="777" y="1757"/>
                    <a:pt x="588" y="1877"/>
                    <a:pt x="540" y="2096"/>
                  </a:cubicBezTo>
                  <a:cubicBezTo>
                    <a:pt x="480" y="2345"/>
                    <a:pt x="622" y="2582"/>
                    <a:pt x="870" y="2643"/>
                  </a:cubicBezTo>
                  <a:lnTo>
                    <a:pt x="870" y="2643"/>
                  </a:lnTo>
                  <a:cubicBezTo>
                    <a:pt x="827" y="2633"/>
                    <a:pt x="787" y="2628"/>
                    <a:pt x="749" y="2628"/>
                  </a:cubicBezTo>
                  <a:cubicBezTo>
                    <a:pt x="264" y="2628"/>
                    <a:pt x="131" y="3393"/>
                    <a:pt x="671" y="3525"/>
                  </a:cubicBezTo>
                  <a:cubicBezTo>
                    <a:pt x="633" y="3516"/>
                    <a:pt x="596" y="3511"/>
                    <a:pt x="560" y="3511"/>
                  </a:cubicBezTo>
                  <a:cubicBezTo>
                    <a:pt x="225" y="3511"/>
                    <a:pt x="1" y="3890"/>
                    <a:pt x="194" y="4192"/>
                  </a:cubicBezTo>
                  <a:cubicBezTo>
                    <a:pt x="286" y="4334"/>
                    <a:pt x="429" y="4400"/>
                    <a:pt x="570" y="4400"/>
                  </a:cubicBezTo>
                  <a:cubicBezTo>
                    <a:pt x="761" y="4400"/>
                    <a:pt x="949" y="4279"/>
                    <a:pt x="1004" y="4061"/>
                  </a:cubicBezTo>
                  <a:lnTo>
                    <a:pt x="1004" y="4061"/>
                  </a:lnTo>
                  <a:cubicBezTo>
                    <a:pt x="940" y="4363"/>
                    <a:pt x="1179" y="4609"/>
                    <a:pt x="1444" y="4609"/>
                  </a:cubicBezTo>
                  <a:cubicBezTo>
                    <a:pt x="1524" y="4609"/>
                    <a:pt x="1606" y="4586"/>
                    <a:pt x="1683" y="4537"/>
                  </a:cubicBezTo>
                  <a:cubicBezTo>
                    <a:pt x="2016" y="4323"/>
                    <a:pt x="1933" y="3823"/>
                    <a:pt x="1552" y="3727"/>
                  </a:cubicBezTo>
                  <a:lnTo>
                    <a:pt x="1552" y="3727"/>
                  </a:lnTo>
                  <a:cubicBezTo>
                    <a:pt x="1592" y="3736"/>
                    <a:pt x="1630" y="3741"/>
                    <a:pt x="1667" y="3741"/>
                  </a:cubicBezTo>
                  <a:cubicBezTo>
                    <a:pt x="2159" y="3741"/>
                    <a:pt x="2297" y="2968"/>
                    <a:pt x="1754" y="2846"/>
                  </a:cubicBezTo>
                  <a:lnTo>
                    <a:pt x="1754" y="2846"/>
                  </a:lnTo>
                  <a:cubicBezTo>
                    <a:pt x="1794" y="2855"/>
                    <a:pt x="1833" y="2859"/>
                    <a:pt x="1869" y="2859"/>
                  </a:cubicBezTo>
                  <a:cubicBezTo>
                    <a:pt x="2362" y="2859"/>
                    <a:pt x="2500" y="2087"/>
                    <a:pt x="1957" y="1965"/>
                  </a:cubicBezTo>
                  <a:lnTo>
                    <a:pt x="1957" y="1965"/>
                  </a:lnTo>
                  <a:cubicBezTo>
                    <a:pt x="1997" y="1974"/>
                    <a:pt x="2035" y="1978"/>
                    <a:pt x="2071" y="1978"/>
                  </a:cubicBezTo>
                  <a:cubicBezTo>
                    <a:pt x="2561" y="1978"/>
                    <a:pt x="2700" y="1217"/>
                    <a:pt x="2170" y="1087"/>
                  </a:cubicBezTo>
                  <a:lnTo>
                    <a:pt x="2170" y="1087"/>
                  </a:lnTo>
                  <a:cubicBezTo>
                    <a:pt x="2210" y="1096"/>
                    <a:pt x="2247" y="1100"/>
                    <a:pt x="2283" y="1100"/>
                  </a:cubicBezTo>
                  <a:cubicBezTo>
                    <a:pt x="2768" y="1100"/>
                    <a:pt x="2901" y="335"/>
                    <a:pt x="2361" y="203"/>
                  </a:cubicBezTo>
                  <a:cubicBezTo>
                    <a:pt x="2321" y="194"/>
                    <a:pt x="2283" y="190"/>
                    <a:pt x="2246" y="190"/>
                  </a:cubicBezTo>
                  <a:cubicBezTo>
                    <a:pt x="2033" y="190"/>
                    <a:pt x="1886" y="335"/>
                    <a:pt x="1832" y="510"/>
                  </a:cubicBezTo>
                  <a:lnTo>
                    <a:pt x="1832" y="510"/>
                  </a:lnTo>
                  <a:cubicBezTo>
                    <a:pt x="1831" y="522"/>
                    <a:pt x="1828" y="535"/>
                    <a:pt x="1826" y="548"/>
                  </a:cubicBezTo>
                  <a:cubicBezTo>
                    <a:pt x="1823" y="560"/>
                    <a:pt x="1819" y="572"/>
                    <a:pt x="1815" y="583"/>
                  </a:cubicBezTo>
                  <a:lnTo>
                    <a:pt x="1815" y="583"/>
                  </a:lnTo>
                  <a:cubicBezTo>
                    <a:pt x="1819" y="558"/>
                    <a:pt x="1825" y="534"/>
                    <a:pt x="1832" y="510"/>
                  </a:cubicBezTo>
                  <a:lnTo>
                    <a:pt x="1832" y="510"/>
                  </a:lnTo>
                  <a:cubicBezTo>
                    <a:pt x="1869" y="225"/>
                    <a:pt x="1640" y="0"/>
                    <a:pt x="1386"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8"/>
            <p:cNvSpPr/>
            <p:nvPr/>
          </p:nvSpPr>
          <p:spPr>
            <a:xfrm>
              <a:off x="1638734" y="1885984"/>
              <a:ext cx="92435" cy="215926"/>
            </a:xfrm>
            <a:custGeom>
              <a:avLst/>
              <a:gdLst/>
              <a:ahLst/>
              <a:cxnLst/>
              <a:rect l="l" t="t" r="r" b="b"/>
              <a:pathLst>
                <a:path w="1887" h="4408" extrusionOk="0">
                  <a:moveTo>
                    <a:pt x="1383" y="1"/>
                  </a:moveTo>
                  <a:cubicBezTo>
                    <a:pt x="1303" y="1"/>
                    <a:pt x="1221" y="23"/>
                    <a:pt x="1144" y="73"/>
                  </a:cubicBezTo>
                  <a:cubicBezTo>
                    <a:pt x="811" y="275"/>
                    <a:pt x="894" y="787"/>
                    <a:pt x="1275" y="882"/>
                  </a:cubicBezTo>
                  <a:cubicBezTo>
                    <a:pt x="1311" y="891"/>
                    <a:pt x="1347" y="895"/>
                    <a:pt x="1383" y="895"/>
                  </a:cubicBezTo>
                  <a:cubicBezTo>
                    <a:pt x="1590" y="895"/>
                    <a:pt x="1772" y="752"/>
                    <a:pt x="1823" y="549"/>
                  </a:cubicBezTo>
                  <a:cubicBezTo>
                    <a:pt x="1887" y="247"/>
                    <a:pt x="1648" y="1"/>
                    <a:pt x="1383" y="1"/>
                  </a:cubicBezTo>
                  <a:close/>
                  <a:moveTo>
                    <a:pt x="1181" y="882"/>
                  </a:moveTo>
                  <a:cubicBezTo>
                    <a:pt x="1101" y="882"/>
                    <a:pt x="1019" y="904"/>
                    <a:pt x="941" y="954"/>
                  </a:cubicBezTo>
                  <a:cubicBezTo>
                    <a:pt x="608" y="1156"/>
                    <a:pt x="691" y="1668"/>
                    <a:pt x="1072" y="1763"/>
                  </a:cubicBezTo>
                  <a:cubicBezTo>
                    <a:pt x="1109" y="1772"/>
                    <a:pt x="1145" y="1776"/>
                    <a:pt x="1180" y="1776"/>
                  </a:cubicBezTo>
                  <a:cubicBezTo>
                    <a:pt x="1388" y="1776"/>
                    <a:pt x="1569" y="1632"/>
                    <a:pt x="1620" y="1418"/>
                  </a:cubicBezTo>
                  <a:cubicBezTo>
                    <a:pt x="1684" y="1125"/>
                    <a:pt x="1446" y="882"/>
                    <a:pt x="1181" y="882"/>
                  </a:cubicBezTo>
                  <a:close/>
                  <a:moveTo>
                    <a:pt x="970" y="1757"/>
                  </a:moveTo>
                  <a:cubicBezTo>
                    <a:pt x="893" y="1757"/>
                    <a:pt x="813" y="1778"/>
                    <a:pt x="739" y="1823"/>
                  </a:cubicBezTo>
                  <a:cubicBezTo>
                    <a:pt x="406" y="2037"/>
                    <a:pt x="489" y="2549"/>
                    <a:pt x="870" y="2644"/>
                  </a:cubicBezTo>
                  <a:cubicBezTo>
                    <a:pt x="906" y="2653"/>
                    <a:pt x="942" y="2657"/>
                    <a:pt x="977" y="2657"/>
                  </a:cubicBezTo>
                  <a:cubicBezTo>
                    <a:pt x="1185" y="2657"/>
                    <a:pt x="1367" y="2513"/>
                    <a:pt x="1418" y="2299"/>
                  </a:cubicBezTo>
                  <a:cubicBezTo>
                    <a:pt x="1482" y="2003"/>
                    <a:pt x="1238" y="1757"/>
                    <a:pt x="970" y="1757"/>
                  </a:cubicBezTo>
                  <a:close/>
                  <a:moveTo>
                    <a:pt x="767" y="2639"/>
                  </a:moveTo>
                  <a:cubicBezTo>
                    <a:pt x="690" y="2639"/>
                    <a:pt x="611" y="2659"/>
                    <a:pt x="537" y="2704"/>
                  </a:cubicBezTo>
                  <a:cubicBezTo>
                    <a:pt x="203" y="2918"/>
                    <a:pt x="287" y="3430"/>
                    <a:pt x="668" y="3514"/>
                  </a:cubicBezTo>
                  <a:cubicBezTo>
                    <a:pt x="704" y="3523"/>
                    <a:pt x="741" y="3527"/>
                    <a:pt x="777" y="3527"/>
                  </a:cubicBezTo>
                  <a:cubicBezTo>
                    <a:pt x="978" y="3527"/>
                    <a:pt x="1165" y="3392"/>
                    <a:pt x="1215" y="3180"/>
                  </a:cubicBezTo>
                  <a:cubicBezTo>
                    <a:pt x="1280" y="2884"/>
                    <a:pt x="1036" y="2639"/>
                    <a:pt x="767" y="2639"/>
                  </a:cubicBezTo>
                  <a:close/>
                  <a:moveTo>
                    <a:pt x="569" y="3515"/>
                  </a:moveTo>
                  <a:cubicBezTo>
                    <a:pt x="490" y="3515"/>
                    <a:pt x="410" y="3536"/>
                    <a:pt x="334" y="3585"/>
                  </a:cubicBezTo>
                  <a:cubicBezTo>
                    <a:pt x="1" y="3799"/>
                    <a:pt x="84" y="4311"/>
                    <a:pt x="465" y="4395"/>
                  </a:cubicBezTo>
                  <a:cubicBezTo>
                    <a:pt x="500" y="4403"/>
                    <a:pt x="535" y="4407"/>
                    <a:pt x="569" y="4407"/>
                  </a:cubicBezTo>
                  <a:cubicBezTo>
                    <a:pt x="772" y="4407"/>
                    <a:pt x="960" y="4265"/>
                    <a:pt x="1001" y="4061"/>
                  </a:cubicBezTo>
                  <a:cubicBezTo>
                    <a:pt x="1075" y="3767"/>
                    <a:pt x="835" y="3515"/>
                    <a:pt x="569" y="3515"/>
                  </a:cubicBezTo>
                  <a:close/>
                </a:path>
              </a:pathLst>
            </a:custGeom>
            <a:solidFill>
              <a:srgbClr val="FCF2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8"/>
            <p:cNvSpPr/>
            <p:nvPr/>
          </p:nvSpPr>
          <p:spPr>
            <a:xfrm>
              <a:off x="1249152" y="1870798"/>
              <a:ext cx="241496" cy="469962"/>
            </a:xfrm>
            <a:custGeom>
              <a:avLst/>
              <a:gdLst/>
              <a:ahLst/>
              <a:cxnLst/>
              <a:rect l="l" t="t" r="r" b="b"/>
              <a:pathLst>
                <a:path w="4930" h="9594" extrusionOk="0">
                  <a:moveTo>
                    <a:pt x="1719" y="0"/>
                  </a:moveTo>
                  <a:cubicBezTo>
                    <a:pt x="1670" y="0"/>
                    <a:pt x="1621" y="8"/>
                    <a:pt x="1572" y="25"/>
                  </a:cubicBezTo>
                  <a:lnTo>
                    <a:pt x="370" y="418"/>
                  </a:lnTo>
                  <a:cubicBezTo>
                    <a:pt x="131" y="490"/>
                    <a:pt x="1" y="752"/>
                    <a:pt x="84" y="990"/>
                  </a:cubicBezTo>
                  <a:lnTo>
                    <a:pt x="2798" y="9277"/>
                  </a:lnTo>
                  <a:cubicBezTo>
                    <a:pt x="2857" y="9471"/>
                    <a:pt x="3034" y="9594"/>
                    <a:pt x="3226" y="9594"/>
                  </a:cubicBezTo>
                  <a:cubicBezTo>
                    <a:pt x="3270" y="9594"/>
                    <a:pt x="3314" y="9587"/>
                    <a:pt x="3358" y="9574"/>
                  </a:cubicBezTo>
                  <a:lnTo>
                    <a:pt x="4561" y="9181"/>
                  </a:lnTo>
                  <a:cubicBezTo>
                    <a:pt x="4799" y="9098"/>
                    <a:pt x="4930" y="8848"/>
                    <a:pt x="4846" y="8610"/>
                  </a:cubicBezTo>
                  <a:lnTo>
                    <a:pt x="2144" y="311"/>
                  </a:lnTo>
                  <a:cubicBezTo>
                    <a:pt x="2077" y="122"/>
                    <a:pt x="1906" y="0"/>
                    <a:pt x="17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8"/>
            <p:cNvSpPr/>
            <p:nvPr/>
          </p:nvSpPr>
          <p:spPr>
            <a:xfrm>
              <a:off x="1288242" y="1870798"/>
              <a:ext cx="202406" cy="457177"/>
            </a:xfrm>
            <a:custGeom>
              <a:avLst/>
              <a:gdLst/>
              <a:ahLst/>
              <a:cxnLst/>
              <a:rect l="l" t="t" r="r" b="b"/>
              <a:pathLst>
                <a:path w="4132" h="9333" extrusionOk="0">
                  <a:moveTo>
                    <a:pt x="921" y="0"/>
                  </a:moveTo>
                  <a:cubicBezTo>
                    <a:pt x="872" y="0"/>
                    <a:pt x="823" y="8"/>
                    <a:pt x="774" y="25"/>
                  </a:cubicBezTo>
                  <a:lnTo>
                    <a:pt x="369" y="156"/>
                  </a:lnTo>
                  <a:cubicBezTo>
                    <a:pt x="131" y="228"/>
                    <a:pt x="0" y="490"/>
                    <a:pt x="84" y="728"/>
                  </a:cubicBezTo>
                  <a:lnTo>
                    <a:pt x="2786" y="9027"/>
                  </a:lnTo>
                  <a:cubicBezTo>
                    <a:pt x="2853" y="9218"/>
                    <a:pt x="3029" y="9333"/>
                    <a:pt x="3219" y="9333"/>
                  </a:cubicBezTo>
                  <a:cubicBezTo>
                    <a:pt x="3265" y="9333"/>
                    <a:pt x="3311" y="9326"/>
                    <a:pt x="3358" y="9312"/>
                  </a:cubicBezTo>
                  <a:lnTo>
                    <a:pt x="3763" y="9181"/>
                  </a:lnTo>
                  <a:cubicBezTo>
                    <a:pt x="4001" y="9098"/>
                    <a:pt x="4132" y="8848"/>
                    <a:pt x="4060" y="8610"/>
                  </a:cubicBezTo>
                  <a:lnTo>
                    <a:pt x="1346" y="311"/>
                  </a:lnTo>
                  <a:cubicBezTo>
                    <a:pt x="1279" y="122"/>
                    <a:pt x="1108" y="0"/>
                    <a:pt x="921"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8"/>
            <p:cNvSpPr/>
            <p:nvPr/>
          </p:nvSpPr>
          <p:spPr>
            <a:xfrm>
              <a:off x="1265758" y="1857768"/>
              <a:ext cx="246052" cy="253008"/>
            </a:xfrm>
            <a:custGeom>
              <a:avLst/>
              <a:gdLst/>
              <a:ahLst/>
              <a:cxnLst/>
              <a:rect l="l" t="t" r="r" b="b"/>
              <a:pathLst>
                <a:path w="5023" h="5165" extrusionOk="0">
                  <a:moveTo>
                    <a:pt x="3134" y="0"/>
                  </a:moveTo>
                  <a:cubicBezTo>
                    <a:pt x="3123" y="0"/>
                    <a:pt x="3113" y="2"/>
                    <a:pt x="3102" y="6"/>
                  </a:cubicBezTo>
                  <a:lnTo>
                    <a:pt x="519" y="851"/>
                  </a:lnTo>
                  <a:cubicBezTo>
                    <a:pt x="1" y="1013"/>
                    <a:pt x="187" y="1733"/>
                    <a:pt x="652" y="1733"/>
                  </a:cubicBezTo>
                  <a:cubicBezTo>
                    <a:pt x="700" y="1733"/>
                    <a:pt x="751" y="1725"/>
                    <a:pt x="804" y="1708"/>
                  </a:cubicBezTo>
                  <a:lnTo>
                    <a:pt x="804" y="1708"/>
                  </a:lnTo>
                  <a:cubicBezTo>
                    <a:pt x="286" y="1870"/>
                    <a:pt x="473" y="2590"/>
                    <a:pt x="938" y="2590"/>
                  </a:cubicBezTo>
                  <a:cubicBezTo>
                    <a:pt x="986" y="2590"/>
                    <a:pt x="1037" y="2582"/>
                    <a:pt x="1090" y="2566"/>
                  </a:cubicBezTo>
                  <a:lnTo>
                    <a:pt x="1090" y="2566"/>
                  </a:lnTo>
                  <a:cubicBezTo>
                    <a:pt x="575" y="2727"/>
                    <a:pt x="747" y="3450"/>
                    <a:pt x="1206" y="3450"/>
                  </a:cubicBezTo>
                  <a:cubicBezTo>
                    <a:pt x="1255" y="3450"/>
                    <a:pt x="1308" y="3441"/>
                    <a:pt x="1364" y="3423"/>
                  </a:cubicBezTo>
                  <a:lnTo>
                    <a:pt x="1364" y="3423"/>
                  </a:lnTo>
                  <a:cubicBezTo>
                    <a:pt x="849" y="3595"/>
                    <a:pt x="1030" y="4307"/>
                    <a:pt x="1489" y="4307"/>
                  </a:cubicBezTo>
                  <a:cubicBezTo>
                    <a:pt x="1540" y="4307"/>
                    <a:pt x="1593" y="4299"/>
                    <a:pt x="1650" y="4280"/>
                  </a:cubicBezTo>
                  <a:lnTo>
                    <a:pt x="1650" y="4280"/>
                  </a:lnTo>
                  <a:cubicBezTo>
                    <a:pt x="1135" y="4452"/>
                    <a:pt x="1306" y="5165"/>
                    <a:pt x="1763" y="5165"/>
                  </a:cubicBezTo>
                  <a:cubicBezTo>
                    <a:pt x="1814" y="5165"/>
                    <a:pt x="1867" y="5156"/>
                    <a:pt x="1924" y="5137"/>
                  </a:cubicBezTo>
                  <a:lnTo>
                    <a:pt x="4507" y="4292"/>
                  </a:lnTo>
                  <a:cubicBezTo>
                    <a:pt x="5023" y="4131"/>
                    <a:pt x="4841" y="3408"/>
                    <a:pt x="4381" y="3408"/>
                  </a:cubicBezTo>
                  <a:cubicBezTo>
                    <a:pt x="4331" y="3408"/>
                    <a:pt x="4277" y="3416"/>
                    <a:pt x="4222" y="3435"/>
                  </a:cubicBezTo>
                  <a:cubicBezTo>
                    <a:pt x="4737" y="3263"/>
                    <a:pt x="4555" y="2550"/>
                    <a:pt x="4096" y="2550"/>
                  </a:cubicBezTo>
                  <a:cubicBezTo>
                    <a:pt x="4046" y="2550"/>
                    <a:pt x="3992" y="2559"/>
                    <a:pt x="3936" y="2577"/>
                  </a:cubicBezTo>
                  <a:cubicBezTo>
                    <a:pt x="4451" y="2406"/>
                    <a:pt x="4279" y="1693"/>
                    <a:pt x="3822" y="1693"/>
                  </a:cubicBezTo>
                  <a:cubicBezTo>
                    <a:pt x="3772" y="1693"/>
                    <a:pt x="3719" y="1701"/>
                    <a:pt x="3662" y="1720"/>
                  </a:cubicBezTo>
                  <a:cubicBezTo>
                    <a:pt x="4177" y="1549"/>
                    <a:pt x="3996" y="836"/>
                    <a:pt x="3537" y="836"/>
                  </a:cubicBezTo>
                  <a:cubicBezTo>
                    <a:pt x="3488" y="836"/>
                    <a:pt x="3436" y="844"/>
                    <a:pt x="3381" y="861"/>
                  </a:cubicBezTo>
                  <a:lnTo>
                    <a:pt x="3381" y="861"/>
                  </a:lnTo>
                  <a:cubicBezTo>
                    <a:pt x="3600" y="783"/>
                    <a:pt x="3352" y="0"/>
                    <a:pt x="3134" y="0"/>
                  </a:cubicBezTo>
                  <a:close/>
                </a:path>
              </a:pathLst>
            </a:custGeom>
            <a:solidFill>
              <a:srgbClr val="ADEB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8"/>
            <p:cNvSpPr/>
            <p:nvPr/>
          </p:nvSpPr>
          <p:spPr>
            <a:xfrm>
              <a:off x="1279915" y="1898230"/>
              <a:ext cx="210733" cy="169831"/>
            </a:xfrm>
            <a:custGeom>
              <a:avLst/>
              <a:gdLst/>
              <a:ahLst/>
              <a:cxnLst/>
              <a:rect l="l" t="t" r="r" b="b"/>
              <a:pathLst>
                <a:path w="4302" h="3467" extrusionOk="0">
                  <a:moveTo>
                    <a:pt x="3239" y="1"/>
                  </a:moveTo>
                  <a:cubicBezTo>
                    <a:pt x="3192" y="1"/>
                    <a:pt x="3141" y="8"/>
                    <a:pt x="3087" y="25"/>
                  </a:cubicBezTo>
                  <a:lnTo>
                    <a:pt x="516" y="870"/>
                  </a:lnTo>
                  <a:cubicBezTo>
                    <a:pt x="1" y="1042"/>
                    <a:pt x="182" y="1755"/>
                    <a:pt x="641" y="1755"/>
                  </a:cubicBezTo>
                  <a:cubicBezTo>
                    <a:pt x="691" y="1755"/>
                    <a:pt x="745" y="1746"/>
                    <a:pt x="801" y="1728"/>
                  </a:cubicBezTo>
                  <a:lnTo>
                    <a:pt x="3373" y="882"/>
                  </a:lnTo>
                  <a:cubicBezTo>
                    <a:pt x="3891" y="720"/>
                    <a:pt x="3705" y="1"/>
                    <a:pt x="3239" y="1"/>
                  </a:cubicBezTo>
                  <a:close/>
                  <a:moveTo>
                    <a:pt x="3794" y="1714"/>
                  </a:moveTo>
                  <a:cubicBezTo>
                    <a:pt x="3745" y="1714"/>
                    <a:pt x="3696" y="1722"/>
                    <a:pt x="3647" y="1740"/>
                  </a:cubicBezTo>
                  <a:lnTo>
                    <a:pt x="1075" y="2585"/>
                  </a:lnTo>
                  <a:cubicBezTo>
                    <a:pt x="557" y="2747"/>
                    <a:pt x="743" y="3466"/>
                    <a:pt x="1209" y="3466"/>
                  </a:cubicBezTo>
                  <a:cubicBezTo>
                    <a:pt x="1257" y="3466"/>
                    <a:pt x="1307" y="3459"/>
                    <a:pt x="1361" y="3442"/>
                  </a:cubicBezTo>
                  <a:lnTo>
                    <a:pt x="3933" y="2597"/>
                  </a:lnTo>
                  <a:cubicBezTo>
                    <a:pt x="4171" y="2525"/>
                    <a:pt x="4302" y="2263"/>
                    <a:pt x="4218" y="2025"/>
                  </a:cubicBezTo>
                  <a:cubicBezTo>
                    <a:pt x="4162" y="1836"/>
                    <a:pt x="3984" y="1714"/>
                    <a:pt x="3794" y="1714"/>
                  </a:cubicBezTo>
                  <a:close/>
                </a:path>
              </a:pathLst>
            </a:custGeom>
            <a:solidFill>
              <a:srgbClr val="93E2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8"/>
            <p:cNvSpPr/>
            <p:nvPr/>
          </p:nvSpPr>
          <p:spPr>
            <a:xfrm>
              <a:off x="1356920" y="1856739"/>
              <a:ext cx="148376" cy="225380"/>
            </a:xfrm>
            <a:custGeom>
              <a:avLst/>
              <a:gdLst/>
              <a:ahLst/>
              <a:cxnLst/>
              <a:rect l="l" t="t" r="r" b="b"/>
              <a:pathLst>
                <a:path w="3029" h="4601" extrusionOk="0">
                  <a:moveTo>
                    <a:pt x="1370" y="1"/>
                  </a:moveTo>
                  <a:cubicBezTo>
                    <a:pt x="1086" y="1"/>
                    <a:pt x="847" y="278"/>
                    <a:pt x="944" y="586"/>
                  </a:cubicBezTo>
                  <a:cubicBezTo>
                    <a:pt x="1010" y="776"/>
                    <a:pt x="1182" y="897"/>
                    <a:pt x="1369" y="897"/>
                  </a:cubicBezTo>
                  <a:cubicBezTo>
                    <a:pt x="1417" y="897"/>
                    <a:pt x="1466" y="889"/>
                    <a:pt x="1515" y="872"/>
                  </a:cubicBezTo>
                  <a:lnTo>
                    <a:pt x="1515" y="872"/>
                  </a:lnTo>
                  <a:cubicBezTo>
                    <a:pt x="1279" y="955"/>
                    <a:pt x="1149" y="1201"/>
                    <a:pt x="1227" y="1437"/>
                  </a:cubicBezTo>
                  <a:lnTo>
                    <a:pt x="1227" y="1437"/>
                  </a:lnTo>
                  <a:cubicBezTo>
                    <a:pt x="1228" y="1439"/>
                    <a:pt x="1229" y="1441"/>
                    <a:pt x="1230" y="1444"/>
                  </a:cubicBezTo>
                  <a:cubicBezTo>
                    <a:pt x="1229" y="1441"/>
                    <a:pt x="1228" y="1439"/>
                    <a:pt x="1227" y="1437"/>
                  </a:cubicBezTo>
                  <a:lnTo>
                    <a:pt x="1227" y="1437"/>
                  </a:lnTo>
                  <a:cubicBezTo>
                    <a:pt x="1168" y="1268"/>
                    <a:pt x="1020" y="1130"/>
                    <a:pt x="819" y="1130"/>
                  </a:cubicBezTo>
                  <a:cubicBezTo>
                    <a:pt x="771" y="1130"/>
                    <a:pt x="721" y="1138"/>
                    <a:pt x="668" y="1155"/>
                  </a:cubicBezTo>
                  <a:lnTo>
                    <a:pt x="668" y="1155"/>
                  </a:lnTo>
                  <a:cubicBezTo>
                    <a:pt x="1040" y="1030"/>
                    <a:pt x="1072" y="525"/>
                    <a:pt x="729" y="336"/>
                  </a:cubicBezTo>
                  <a:cubicBezTo>
                    <a:pt x="660" y="301"/>
                    <a:pt x="589" y="286"/>
                    <a:pt x="520" y="286"/>
                  </a:cubicBezTo>
                  <a:cubicBezTo>
                    <a:pt x="238" y="286"/>
                    <a:pt x="0" y="554"/>
                    <a:pt x="87" y="860"/>
                  </a:cubicBezTo>
                  <a:cubicBezTo>
                    <a:pt x="144" y="1052"/>
                    <a:pt x="325" y="1182"/>
                    <a:pt x="517" y="1182"/>
                  </a:cubicBezTo>
                  <a:cubicBezTo>
                    <a:pt x="562" y="1182"/>
                    <a:pt x="607" y="1175"/>
                    <a:pt x="651" y="1160"/>
                  </a:cubicBezTo>
                  <a:lnTo>
                    <a:pt x="651" y="1160"/>
                  </a:lnTo>
                  <a:cubicBezTo>
                    <a:pt x="145" y="1336"/>
                    <a:pt x="326" y="2042"/>
                    <a:pt x="783" y="2042"/>
                  </a:cubicBezTo>
                  <a:cubicBezTo>
                    <a:pt x="833" y="2042"/>
                    <a:pt x="887" y="2034"/>
                    <a:pt x="944" y="2015"/>
                  </a:cubicBezTo>
                  <a:lnTo>
                    <a:pt x="944" y="2015"/>
                  </a:lnTo>
                  <a:cubicBezTo>
                    <a:pt x="429" y="2187"/>
                    <a:pt x="600" y="2900"/>
                    <a:pt x="1057" y="2900"/>
                  </a:cubicBezTo>
                  <a:cubicBezTo>
                    <a:pt x="1107" y="2900"/>
                    <a:pt x="1161" y="2891"/>
                    <a:pt x="1218" y="2872"/>
                  </a:cubicBezTo>
                  <a:lnTo>
                    <a:pt x="1218" y="2872"/>
                  </a:lnTo>
                  <a:cubicBezTo>
                    <a:pt x="849" y="3003"/>
                    <a:pt x="813" y="3515"/>
                    <a:pt x="1158" y="3694"/>
                  </a:cubicBezTo>
                  <a:cubicBezTo>
                    <a:pt x="1226" y="3728"/>
                    <a:pt x="1296" y="3743"/>
                    <a:pt x="1363" y="3743"/>
                  </a:cubicBezTo>
                  <a:cubicBezTo>
                    <a:pt x="1645" y="3743"/>
                    <a:pt x="1883" y="3469"/>
                    <a:pt x="1791" y="3163"/>
                  </a:cubicBezTo>
                  <a:lnTo>
                    <a:pt x="1791" y="3163"/>
                  </a:lnTo>
                  <a:cubicBezTo>
                    <a:pt x="1851" y="3354"/>
                    <a:pt x="2034" y="3475"/>
                    <a:pt x="2228" y="3475"/>
                  </a:cubicBezTo>
                  <a:cubicBezTo>
                    <a:pt x="2272" y="3475"/>
                    <a:pt x="2317" y="3469"/>
                    <a:pt x="2361" y="3456"/>
                  </a:cubicBezTo>
                  <a:lnTo>
                    <a:pt x="2361" y="3456"/>
                  </a:lnTo>
                  <a:cubicBezTo>
                    <a:pt x="1980" y="3575"/>
                    <a:pt x="1944" y="4087"/>
                    <a:pt x="2301" y="4265"/>
                  </a:cubicBezTo>
                  <a:cubicBezTo>
                    <a:pt x="2369" y="4300"/>
                    <a:pt x="2439" y="4315"/>
                    <a:pt x="2506" y="4315"/>
                  </a:cubicBezTo>
                  <a:cubicBezTo>
                    <a:pt x="2790" y="4315"/>
                    <a:pt x="3028" y="4040"/>
                    <a:pt x="2932" y="3741"/>
                  </a:cubicBezTo>
                  <a:cubicBezTo>
                    <a:pt x="2866" y="3552"/>
                    <a:pt x="2694" y="3431"/>
                    <a:pt x="2507" y="3431"/>
                  </a:cubicBezTo>
                  <a:cubicBezTo>
                    <a:pt x="2459" y="3431"/>
                    <a:pt x="2409" y="3439"/>
                    <a:pt x="2361" y="3456"/>
                  </a:cubicBezTo>
                  <a:cubicBezTo>
                    <a:pt x="2730" y="3325"/>
                    <a:pt x="2765" y="2813"/>
                    <a:pt x="2420" y="2634"/>
                  </a:cubicBezTo>
                  <a:cubicBezTo>
                    <a:pt x="2350" y="2597"/>
                    <a:pt x="2279" y="2580"/>
                    <a:pt x="2210" y="2580"/>
                  </a:cubicBezTo>
                  <a:cubicBezTo>
                    <a:pt x="1931" y="2580"/>
                    <a:pt x="1698" y="2856"/>
                    <a:pt x="1786" y="3149"/>
                  </a:cubicBezTo>
                  <a:lnTo>
                    <a:pt x="1786" y="3149"/>
                  </a:lnTo>
                  <a:cubicBezTo>
                    <a:pt x="1727" y="2965"/>
                    <a:pt x="1552" y="2847"/>
                    <a:pt x="1365" y="2847"/>
                  </a:cubicBezTo>
                  <a:cubicBezTo>
                    <a:pt x="1323" y="2847"/>
                    <a:pt x="1279" y="2853"/>
                    <a:pt x="1237" y="2866"/>
                  </a:cubicBezTo>
                  <a:lnTo>
                    <a:pt x="1237" y="2866"/>
                  </a:lnTo>
                  <a:cubicBezTo>
                    <a:pt x="1463" y="2787"/>
                    <a:pt x="1585" y="2533"/>
                    <a:pt x="1515" y="2301"/>
                  </a:cubicBezTo>
                  <a:lnTo>
                    <a:pt x="1515" y="2301"/>
                  </a:lnTo>
                  <a:cubicBezTo>
                    <a:pt x="1579" y="2504"/>
                    <a:pt x="1753" y="2609"/>
                    <a:pt x="1930" y="2609"/>
                  </a:cubicBezTo>
                  <a:cubicBezTo>
                    <a:pt x="2085" y="2609"/>
                    <a:pt x="2241" y="2527"/>
                    <a:pt x="2325" y="2360"/>
                  </a:cubicBezTo>
                  <a:cubicBezTo>
                    <a:pt x="2481" y="2048"/>
                    <a:pt x="2245" y="1708"/>
                    <a:pt x="1936" y="1708"/>
                  </a:cubicBezTo>
                  <a:cubicBezTo>
                    <a:pt x="1892" y="1708"/>
                    <a:pt x="1847" y="1714"/>
                    <a:pt x="1801" y="1729"/>
                  </a:cubicBezTo>
                  <a:cubicBezTo>
                    <a:pt x="1563" y="1813"/>
                    <a:pt x="1432" y="2063"/>
                    <a:pt x="1515" y="2301"/>
                  </a:cubicBezTo>
                  <a:cubicBezTo>
                    <a:pt x="1449" y="2111"/>
                    <a:pt x="1277" y="1990"/>
                    <a:pt x="1090" y="1990"/>
                  </a:cubicBezTo>
                  <a:cubicBezTo>
                    <a:pt x="1044" y="1990"/>
                    <a:pt x="998" y="1997"/>
                    <a:pt x="951" y="2013"/>
                  </a:cubicBezTo>
                  <a:lnTo>
                    <a:pt x="951" y="2013"/>
                  </a:lnTo>
                  <a:cubicBezTo>
                    <a:pt x="1231" y="1915"/>
                    <a:pt x="1300" y="1656"/>
                    <a:pt x="1230" y="1444"/>
                  </a:cubicBezTo>
                  <a:lnTo>
                    <a:pt x="1230" y="1444"/>
                  </a:lnTo>
                  <a:cubicBezTo>
                    <a:pt x="1299" y="1646"/>
                    <a:pt x="1477" y="1751"/>
                    <a:pt x="1655" y="1751"/>
                  </a:cubicBezTo>
                  <a:cubicBezTo>
                    <a:pt x="1811" y="1751"/>
                    <a:pt x="1967" y="1670"/>
                    <a:pt x="2051" y="1503"/>
                  </a:cubicBezTo>
                  <a:cubicBezTo>
                    <a:pt x="2207" y="1190"/>
                    <a:pt x="1971" y="850"/>
                    <a:pt x="1655" y="850"/>
                  </a:cubicBezTo>
                  <a:cubicBezTo>
                    <a:pt x="1609" y="850"/>
                    <a:pt x="1563" y="857"/>
                    <a:pt x="1515" y="872"/>
                  </a:cubicBezTo>
                  <a:cubicBezTo>
                    <a:pt x="1896" y="753"/>
                    <a:pt x="1932" y="229"/>
                    <a:pt x="1575" y="51"/>
                  </a:cubicBezTo>
                  <a:cubicBezTo>
                    <a:pt x="1507" y="16"/>
                    <a:pt x="1437" y="1"/>
                    <a:pt x="1370" y="1"/>
                  </a:cubicBezTo>
                  <a:close/>
                  <a:moveTo>
                    <a:pt x="1650" y="3704"/>
                  </a:moveTo>
                  <a:cubicBezTo>
                    <a:pt x="1601" y="3704"/>
                    <a:pt x="1552" y="3712"/>
                    <a:pt x="1503" y="3730"/>
                  </a:cubicBezTo>
                  <a:cubicBezTo>
                    <a:pt x="1122" y="3861"/>
                    <a:pt x="1087" y="4372"/>
                    <a:pt x="1444" y="4551"/>
                  </a:cubicBezTo>
                  <a:cubicBezTo>
                    <a:pt x="1512" y="4585"/>
                    <a:pt x="1582" y="4601"/>
                    <a:pt x="1649" y="4601"/>
                  </a:cubicBezTo>
                  <a:cubicBezTo>
                    <a:pt x="1932" y="4601"/>
                    <a:pt x="2171" y="4324"/>
                    <a:pt x="2075" y="4015"/>
                  </a:cubicBezTo>
                  <a:cubicBezTo>
                    <a:pt x="2009" y="3826"/>
                    <a:pt x="1837" y="3704"/>
                    <a:pt x="1650" y="3704"/>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8"/>
            <p:cNvSpPr/>
            <p:nvPr/>
          </p:nvSpPr>
          <p:spPr>
            <a:xfrm>
              <a:off x="1320328" y="2274441"/>
              <a:ext cx="379144" cy="159887"/>
            </a:xfrm>
            <a:custGeom>
              <a:avLst/>
              <a:gdLst/>
              <a:ahLst/>
              <a:cxnLst/>
              <a:rect l="l" t="t" r="r" b="b"/>
              <a:pathLst>
                <a:path w="7740" h="3264" extrusionOk="0">
                  <a:moveTo>
                    <a:pt x="453" y="1"/>
                  </a:moveTo>
                  <a:cubicBezTo>
                    <a:pt x="202" y="1"/>
                    <a:pt x="0" y="191"/>
                    <a:pt x="0" y="441"/>
                  </a:cubicBezTo>
                  <a:lnTo>
                    <a:pt x="0" y="2727"/>
                  </a:lnTo>
                  <a:cubicBezTo>
                    <a:pt x="0" y="2906"/>
                    <a:pt x="12" y="3084"/>
                    <a:pt x="12" y="3263"/>
                  </a:cubicBezTo>
                  <a:lnTo>
                    <a:pt x="7715" y="3263"/>
                  </a:lnTo>
                  <a:cubicBezTo>
                    <a:pt x="7739" y="3049"/>
                    <a:pt x="7739" y="2823"/>
                    <a:pt x="7739" y="2596"/>
                  </a:cubicBezTo>
                  <a:lnTo>
                    <a:pt x="7739" y="441"/>
                  </a:lnTo>
                  <a:cubicBezTo>
                    <a:pt x="7739" y="191"/>
                    <a:pt x="7537" y="1"/>
                    <a:pt x="72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8"/>
            <p:cNvSpPr/>
            <p:nvPr/>
          </p:nvSpPr>
          <p:spPr>
            <a:xfrm>
              <a:off x="1320328" y="2400432"/>
              <a:ext cx="121777" cy="182518"/>
            </a:xfrm>
            <a:custGeom>
              <a:avLst/>
              <a:gdLst/>
              <a:ahLst/>
              <a:cxnLst/>
              <a:rect l="l" t="t" r="r" b="b"/>
              <a:pathLst>
                <a:path w="2486" h="3726" extrusionOk="0">
                  <a:moveTo>
                    <a:pt x="0" y="1"/>
                  </a:moveTo>
                  <a:lnTo>
                    <a:pt x="0" y="167"/>
                  </a:lnTo>
                  <a:cubicBezTo>
                    <a:pt x="0" y="691"/>
                    <a:pt x="36" y="1227"/>
                    <a:pt x="107" y="1751"/>
                  </a:cubicBezTo>
                  <a:lnTo>
                    <a:pt x="262" y="2989"/>
                  </a:lnTo>
                  <a:cubicBezTo>
                    <a:pt x="810" y="3299"/>
                    <a:pt x="1393" y="3549"/>
                    <a:pt x="1988" y="3715"/>
                  </a:cubicBezTo>
                  <a:lnTo>
                    <a:pt x="2000" y="3715"/>
                  </a:lnTo>
                  <a:cubicBezTo>
                    <a:pt x="2030" y="3722"/>
                    <a:pt x="2060" y="3726"/>
                    <a:pt x="2089" y="3726"/>
                  </a:cubicBezTo>
                  <a:cubicBezTo>
                    <a:pt x="2303" y="3726"/>
                    <a:pt x="2486" y="3541"/>
                    <a:pt x="2465" y="3310"/>
                  </a:cubicBezTo>
                  <a:lnTo>
                    <a:pt x="2393" y="2775"/>
                  </a:lnTo>
                  <a:cubicBezTo>
                    <a:pt x="2286" y="1941"/>
                    <a:pt x="2227" y="1108"/>
                    <a:pt x="2227" y="262"/>
                  </a:cubicBezTo>
                  <a:lnTo>
                    <a:pt x="22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8"/>
            <p:cNvSpPr/>
            <p:nvPr/>
          </p:nvSpPr>
          <p:spPr>
            <a:xfrm>
              <a:off x="1399047" y="2400432"/>
              <a:ext cx="300425" cy="194617"/>
            </a:xfrm>
            <a:custGeom>
              <a:avLst/>
              <a:gdLst/>
              <a:ahLst/>
              <a:cxnLst/>
              <a:rect l="l" t="t" r="r" b="b"/>
              <a:pathLst>
                <a:path w="6133" h="3973" extrusionOk="0">
                  <a:moveTo>
                    <a:pt x="12" y="1"/>
                  </a:moveTo>
                  <a:lnTo>
                    <a:pt x="0" y="167"/>
                  </a:lnTo>
                  <a:cubicBezTo>
                    <a:pt x="12" y="691"/>
                    <a:pt x="36" y="1227"/>
                    <a:pt x="108" y="1751"/>
                  </a:cubicBezTo>
                  <a:lnTo>
                    <a:pt x="370" y="3703"/>
                  </a:lnTo>
                  <a:cubicBezTo>
                    <a:pt x="1014" y="3883"/>
                    <a:pt x="1676" y="3972"/>
                    <a:pt x="2335" y="3972"/>
                  </a:cubicBezTo>
                  <a:cubicBezTo>
                    <a:pt x="3550" y="3972"/>
                    <a:pt x="4758" y="3671"/>
                    <a:pt x="5846" y="3084"/>
                  </a:cubicBezTo>
                  <a:lnTo>
                    <a:pt x="6025" y="1751"/>
                  </a:lnTo>
                  <a:cubicBezTo>
                    <a:pt x="6096" y="1227"/>
                    <a:pt x="6120" y="691"/>
                    <a:pt x="6132" y="167"/>
                  </a:cubicBezTo>
                  <a:lnTo>
                    <a:pt x="6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8"/>
            <p:cNvSpPr/>
            <p:nvPr/>
          </p:nvSpPr>
          <p:spPr>
            <a:xfrm>
              <a:off x="1548943" y="2326365"/>
              <a:ext cx="75290" cy="208235"/>
            </a:xfrm>
            <a:custGeom>
              <a:avLst/>
              <a:gdLst/>
              <a:ahLst/>
              <a:cxnLst/>
              <a:rect l="l" t="t" r="r" b="b"/>
              <a:pathLst>
                <a:path w="1537" h="4251" extrusionOk="0">
                  <a:moveTo>
                    <a:pt x="762" y="0"/>
                  </a:moveTo>
                  <a:cubicBezTo>
                    <a:pt x="334" y="0"/>
                    <a:pt x="0" y="358"/>
                    <a:pt x="12" y="786"/>
                  </a:cubicBezTo>
                  <a:lnTo>
                    <a:pt x="12" y="3501"/>
                  </a:lnTo>
                  <a:cubicBezTo>
                    <a:pt x="12" y="3906"/>
                    <a:pt x="346" y="4251"/>
                    <a:pt x="762" y="4251"/>
                  </a:cubicBezTo>
                  <a:cubicBezTo>
                    <a:pt x="1179" y="4251"/>
                    <a:pt x="1524" y="3918"/>
                    <a:pt x="1524" y="3501"/>
                  </a:cubicBezTo>
                  <a:lnTo>
                    <a:pt x="1524" y="786"/>
                  </a:lnTo>
                  <a:cubicBezTo>
                    <a:pt x="1536" y="358"/>
                    <a:pt x="1191" y="0"/>
                    <a:pt x="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8"/>
            <p:cNvSpPr/>
            <p:nvPr/>
          </p:nvSpPr>
          <p:spPr>
            <a:xfrm>
              <a:off x="1548355" y="2326365"/>
              <a:ext cx="75878" cy="74114"/>
            </a:xfrm>
            <a:custGeom>
              <a:avLst/>
              <a:gdLst/>
              <a:ahLst/>
              <a:cxnLst/>
              <a:rect l="l" t="t" r="r" b="b"/>
              <a:pathLst>
                <a:path w="1549" h="1513" extrusionOk="0">
                  <a:moveTo>
                    <a:pt x="774" y="0"/>
                  </a:moveTo>
                  <a:cubicBezTo>
                    <a:pt x="346" y="0"/>
                    <a:pt x="0" y="358"/>
                    <a:pt x="24" y="786"/>
                  </a:cubicBezTo>
                  <a:lnTo>
                    <a:pt x="24" y="1513"/>
                  </a:lnTo>
                  <a:lnTo>
                    <a:pt x="1524" y="1513"/>
                  </a:lnTo>
                  <a:lnTo>
                    <a:pt x="1524" y="786"/>
                  </a:lnTo>
                  <a:cubicBezTo>
                    <a:pt x="1548" y="358"/>
                    <a:pt x="1203" y="0"/>
                    <a:pt x="7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8"/>
            <p:cNvSpPr/>
            <p:nvPr/>
          </p:nvSpPr>
          <p:spPr>
            <a:xfrm>
              <a:off x="1508677" y="1900729"/>
              <a:ext cx="60154" cy="55598"/>
            </a:xfrm>
            <a:custGeom>
              <a:avLst/>
              <a:gdLst/>
              <a:ahLst/>
              <a:cxnLst/>
              <a:rect l="l" t="t" r="r" b="b"/>
              <a:pathLst>
                <a:path w="1228" h="1135" extrusionOk="0">
                  <a:moveTo>
                    <a:pt x="626" y="1"/>
                  </a:moveTo>
                  <a:cubicBezTo>
                    <a:pt x="525" y="1"/>
                    <a:pt x="423" y="63"/>
                    <a:pt x="406" y="188"/>
                  </a:cubicBezTo>
                  <a:lnTo>
                    <a:pt x="406" y="343"/>
                  </a:lnTo>
                  <a:lnTo>
                    <a:pt x="251" y="343"/>
                  </a:lnTo>
                  <a:cubicBezTo>
                    <a:pt x="1" y="379"/>
                    <a:pt x="1" y="748"/>
                    <a:pt x="251" y="784"/>
                  </a:cubicBezTo>
                  <a:lnTo>
                    <a:pt x="406" y="784"/>
                  </a:lnTo>
                  <a:lnTo>
                    <a:pt x="406" y="938"/>
                  </a:lnTo>
                  <a:cubicBezTo>
                    <a:pt x="382" y="1069"/>
                    <a:pt x="504" y="1135"/>
                    <a:pt x="626" y="1135"/>
                  </a:cubicBezTo>
                  <a:cubicBezTo>
                    <a:pt x="748" y="1135"/>
                    <a:pt x="870" y="1069"/>
                    <a:pt x="846" y="938"/>
                  </a:cubicBezTo>
                  <a:lnTo>
                    <a:pt x="846" y="784"/>
                  </a:lnTo>
                  <a:lnTo>
                    <a:pt x="1001" y="784"/>
                  </a:lnTo>
                  <a:cubicBezTo>
                    <a:pt x="1118" y="784"/>
                    <a:pt x="1224" y="691"/>
                    <a:pt x="1227" y="563"/>
                  </a:cubicBezTo>
                  <a:lnTo>
                    <a:pt x="1227" y="563"/>
                  </a:lnTo>
                  <a:cubicBezTo>
                    <a:pt x="1227" y="565"/>
                    <a:pt x="1227" y="567"/>
                    <a:pt x="1227" y="569"/>
                  </a:cubicBezTo>
                  <a:lnTo>
                    <a:pt x="1227" y="557"/>
                  </a:lnTo>
                  <a:cubicBezTo>
                    <a:pt x="1227" y="559"/>
                    <a:pt x="1227" y="561"/>
                    <a:pt x="1227" y="563"/>
                  </a:cubicBezTo>
                  <a:cubicBezTo>
                    <a:pt x="1224" y="436"/>
                    <a:pt x="1118" y="343"/>
                    <a:pt x="1001" y="343"/>
                  </a:cubicBezTo>
                  <a:lnTo>
                    <a:pt x="846" y="343"/>
                  </a:lnTo>
                  <a:lnTo>
                    <a:pt x="846" y="188"/>
                  </a:lnTo>
                  <a:cubicBezTo>
                    <a:pt x="828" y="63"/>
                    <a:pt x="727" y="1"/>
                    <a:pt x="626"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8"/>
            <p:cNvSpPr/>
            <p:nvPr/>
          </p:nvSpPr>
          <p:spPr>
            <a:xfrm>
              <a:off x="1750127" y="2168436"/>
              <a:ext cx="60154" cy="55157"/>
            </a:xfrm>
            <a:custGeom>
              <a:avLst/>
              <a:gdLst/>
              <a:ahLst/>
              <a:cxnLst/>
              <a:rect l="l" t="t" r="r" b="b"/>
              <a:pathLst>
                <a:path w="1228" h="1126" extrusionOk="0">
                  <a:moveTo>
                    <a:pt x="626" y="1"/>
                  </a:moveTo>
                  <a:cubicBezTo>
                    <a:pt x="525" y="1"/>
                    <a:pt x="424" y="63"/>
                    <a:pt x="406" y="188"/>
                  </a:cubicBezTo>
                  <a:lnTo>
                    <a:pt x="406" y="343"/>
                  </a:lnTo>
                  <a:lnTo>
                    <a:pt x="251" y="343"/>
                  </a:lnTo>
                  <a:cubicBezTo>
                    <a:pt x="1" y="379"/>
                    <a:pt x="1" y="748"/>
                    <a:pt x="251" y="784"/>
                  </a:cubicBezTo>
                  <a:lnTo>
                    <a:pt x="406" y="784"/>
                  </a:lnTo>
                  <a:lnTo>
                    <a:pt x="406" y="938"/>
                  </a:lnTo>
                  <a:cubicBezTo>
                    <a:pt x="424" y="1063"/>
                    <a:pt x="525" y="1126"/>
                    <a:pt x="626" y="1126"/>
                  </a:cubicBezTo>
                  <a:cubicBezTo>
                    <a:pt x="727" y="1126"/>
                    <a:pt x="828" y="1063"/>
                    <a:pt x="846" y="938"/>
                  </a:cubicBezTo>
                  <a:lnTo>
                    <a:pt x="846" y="784"/>
                  </a:lnTo>
                  <a:lnTo>
                    <a:pt x="1001" y="784"/>
                  </a:lnTo>
                  <a:cubicBezTo>
                    <a:pt x="1118" y="784"/>
                    <a:pt x="1224" y="691"/>
                    <a:pt x="1227" y="563"/>
                  </a:cubicBezTo>
                  <a:lnTo>
                    <a:pt x="1227" y="563"/>
                  </a:lnTo>
                  <a:cubicBezTo>
                    <a:pt x="1227" y="565"/>
                    <a:pt x="1227" y="567"/>
                    <a:pt x="1227" y="569"/>
                  </a:cubicBezTo>
                  <a:lnTo>
                    <a:pt x="1227" y="557"/>
                  </a:lnTo>
                  <a:cubicBezTo>
                    <a:pt x="1227" y="559"/>
                    <a:pt x="1227" y="561"/>
                    <a:pt x="1227" y="563"/>
                  </a:cubicBezTo>
                  <a:cubicBezTo>
                    <a:pt x="1224" y="435"/>
                    <a:pt x="1118" y="343"/>
                    <a:pt x="1001" y="343"/>
                  </a:cubicBezTo>
                  <a:lnTo>
                    <a:pt x="846" y="343"/>
                  </a:lnTo>
                  <a:lnTo>
                    <a:pt x="846" y="188"/>
                  </a:lnTo>
                  <a:cubicBezTo>
                    <a:pt x="828" y="63"/>
                    <a:pt x="727"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74"/>
        <p:cNvGrpSpPr/>
        <p:nvPr/>
      </p:nvGrpSpPr>
      <p:grpSpPr>
        <a:xfrm>
          <a:off x="0" y="0"/>
          <a:ext cx="0" cy="0"/>
          <a:chOff x="0" y="0"/>
          <a:chExt cx="0" cy="0"/>
        </a:xfrm>
      </p:grpSpPr>
      <p:pic>
        <p:nvPicPr>
          <p:cNvPr id="475" name="Google Shape;475;p41"/>
          <p:cNvPicPr preferRelativeResize="0"/>
          <p:nvPr/>
        </p:nvPicPr>
        <p:blipFill rotWithShape="1">
          <a:blip r:embed="rId3">
            <a:alphaModFix/>
          </a:blip>
          <a:srcRect l="-10854" t="-9039" r="36813"/>
          <a:stretch/>
        </p:blipFill>
        <p:spPr>
          <a:xfrm>
            <a:off x="627494" y="3135663"/>
            <a:ext cx="1255875" cy="1040325"/>
          </a:xfrm>
          <a:prstGeom prst="rect">
            <a:avLst/>
          </a:prstGeom>
          <a:noFill/>
          <a:ln>
            <a:noFill/>
          </a:ln>
        </p:spPr>
      </p:pic>
      <p:pic>
        <p:nvPicPr>
          <p:cNvPr id="476" name="Google Shape;476;p41"/>
          <p:cNvPicPr preferRelativeResize="0"/>
          <p:nvPr/>
        </p:nvPicPr>
        <p:blipFill rotWithShape="1">
          <a:blip r:embed="rId3">
            <a:alphaModFix/>
          </a:blip>
          <a:srcRect l="-10854" t="-9039" r="36813"/>
          <a:stretch/>
        </p:blipFill>
        <p:spPr>
          <a:xfrm>
            <a:off x="4255344" y="3135663"/>
            <a:ext cx="1255875" cy="1040325"/>
          </a:xfrm>
          <a:prstGeom prst="rect">
            <a:avLst/>
          </a:prstGeom>
          <a:noFill/>
          <a:ln>
            <a:noFill/>
          </a:ln>
        </p:spPr>
      </p:pic>
      <p:pic>
        <p:nvPicPr>
          <p:cNvPr id="477" name="Google Shape;477;p41"/>
          <p:cNvPicPr preferRelativeResize="0"/>
          <p:nvPr/>
        </p:nvPicPr>
        <p:blipFill rotWithShape="1">
          <a:blip r:embed="rId3">
            <a:alphaModFix/>
          </a:blip>
          <a:srcRect l="-10854" t="-9039" r="36813"/>
          <a:stretch/>
        </p:blipFill>
        <p:spPr>
          <a:xfrm>
            <a:off x="4255344" y="1543788"/>
            <a:ext cx="1255875" cy="1040325"/>
          </a:xfrm>
          <a:prstGeom prst="rect">
            <a:avLst/>
          </a:prstGeom>
          <a:noFill/>
          <a:ln>
            <a:noFill/>
          </a:ln>
        </p:spPr>
      </p:pic>
      <p:pic>
        <p:nvPicPr>
          <p:cNvPr id="478" name="Google Shape;478;p41"/>
          <p:cNvPicPr preferRelativeResize="0"/>
          <p:nvPr/>
        </p:nvPicPr>
        <p:blipFill rotWithShape="1">
          <a:blip r:embed="rId3">
            <a:alphaModFix/>
          </a:blip>
          <a:srcRect l="-10854" t="-9039" r="36813"/>
          <a:stretch/>
        </p:blipFill>
        <p:spPr>
          <a:xfrm>
            <a:off x="627494" y="1550350"/>
            <a:ext cx="1255875" cy="1040325"/>
          </a:xfrm>
          <a:prstGeom prst="rect">
            <a:avLst/>
          </a:prstGeom>
          <a:noFill/>
          <a:ln>
            <a:noFill/>
          </a:ln>
        </p:spPr>
      </p:pic>
      <p:sp>
        <p:nvSpPr>
          <p:cNvPr id="479" name="Google Shape;479;p41"/>
          <p:cNvSpPr txBox="1">
            <a:spLocks noGrp="1"/>
          </p:cNvSpPr>
          <p:nvPr>
            <p:ph type="title"/>
          </p:nvPr>
        </p:nvSpPr>
        <p:spPr>
          <a:xfrm flipH="1">
            <a:off x="856319" y="1577613"/>
            <a:ext cx="862200" cy="985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480" name="Google Shape;480;p41"/>
          <p:cNvSpPr txBox="1">
            <a:spLocks noGrp="1"/>
          </p:cNvSpPr>
          <p:nvPr>
            <p:ph type="subTitle" idx="1"/>
          </p:nvPr>
        </p:nvSpPr>
        <p:spPr>
          <a:xfrm>
            <a:off x="1794731" y="2039875"/>
            <a:ext cx="2244300" cy="53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481" name="Google Shape;481;p41"/>
          <p:cNvSpPr txBox="1">
            <a:spLocks noGrp="1"/>
          </p:cNvSpPr>
          <p:nvPr>
            <p:ph type="subTitle" idx="2"/>
          </p:nvPr>
        </p:nvSpPr>
        <p:spPr>
          <a:xfrm>
            <a:off x="1794744" y="1575800"/>
            <a:ext cx="2244300" cy="46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center</a:t>
            </a:r>
            <a:endParaRPr/>
          </a:p>
        </p:txBody>
      </p:sp>
      <p:sp>
        <p:nvSpPr>
          <p:cNvPr id="482" name="Google Shape;482;p41"/>
          <p:cNvSpPr txBox="1">
            <a:spLocks noGrp="1"/>
          </p:cNvSpPr>
          <p:nvPr>
            <p:ph type="title" idx="15"/>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a:t>
            </a:r>
            <a:r>
              <a:rPr lang="en">
                <a:solidFill>
                  <a:schemeClr val="dk2"/>
                </a:solidFill>
              </a:rPr>
              <a:t>contents</a:t>
            </a:r>
            <a:endParaRPr>
              <a:solidFill>
                <a:schemeClr val="dk2"/>
              </a:solidFill>
            </a:endParaRPr>
          </a:p>
        </p:txBody>
      </p:sp>
      <p:sp>
        <p:nvSpPr>
          <p:cNvPr id="483" name="Google Shape;483;p41"/>
          <p:cNvSpPr txBox="1">
            <a:spLocks noGrp="1"/>
          </p:cNvSpPr>
          <p:nvPr>
            <p:ph type="title" idx="3"/>
          </p:nvPr>
        </p:nvSpPr>
        <p:spPr>
          <a:xfrm flipH="1">
            <a:off x="856344" y="3162938"/>
            <a:ext cx="862200" cy="985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484" name="Google Shape;484;p41"/>
          <p:cNvSpPr txBox="1">
            <a:spLocks noGrp="1"/>
          </p:cNvSpPr>
          <p:nvPr>
            <p:ph type="subTitle" idx="4"/>
          </p:nvPr>
        </p:nvSpPr>
        <p:spPr>
          <a:xfrm>
            <a:off x="1794731" y="3613575"/>
            <a:ext cx="2244300" cy="53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485" name="Google Shape;485;p41"/>
          <p:cNvSpPr txBox="1">
            <a:spLocks noGrp="1"/>
          </p:cNvSpPr>
          <p:nvPr>
            <p:ph type="subTitle" idx="5"/>
          </p:nvPr>
        </p:nvSpPr>
        <p:spPr>
          <a:xfrm>
            <a:off x="1794744" y="3149571"/>
            <a:ext cx="2244300" cy="459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Key numbers</a:t>
            </a:r>
            <a:endParaRPr/>
          </a:p>
        </p:txBody>
      </p:sp>
      <p:sp>
        <p:nvSpPr>
          <p:cNvPr id="486" name="Google Shape;486;p41"/>
          <p:cNvSpPr txBox="1">
            <a:spLocks noGrp="1"/>
          </p:cNvSpPr>
          <p:nvPr>
            <p:ph type="title" idx="6"/>
          </p:nvPr>
        </p:nvSpPr>
        <p:spPr>
          <a:xfrm flipH="1">
            <a:off x="4484169" y="1571063"/>
            <a:ext cx="862200" cy="985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487" name="Google Shape;487;p41"/>
          <p:cNvSpPr txBox="1">
            <a:spLocks noGrp="1"/>
          </p:cNvSpPr>
          <p:nvPr>
            <p:ph type="subTitle" idx="7"/>
          </p:nvPr>
        </p:nvSpPr>
        <p:spPr>
          <a:xfrm>
            <a:off x="5422919" y="2039875"/>
            <a:ext cx="2244300" cy="53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488" name="Google Shape;488;p41"/>
          <p:cNvSpPr txBox="1">
            <a:spLocks noGrp="1"/>
          </p:cNvSpPr>
          <p:nvPr>
            <p:ph type="title" idx="8"/>
          </p:nvPr>
        </p:nvSpPr>
        <p:spPr>
          <a:xfrm flipH="1">
            <a:off x="4484169" y="3162950"/>
            <a:ext cx="862200" cy="985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489" name="Google Shape;489;p41"/>
          <p:cNvSpPr txBox="1">
            <a:spLocks noGrp="1"/>
          </p:cNvSpPr>
          <p:nvPr>
            <p:ph type="subTitle" idx="9"/>
          </p:nvPr>
        </p:nvSpPr>
        <p:spPr>
          <a:xfrm>
            <a:off x="5422919" y="3613575"/>
            <a:ext cx="2244300" cy="53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490" name="Google Shape;490;p41"/>
          <p:cNvSpPr txBox="1">
            <a:spLocks noGrp="1"/>
          </p:cNvSpPr>
          <p:nvPr>
            <p:ph type="subTitle" idx="13"/>
          </p:nvPr>
        </p:nvSpPr>
        <p:spPr>
          <a:xfrm>
            <a:off x="5422925" y="3133075"/>
            <a:ext cx="3093600" cy="49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Accomplishments</a:t>
            </a:r>
            <a:endParaRPr/>
          </a:p>
        </p:txBody>
      </p:sp>
      <p:sp>
        <p:nvSpPr>
          <p:cNvPr id="491" name="Google Shape;491;p41"/>
          <p:cNvSpPr txBox="1">
            <a:spLocks noGrp="1"/>
          </p:cNvSpPr>
          <p:nvPr>
            <p:ph type="subTitle" idx="14"/>
          </p:nvPr>
        </p:nvSpPr>
        <p:spPr>
          <a:xfrm>
            <a:off x="5422914" y="1575800"/>
            <a:ext cx="2244300" cy="46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Patient care</a:t>
            </a:r>
            <a:endParaRPr/>
          </a:p>
        </p:txBody>
      </p:sp>
      <p:sp>
        <p:nvSpPr>
          <p:cNvPr id="492" name="Google Shape;492;p41"/>
          <p:cNvSpPr/>
          <p:nvPr/>
        </p:nvSpPr>
        <p:spPr>
          <a:xfrm rot="-1869146">
            <a:off x="1210375" y="1679612"/>
            <a:ext cx="3821" cy="7642"/>
          </a:xfrm>
          <a:custGeom>
            <a:avLst/>
            <a:gdLst/>
            <a:ahLst/>
            <a:cxnLst/>
            <a:rect l="l" t="t" r="r" b="b"/>
            <a:pathLst>
              <a:path w="29" h="58" extrusionOk="0">
                <a:moveTo>
                  <a:pt x="0" y="0"/>
                </a:moveTo>
                <a:lnTo>
                  <a:pt x="12" y="57"/>
                </a:lnTo>
                <a:lnTo>
                  <a:pt x="29" y="6"/>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0">
              <a:latin typeface="Sacramento"/>
              <a:ea typeface="Sacramento"/>
              <a:cs typeface="Sacramento"/>
              <a:sym typeface="Sacramento"/>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349"/>
        <p:cNvGrpSpPr/>
        <p:nvPr/>
      </p:nvGrpSpPr>
      <p:grpSpPr>
        <a:xfrm>
          <a:off x="0" y="0"/>
          <a:ext cx="0" cy="0"/>
          <a:chOff x="0" y="0"/>
          <a:chExt cx="0" cy="0"/>
        </a:xfrm>
      </p:grpSpPr>
      <p:sp>
        <p:nvSpPr>
          <p:cNvPr id="1350" name="Google Shape;1350;p59"/>
          <p:cNvSpPr txBox="1">
            <a:spLocks noGrp="1"/>
          </p:cNvSpPr>
          <p:nvPr>
            <p:ph type="subTitle" idx="1"/>
          </p:nvPr>
        </p:nvSpPr>
        <p:spPr>
          <a:xfrm>
            <a:off x="5894539" y="4030651"/>
            <a:ext cx="2190000" cy="545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It’s the farthest planet from the Sun</a:t>
            </a:r>
            <a:endParaRPr/>
          </a:p>
        </p:txBody>
      </p:sp>
      <p:sp>
        <p:nvSpPr>
          <p:cNvPr id="1351" name="Google Shape;1351;p59"/>
          <p:cNvSpPr txBox="1">
            <a:spLocks noGrp="1"/>
          </p:cNvSpPr>
          <p:nvPr>
            <p:ph type="subTitle" idx="2"/>
          </p:nvPr>
        </p:nvSpPr>
        <p:spPr>
          <a:xfrm>
            <a:off x="2107714" y="4030651"/>
            <a:ext cx="2190000" cy="545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is the second planet from the Sun</a:t>
            </a:r>
            <a:endParaRPr/>
          </a:p>
        </p:txBody>
      </p:sp>
      <p:sp>
        <p:nvSpPr>
          <p:cNvPr id="1352" name="Google Shape;1352;p59"/>
          <p:cNvSpPr txBox="1">
            <a:spLocks noGrp="1"/>
          </p:cNvSpPr>
          <p:nvPr>
            <p:ph type="subTitle" idx="3"/>
          </p:nvPr>
        </p:nvSpPr>
        <p:spPr>
          <a:xfrm>
            <a:off x="5894539" y="1685633"/>
            <a:ext cx="2190000" cy="545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 is actually a very cold place</a:t>
            </a:r>
            <a:endParaRPr/>
          </a:p>
        </p:txBody>
      </p:sp>
      <p:sp>
        <p:nvSpPr>
          <p:cNvPr id="1353" name="Google Shape;1353;p59"/>
          <p:cNvSpPr txBox="1">
            <a:spLocks noGrp="1"/>
          </p:cNvSpPr>
          <p:nvPr>
            <p:ph type="subTitle" idx="4"/>
          </p:nvPr>
        </p:nvSpPr>
        <p:spPr>
          <a:xfrm>
            <a:off x="5894539" y="1279561"/>
            <a:ext cx="2190000" cy="33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1354" name="Google Shape;1354;p59"/>
          <p:cNvSpPr txBox="1">
            <a:spLocks noGrp="1"/>
          </p:cNvSpPr>
          <p:nvPr>
            <p:ph type="subTitle" idx="5"/>
          </p:nvPr>
        </p:nvSpPr>
        <p:spPr>
          <a:xfrm>
            <a:off x="2107714" y="1685633"/>
            <a:ext cx="2190000" cy="545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 is the biggest planet of them all</a:t>
            </a:r>
            <a:endParaRPr/>
          </a:p>
        </p:txBody>
      </p:sp>
      <p:sp>
        <p:nvSpPr>
          <p:cNvPr id="1355" name="Google Shape;1355;p59"/>
          <p:cNvSpPr txBox="1">
            <a:spLocks noGrp="1"/>
          </p:cNvSpPr>
          <p:nvPr>
            <p:ph type="subTitle" idx="6"/>
          </p:nvPr>
        </p:nvSpPr>
        <p:spPr>
          <a:xfrm>
            <a:off x="2107714" y="1279561"/>
            <a:ext cx="2190000" cy="33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a:t>
            </a:r>
            <a:endParaRPr/>
          </a:p>
        </p:txBody>
      </p:sp>
      <p:sp>
        <p:nvSpPr>
          <p:cNvPr id="1356" name="Google Shape;1356;p59"/>
          <p:cNvSpPr txBox="1">
            <a:spLocks noGrp="1"/>
          </p:cNvSpPr>
          <p:nvPr>
            <p:ph type="subTitle" idx="7"/>
          </p:nvPr>
        </p:nvSpPr>
        <p:spPr>
          <a:xfrm>
            <a:off x="5894539" y="2854317"/>
            <a:ext cx="2190000" cy="545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It’s composed of hydrogen and helium</a:t>
            </a:r>
            <a:endParaRPr/>
          </a:p>
        </p:txBody>
      </p:sp>
      <p:sp>
        <p:nvSpPr>
          <p:cNvPr id="1357" name="Google Shape;1357;p59"/>
          <p:cNvSpPr txBox="1">
            <a:spLocks noGrp="1"/>
          </p:cNvSpPr>
          <p:nvPr>
            <p:ph type="subTitle" idx="8"/>
          </p:nvPr>
        </p:nvSpPr>
        <p:spPr>
          <a:xfrm>
            <a:off x="5894539" y="2453345"/>
            <a:ext cx="2190000" cy="33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a:t>
            </a:r>
            <a:endParaRPr/>
          </a:p>
        </p:txBody>
      </p:sp>
      <p:sp>
        <p:nvSpPr>
          <p:cNvPr id="1358" name="Google Shape;1358;p59"/>
          <p:cNvSpPr txBox="1">
            <a:spLocks noGrp="1"/>
          </p:cNvSpPr>
          <p:nvPr>
            <p:ph type="subTitle" idx="9"/>
          </p:nvPr>
        </p:nvSpPr>
        <p:spPr>
          <a:xfrm>
            <a:off x="2107714" y="2854317"/>
            <a:ext cx="2190000" cy="545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 is the smallest planet of them all</a:t>
            </a:r>
            <a:endParaRPr/>
          </a:p>
        </p:txBody>
      </p:sp>
      <p:sp>
        <p:nvSpPr>
          <p:cNvPr id="1359" name="Google Shape;1359;p59"/>
          <p:cNvSpPr txBox="1">
            <a:spLocks noGrp="1"/>
          </p:cNvSpPr>
          <p:nvPr>
            <p:ph type="subTitle" idx="13"/>
          </p:nvPr>
        </p:nvSpPr>
        <p:spPr>
          <a:xfrm>
            <a:off x="2107714" y="2453333"/>
            <a:ext cx="2190000" cy="33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a:t>
            </a:r>
            <a:endParaRPr/>
          </a:p>
        </p:txBody>
      </p:sp>
      <p:sp>
        <p:nvSpPr>
          <p:cNvPr id="1360" name="Google Shape;1360;p59"/>
          <p:cNvSpPr txBox="1">
            <a:spLocks noGrp="1"/>
          </p:cNvSpPr>
          <p:nvPr>
            <p:ph type="subTitle" idx="14"/>
          </p:nvPr>
        </p:nvSpPr>
        <p:spPr>
          <a:xfrm>
            <a:off x="5894539" y="3622030"/>
            <a:ext cx="2190000" cy="33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Neptune</a:t>
            </a:r>
            <a:endParaRPr/>
          </a:p>
        </p:txBody>
      </p:sp>
      <p:sp>
        <p:nvSpPr>
          <p:cNvPr id="1361" name="Google Shape;1361;p59"/>
          <p:cNvSpPr txBox="1">
            <a:spLocks noGrp="1"/>
          </p:cNvSpPr>
          <p:nvPr>
            <p:ph type="subTitle" idx="15"/>
          </p:nvPr>
        </p:nvSpPr>
        <p:spPr>
          <a:xfrm>
            <a:off x="2107714" y="3622030"/>
            <a:ext cx="2190000" cy="33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1362" name="Google Shape;1362;p59"/>
          <p:cNvSpPr txBox="1">
            <a:spLocks noGrp="1"/>
          </p:cNvSpPr>
          <p:nvPr>
            <p:ph type="title"/>
          </p:nvPr>
        </p:nvSpPr>
        <p:spPr>
          <a:xfrm>
            <a:off x="513600" y="307050"/>
            <a:ext cx="81168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Quality improvement </a:t>
            </a:r>
            <a:r>
              <a:rPr lang="en">
                <a:solidFill>
                  <a:schemeClr val="dk2"/>
                </a:solidFill>
              </a:rPr>
              <a:t>measures</a:t>
            </a:r>
            <a:endParaRPr>
              <a:solidFill>
                <a:schemeClr val="dk2"/>
              </a:solidFill>
            </a:endParaRPr>
          </a:p>
        </p:txBody>
      </p:sp>
      <p:grpSp>
        <p:nvGrpSpPr>
          <p:cNvPr id="1363" name="Google Shape;1363;p59"/>
          <p:cNvGrpSpPr/>
          <p:nvPr/>
        </p:nvGrpSpPr>
        <p:grpSpPr>
          <a:xfrm>
            <a:off x="1078013" y="2492913"/>
            <a:ext cx="896345" cy="838934"/>
            <a:chOff x="1078013" y="2492913"/>
            <a:chExt cx="896345" cy="838934"/>
          </a:xfrm>
        </p:grpSpPr>
        <p:sp>
          <p:nvSpPr>
            <p:cNvPr id="1364" name="Google Shape;1364;p59"/>
            <p:cNvSpPr/>
            <p:nvPr/>
          </p:nvSpPr>
          <p:spPr>
            <a:xfrm>
              <a:off x="1078013" y="2492913"/>
              <a:ext cx="871936" cy="838934"/>
            </a:xfrm>
            <a:custGeom>
              <a:avLst/>
              <a:gdLst/>
              <a:ahLst/>
              <a:cxnLst/>
              <a:rect l="l" t="t" r="r" b="b"/>
              <a:pathLst>
                <a:path w="15324" h="14744" extrusionOk="0">
                  <a:moveTo>
                    <a:pt x="7954" y="0"/>
                  </a:moveTo>
                  <a:cubicBezTo>
                    <a:pt x="4965" y="0"/>
                    <a:pt x="2286" y="1798"/>
                    <a:pt x="1143" y="4548"/>
                  </a:cubicBezTo>
                  <a:cubicBezTo>
                    <a:pt x="0" y="7299"/>
                    <a:pt x="631" y="10478"/>
                    <a:pt x="2739" y="12585"/>
                  </a:cubicBezTo>
                  <a:cubicBezTo>
                    <a:pt x="4148" y="13994"/>
                    <a:pt x="6031" y="14743"/>
                    <a:pt x="7950" y="14743"/>
                  </a:cubicBezTo>
                  <a:cubicBezTo>
                    <a:pt x="8901" y="14743"/>
                    <a:pt x="9860" y="14559"/>
                    <a:pt x="10776" y="14180"/>
                  </a:cubicBezTo>
                  <a:cubicBezTo>
                    <a:pt x="13526" y="13037"/>
                    <a:pt x="15324" y="10347"/>
                    <a:pt x="15324" y="7370"/>
                  </a:cubicBezTo>
                  <a:cubicBezTo>
                    <a:pt x="15324" y="3298"/>
                    <a:pt x="12026" y="0"/>
                    <a:pt x="79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9"/>
            <p:cNvSpPr/>
            <p:nvPr/>
          </p:nvSpPr>
          <p:spPr>
            <a:xfrm>
              <a:off x="1174230" y="2684608"/>
              <a:ext cx="791991" cy="421458"/>
            </a:xfrm>
            <a:custGeom>
              <a:avLst/>
              <a:gdLst/>
              <a:ahLst/>
              <a:cxnLst/>
              <a:rect l="l" t="t" r="r" b="b"/>
              <a:pathLst>
                <a:path w="13919" h="7407" extrusionOk="0">
                  <a:moveTo>
                    <a:pt x="12859" y="1"/>
                  </a:moveTo>
                  <a:lnTo>
                    <a:pt x="0" y="3442"/>
                  </a:lnTo>
                  <a:lnTo>
                    <a:pt x="1060" y="7406"/>
                  </a:lnTo>
                  <a:lnTo>
                    <a:pt x="13919" y="3953"/>
                  </a:lnTo>
                  <a:lnTo>
                    <a:pt x="128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9"/>
            <p:cNvSpPr/>
            <p:nvPr/>
          </p:nvSpPr>
          <p:spPr>
            <a:xfrm>
              <a:off x="1174230" y="2855990"/>
              <a:ext cx="155849" cy="250076"/>
            </a:xfrm>
            <a:custGeom>
              <a:avLst/>
              <a:gdLst/>
              <a:ahLst/>
              <a:cxnLst/>
              <a:rect l="l" t="t" r="r" b="b"/>
              <a:pathLst>
                <a:path w="2739" h="4395" extrusionOk="0">
                  <a:moveTo>
                    <a:pt x="1643" y="1"/>
                  </a:moveTo>
                  <a:lnTo>
                    <a:pt x="0" y="430"/>
                  </a:lnTo>
                  <a:lnTo>
                    <a:pt x="1060" y="4394"/>
                  </a:lnTo>
                  <a:lnTo>
                    <a:pt x="2739" y="3942"/>
                  </a:lnTo>
                  <a:lnTo>
                    <a:pt x="16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9"/>
            <p:cNvSpPr/>
            <p:nvPr/>
          </p:nvSpPr>
          <p:spPr>
            <a:xfrm>
              <a:off x="1236536" y="2675788"/>
              <a:ext cx="640922" cy="293547"/>
            </a:xfrm>
            <a:custGeom>
              <a:avLst/>
              <a:gdLst/>
              <a:ahLst/>
              <a:cxnLst/>
              <a:rect l="l" t="t" r="r" b="b"/>
              <a:pathLst>
                <a:path w="11264" h="5159" extrusionOk="0">
                  <a:moveTo>
                    <a:pt x="9668" y="1"/>
                  </a:moveTo>
                  <a:lnTo>
                    <a:pt x="9097" y="179"/>
                  </a:lnTo>
                  <a:lnTo>
                    <a:pt x="8311" y="1489"/>
                  </a:lnTo>
                  <a:lnTo>
                    <a:pt x="8311" y="1525"/>
                  </a:lnTo>
                  <a:lnTo>
                    <a:pt x="7001" y="787"/>
                  </a:lnTo>
                  <a:lnTo>
                    <a:pt x="6430" y="953"/>
                  </a:lnTo>
                  <a:lnTo>
                    <a:pt x="5644" y="2263"/>
                  </a:lnTo>
                  <a:lnTo>
                    <a:pt x="5644" y="2358"/>
                  </a:lnTo>
                  <a:cubicBezTo>
                    <a:pt x="5620" y="2323"/>
                    <a:pt x="5608" y="2299"/>
                    <a:pt x="5585" y="2275"/>
                  </a:cubicBezTo>
                  <a:lnTo>
                    <a:pt x="4251" y="1525"/>
                  </a:lnTo>
                  <a:lnTo>
                    <a:pt x="3680" y="1692"/>
                  </a:lnTo>
                  <a:lnTo>
                    <a:pt x="2894" y="3001"/>
                  </a:lnTo>
                  <a:cubicBezTo>
                    <a:pt x="2874" y="3141"/>
                    <a:pt x="2884" y="3284"/>
                    <a:pt x="2917" y="3423"/>
                  </a:cubicBezTo>
                  <a:lnTo>
                    <a:pt x="2917" y="3423"/>
                  </a:lnTo>
                  <a:cubicBezTo>
                    <a:pt x="2922" y="3442"/>
                    <a:pt x="2927" y="3462"/>
                    <a:pt x="2932" y="3481"/>
                  </a:cubicBezTo>
                  <a:lnTo>
                    <a:pt x="2932" y="3481"/>
                  </a:lnTo>
                  <a:cubicBezTo>
                    <a:pt x="2927" y="3462"/>
                    <a:pt x="2921" y="3442"/>
                    <a:pt x="2917" y="3423"/>
                  </a:cubicBezTo>
                  <a:lnTo>
                    <a:pt x="2917" y="3423"/>
                  </a:lnTo>
                  <a:cubicBezTo>
                    <a:pt x="2877" y="3286"/>
                    <a:pt x="2813" y="3156"/>
                    <a:pt x="2727" y="3037"/>
                  </a:cubicBezTo>
                  <a:lnTo>
                    <a:pt x="1382" y="2287"/>
                  </a:lnTo>
                  <a:lnTo>
                    <a:pt x="810" y="2454"/>
                  </a:lnTo>
                  <a:lnTo>
                    <a:pt x="24" y="3763"/>
                  </a:lnTo>
                  <a:cubicBezTo>
                    <a:pt x="0" y="4025"/>
                    <a:pt x="48" y="4287"/>
                    <a:pt x="179" y="4513"/>
                  </a:cubicBezTo>
                  <a:lnTo>
                    <a:pt x="417" y="4942"/>
                  </a:lnTo>
                  <a:cubicBezTo>
                    <a:pt x="491" y="5081"/>
                    <a:pt x="637" y="5158"/>
                    <a:pt x="788" y="5158"/>
                  </a:cubicBezTo>
                  <a:cubicBezTo>
                    <a:pt x="856" y="5158"/>
                    <a:pt x="925" y="5142"/>
                    <a:pt x="989" y="5109"/>
                  </a:cubicBezTo>
                  <a:lnTo>
                    <a:pt x="1191" y="5001"/>
                  </a:lnTo>
                  <a:cubicBezTo>
                    <a:pt x="1560" y="4882"/>
                    <a:pt x="1941" y="4787"/>
                    <a:pt x="2322" y="4704"/>
                  </a:cubicBezTo>
                  <a:lnTo>
                    <a:pt x="2560" y="4692"/>
                  </a:lnTo>
                  <a:cubicBezTo>
                    <a:pt x="2787" y="4692"/>
                    <a:pt x="2965" y="4501"/>
                    <a:pt x="2965" y="4263"/>
                  </a:cubicBezTo>
                  <a:lnTo>
                    <a:pt x="2965" y="3763"/>
                  </a:lnTo>
                  <a:cubicBezTo>
                    <a:pt x="2965" y="3667"/>
                    <a:pt x="2954" y="3573"/>
                    <a:pt x="2932" y="3481"/>
                  </a:cubicBezTo>
                  <a:lnTo>
                    <a:pt x="2932" y="3481"/>
                  </a:lnTo>
                  <a:cubicBezTo>
                    <a:pt x="2958" y="3570"/>
                    <a:pt x="2993" y="3657"/>
                    <a:pt x="3037" y="3739"/>
                  </a:cubicBezTo>
                  <a:lnTo>
                    <a:pt x="3275" y="4180"/>
                  </a:lnTo>
                  <a:cubicBezTo>
                    <a:pt x="3358" y="4313"/>
                    <a:pt x="3505" y="4394"/>
                    <a:pt x="3655" y="4394"/>
                  </a:cubicBezTo>
                  <a:cubicBezTo>
                    <a:pt x="3720" y="4394"/>
                    <a:pt x="3785" y="4379"/>
                    <a:pt x="3846" y="4347"/>
                  </a:cubicBezTo>
                  <a:lnTo>
                    <a:pt x="4049" y="4239"/>
                  </a:lnTo>
                  <a:cubicBezTo>
                    <a:pt x="4430" y="4120"/>
                    <a:pt x="4811" y="4013"/>
                    <a:pt x="5192" y="3942"/>
                  </a:cubicBezTo>
                  <a:lnTo>
                    <a:pt x="5418" y="3930"/>
                  </a:lnTo>
                  <a:cubicBezTo>
                    <a:pt x="5656" y="3918"/>
                    <a:pt x="5835" y="3727"/>
                    <a:pt x="5835" y="3501"/>
                  </a:cubicBezTo>
                  <a:lnTo>
                    <a:pt x="5823" y="3061"/>
                  </a:lnTo>
                  <a:lnTo>
                    <a:pt x="6037" y="3442"/>
                  </a:lnTo>
                  <a:cubicBezTo>
                    <a:pt x="6111" y="3581"/>
                    <a:pt x="6252" y="3658"/>
                    <a:pt x="6398" y="3658"/>
                  </a:cubicBezTo>
                  <a:cubicBezTo>
                    <a:pt x="6465" y="3658"/>
                    <a:pt x="6533" y="3642"/>
                    <a:pt x="6597" y="3608"/>
                  </a:cubicBezTo>
                  <a:lnTo>
                    <a:pt x="6811" y="3501"/>
                  </a:lnTo>
                  <a:cubicBezTo>
                    <a:pt x="7180" y="3382"/>
                    <a:pt x="7561" y="3287"/>
                    <a:pt x="7942" y="3204"/>
                  </a:cubicBezTo>
                  <a:lnTo>
                    <a:pt x="8168" y="3204"/>
                  </a:lnTo>
                  <a:cubicBezTo>
                    <a:pt x="8406" y="3192"/>
                    <a:pt x="8585" y="3001"/>
                    <a:pt x="8585" y="2763"/>
                  </a:cubicBezTo>
                  <a:lnTo>
                    <a:pt x="8585" y="2442"/>
                  </a:lnTo>
                  <a:lnTo>
                    <a:pt x="8704" y="2668"/>
                  </a:lnTo>
                  <a:cubicBezTo>
                    <a:pt x="8786" y="2807"/>
                    <a:pt x="8929" y="2884"/>
                    <a:pt x="9077" y="2884"/>
                  </a:cubicBezTo>
                  <a:cubicBezTo>
                    <a:pt x="9144" y="2884"/>
                    <a:pt x="9212" y="2868"/>
                    <a:pt x="9275" y="2835"/>
                  </a:cubicBezTo>
                  <a:lnTo>
                    <a:pt x="9478" y="2727"/>
                  </a:lnTo>
                  <a:cubicBezTo>
                    <a:pt x="9859" y="2608"/>
                    <a:pt x="10228" y="2513"/>
                    <a:pt x="10621" y="2430"/>
                  </a:cubicBezTo>
                  <a:lnTo>
                    <a:pt x="10847" y="2430"/>
                  </a:lnTo>
                  <a:cubicBezTo>
                    <a:pt x="11073" y="2418"/>
                    <a:pt x="11264" y="2227"/>
                    <a:pt x="11252" y="2001"/>
                  </a:cubicBezTo>
                  <a:lnTo>
                    <a:pt x="11252" y="1977"/>
                  </a:lnTo>
                  <a:lnTo>
                    <a:pt x="11252" y="1489"/>
                  </a:lnTo>
                  <a:cubicBezTo>
                    <a:pt x="11240" y="1227"/>
                    <a:pt x="11157" y="977"/>
                    <a:pt x="11002" y="763"/>
                  </a:cubicBezTo>
                  <a:lnTo>
                    <a:pt x="9668" y="1"/>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9"/>
            <p:cNvSpPr/>
            <p:nvPr/>
          </p:nvSpPr>
          <p:spPr>
            <a:xfrm>
              <a:off x="1236536" y="2664124"/>
              <a:ext cx="544761" cy="305212"/>
            </a:xfrm>
            <a:custGeom>
              <a:avLst/>
              <a:gdLst/>
              <a:ahLst/>
              <a:cxnLst/>
              <a:rect l="l" t="t" r="r" b="b"/>
              <a:pathLst>
                <a:path w="9574" h="5364" extrusionOk="0">
                  <a:moveTo>
                    <a:pt x="8882" y="0"/>
                  </a:moveTo>
                  <a:cubicBezTo>
                    <a:pt x="8863" y="0"/>
                    <a:pt x="8844" y="1"/>
                    <a:pt x="8823" y="3"/>
                  </a:cubicBezTo>
                  <a:lnTo>
                    <a:pt x="8826" y="3"/>
                  </a:lnTo>
                  <a:cubicBezTo>
                    <a:pt x="8688" y="38"/>
                    <a:pt x="8311" y="1682"/>
                    <a:pt x="8311" y="1682"/>
                  </a:cubicBezTo>
                  <a:cubicBezTo>
                    <a:pt x="8287" y="1944"/>
                    <a:pt x="8335" y="2194"/>
                    <a:pt x="8466" y="2432"/>
                  </a:cubicBezTo>
                  <a:lnTo>
                    <a:pt x="8704" y="2861"/>
                  </a:lnTo>
                  <a:cubicBezTo>
                    <a:pt x="8778" y="3000"/>
                    <a:pt x="8919" y="3077"/>
                    <a:pt x="9069" y="3077"/>
                  </a:cubicBezTo>
                  <a:cubicBezTo>
                    <a:pt x="9138" y="3077"/>
                    <a:pt x="9208" y="3061"/>
                    <a:pt x="9275" y="3028"/>
                  </a:cubicBezTo>
                  <a:lnTo>
                    <a:pt x="9371" y="2980"/>
                  </a:lnTo>
                  <a:cubicBezTo>
                    <a:pt x="9240" y="2956"/>
                    <a:pt x="8692" y="2254"/>
                    <a:pt x="8918" y="1468"/>
                  </a:cubicBezTo>
                  <a:cubicBezTo>
                    <a:pt x="8918" y="1468"/>
                    <a:pt x="9573" y="0"/>
                    <a:pt x="8882" y="0"/>
                  </a:cubicBezTo>
                  <a:close/>
                  <a:moveTo>
                    <a:pt x="6222" y="785"/>
                  </a:moveTo>
                  <a:cubicBezTo>
                    <a:pt x="6204" y="785"/>
                    <a:pt x="6184" y="786"/>
                    <a:pt x="6164" y="788"/>
                  </a:cubicBezTo>
                  <a:lnTo>
                    <a:pt x="6164" y="788"/>
                  </a:lnTo>
                  <a:cubicBezTo>
                    <a:pt x="6163" y="788"/>
                    <a:pt x="6163" y="788"/>
                    <a:pt x="6162" y="788"/>
                  </a:cubicBezTo>
                  <a:cubicBezTo>
                    <a:pt x="6015" y="788"/>
                    <a:pt x="5644" y="2468"/>
                    <a:pt x="5644" y="2468"/>
                  </a:cubicBezTo>
                  <a:cubicBezTo>
                    <a:pt x="5608" y="2718"/>
                    <a:pt x="5668" y="2980"/>
                    <a:pt x="5787" y="3206"/>
                  </a:cubicBezTo>
                  <a:lnTo>
                    <a:pt x="6025" y="3635"/>
                  </a:lnTo>
                  <a:cubicBezTo>
                    <a:pt x="6109" y="3777"/>
                    <a:pt x="6257" y="3860"/>
                    <a:pt x="6408" y="3860"/>
                  </a:cubicBezTo>
                  <a:cubicBezTo>
                    <a:pt x="6472" y="3860"/>
                    <a:pt x="6536" y="3845"/>
                    <a:pt x="6597" y="3813"/>
                  </a:cubicBezTo>
                  <a:lnTo>
                    <a:pt x="6692" y="3754"/>
                  </a:lnTo>
                  <a:cubicBezTo>
                    <a:pt x="6573" y="3742"/>
                    <a:pt x="6025" y="3040"/>
                    <a:pt x="6251" y="2254"/>
                  </a:cubicBezTo>
                  <a:cubicBezTo>
                    <a:pt x="6251" y="2254"/>
                    <a:pt x="6902" y="785"/>
                    <a:pt x="6222" y="785"/>
                  </a:cubicBezTo>
                  <a:close/>
                  <a:moveTo>
                    <a:pt x="3464" y="1524"/>
                  </a:moveTo>
                  <a:cubicBezTo>
                    <a:pt x="3448" y="1524"/>
                    <a:pt x="3432" y="1525"/>
                    <a:pt x="3414" y="1527"/>
                  </a:cubicBezTo>
                  <a:lnTo>
                    <a:pt x="3414" y="1527"/>
                  </a:lnTo>
                  <a:cubicBezTo>
                    <a:pt x="3413" y="1526"/>
                    <a:pt x="3412" y="1526"/>
                    <a:pt x="3412" y="1526"/>
                  </a:cubicBezTo>
                  <a:cubicBezTo>
                    <a:pt x="3264" y="1526"/>
                    <a:pt x="2894" y="3206"/>
                    <a:pt x="2894" y="3206"/>
                  </a:cubicBezTo>
                  <a:cubicBezTo>
                    <a:pt x="2858" y="3456"/>
                    <a:pt x="2918" y="3718"/>
                    <a:pt x="3037" y="3944"/>
                  </a:cubicBezTo>
                  <a:lnTo>
                    <a:pt x="3275" y="4385"/>
                  </a:lnTo>
                  <a:cubicBezTo>
                    <a:pt x="3356" y="4524"/>
                    <a:pt x="3500" y="4601"/>
                    <a:pt x="3648" y="4601"/>
                  </a:cubicBezTo>
                  <a:cubicBezTo>
                    <a:pt x="3715" y="4601"/>
                    <a:pt x="3783" y="4585"/>
                    <a:pt x="3846" y="4552"/>
                  </a:cubicBezTo>
                  <a:lnTo>
                    <a:pt x="3941" y="4504"/>
                  </a:lnTo>
                  <a:cubicBezTo>
                    <a:pt x="3810" y="4480"/>
                    <a:pt x="3263" y="3778"/>
                    <a:pt x="3501" y="2992"/>
                  </a:cubicBezTo>
                  <a:cubicBezTo>
                    <a:pt x="3501" y="2992"/>
                    <a:pt x="4156" y="1524"/>
                    <a:pt x="3464" y="1524"/>
                  </a:cubicBezTo>
                  <a:close/>
                  <a:moveTo>
                    <a:pt x="602" y="2297"/>
                  </a:moveTo>
                  <a:cubicBezTo>
                    <a:pt x="584" y="2297"/>
                    <a:pt x="564" y="2298"/>
                    <a:pt x="544" y="2300"/>
                  </a:cubicBezTo>
                  <a:lnTo>
                    <a:pt x="544" y="2300"/>
                  </a:lnTo>
                  <a:cubicBezTo>
                    <a:pt x="543" y="2300"/>
                    <a:pt x="543" y="2300"/>
                    <a:pt x="542" y="2300"/>
                  </a:cubicBezTo>
                  <a:cubicBezTo>
                    <a:pt x="395" y="2300"/>
                    <a:pt x="24" y="3968"/>
                    <a:pt x="24" y="3968"/>
                  </a:cubicBezTo>
                  <a:cubicBezTo>
                    <a:pt x="0" y="4230"/>
                    <a:pt x="48" y="4492"/>
                    <a:pt x="167" y="4718"/>
                  </a:cubicBezTo>
                  <a:lnTo>
                    <a:pt x="417" y="5147"/>
                  </a:lnTo>
                  <a:cubicBezTo>
                    <a:pt x="491" y="5286"/>
                    <a:pt x="632" y="5363"/>
                    <a:pt x="779" y="5363"/>
                  </a:cubicBezTo>
                  <a:cubicBezTo>
                    <a:pt x="845" y="5363"/>
                    <a:pt x="913" y="5347"/>
                    <a:pt x="977" y="5314"/>
                  </a:cubicBezTo>
                  <a:lnTo>
                    <a:pt x="1072" y="5266"/>
                  </a:lnTo>
                  <a:cubicBezTo>
                    <a:pt x="953" y="5254"/>
                    <a:pt x="405" y="4552"/>
                    <a:pt x="632" y="3766"/>
                  </a:cubicBezTo>
                  <a:cubicBezTo>
                    <a:pt x="632" y="3766"/>
                    <a:pt x="1282" y="2297"/>
                    <a:pt x="602" y="2297"/>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9"/>
            <p:cNvSpPr/>
            <p:nvPr/>
          </p:nvSpPr>
          <p:spPr>
            <a:xfrm>
              <a:off x="1336110" y="2728364"/>
              <a:ext cx="522399" cy="198865"/>
            </a:xfrm>
            <a:custGeom>
              <a:avLst/>
              <a:gdLst/>
              <a:ahLst/>
              <a:cxnLst/>
              <a:rect l="l" t="t" r="r" b="b"/>
              <a:pathLst>
                <a:path w="9181" h="3495" extrusionOk="0">
                  <a:moveTo>
                    <a:pt x="8518" y="0"/>
                  </a:moveTo>
                  <a:cubicBezTo>
                    <a:pt x="8504" y="0"/>
                    <a:pt x="8491" y="2"/>
                    <a:pt x="8478" y="6"/>
                  </a:cubicBezTo>
                  <a:cubicBezTo>
                    <a:pt x="8442" y="17"/>
                    <a:pt x="8407" y="41"/>
                    <a:pt x="8383" y="77"/>
                  </a:cubicBezTo>
                  <a:cubicBezTo>
                    <a:pt x="8287" y="220"/>
                    <a:pt x="8454" y="375"/>
                    <a:pt x="8502" y="720"/>
                  </a:cubicBezTo>
                  <a:cubicBezTo>
                    <a:pt x="8537" y="958"/>
                    <a:pt x="8478" y="1041"/>
                    <a:pt x="8549" y="1125"/>
                  </a:cubicBezTo>
                  <a:cubicBezTo>
                    <a:pt x="8611" y="1174"/>
                    <a:pt x="8688" y="1198"/>
                    <a:pt x="8765" y="1198"/>
                  </a:cubicBezTo>
                  <a:cubicBezTo>
                    <a:pt x="8837" y="1198"/>
                    <a:pt x="8909" y="1177"/>
                    <a:pt x="8966" y="1137"/>
                  </a:cubicBezTo>
                  <a:cubicBezTo>
                    <a:pt x="9180" y="958"/>
                    <a:pt x="8990" y="494"/>
                    <a:pt x="8966" y="446"/>
                  </a:cubicBezTo>
                  <a:cubicBezTo>
                    <a:pt x="8878" y="248"/>
                    <a:pt x="8679" y="0"/>
                    <a:pt x="8518" y="0"/>
                  </a:cubicBezTo>
                  <a:close/>
                  <a:moveTo>
                    <a:pt x="5811" y="779"/>
                  </a:moveTo>
                  <a:cubicBezTo>
                    <a:pt x="5763" y="791"/>
                    <a:pt x="5728" y="827"/>
                    <a:pt x="5704" y="863"/>
                  </a:cubicBezTo>
                  <a:cubicBezTo>
                    <a:pt x="5620" y="1006"/>
                    <a:pt x="5787" y="1149"/>
                    <a:pt x="5835" y="1506"/>
                  </a:cubicBezTo>
                  <a:cubicBezTo>
                    <a:pt x="5859" y="1744"/>
                    <a:pt x="5799" y="1827"/>
                    <a:pt x="5882" y="1911"/>
                  </a:cubicBezTo>
                  <a:cubicBezTo>
                    <a:pt x="5942" y="1958"/>
                    <a:pt x="6013" y="1982"/>
                    <a:pt x="6086" y="1982"/>
                  </a:cubicBezTo>
                  <a:cubicBezTo>
                    <a:pt x="6159" y="1982"/>
                    <a:pt x="6234" y="1958"/>
                    <a:pt x="6299" y="1911"/>
                  </a:cubicBezTo>
                  <a:cubicBezTo>
                    <a:pt x="6502" y="1732"/>
                    <a:pt x="6311" y="1279"/>
                    <a:pt x="6299" y="1232"/>
                  </a:cubicBezTo>
                  <a:cubicBezTo>
                    <a:pt x="6201" y="1024"/>
                    <a:pt x="6011" y="786"/>
                    <a:pt x="5852" y="786"/>
                  </a:cubicBezTo>
                  <a:cubicBezTo>
                    <a:pt x="5838" y="786"/>
                    <a:pt x="5824" y="787"/>
                    <a:pt x="5811" y="791"/>
                  </a:cubicBezTo>
                  <a:lnTo>
                    <a:pt x="5811" y="779"/>
                  </a:lnTo>
                  <a:close/>
                  <a:moveTo>
                    <a:pt x="3098" y="1524"/>
                  </a:moveTo>
                  <a:cubicBezTo>
                    <a:pt x="3085" y="1524"/>
                    <a:pt x="3073" y="1526"/>
                    <a:pt x="3061" y="1530"/>
                  </a:cubicBezTo>
                  <a:cubicBezTo>
                    <a:pt x="3013" y="1541"/>
                    <a:pt x="2977" y="1577"/>
                    <a:pt x="2953" y="1613"/>
                  </a:cubicBezTo>
                  <a:cubicBezTo>
                    <a:pt x="2858" y="1756"/>
                    <a:pt x="3037" y="1899"/>
                    <a:pt x="3073" y="2256"/>
                  </a:cubicBezTo>
                  <a:cubicBezTo>
                    <a:pt x="3108" y="2494"/>
                    <a:pt x="3049" y="2577"/>
                    <a:pt x="3132" y="2661"/>
                  </a:cubicBezTo>
                  <a:cubicBezTo>
                    <a:pt x="3192" y="2708"/>
                    <a:pt x="3263" y="2732"/>
                    <a:pt x="3334" y="2732"/>
                  </a:cubicBezTo>
                  <a:cubicBezTo>
                    <a:pt x="3406" y="2732"/>
                    <a:pt x="3477" y="2708"/>
                    <a:pt x="3537" y="2661"/>
                  </a:cubicBezTo>
                  <a:cubicBezTo>
                    <a:pt x="3751" y="2482"/>
                    <a:pt x="3561" y="2018"/>
                    <a:pt x="3537" y="1982"/>
                  </a:cubicBezTo>
                  <a:cubicBezTo>
                    <a:pt x="3449" y="1773"/>
                    <a:pt x="3250" y="1524"/>
                    <a:pt x="3098" y="1524"/>
                  </a:cubicBezTo>
                  <a:close/>
                  <a:moveTo>
                    <a:pt x="232" y="2298"/>
                  </a:moveTo>
                  <a:cubicBezTo>
                    <a:pt x="218" y="2298"/>
                    <a:pt x="205" y="2300"/>
                    <a:pt x="191" y="2303"/>
                  </a:cubicBezTo>
                  <a:cubicBezTo>
                    <a:pt x="155" y="2315"/>
                    <a:pt x="120" y="2339"/>
                    <a:pt x="96" y="2375"/>
                  </a:cubicBezTo>
                  <a:cubicBezTo>
                    <a:pt x="1" y="2518"/>
                    <a:pt x="167" y="2673"/>
                    <a:pt x="215" y="3030"/>
                  </a:cubicBezTo>
                  <a:cubicBezTo>
                    <a:pt x="239" y="3256"/>
                    <a:pt x="191" y="3339"/>
                    <a:pt x="263" y="3423"/>
                  </a:cubicBezTo>
                  <a:cubicBezTo>
                    <a:pt x="322" y="3470"/>
                    <a:pt x="394" y="3494"/>
                    <a:pt x="467" y="3494"/>
                  </a:cubicBezTo>
                  <a:cubicBezTo>
                    <a:pt x="539" y="3494"/>
                    <a:pt x="614" y="3470"/>
                    <a:pt x="679" y="3423"/>
                  </a:cubicBezTo>
                  <a:cubicBezTo>
                    <a:pt x="894" y="3244"/>
                    <a:pt x="691" y="2792"/>
                    <a:pt x="679" y="2744"/>
                  </a:cubicBezTo>
                  <a:cubicBezTo>
                    <a:pt x="581" y="2536"/>
                    <a:pt x="392" y="2298"/>
                    <a:pt x="232" y="2298"/>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9"/>
            <p:cNvSpPr/>
            <p:nvPr/>
          </p:nvSpPr>
          <p:spPr>
            <a:xfrm>
              <a:off x="1166776" y="2546398"/>
              <a:ext cx="740497" cy="395398"/>
            </a:xfrm>
            <a:custGeom>
              <a:avLst/>
              <a:gdLst/>
              <a:ahLst/>
              <a:cxnLst/>
              <a:rect l="l" t="t" r="r" b="b"/>
              <a:pathLst>
                <a:path w="13014" h="6949" extrusionOk="0">
                  <a:moveTo>
                    <a:pt x="10942" y="1"/>
                  </a:moveTo>
                  <a:lnTo>
                    <a:pt x="9120" y="691"/>
                  </a:lnTo>
                  <a:lnTo>
                    <a:pt x="750" y="2727"/>
                  </a:lnTo>
                  <a:cubicBezTo>
                    <a:pt x="262" y="3680"/>
                    <a:pt x="0" y="4763"/>
                    <a:pt x="155" y="5859"/>
                  </a:cubicBezTo>
                  <a:cubicBezTo>
                    <a:pt x="619" y="5930"/>
                    <a:pt x="1000" y="6263"/>
                    <a:pt x="1119" y="6716"/>
                  </a:cubicBezTo>
                  <a:lnTo>
                    <a:pt x="1167" y="6847"/>
                  </a:lnTo>
                  <a:cubicBezTo>
                    <a:pt x="1187" y="6906"/>
                    <a:pt x="1246" y="6948"/>
                    <a:pt x="1307" y="6948"/>
                  </a:cubicBezTo>
                  <a:cubicBezTo>
                    <a:pt x="1320" y="6948"/>
                    <a:pt x="1333" y="6946"/>
                    <a:pt x="1346" y="6942"/>
                  </a:cubicBezTo>
                  <a:cubicBezTo>
                    <a:pt x="1441" y="6918"/>
                    <a:pt x="1488" y="6823"/>
                    <a:pt x="1465" y="6728"/>
                  </a:cubicBezTo>
                  <a:lnTo>
                    <a:pt x="1429" y="6633"/>
                  </a:lnTo>
                  <a:cubicBezTo>
                    <a:pt x="1262" y="6013"/>
                    <a:pt x="1631" y="5359"/>
                    <a:pt x="2262" y="5192"/>
                  </a:cubicBezTo>
                  <a:lnTo>
                    <a:pt x="2465" y="5144"/>
                  </a:lnTo>
                  <a:cubicBezTo>
                    <a:pt x="2567" y="5117"/>
                    <a:pt x="2670" y="5104"/>
                    <a:pt x="2771" y="5104"/>
                  </a:cubicBezTo>
                  <a:cubicBezTo>
                    <a:pt x="3292" y="5104"/>
                    <a:pt x="3768" y="5449"/>
                    <a:pt x="3917" y="5978"/>
                  </a:cubicBezTo>
                  <a:lnTo>
                    <a:pt x="3941" y="6097"/>
                  </a:lnTo>
                  <a:cubicBezTo>
                    <a:pt x="3951" y="6173"/>
                    <a:pt x="4013" y="6226"/>
                    <a:pt x="4081" y="6226"/>
                  </a:cubicBezTo>
                  <a:cubicBezTo>
                    <a:pt x="4098" y="6226"/>
                    <a:pt x="4115" y="6223"/>
                    <a:pt x="4132" y="6216"/>
                  </a:cubicBezTo>
                  <a:cubicBezTo>
                    <a:pt x="4215" y="6204"/>
                    <a:pt x="4274" y="6109"/>
                    <a:pt x="4251" y="6025"/>
                  </a:cubicBezTo>
                  <a:cubicBezTo>
                    <a:pt x="4227" y="5954"/>
                    <a:pt x="4215" y="5894"/>
                    <a:pt x="4215" y="5894"/>
                  </a:cubicBezTo>
                  <a:cubicBezTo>
                    <a:pt x="4048" y="5263"/>
                    <a:pt x="4417" y="4620"/>
                    <a:pt x="5048" y="4442"/>
                  </a:cubicBezTo>
                  <a:lnTo>
                    <a:pt x="5263" y="4394"/>
                  </a:lnTo>
                  <a:cubicBezTo>
                    <a:pt x="5363" y="4367"/>
                    <a:pt x="5465" y="4354"/>
                    <a:pt x="5565" y="4354"/>
                  </a:cubicBezTo>
                  <a:cubicBezTo>
                    <a:pt x="6082" y="4354"/>
                    <a:pt x="6564" y="4699"/>
                    <a:pt x="6703" y="5228"/>
                  </a:cubicBezTo>
                  <a:lnTo>
                    <a:pt x="6739" y="5359"/>
                  </a:lnTo>
                  <a:cubicBezTo>
                    <a:pt x="6758" y="5432"/>
                    <a:pt x="6812" y="5478"/>
                    <a:pt x="6874" y="5478"/>
                  </a:cubicBezTo>
                  <a:cubicBezTo>
                    <a:pt x="6892" y="5478"/>
                    <a:pt x="6911" y="5474"/>
                    <a:pt x="6930" y="5466"/>
                  </a:cubicBezTo>
                  <a:cubicBezTo>
                    <a:pt x="7013" y="5454"/>
                    <a:pt x="7072" y="5359"/>
                    <a:pt x="7049" y="5275"/>
                  </a:cubicBezTo>
                  <a:cubicBezTo>
                    <a:pt x="7025" y="5204"/>
                    <a:pt x="7013" y="5144"/>
                    <a:pt x="7013" y="5144"/>
                  </a:cubicBezTo>
                  <a:cubicBezTo>
                    <a:pt x="6846" y="4513"/>
                    <a:pt x="7215" y="3870"/>
                    <a:pt x="7846" y="3704"/>
                  </a:cubicBezTo>
                  <a:lnTo>
                    <a:pt x="8049" y="3644"/>
                  </a:lnTo>
                  <a:cubicBezTo>
                    <a:pt x="8151" y="3617"/>
                    <a:pt x="8254" y="3604"/>
                    <a:pt x="8355" y="3604"/>
                  </a:cubicBezTo>
                  <a:cubicBezTo>
                    <a:pt x="8876" y="3604"/>
                    <a:pt x="9350" y="3949"/>
                    <a:pt x="9489" y="4477"/>
                  </a:cubicBezTo>
                  <a:lnTo>
                    <a:pt x="9537" y="4608"/>
                  </a:lnTo>
                  <a:cubicBezTo>
                    <a:pt x="9546" y="4678"/>
                    <a:pt x="9600" y="4706"/>
                    <a:pt x="9661" y="4706"/>
                  </a:cubicBezTo>
                  <a:cubicBezTo>
                    <a:pt x="9768" y="4706"/>
                    <a:pt x="9895" y="4619"/>
                    <a:pt x="9835" y="4513"/>
                  </a:cubicBezTo>
                  <a:lnTo>
                    <a:pt x="9799" y="4394"/>
                  </a:lnTo>
                  <a:cubicBezTo>
                    <a:pt x="9680" y="3942"/>
                    <a:pt x="9835" y="3454"/>
                    <a:pt x="10204" y="3168"/>
                  </a:cubicBezTo>
                  <a:cubicBezTo>
                    <a:pt x="10323" y="3073"/>
                    <a:pt x="10466" y="3001"/>
                    <a:pt x="10621" y="2953"/>
                  </a:cubicBezTo>
                  <a:lnTo>
                    <a:pt x="10835" y="2894"/>
                  </a:lnTo>
                  <a:cubicBezTo>
                    <a:pt x="10937" y="2867"/>
                    <a:pt x="11040" y="2854"/>
                    <a:pt x="11141" y="2854"/>
                  </a:cubicBezTo>
                  <a:cubicBezTo>
                    <a:pt x="11662" y="2854"/>
                    <a:pt x="12138" y="3199"/>
                    <a:pt x="12287" y="3727"/>
                  </a:cubicBezTo>
                  <a:lnTo>
                    <a:pt x="12323" y="3882"/>
                  </a:lnTo>
                  <a:cubicBezTo>
                    <a:pt x="12341" y="3946"/>
                    <a:pt x="12395" y="3989"/>
                    <a:pt x="12457" y="3989"/>
                  </a:cubicBezTo>
                  <a:cubicBezTo>
                    <a:pt x="12475" y="3989"/>
                    <a:pt x="12494" y="3986"/>
                    <a:pt x="12514" y="3977"/>
                  </a:cubicBezTo>
                  <a:cubicBezTo>
                    <a:pt x="12609" y="3966"/>
                    <a:pt x="12656" y="3870"/>
                    <a:pt x="12621" y="3787"/>
                  </a:cubicBezTo>
                  <a:lnTo>
                    <a:pt x="12585" y="3656"/>
                  </a:lnTo>
                  <a:cubicBezTo>
                    <a:pt x="12466" y="3204"/>
                    <a:pt x="12621" y="2715"/>
                    <a:pt x="12990" y="2430"/>
                  </a:cubicBezTo>
                  <a:lnTo>
                    <a:pt x="13014" y="2406"/>
                  </a:lnTo>
                  <a:cubicBezTo>
                    <a:pt x="12585" y="1418"/>
                    <a:pt x="11859" y="572"/>
                    <a:pt x="10942" y="1"/>
                  </a:cubicBezTo>
                  <a:close/>
                </a:path>
              </a:pathLst>
            </a:custGeom>
            <a:solidFill>
              <a:srgbClr val="20B7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9"/>
            <p:cNvSpPr/>
            <p:nvPr/>
          </p:nvSpPr>
          <p:spPr>
            <a:xfrm>
              <a:off x="1166776" y="2545715"/>
              <a:ext cx="740497" cy="396081"/>
            </a:xfrm>
            <a:custGeom>
              <a:avLst/>
              <a:gdLst/>
              <a:ahLst/>
              <a:cxnLst/>
              <a:rect l="l" t="t" r="r" b="b"/>
              <a:pathLst>
                <a:path w="13014" h="6961" extrusionOk="0">
                  <a:moveTo>
                    <a:pt x="10906" y="1"/>
                  </a:moveTo>
                  <a:lnTo>
                    <a:pt x="9120" y="703"/>
                  </a:lnTo>
                  <a:lnTo>
                    <a:pt x="750" y="2739"/>
                  </a:lnTo>
                  <a:cubicBezTo>
                    <a:pt x="262" y="3692"/>
                    <a:pt x="0" y="4775"/>
                    <a:pt x="155" y="5871"/>
                  </a:cubicBezTo>
                  <a:cubicBezTo>
                    <a:pt x="619" y="5942"/>
                    <a:pt x="1000" y="6275"/>
                    <a:pt x="1119" y="6728"/>
                  </a:cubicBezTo>
                  <a:lnTo>
                    <a:pt x="1167" y="6859"/>
                  </a:lnTo>
                  <a:cubicBezTo>
                    <a:pt x="1187" y="6918"/>
                    <a:pt x="1246" y="6960"/>
                    <a:pt x="1307" y="6960"/>
                  </a:cubicBezTo>
                  <a:cubicBezTo>
                    <a:pt x="1320" y="6960"/>
                    <a:pt x="1333" y="6958"/>
                    <a:pt x="1346" y="6954"/>
                  </a:cubicBezTo>
                  <a:cubicBezTo>
                    <a:pt x="1441" y="6930"/>
                    <a:pt x="1488" y="6835"/>
                    <a:pt x="1465" y="6740"/>
                  </a:cubicBezTo>
                  <a:lnTo>
                    <a:pt x="1429" y="6645"/>
                  </a:lnTo>
                  <a:cubicBezTo>
                    <a:pt x="1262" y="6025"/>
                    <a:pt x="1631" y="5371"/>
                    <a:pt x="2262" y="5204"/>
                  </a:cubicBezTo>
                  <a:lnTo>
                    <a:pt x="2465" y="5156"/>
                  </a:lnTo>
                  <a:cubicBezTo>
                    <a:pt x="2567" y="5129"/>
                    <a:pt x="2670" y="5116"/>
                    <a:pt x="2771" y="5116"/>
                  </a:cubicBezTo>
                  <a:cubicBezTo>
                    <a:pt x="3292" y="5116"/>
                    <a:pt x="3768" y="5461"/>
                    <a:pt x="3917" y="5990"/>
                  </a:cubicBezTo>
                  <a:lnTo>
                    <a:pt x="3941" y="6109"/>
                  </a:lnTo>
                  <a:cubicBezTo>
                    <a:pt x="3951" y="6185"/>
                    <a:pt x="4013" y="6238"/>
                    <a:pt x="4081" y="6238"/>
                  </a:cubicBezTo>
                  <a:cubicBezTo>
                    <a:pt x="4098" y="6238"/>
                    <a:pt x="4115" y="6235"/>
                    <a:pt x="4132" y="6228"/>
                  </a:cubicBezTo>
                  <a:cubicBezTo>
                    <a:pt x="4215" y="6216"/>
                    <a:pt x="4274" y="6121"/>
                    <a:pt x="4251" y="6037"/>
                  </a:cubicBezTo>
                  <a:cubicBezTo>
                    <a:pt x="4227" y="5966"/>
                    <a:pt x="4215" y="5906"/>
                    <a:pt x="4215" y="5906"/>
                  </a:cubicBezTo>
                  <a:cubicBezTo>
                    <a:pt x="4048" y="5275"/>
                    <a:pt x="4417" y="4632"/>
                    <a:pt x="5048" y="4454"/>
                  </a:cubicBezTo>
                  <a:lnTo>
                    <a:pt x="5263" y="4406"/>
                  </a:lnTo>
                  <a:cubicBezTo>
                    <a:pt x="5363" y="4379"/>
                    <a:pt x="5465" y="4366"/>
                    <a:pt x="5565" y="4366"/>
                  </a:cubicBezTo>
                  <a:cubicBezTo>
                    <a:pt x="6082" y="4366"/>
                    <a:pt x="6564" y="4711"/>
                    <a:pt x="6703" y="5240"/>
                  </a:cubicBezTo>
                  <a:lnTo>
                    <a:pt x="6739" y="5371"/>
                  </a:lnTo>
                  <a:cubicBezTo>
                    <a:pt x="6758" y="5444"/>
                    <a:pt x="6812" y="5490"/>
                    <a:pt x="6874" y="5490"/>
                  </a:cubicBezTo>
                  <a:cubicBezTo>
                    <a:pt x="6892" y="5490"/>
                    <a:pt x="6911" y="5486"/>
                    <a:pt x="6930" y="5478"/>
                  </a:cubicBezTo>
                  <a:cubicBezTo>
                    <a:pt x="7013" y="5466"/>
                    <a:pt x="7072" y="5371"/>
                    <a:pt x="7049" y="5287"/>
                  </a:cubicBezTo>
                  <a:cubicBezTo>
                    <a:pt x="7025" y="5216"/>
                    <a:pt x="7013" y="5156"/>
                    <a:pt x="7013" y="5156"/>
                  </a:cubicBezTo>
                  <a:cubicBezTo>
                    <a:pt x="6846" y="4525"/>
                    <a:pt x="7215" y="3882"/>
                    <a:pt x="7846" y="3716"/>
                  </a:cubicBezTo>
                  <a:lnTo>
                    <a:pt x="8049" y="3656"/>
                  </a:lnTo>
                  <a:cubicBezTo>
                    <a:pt x="8151" y="3629"/>
                    <a:pt x="8254" y="3616"/>
                    <a:pt x="8355" y="3616"/>
                  </a:cubicBezTo>
                  <a:cubicBezTo>
                    <a:pt x="8876" y="3616"/>
                    <a:pt x="9350" y="3961"/>
                    <a:pt x="9489" y="4489"/>
                  </a:cubicBezTo>
                  <a:lnTo>
                    <a:pt x="9537" y="4620"/>
                  </a:lnTo>
                  <a:cubicBezTo>
                    <a:pt x="9546" y="4690"/>
                    <a:pt x="9600" y="4718"/>
                    <a:pt x="9661" y="4718"/>
                  </a:cubicBezTo>
                  <a:cubicBezTo>
                    <a:pt x="9768" y="4718"/>
                    <a:pt x="9895" y="4631"/>
                    <a:pt x="9835" y="4525"/>
                  </a:cubicBezTo>
                  <a:lnTo>
                    <a:pt x="9799" y="4406"/>
                  </a:lnTo>
                  <a:cubicBezTo>
                    <a:pt x="9680" y="3954"/>
                    <a:pt x="9835" y="3466"/>
                    <a:pt x="10204" y="3180"/>
                  </a:cubicBezTo>
                  <a:cubicBezTo>
                    <a:pt x="10323" y="3085"/>
                    <a:pt x="10466" y="3013"/>
                    <a:pt x="10621" y="2965"/>
                  </a:cubicBezTo>
                  <a:lnTo>
                    <a:pt x="10835" y="2906"/>
                  </a:lnTo>
                  <a:cubicBezTo>
                    <a:pt x="10937" y="2879"/>
                    <a:pt x="11040" y="2866"/>
                    <a:pt x="11141" y="2866"/>
                  </a:cubicBezTo>
                  <a:cubicBezTo>
                    <a:pt x="11662" y="2866"/>
                    <a:pt x="12138" y="3211"/>
                    <a:pt x="12287" y="3739"/>
                  </a:cubicBezTo>
                  <a:lnTo>
                    <a:pt x="12323" y="3894"/>
                  </a:lnTo>
                  <a:cubicBezTo>
                    <a:pt x="12341" y="3958"/>
                    <a:pt x="12395" y="4001"/>
                    <a:pt x="12457" y="4001"/>
                  </a:cubicBezTo>
                  <a:cubicBezTo>
                    <a:pt x="12475" y="4001"/>
                    <a:pt x="12494" y="3998"/>
                    <a:pt x="12514" y="3989"/>
                  </a:cubicBezTo>
                  <a:cubicBezTo>
                    <a:pt x="12609" y="3978"/>
                    <a:pt x="12656" y="3882"/>
                    <a:pt x="12621" y="3799"/>
                  </a:cubicBezTo>
                  <a:lnTo>
                    <a:pt x="12585" y="3668"/>
                  </a:lnTo>
                  <a:cubicBezTo>
                    <a:pt x="12466" y="3216"/>
                    <a:pt x="12621" y="2727"/>
                    <a:pt x="12990" y="2442"/>
                  </a:cubicBezTo>
                  <a:lnTo>
                    <a:pt x="13014" y="2418"/>
                  </a:lnTo>
                  <a:cubicBezTo>
                    <a:pt x="12597" y="1394"/>
                    <a:pt x="11799" y="572"/>
                    <a:pt x="10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59"/>
            <p:cNvSpPr/>
            <p:nvPr/>
          </p:nvSpPr>
          <p:spPr>
            <a:xfrm>
              <a:off x="1268400" y="2817981"/>
              <a:ext cx="647010" cy="332068"/>
            </a:xfrm>
            <a:custGeom>
              <a:avLst/>
              <a:gdLst/>
              <a:ahLst/>
              <a:cxnLst/>
              <a:rect l="l" t="t" r="r" b="b"/>
              <a:pathLst>
                <a:path w="11371" h="5836" extrusionOk="0">
                  <a:moveTo>
                    <a:pt x="10581" y="0"/>
                  </a:moveTo>
                  <a:cubicBezTo>
                    <a:pt x="10514" y="0"/>
                    <a:pt x="10446" y="16"/>
                    <a:pt x="10382" y="50"/>
                  </a:cubicBezTo>
                  <a:lnTo>
                    <a:pt x="10180" y="157"/>
                  </a:lnTo>
                  <a:cubicBezTo>
                    <a:pt x="10116" y="193"/>
                    <a:pt x="10053" y="209"/>
                    <a:pt x="9984" y="209"/>
                  </a:cubicBezTo>
                  <a:cubicBezTo>
                    <a:pt x="9962" y="209"/>
                    <a:pt x="9940" y="207"/>
                    <a:pt x="9918" y="205"/>
                  </a:cubicBezTo>
                  <a:cubicBezTo>
                    <a:pt x="9875" y="198"/>
                    <a:pt x="9832" y="194"/>
                    <a:pt x="9790" y="194"/>
                  </a:cubicBezTo>
                  <a:cubicBezTo>
                    <a:pt x="9608" y="194"/>
                    <a:pt x="9432" y="255"/>
                    <a:pt x="9287" y="371"/>
                  </a:cubicBezTo>
                  <a:cubicBezTo>
                    <a:pt x="9216" y="431"/>
                    <a:pt x="9132" y="466"/>
                    <a:pt x="9037" y="466"/>
                  </a:cubicBezTo>
                  <a:lnTo>
                    <a:pt x="8811" y="478"/>
                  </a:lnTo>
                  <a:cubicBezTo>
                    <a:pt x="8584" y="478"/>
                    <a:pt x="8394" y="669"/>
                    <a:pt x="8406" y="907"/>
                  </a:cubicBezTo>
                  <a:lnTo>
                    <a:pt x="8406" y="1395"/>
                  </a:lnTo>
                  <a:cubicBezTo>
                    <a:pt x="8406" y="1419"/>
                    <a:pt x="8418" y="1443"/>
                    <a:pt x="8406" y="1443"/>
                  </a:cubicBezTo>
                  <a:cubicBezTo>
                    <a:pt x="8394" y="1431"/>
                    <a:pt x="8394" y="1419"/>
                    <a:pt x="8394" y="1419"/>
                  </a:cubicBezTo>
                  <a:lnTo>
                    <a:pt x="8156" y="990"/>
                  </a:lnTo>
                  <a:cubicBezTo>
                    <a:pt x="8074" y="851"/>
                    <a:pt x="7930" y="774"/>
                    <a:pt x="7783" y="774"/>
                  </a:cubicBezTo>
                  <a:cubicBezTo>
                    <a:pt x="7716" y="774"/>
                    <a:pt x="7648" y="790"/>
                    <a:pt x="7584" y="824"/>
                  </a:cubicBezTo>
                  <a:lnTo>
                    <a:pt x="7382" y="931"/>
                  </a:lnTo>
                  <a:cubicBezTo>
                    <a:pt x="7313" y="960"/>
                    <a:pt x="7245" y="982"/>
                    <a:pt x="7170" y="982"/>
                  </a:cubicBezTo>
                  <a:cubicBezTo>
                    <a:pt x="7153" y="982"/>
                    <a:pt x="7137" y="981"/>
                    <a:pt x="7120" y="978"/>
                  </a:cubicBezTo>
                  <a:cubicBezTo>
                    <a:pt x="7077" y="972"/>
                    <a:pt x="7034" y="968"/>
                    <a:pt x="6992" y="968"/>
                  </a:cubicBezTo>
                  <a:cubicBezTo>
                    <a:pt x="6810" y="968"/>
                    <a:pt x="6634" y="1029"/>
                    <a:pt x="6489" y="1145"/>
                  </a:cubicBezTo>
                  <a:cubicBezTo>
                    <a:pt x="6418" y="1205"/>
                    <a:pt x="6334" y="1228"/>
                    <a:pt x="6239" y="1240"/>
                  </a:cubicBezTo>
                  <a:lnTo>
                    <a:pt x="6013" y="1240"/>
                  </a:lnTo>
                  <a:cubicBezTo>
                    <a:pt x="5787" y="1252"/>
                    <a:pt x="5596" y="1443"/>
                    <a:pt x="5608" y="1669"/>
                  </a:cubicBezTo>
                  <a:lnTo>
                    <a:pt x="5608" y="2169"/>
                  </a:lnTo>
                  <a:lnTo>
                    <a:pt x="5608" y="2217"/>
                  </a:lnTo>
                  <a:lnTo>
                    <a:pt x="5596" y="2193"/>
                  </a:lnTo>
                  <a:lnTo>
                    <a:pt x="5358" y="1764"/>
                  </a:lnTo>
                  <a:cubicBezTo>
                    <a:pt x="5274" y="1622"/>
                    <a:pt x="5126" y="1539"/>
                    <a:pt x="4975" y="1539"/>
                  </a:cubicBezTo>
                  <a:cubicBezTo>
                    <a:pt x="4911" y="1539"/>
                    <a:pt x="4847" y="1554"/>
                    <a:pt x="4786" y="1586"/>
                  </a:cubicBezTo>
                  <a:lnTo>
                    <a:pt x="4584" y="1705"/>
                  </a:lnTo>
                  <a:cubicBezTo>
                    <a:pt x="4521" y="1732"/>
                    <a:pt x="4452" y="1745"/>
                    <a:pt x="4386" y="1745"/>
                  </a:cubicBezTo>
                  <a:cubicBezTo>
                    <a:pt x="4364" y="1745"/>
                    <a:pt x="4343" y="1743"/>
                    <a:pt x="4322" y="1740"/>
                  </a:cubicBezTo>
                  <a:cubicBezTo>
                    <a:pt x="4283" y="1734"/>
                    <a:pt x="4244" y="1731"/>
                    <a:pt x="4206" y="1731"/>
                  </a:cubicBezTo>
                  <a:cubicBezTo>
                    <a:pt x="4020" y="1731"/>
                    <a:pt x="3839" y="1801"/>
                    <a:pt x="3691" y="1919"/>
                  </a:cubicBezTo>
                  <a:cubicBezTo>
                    <a:pt x="3620" y="1967"/>
                    <a:pt x="3536" y="2002"/>
                    <a:pt x="3441" y="2002"/>
                  </a:cubicBezTo>
                  <a:lnTo>
                    <a:pt x="3215" y="2014"/>
                  </a:lnTo>
                  <a:cubicBezTo>
                    <a:pt x="2977" y="2014"/>
                    <a:pt x="2798" y="2217"/>
                    <a:pt x="2798" y="2443"/>
                  </a:cubicBezTo>
                  <a:lnTo>
                    <a:pt x="2798" y="2943"/>
                  </a:lnTo>
                  <a:lnTo>
                    <a:pt x="2798" y="2967"/>
                  </a:lnTo>
                  <a:lnTo>
                    <a:pt x="2548" y="2526"/>
                  </a:lnTo>
                  <a:cubicBezTo>
                    <a:pt x="2474" y="2387"/>
                    <a:pt x="2333" y="2310"/>
                    <a:pt x="2187" y="2310"/>
                  </a:cubicBezTo>
                  <a:cubicBezTo>
                    <a:pt x="2120" y="2310"/>
                    <a:pt x="2052" y="2326"/>
                    <a:pt x="1988" y="2360"/>
                  </a:cubicBezTo>
                  <a:lnTo>
                    <a:pt x="1786" y="2467"/>
                  </a:lnTo>
                  <a:cubicBezTo>
                    <a:pt x="1722" y="2503"/>
                    <a:pt x="1652" y="2519"/>
                    <a:pt x="1585" y="2519"/>
                  </a:cubicBezTo>
                  <a:cubicBezTo>
                    <a:pt x="1564" y="2519"/>
                    <a:pt x="1544" y="2517"/>
                    <a:pt x="1524" y="2514"/>
                  </a:cubicBezTo>
                  <a:cubicBezTo>
                    <a:pt x="1481" y="2508"/>
                    <a:pt x="1438" y="2504"/>
                    <a:pt x="1396" y="2504"/>
                  </a:cubicBezTo>
                  <a:cubicBezTo>
                    <a:pt x="1214" y="2504"/>
                    <a:pt x="1038" y="2565"/>
                    <a:pt x="893" y="2681"/>
                  </a:cubicBezTo>
                  <a:cubicBezTo>
                    <a:pt x="822" y="2741"/>
                    <a:pt x="738" y="2764"/>
                    <a:pt x="643" y="2776"/>
                  </a:cubicBezTo>
                  <a:lnTo>
                    <a:pt x="417" y="2776"/>
                  </a:lnTo>
                  <a:cubicBezTo>
                    <a:pt x="179" y="2788"/>
                    <a:pt x="0" y="2979"/>
                    <a:pt x="0" y="3217"/>
                  </a:cubicBezTo>
                  <a:lnTo>
                    <a:pt x="0" y="3705"/>
                  </a:lnTo>
                  <a:cubicBezTo>
                    <a:pt x="12" y="3967"/>
                    <a:pt x="95" y="4217"/>
                    <a:pt x="250" y="4431"/>
                  </a:cubicBezTo>
                  <a:lnTo>
                    <a:pt x="1238" y="5812"/>
                  </a:lnTo>
                  <a:cubicBezTo>
                    <a:pt x="1249" y="5828"/>
                    <a:pt x="1284" y="5835"/>
                    <a:pt x="1335" y="5835"/>
                  </a:cubicBezTo>
                  <a:cubicBezTo>
                    <a:pt x="1674" y="5835"/>
                    <a:pt x="2752" y="5532"/>
                    <a:pt x="2762" y="5408"/>
                  </a:cubicBezTo>
                  <a:lnTo>
                    <a:pt x="2941" y="3705"/>
                  </a:lnTo>
                  <a:cubicBezTo>
                    <a:pt x="2941" y="3645"/>
                    <a:pt x="2941" y="3574"/>
                    <a:pt x="2941" y="3514"/>
                  </a:cubicBezTo>
                  <a:cubicBezTo>
                    <a:pt x="2965" y="3562"/>
                    <a:pt x="3000" y="3610"/>
                    <a:pt x="3036" y="3657"/>
                  </a:cubicBezTo>
                  <a:lnTo>
                    <a:pt x="4024" y="5038"/>
                  </a:lnTo>
                  <a:cubicBezTo>
                    <a:pt x="4036" y="5055"/>
                    <a:pt x="4071" y="5062"/>
                    <a:pt x="4125" y="5062"/>
                  </a:cubicBezTo>
                  <a:cubicBezTo>
                    <a:pt x="4468" y="5062"/>
                    <a:pt x="5538" y="4768"/>
                    <a:pt x="5548" y="4634"/>
                  </a:cubicBezTo>
                  <a:lnTo>
                    <a:pt x="5727" y="2943"/>
                  </a:lnTo>
                  <a:cubicBezTo>
                    <a:pt x="5727" y="2872"/>
                    <a:pt x="5727" y="2812"/>
                    <a:pt x="5727" y="2741"/>
                  </a:cubicBezTo>
                  <a:cubicBezTo>
                    <a:pt x="5751" y="2800"/>
                    <a:pt x="5787" y="2848"/>
                    <a:pt x="5822" y="2895"/>
                  </a:cubicBezTo>
                  <a:lnTo>
                    <a:pt x="6810" y="4276"/>
                  </a:lnTo>
                  <a:cubicBezTo>
                    <a:pt x="6821" y="4292"/>
                    <a:pt x="6854" y="4299"/>
                    <a:pt x="6904" y="4299"/>
                  </a:cubicBezTo>
                  <a:cubicBezTo>
                    <a:pt x="7238" y="4299"/>
                    <a:pt x="8324" y="3986"/>
                    <a:pt x="8334" y="3872"/>
                  </a:cubicBezTo>
                  <a:lnTo>
                    <a:pt x="8513" y="2169"/>
                  </a:lnTo>
                  <a:cubicBezTo>
                    <a:pt x="8525" y="2110"/>
                    <a:pt x="8525" y="2038"/>
                    <a:pt x="8513" y="1979"/>
                  </a:cubicBezTo>
                  <a:lnTo>
                    <a:pt x="8513" y="1979"/>
                  </a:lnTo>
                  <a:cubicBezTo>
                    <a:pt x="8537" y="2026"/>
                    <a:pt x="8573" y="2074"/>
                    <a:pt x="8608" y="2121"/>
                  </a:cubicBezTo>
                  <a:lnTo>
                    <a:pt x="9608" y="3503"/>
                  </a:lnTo>
                  <a:cubicBezTo>
                    <a:pt x="9619" y="3518"/>
                    <a:pt x="9654" y="3525"/>
                    <a:pt x="9705" y="3525"/>
                  </a:cubicBezTo>
                  <a:cubicBezTo>
                    <a:pt x="10041" y="3525"/>
                    <a:pt x="11112" y="3222"/>
                    <a:pt x="11132" y="3098"/>
                  </a:cubicBezTo>
                  <a:lnTo>
                    <a:pt x="11299" y="1407"/>
                  </a:lnTo>
                  <a:lnTo>
                    <a:pt x="11335" y="1395"/>
                  </a:lnTo>
                  <a:cubicBezTo>
                    <a:pt x="11371" y="1145"/>
                    <a:pt x="11311" y="883"/>
                    <a:pt x="11192" y="657"/>
                  </a:cubicBezTo>
                  <a:lnTo>
                    <a:pt x="10954" y="216"/>
                  </a:lnTo>
                  <a:cubicBezTo>
                    <a:pt x="10872" y="77"/>
                    <a:pt x="10728" y="0"/>
                    <a:pt x="10581"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9"/>
            <p:cNvSpPr/>
            <p:nvPr/>
          </p:nvSpPr>
          <p:spPr>
            <a:xfrm>
              <a:off x="1267717" y="2844496"/>
              <a:ext cx="563708" cy="305781"/>
            </a:xfrm>
            <a:custGeom>
              <a:avLst/>
              <a:gdLst/>
              <a:ahLst/>
              <a:cxnLst/>
              <a:rect l="l" t="t" r="r" b="b"/>
              <a:pathLst>
                <a:path w="9907" h="5374" extrusionOk="0">
                  <a:moveTo>
                    <a:pt x="8775" y="0"/>
                  </a:moveTo>
                  <a:cubicBezTo>
                    <a:pt x="8549" y="12"/>
                    <a:pt x="8370" y="203"/>
                    <a:pt x="8370" y="441"/>
                  </a:cubicBezTo>
                  <a:lnTo>
                    <a:pt x="8370" y="929"/>
                  </a:lnTo>
                  <a:cubicBezTo>
                    <a:pt x="8382" y="1191"/>
                    <a:pt x="8466" y="1441"/>
                    <a:pt x="8608" y="1655"/>
                  </a:cubicBezTo>
                  <a:lnTo>
                    <a:pt x="9609" y="3037"/>
                  </a:lnTo>
                  <a:cubicBezTo>
                    <a:pt x="9622" y="3056"/>
                    <a:pt x="9639" y="3064"/>
                    <a:pt x="9658" y="3064"/>
                  </a:cubicBezTo>
                  <a:cubicBezTo>
                    <a:pt x="9755" y="3064"/>
                    <a:pt x="9906" y="2846"/>
                    <a:pt x="9906" y="2846"/>
                  </a:cubicBezTo>
                  <a:lnTo>
                    <a:pt x="9525" y="1917"/>
                  </a:lnTo>
                  <a:lnTo>
                    <a:pt x="9525" y="1929"/>
                  </a:lnTo>
                  <a:cubicBezTo>
                    <a:pt x="9382" y="1715"/>
                    <a:pt x="8716" y="584"/>
                    <a:pt x="8882" y="0"/>
                  </a:cubicBezTo>
                  <a:close/>
                  <a:moveTo>
                    <a:pt x="5989" y="774"/>
                  </a:moveTo>
                  <a:cubicBezTo>
                    <a:pt x="5763" y="786"/>
                    <a:pt x="5572" y="977"/>
                    <a:pt x="5584" y="1203"/>
                  </a:cubicBezTo>
                  <a:lnTo>
                    <a:pt x="5584" y="1703"/>
                  </a:lnTo>
                  <a:cubicBezTo>
                    <a:pt x="5584" y="1965"/>
                    <a:pt x="5668" y="2215"/>
                    <a:pt x="5822" y="2429"/>
                  </a:cubicBezTo>
                  <a:lnTo>
                    <a:pt x="6822" y="3799"/>
                  </a:lnTo>
                  <a:cubicBezTo>
                    <a:pt x="6836" y="3818"/>
                    <a:pt x="6853" y="3826"/>
                    <a:pt x="6872" y="3826"/>
                  </a:cubicBezTo>
                  <a:cubicBezTo>
                    <a:pt x="6969" y="3826"/>
                    <a:pt x="7120" y="3608"/>
                    <a:pt x="7120" y="3608"/>
                  </a:cubicBezTo>
                  <a:lnTo>
                    <a:pt x="6739" y="2691"/>
                  </a:lnTo>
                  <a:cubicBezTo>
                    <a:pt x="6584" y="2477"/>
                    <a:pt x="5929" y="1346"/>
                    <a:pt x="6096" y="774"/>
                  </a:cubicBezTo>
                  <a:close/>
                  <a:moveTo>
                    <a:pt x="3203" y="1548"/>
                  </a:moveTo>
                  <a:cubicBezTo>
                    <a:pt x="2965" y="1560"/>
                    <a:pt x="2786" y="1751"/>
                    <a:pt x="2798" y="1977"/>
                  </a:cubicBezTo>
                  <a:lnTo>
                    <a:pt x="2798" y="2477"/>
                  </a:lnTo>
                  <a:cubicBezTo>
                    <a:pt x="2798" y="2739"/>
                    <a:pt x="2881" y="2989"/>
                    <a:pt x="3036" y="3203"/>
                  </a:cubicBezTo>
                  <a:lnTo>
                    <a:pt x="4036" y="4572"/>
                  </a:lnTo>
                  <a:cubicBezTo>
                    <a:pt x="4051" y="4593"/>
                    <a:pt x="4068" y="4601"/>
                    <a:pt x="4087" y="4601"/>
                  </a:cubicBezTo>
                  <a:cubicBezTo>
                    <a:pt x="4180" y="4601"/>
                    <a:pt x="4314" y="4402"/>
                    <a:pt x="4334" y="4382"/>
                  </a:cubicBezTo>
                  <a:cubicBezTo>
                    <a:pt x="4346" y="4370"/>
                    <a:pt x="3953" y="3465"/>
                    <a:pt x="3953" y="3465"/>
                  </a:cubicBezTo>
                  <a:cubicBezTo>
                    <a:pt x="3798" y="3263"/>
                    <a:pt x="3143" y="2132"/>
                    <a:pt x="3310" y="1548"/>
                  </a:cubicBezTo>
                  <a:close/>
                  <a:moveTo>
                    <a:pt x="405" y="2310"/>
                  </a:moveTo>
                  <a:cubicBezTo>
                    <a:pt x="179" y="2322"/>
                    <a:pt x="0" y="2513"/>
                    <a:pt x="0" y="2751"/>
                  </a:cubicBezTo>
                  <a:lnTo>
                    <a:pt x="0" y="3239"/>
                  </a:lnTo>
                  <a:cubicBezTo>
                    <a:pt x="0" y="3501"/>
                    <a:pt x="84" y="3751"/>
                    <a:pt x="238" y="3965"/>
                  </a:cubicBezTo>
                  <a:lnTo>
                    <a:pt x="1238" y="5346"/>
                  </a:lnTo>
                  <a:cubicBezTo>
                    <a:pt x="1252" y="5366"/>
                    <a:pt x="1269" y="5374"/>
                    <a:pt x="1288" y="5374"/>
                  </a:cubicBezTo>
                  <a:cubicBezTo>
                    <a:pt x="1385" y="5374"/>
                    <a:pt x="1536" y="5156"/>
                    <a:pt x="1536" y="5156"/>
                  </a:cubicBezTo>
                  <a:lnTo>
                    <a:pt x="1155" y="4227"/>
                  </a:lnTo>
                  <a:cubicBezTo>
                    <a:pt x="1000" y="4025"/>
                    <a:pt x="345" y="2894"/>
                    <a:pt x="512" y="2310"/>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9"/>
            <p:cNvSpPr/>
            <p:nvPr/>
          </p:nvSpPr>
          <p:spPr>
            <a:xfrm>
              <a:off x="1363195" y="2844951"/>
              <a:ext cx="519042" cy="201767"/>
            </a:xfrm>
            <a:custGeom>
              <a:avLst/>
              <a:gdLst/>
              <a:ahLst/>
              <a:cxnLst/>
              <a:rect l="l" t="t" r="r" b="b"/>
              <a:pathLst>
                <a:path w="9122" h="3546" extrusionOk="0">
                  <a:moveTo>
                    <a:pt x="8703" y="0"/>
                  </a:moveTo>
                  <a:cubicBezTo>
                    <a:pt x="8575" y="0"/>
                    <a:pt x="8449" y="81"/>
                    <a:pt x="8407" y="219"/>
                  </a:cubicBezTo>
                  <a:cubicBezTo>
                    <a:pt x="8371" y="326"/>
                    <a:pt x="8466" y="362"/>
                    <a:pt x="8550" y="588"/>
                  </a:cubicBezTo>
                  <a:cubicBezTo>
                    <a:pt x="8693" y="909"/>
                    <a:pt x="8621" y="1124"/>
                    <a:pt x="8776" y="1207"/>
                  </a:cubicBezTo>
                  <a:cubicBezTo>
                    <a:pt x="8797" y="1221"/>
                    <a:pt x="8822" y="1227"/>
                    <a:pt x="8848" y="1227"/>
                  </a:cubicBezTo>
                  <a:cubicBezTo>
                    <a:pt x="8867" y="1227"/>
                    <a:pt x="8887" y="1224"/>
                    <a:pt x="8907" y="1219"/>
                  </a:cubicBezTo>
                  <a:cubicBezTo>
                    <a:pt x="9062" y="1183"/>
                    <a:pt x="9121" y="838"/>
                    <a:pt x="9097" y="588"/>
                  </a:cubicBezTo>
                  <a:cubicBezTo>
                    <a:pt x="9085" y="540"/>
                    <a:pt x="9026" y="52"/>
                    <a:pt x="8752" y="4"/>
                  </a:cubicBezTo>
                  <a:cubicBezTo>
                    <a:pt x="8736" y="2"/>
                    <a:pt x="8720" y="0"/>
                    <a:pt x="8703" y="0"/>
                  </a:cubicBezTo>
                  <a:close/>
                  <a:moveTo>
                    <a:pt x="5937" y="765"/>
                  </a:moveTo>
                  <a:cubicBezTo>
                    <a:pt x="5793" y="765"/>
                    <a:pt x="5665" y="847"/>
                    <a:pt x="5609" y="981"/>
                  </a:cubicBezTo>
                  <a:cubicBezTo>
                    <a:pt x="5573" y="1088"/>
                    <a:pt x="5668" y="1135"/>
                    <a:pt x="5764" y="1350"/>
                  </a:cubicBezTo>
                  <a:cubicBezTo>
                    <a:pt x="5906" y="1683"/>
                    <a:pt x="5835" y="1897"/>
                    <a:pt x="5978" y="1981"/>
                  </a:cubicBezTo>
                  <a:lnTo>
                    <a:pt x="5990" y="1969"/>
                  </a:lnTo>
                  <a:cubicBezTo>
                    <a:pt x="6016" y="1986"/>
                    <a:pt x="6048" y="1997"/>
                    <a:pt x="6078" y="1997"/>
                  </a:cubicBezTo>
                  <a:cubicBezTo>
                    <a:pt x="6089" y="1997"/>
                    <a:pt x="6099" y="1996"/>
                    <a:pt x="6109" y="1993"/>
                  </a:cubicBezTo>
                  <a:cubicBezTo>
                    <a:pt x="6276" y="1957"/>
                    <a:pt x="6335" y="1600"/>
                    <a:pt x="6311" y="1362"/>
                  </a:cubicBezTo>
                  <a:cubicBezTo>
                    <a:pt x="6299" y="1314"/>
                    <a:pt x="6240" y="814"/>
                    <a:pt x="5966" y="766"/>
                  </a:cubicBezTo>
                  <a:cubicBezTo>
                    <a:pt x="5956" y="766"/>
                    <a:pt x="5946" y="765"/>
                    <a:pt x="5937" y="765"/>
                  </a:cubicBezTo>
                  <a:close/>
                  <a:moveTo>
                    <a:pt x="3132" y="1537"/>
                  </a:moveTo>
                  <a:cubicBezTo>
                    <a:pt x="2997" y="1537"/>
                    <a:pt x="2876" y="1626"/>
                    <a:pt x="2823" y="1755"/>
                  </a:cubicBezTo>
                  <a:cubicBezTo>
                    <a:pt x="2787" y="1862"/>
                    <a:pt x="2882" y="1897"/>
                    <a:pt x="2966" y="2124"/>
                  </a:cubicBezTo>
                  <a:cubicBezTo>
                    <a:pt x="3108" y="2445"/>
                    <a:pt x="3037" y="2671"/>
                    <a:pt x="3192" y="2743"/>
                  </a:cubicBezTo>
                  <a:lnTo>
                    <a:pt x="3192" y="2755"/>
                  </a:lnTo>
                  <a:cubicBezTo>
                    <a:pt x="3225" y="2763"/>
                    <a:pt x="3253" y="2772"/>
                    <a:pt x="3283" y="2772"/>
                  </a:cubicBezTo>
                  <a:cubicBezTo>
                    <a:pt x="3296" y="2772"/>
                    <a:pt x="3309" y="2770"/>
                    <a:pt x="3323" y="2767"/>
                  </a:cubicBezTo>
                  <a:cubicBezTo>
                    <a:pt x="3489" y="2731"/>
                    <a:pt x="3537" y="2374"/>
                    <a:pt x="3513" y="2136"/>
                  </a:cubicBezTo>
                  <a:cubicBezTo>
                    <a:pt x="3513" y="2076"/>
                    <a:pt x="3442" y="1588"/>
                    <a:pt x="3180" y="1540"/>
                  </a:cubicBezTo>
                  <a:cubicBezTo>
                    <a:pt x="3164" y="1538"/>
                    <a:pt x="3148" y="1537"/>
                    <a:pt x="3132" y="1537"/>
                  </a:cubicBezTo>
                  <a:close/>
                  <a:moveTo>
                    <a:pt x="330" y="2310"/>
                  </a:moveTo>
                  <a:cubicBezTo>
                    <a:pt x="196" y="2310"/>
                    <a:pt x="79" y="2390"/>
                    <a:pt x="37" y="2517"/>
                  </a:cubicBezTo>
                  <a:cubicBezTo>
                    <a:pt x="1" y="2636"/>
                    <a:pt x="84" y="2671"/>
                    <a:pt x="180" y="2898"/>
                  </a:cubicBezTo>
                  <a:cubicBezTo>
                    <a:pt x="322" y="3219"/>
                    <a:pt x="251" y="3433"/>
                    <a:pt x="394" y="3517"/>
                  </a:cubicBezTo>
                  <a:lnTo>
                    <a:pt x="406" y="3517"/>
                  </a:lnTo>
                  <a:cubicBezTo>
                    <a:pt x="432" y="3534"/>
                    <a:pt x="464" y="3545"/>
                    <a:pt x="494" y="3545"/>
                  </a:cubicBezTo>
                  <a:cubicBezTo>
                    <a:pt x="505" y="3545"/>
                    <a:pt x="515" y="3544"/>
                    <a:pt x="525" y="3541"/>
                  </a:cubicBezTo>
                  <a:cubicBezTo>
                    <a:pt x="692" y="3493"/>
                    <a:pt x="751" y="3148"/>
                    <a:pt x="727" y="2909"/>
                  </a:cubicBezTo>
                  <a:cubicBezTo>
                    <a:pt x="715" y="2850"/>
                    <a:pt x="656" y="2350"/>
                    <a:pt x="382" y="2314"/>
                  </a:cubicBezTo>
                  <a:cubicBezTo>
                    <a:pt x="364" y="2311"/>
                    <a:pt x="347" y="2310"/>
                    <a:pt x="330" y="231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9"/>
            <p:cNvSpPr/>
            <p:nvPr/>
          </p:nvSpPr>
          <p:spPr>
            <a:xfrm>
              <a:off x="1235170" y="2841253"/>
              <a:ext cx="739188" cy="393520"/>
            </a:xfrm>
            <a:custGeom>
              <a:avLst/>
              <a:gdLst/>
              <a:ahLst/>
              <a:cxnLst/>
              <a:rect l="l" t="t" r="r" b="b"/>
              <a:pathLst>
                <a:path w="12991" h="6916" extrusionOk="0">
                  <a:moveTo>
                    <a:pt x="11664" y="1"/>
                  </a:moveTo>
                  <a:cubicBezTo>
                    <a:pt x="11571" y="1"/>
                    <a:pt x="11478" y="79"/>
                    <a:pt x="11514" y="200"/>
                  </a:cubicBezTo>
                  <a:lnTo>
                    <a:pt x="11574" y="415"/>
                  </a:lnTo>
                  <a:cubicBezTo>
                    <a:pt x="11740" y="1046"/>
                    <a:pt x="11371" y="1689"/>
                    <a:pt x="10740" y="1855"/>
                  </a:cubicBezTo>
                  <a:lnTo>
                    <a:pt x="10526" y="1915"/>
                  </a:lnTo>
                  <a:cubicBezTo>
                    <a:pt x="10423" y="1947"/>
                    <a:pt x="10314" y="1957"/>
                    <a:pt x="10207" y="1957"/>
                  </a:cubicBezTo>
                  <a:cubicBezTo>
                    <a:pt x="10154" y="1957"/>
                    <a:pt x="10101" y="1955"/>
                    <a:pt x="10050" y="1951"/>
                  </a:cubicBezTo>
                  <a:cubicBezTo>
                    <a:pt x="9585" y="1879"/>
                    <a:pt x="9204" y="1534"/>
                    <a:pt x="9085" y="1081"/>
                  </a:cubicBezTo>
                  <a:lnTo>
                    <a:pt x="9026" y="891"/>
                  </a:lnTo>
                  <a:cubicBezTo>
                    <a:pt x="9006" y="822"/>
                    <a:pt x="8946" y="778"/>
                    <a:pt x="8878" y="778"/>
                  </a:cubicBezTo>
                  <a:cubicBezTo>
                    <a:pt x="8864" y="778"/>
                    <a:pt x="8850" y="780"/>
                    <a:pt x="8835" y="784"/>
                  </a:cubicBezTo>
                  <a:cubicBezTo>
                    <a:pt x="8752" y="796"/>
                    <a:pt x="8692" y="891"/>
                    <a:pt x="8716" y="974"/>
                  </a:cubicBezTo>
                  <a:lnTo>
                    <a:pt x="8776" y="1165"/>
                  </a:lnTo>
                  <a:cubicBezTo>
                    <a:pt x="8942" y="1796"/>
                    <a:pt x="8573" y="2439"/>
                    <a:pt x="7942" y="2617"/>
                  </a:cubicBezTo>
                  <a:lnTo>
                    <a:pt x="7740" y="2665"/>
                  </a:lnTo>
                  <a:cubicBezTo>
                    <a:pt x="7637" y="2692"/>
                    <a:pt x="7535" y="2705"/>
                    <a:pt x="7434" y="2705"/>
                  </a:cubicBezTo>
                  <a:cubicBezTo>
                    <a:pt x="6912" y="2705"/>
                    <a:pt x="6437" y="2360"/>
                    <a:pt x="6287" y="1832"/>
                  </a:cubicBezTo>
                  <a:cubicBezTo>
                    <a:pt x="6287" y="1832"/>
                    <a:pt x="6275" y="1760"/>
                    <a:pt x="6251" y="1677"/>
                  </a:cubicBezTo>
                  <a:cubicBezTo>
                    <a:pt x="6231" y="1606"/>
                    <a:pt x="6168" y="1552"/>
                    <a:pt x="6098" y="1552"/>
                  </a:cubicBezTo>
                  <a:cubicBezTo>
                    <a:pt x="6086" y="1552"/>
                    <a:pt x="6074" y="1554"/>
                    <a:pt x="6061" y="1558"/>
                  </a:cubicBezTo>
                  <a:cubicBezTo>
                    <a:pt x="5978" y="1581"/>
                    <a:pt x="5930" y="1665"/>
                    <a:pt x="5942" y="1748"/>
                  </a:cubicBezTo>
                  <a:lnTo>
                    <a:pt x="5990" y="1915"/>
                  </a:lnTo>
                  <a:cubicBezTo>
                    <a:pt x="6156" y="2546"/>
                    <a:pt x="5775" y="3189"/>
                    <a:pt x="5156" y="3355"/>
                  </a:cubicBezTo>
                  <a:lnTo>
                    <a:pt x="4942" y="3415"/>
                  </a:lnTo>
                  <a:cubicBezTo>
                    <a:pt x="4839" y="3442"/>
                    <a:pt x="4737" y="3455"/>
                    <a:pt x="4636" y="3455"/>
                  </a:cubicBezTo>
                  <a:cubicBezTo>
                    <a:pt x="4115" y="3455"/>
                    <a:pt x="3641" y="3110"/>
                    <a:pt x="3501" y="2582"/>
                  </a:cubicBezTo>
                  <a:cubicBezTo>
                    <a:pt x="3501" y="2582"/>
                    <a:pt x="3465" y="2463"/>
                    <a:pt x="3430" y="2367"/>
                  </a:cubicBezTo>
                  <a:cubicBezTo>
                    <a:pt x="3410" y="2298"/>
                    <a:pt x="3342" y="2254"/>
                    <a:pt x="3278" y="2254"/>
                  </a:cubicBezTo>
                  <a:cubicBezTo>
                    <a:pt x="3265" y="2254"/>
                    <a:pt x="3252" y="2256"/>
                    <a:pt x="3239" y="2260"/>
                  </a:cubicBezTo>
                  <a:cubicBezTo>
                    <a:pt x="3144" y="2272"/>
                    <a:pt x="3096" y="2379"/>
                    <a:pt x="3132" y="2463"/>
                  </a:cubicBezTo>
                  <a:lnTo>
                    <a:pt x="3192" y="2665"/>
                  </a:lnTo>
                  <a:cubicBezTo>
                    <a:pt x="3358" y="3296"/>
                    <a:pt x="2989" y="3939"/>
                    <a:pt x="2358" y="4106"/>
                  </a:cubicBezTo>
                  <a:lnTo>
                    <a:pt x="2156" y="4165"/>
                  </a:lnTo>
                  <a:cubicBezTo>
                    <a:pt x="2053" y="4192"/>
                    <a:pt x="1951" y="4205"/>
                    <a:pt x="1850" y="4205"/>
                  </a:cubicBezTo>
                  <a:cubicBezTo>
                    <a:pt x="1329" y="4205"/>
                    <a:pt x="855" y="3860"/>
                    <a:pt x="715" y="3332"/>
                  </a:cubicBezTo>
                  <a:lnTo>
                    <a:pt x="656" y="3153"/>
                  </a:lnTo>
                  <a:cubicBezTo>
                    <a:pt x="636" y="3084"/>
                    <a:pt x="576" y="3040"/>
                    <a:pt x="508" y="3040"/>
                  </a:cubicBezTo>
                  <a:cubicBezTo>
                    <a:pt x="494" y="3040"/>
                    <a:pt x="480" y="3042"/>
                    <a:pt x="465" y="3046"/>
                  </a:cubicBezTo>
                  <a:cubicBezTo>
                    <a:pt x="370" y="3070"/>
                    <a:pt x="322" y="3153"/>
                    <a:pt x="346" y="3248"/>
                  </a:cubicBezTo>
                  <a:lnTo>
                    <a:pt x="405" y="3415"/>
                  </a:lnTo>
                  <a:cubicBezTo>
                    <a:pt x="525" y="3867"/>
                    <a:pt x="370" y="4344"/>
                    <a:pt x="1" y="4641"/>
                  </a:cubicBezTo>
                  <a:cubicBezTo>
                    <a:pt x="405" y="5677"/>
                    <a:pt x="1108" y="6344"/>
                    <a:pt x="2001" y="6915"/>
                  </a:cubicBezTo>
                  <a:lnTo>
                    <a:pt x="10335" y="4629"/>
                  </a:lnTo>
                  <a:lnTo>
                    <a:pt x="12252" y="4153"/>
                  </a:lnTo>
                  <a:lnTo>
                    <a:pt x="12240" y="4153"/>
                  </a:lnTo>
                  <a:cubicBezTo>
                    <a:pt x="12728" y="3213"/>
                    <a:pt x="12990" y="2296"/>
                    <a:pt x="12836" y="1200"/>
                  </a:cubicBezTo>
                  <a:cubicBezTo>
                    <a:pt x="12371" y="1129"/>
                    <a:pt x="11990" y="784"/>
                    <a:pt x="11871" y="331"/>
                  </a:cubicBezTo>
                  <a:lnTo>
                    <a:pt x="11812" y="117"/>
                  </a:lnTo>
                  <a:cubicBezTo>
                    <a:pt x="11788" y="36"/>
                    <a:pt x="11726" y="1"/>
                    <a:pt x="11664" y="1"/>
                  </a:cubicBezTo>
                  <a:close/>
                </a:path>
              </a:pathLst>
            </a:custGeom>
            <a:solidFill>
              <a:srgbClr val="20B7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9"/>
            <p:cNvSpPr/>
            <p:nvPr/>
          </p:nvSpPr>
          <p:spPr>
            <a:xfrm>
              <a:off x="1235170" y="2841253"/>
              <a:ext cx="739188" cy="393520"/>
            </a:xfrm>
            <a:custGeom>
              <a:avLst/>
              <a:gdLst/>
              <a:ahLst/>
              <a:cxnLst/>
              <a:rect l="l" t="t" r="r" b="b"/>
              <a:pathLst>
                <a:path w="12991" h="6916" extrusionOk="0">
                  <a:moveTo>
                    <a:pt x="11664" y="1"/>
                  </a:moveTo>
                  <a:cubicBezTo>
                    <a:pt x="11571" y="1"/>
                    <a:pt x="11478" y="79"/>
                    <a:pt x="11514" y="200"/>
                  </a:cubicBezTo>
                  <a:lnTo>
                    <a:pt x="11574" y="415"/>
                  </a:lnTo>
                  <a:cubicBezTo>
                    <a:pt x="11740" y="1046"/>
                    <a:pt x="11371" y="1689"/>
                    <a:pt x="10740" y="1855"/>
                  </a:cubicBezTo>
                  <a:lnTo>
                    <a:pt x="10526" y="1915"/>
                  </a:lnTo>
                  <a:cubicBezTo>
                    <a:pt x="10423" y="1947"/>
                    <a:pt x="10314" y="1957"/>
                    <a:pt x="10207" y="1957"/>
                  </a:cubicBezTo>
                  <a:cubicBezTo>
                    <a:pt x="10154" y="1957"/>
                    <a:pt x="10101" y="1955"/>
                    <a:pt x="10050" y="1951"/>
                  </a:cubicBezTo>
                  <a:cubicBezTo>
                    <a:pt x="9585" y="1879"/>
                    <a:pt x="9204" y="1534"/>
                    <a:pt x="9085" y="1081"/>
                  </a:cubicBezTo>
                  <a:lnTo>
                    <a:pt x="9026" y="891"/>
                  </a:lnTo>
                  <a:cubicBezTo>
                    <a:pt x="9006" y="822"/>
                    <a:pt x="8946" y="778"/>
                    <a:pt x="8878" y="778"/>
                  </a:cubicBezTo>
                  <a:cubicBezTo>
                    <a:pt x="8864" y="778"/>
                    <a:pt x="8850" y="780"/>
                    <a:pt x="8835" y="784"/>
                  </a:cubicBezTo>
                  <a:cubicBezTo>
                    <a:pt x="8752" y="796"/>
                    <a:pt x="8692" y="891"/>
                    <a:pt x="8716" y="974"/>
                  </a:cubicBezTo>
                  <a:lnTo>
                    <a:pt x="8776" y="1165"/>
                  </a:lnTo>
                  <a:cubicBezTo>
                    <a:pt x="8942" y="1796"/>
                    <a:pt x="8573" y="2439"/>
                    <a:pt x="7942" y="2617"/>
                  </a:cubicBezTo>
                  <a:lnTo>
                    <a:pt x="7740" y="2665"/>
                  </a:lnTo>
                  <a:cubicBezTo>
                    <a:pt x="7637" y="2692"/>
                    <a:pt x="7535" y="2705"/>
                    <a:pt x="7434" y="2705"/>
                  </a:cubicBezTo>
                  <a:cubicBezTo>
                    <a:pt x="6912" y="2705"/>
                    <a:pt x="6437" y="2360"/>
                    <a:pt x="6287" y="1832"/>
                  </a:cubicBezTo>
                  <a:cubicBezTo>
                    <a:pt x="6287" y="1832"/>
                    <a:pt x="6275" y="1760"/>
                    <a:pt x="6251" y="1677"/>
                  </a:cubicBezTo>
                  <a:cubicBezTo>
                    <a:pt x="6231" y="1606"/>
                    <a:pt x="6168" y="1552"/>
                    <a:pt x="6098" y="1552"/>
                  </a:cubicBezTo>
                  <a:cubicBezTo>
                    <a:pt x="6086" y="1552"/>
                    <a:pt x="6074" y="1554"/>
                    <a:pt x="6061" y="1558"/>
                  </a:cubicBezTo>
                  <a:cubicBezTo>
                    <a:pt x="5978" y="1581"/>
                    <a:pt x="5930" y="1665"/>
                    <a:pt x="5942" y="1748"/>
                  </a:cubicBezTo>
                  <a:lnTo>
                    <a:pt x="5990" y="1915"/>
                  </a:lnTo>
                  <a:cubicBezTo>
                    <a:pt x="6156" y="2546"/>
                    <a:pt x="5775" y="3189"/>
                    <a:pt x="5156" y="3355"/>
                  </a:cubicBezTo>
                  <a:lnTo>
                    <a:pt x="4942" y="3415"/>
                  </a:lnTo>
                  <a:cubicBezTo>
                    <a:pt x="4839" y="3442"/>
                    <a:pt x="4737" y="3455"/>
                    <a:pt x="4636" y="3455"/>
                  </a:cubicBezTo>
                  <a:cubicBezTo>
                    <a:pt x="4115" y="3455"/>
                    <a:pt x="3641" y="3110"/>
                    <a:pt x="3501" y="2582"/>
                  </a:cubicBezTo>
                  <a:cubicBezTo>
                    <a:pt x="3501" y="2582"/>
                    <a:pt x="3465" y="2463"/>
                    <a:pt x="3430" y="2367"/>
                  </a:cubicBezTo>
                  <a:cubicBezTo>
                    <a:pt x="3410" y="2298"/>
                    <a:pt x="3342" y="2254"/>
                    <a:pt x="3278" y="2254"/>
                  </a:cubicBezTo>
                  <a:cubicBezTo>
                    <a:pt x="3265" y="2254"/>
                    <a:pt x="3252" y="2256"/>
                    <a:pt x="3239" y="2260"/>
                  </a:cubicBezTo>
                  <a:cubicBezTo>
                    <a:pt x="3144" y="2272"/>
                    <a:pt x="3096" y="2379"/>
                    <a:pt x="3132" y="2463"/>
                  </a:cubicBezTo>
                  <a:lnTo>
                    <a:pt x="3192" y="2665"/>
                  </a:lnTo>
                  <a:cubicBezTo>
                    <a:pt x="3358" y="3296"/>
                    <a:pt x="2989" y="3939"/>
                    <a:pt x="2358" y="4106"/>
                  </a:cubicBezTo>
                  <a:lnTo>
                    <a:pt x="2156" y="4165"/>
                  </a:lnTo>
                  <a:cubicBezTo>
                    <a:pt x="2053" y="4192"/>
                    <a:pt x="1951" y="4205"/>
                    <a:pt x="1850" y="4205"/>
                  </a:cubicBezTo>
                  <a:cubicBezTo>
                    <a:pt x="1329" y="4205"/>
                    <a:pt x="855" y="3860"/>
                    <a:pt x="715" y="3332"/>
                  </a:cubicBezTo>
                  <a:lnTo>
                    <a:pt x="656" y="3153"/>
                  </a:lnTo>
                  <a:cubicBezTo>
                    <a:pt x="636" y="3084"/>
                    <a:pt x="576" y="3040"/>
                    <a:pt x="508" y="3040"/>
                  </a:cubicBezTo>
                  <a:cubicBezTo>
                    <a:pt x="494" y="3040"/>
                    <a:pt x="480" y="3042"/>
                    <a:pt x="465" y="3046"/>
                  </a:cubicBezTo>
                  <a:cubicBezTo>
                    <a:pt x="370" y="3070"/>
                    <a:pt x="322" y="3153"/>
                    <a:pt x="346" y="3248"/>
                  </a:cubicBezTo>
                  <a:lnTo>
                    <a:pt x="405" y="3415"/>
                  </a:lnTo>
                  <a:cubicBezTo>
                    <a:pt x="525" y="3867"/>
                    <a:pt x="370" y="4344"/>
                    <a:pt x="1" y="4641"/>
                  </a:cubicBezTo>
                  <a:cubicBezTo>
                    <a:pt x="405" y="5677"/>
                    <a:pt x="1108" y="6344"/>
                    <a:pt x="2001" y="6915"/>
                  </a:cubicBezTo>
                  <a:lnTo>
                    <a:pt x="10335" y="4629"/>
                  </a:lnTo>
                  <a:lnTo>
                    <a:pt x="12252" y="4153"/>
                  </a:lnTo>
                  <a:lnTo>
                    <a:pt x="12240" y="4153"/>
                  </a:lnTo>
                  <a:cubicBezTo>
                    <a:pt x="12728" y="3213"/>
                    <a:pt x="12990" y="2296"/>
                    <a:pt x="12836" y="1200"/>
                  </a:cubicBezTo>
                  <a:cubicBezTo>
                    <a:pt x="12371" y="1129"/>
                    <a:pt x="11990" y="784"/>
                    <a:pt x="11871" y="331"/>
                  </a:cubicBezTo>
                  <a:lnTo>
                    <a:pt x="11812" y="117"/>
                  </a:lnTo>
                  <a:cubicBezTo>
                    <a:pt x="11788" y="36"/>
                    <a:pt x="11726" y="1"/>
                    <a:pt x="116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9"/>
            <p:cNvSpPr/>
            <p:nvPr/>
          </p:nvSpPr>
          <p:spPr>
            <a:xfrm>
              <a:off x="1165411" y="2677837"/>
              <a:ext cx="143673" cy="264642"/>
            </a:xfrm>
            <a:custGeom>
              <a:avLst/>
              <a:gdLst/>
              <a:ahLst/>
              <a:cxnLst/>
              <a:rect l="l" t="t" r="r" b="b"/>
              <a:pathLst>
                <a:path w="2525" h="4651" extrusionOk="0">
                  <a:moveTo>
                    <a:pt x="2524" y="1"/>
                  </a:moveTo>
                  <a:lnTo>
                    <a:pt x="762" y="429"/>
                  </a:lnTo>
                  <a:cubicBezTo>
                    <a:pt x="274" y="1382"/>
                    <a:pt x="0" y="2453"/>
                    <a:pt x="167" y="3561"/>
                  </a:cubicBezTo>
                  <a:cubicBezTo>
                    <a:pt x="631" y="3620"/>
                    <a:pt x="1012" y="3965"/>
                    <a:pt x="1131" y="4418"/>
                  </a:cubicBezTo>
                  <a:lnTo>
                    <a:pt x="1179" y="4537"/>
                  </a:lnTo>
                  <a:cubicBezTo>
                    <a:pt x="1189" y="4606"/>
                    <a:pt x="1256" y="4650"/>
                    <a:pt x="1319" y="4650"/>
                  </a:cubicBezTo>
                  <a:cubicBezTo>
                    <a:pt x="1332" y="4650"/>
                    <a:pt x="1345" y="4648"/>
                    <a:pt x="1358" y="4644"/>
                  </a:cubicBezTo>
                  <a:cubicBezTo>
                    <a:pt x="1453" y="4620"/>
                    <a:pt x="1501" y="4525"/>
                    <a:pt x="1477" y="4430"/>
                  </a:cubicBezTo>
                  <a:lnTo>
                    <a:pt x="1441" y="4334"/>
                  </a:lnTo>
                  <a:lnTo>
                    <a:pt x="1441" y="4323"/>
                  </a:lnTo>
                  <a:cubicBezTo>
                    <a:pt x="1322" y="3894"/>
                    <a:pt x="1465" y="3430"/>
                    <a:pt x="1798" y="3132"/>
                  </a:cubicBezTo>
                  <a:cubicBezTo>
                    <a:pt x="1810" y="2048"/>
                    <a:pt x="2060" y="977"/>
                    <a:pt x="2524"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9"/>
            <p:cNvSpPr/>
            <p:nvPr/>
          </p:nvSpPr>
          <p:spPr>
            <a:xfrm>
              <a:off x="1234487" y="3014171"/>
              <a:ext cx="216846" cy="220601"/>
            </a:xfrm>
            <a:custGeom>
              <a:avLst/>
              <a:gdLst/>
              <a:ahLst/>
              <a:cxnLst/>
              <a:rect l="l" t="t" r="r" b="b"/>
              <a:pathLst>
                <a:path w="3811" h="3877" extrusionOk="0">
                  <a:moveTo>
                    <a:pt x="509" y="1"/>
                  </a:moveTo>
                  <a:cubicBezTo>
                    <a:pt x="495" y="1"/>
                    <a:pt x="480" y="3"/>
                    <a:pt x="465" y="7"/>
                  </a:cubicBezTo>
                  <a:cubicBezTo>
                    <a:pt x="382" y="31"/>
                    <a:pt x="334" y="114"/>
                    <a:pt x="358" y="209"/>
                  </a:cubicBezTo>
                  <a:lnTo>
                    <a:pt x="417" y="376"/>
                  </a:lnTo>
                  <a:cubicBezTo>
                    <a:pt x="537" y="828"/>
                    <a:pt x="370" y="1305"/>
                    <a:pt x="1" y="1602"/>
                  </a:cubicBezTo>
                  <a:cubicBezTo>
                    <a:pt x="417" y="2638"/>
                    <a:pt x="1120" y="3305"/>
                    <a:pt x="2013" y="3876"/>
                  </a:cubicBezTo>
                  <a:lnTo>
                    <a:pt x="3811" y="3388"/>
                  </a:lnTo>
                  <a:lnTo>
                    <a:pt x="3799" y="3376"/>
                  </a:lnTo>
                  <a:cubicBezTo>
                    <a:pt x="2942" y="2793"/>
                    <a:pt x="2215" y="2031"/>
                    <a:pt x="1668" y="1150"/>
                  </a:cubicBezTo>
                  <a:cubicBezTo>
                    <a:pt x="1203" y="1078"/>
                    <a:pt x="834" y="733"/>
                    <a:pt x="715" y="293"/>
                  </a:cubicBezTo>
                  <a:lnTo>
                    <a:pt x="668" y="114"/>
                  </a:lnTo>
                  <a:cubicBezTo>
                    <a:pt x="648" y="45"/>
                    <a:pt x="579" y="1"/>
                    <a:pt x="509"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9"/>
            <p:cNvSpPr/>
            <p:nvPr/>
          </p:nvSpPr>
          <p:spPr>
            <a:xfrm>
              <a:off x="1335428" y="3046661"/>
              <a:ext cx="606383" cy="204726"/>
            </a:xfrm>
            <a:custGeom>
              <a:avLst/>
              <a:gdLst/>
              <a:ahLst/>
              <a:cxnLst/>
              <a:rect l="l" t="t" r="r" b="b"/>
              <a:pathLst>
                <a:path w="10657" h="3598" extrusionOk="0">
                  <a:moveTo>
                    <a:pt x="9107" y="1"/>
                  </a:moveTo>
                  <a:cubicBezTo>
                    <a:pt x="8092" y="1"/>
                    <a:pt x="6618" y="222"/>
                    <a:pt x="5013" y="650"/>
                  </a:cubicBezTo>
                  <a:cubicBezTo>
                    <a:pt x="2168" y="1412"/>
                    <a:pt x="1" y="2543"/>
                    <a:pt x="167" y="3186"/>
                  </a:cubicBezTo>
                  <a:cubicBezTo>
                    <a:pt x="241" y="3463"/>
                    <a:pt x="753" y="3598"/>
                    <a:pt x="1545" y="3598"/>
                  </a:cubicBezTo>
                  <a:cubicBezTo>
                    <a:pt x="2559" y="3598"/>
                    <a:pt x="4034" y="3376"/>
                    <a:pt x="5632" y="2948"/>
                  </a:cubicBezTo>
                  <a:cubicBezTo>
                    <a:pt x="8478" y="2186"/>
                    <a:pt x="10657" y="1055"/>
                    <a:pt x="10490" y="412"/>
                  </a:cubicBezTo>
                  <a:cubicBezTo>
                    <a:pt x="10412" y="136"/>
                    <a:pt x="9899" y="1"/>
                    <a:pt x="9107" y="1"/>
                  </a:cubicBezTo>
                  <a:close/>
                </a:path>
              </a:pathLst>
            </a:custGeom>
            <a:solidFill>
              <a:srgbClr val="058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9"/>
            <p:cNvSpPr/>
            <p:nvPr/>
          </p:nvSpPr>
          <p:spPr>
            <a:xfrm>
              <a:off x="1197218" y="2533311"/>
              <a:ext cx="607066" cy="204556"/>
            </a:xfrm>
            <a:custGeom>
              <a:avLst/>
              <a:gdLst/>
              <a:ahLst/>
              <a:cxnLst/>
              <a:rect l="l" t="t" r="r" b="b"/>
              <a:pathLst>
                <a:path w="10669" h="3595" extrusionOk="0">
                  <a:moveTo>
                    <a:pt x="9105" y="0"/>
                  </a:moveTo>
                  <a:cubicBezTo>
                    <a:pt x="8090" y="0"/>
                    <a:pt x="6623" y="221"/>
                    <a:pt x="5025" y="647"/>
                  </a:cubicBezTo>
                  <a:cubicBezTo>
                    <a:pt x="2180" y="1409"/>
                    <a:pt x="1" y="2552"/>
                    <a:pt x="180" y="3183"/>
                  </a:cubicBezTo>
                  <a:cubicBezTo>
                    <a:pt x="253" y="3460"/>
                    <a:pt x="765" y="3595"/>
                    <a:pt x="1557" y="3595"/>
                  </a:cubicBezTo>
                  <a:cubicBezTo>
                    <a:pt x="2572" y="3595"/>
                    <a:pt x="4046" y="3373"/>
                    <a:pt x="5644" y="2945"/>
                  </a:cubicBezTo>
                  <a:cubicBezTo>
                    <a:pt x="8490" y="2183"/>
                    <a:pt x="10669" y="1052"/>
                    <a:pt x="10502" y="421"/>
                  </a:cubicBezTo>
                  <a:cubicBezTo>
                    <a:pt x="10423" y="138"/>
                    <a:pt x="9905" y="0"/>
                    <a:pt x="9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 name="Google Shape;1381;p59"/>
          <p:cNvGrpSpPr/>
          <p:nvPr/>
        </p:nvGrpSpPr>
        <p:grpSpPr>
          <a:xfrm>
            <a:off x="1096075" y="1323900"/>
            <a:ext cx="860223" cy="847798"/>
            <a:chOff x="1096075" y="1323900"/>
            <a:chExt cx="860223" cy="847798"/>
          </a:xfrm>
        </p:grpSpPr>
        <p:sp>
          <p:nvSpPr>
            <p:cNvPr id="1382" name="Google Shape;1382;p59"/>
            <p:cNvSpPr/>
            <p:nvPr/>
          </p:nvSpPr>
          <p:spPr>
            <a:xfrm>
              <a:off x="1096075" y="1358419"/>
              <a:ext cx="828739" cy="813279"/>
            </a:xfrm>
            <a:custGeom>
              <a:avLst/>
              <a:gdLst/>
              <a:ahLst/>
              <a:cxnLst/>
              <a:rect l="l" t="t" r="r" b="b"/>
              <a:pathLst>
                <a:path w="14741" h="14466" extrusionOk="0">
                  <a:moveTo>
                    <a:pt x="8402" y="1"/>
                  </a:moveTo>
                  <a:cubicBezTo>
                    <a:pt x="6882" y="1"/>
                    <a:pt x="4559" y="223"/>
                    <a:pt x="3799" y="642"/>
                  </a:cubicBezTo>
                  <a:cubicBezTo>
                    <a:pt x="3263" y="940"/>
                    <a:pt x="2775" y="1297"/>
                    <a:pt x="2334" y="1713"/>
                  </a:cubicBezTo>
                  <a:cubicBezTo>
                    <a:pt x="2275" y="1761"/>
                    <a:pt x="2430" y="1880"/>
                    <a:pt x="2382" y="1928"/>
                  </a:cubicBezTo>
                  <a:cubicBezTo>
                    <a:pt x="1882" y="2416"/>
                    <a:pt x="1453" y="2987"/>
                    <a:pt x="1108" y="3595"/>
                  </a:cubicBezTo>
                  <a:cubicBezTo>
                    <a:pt x="1072" y="3690"/>
                    <a:pt x="822" y="3714"/>
                    <a:pt x="775" y="3797"/>
                  </a:cubicBezTo>
                  <a:cubicBezTo>
                    <a:pt x="620" y="4107"/>
                    <a:pt x="477" y="4440"/>
                    <a:pt x="370" y="4761"/>
                  </a:cubicBezTo>
                  <a:cubicBezTo>
                    <a:pt x="346" y="4833"/>
                    <a:pt x="560" y="4916"/>
                    <a:pt x="549" y="4988"/>
                  </a:cubicBezTo>
                  <a:cubicBezTo>
                    <a:pt x="382" y="5523"/>
                    <a:pt x="287" y="6071"/>
                    <a:pt x="251" y="6631"/>
                  </a:cubicBezTo>
                  <a:cubicBezTo>
                    <a:pt x="239" y="6714"/>
                    <a:pt x="1" y="6762"/>
                    <a:pt x="1" y="6845"/>
                  </a:cubicBezTo>
                  <a:lnTo>
                    <a:pt x="1" y="7095"/>
                  </a:lnTo>
                  <a:cubicBezTo>
                    <a:pt x="1" y="7274"/>
                    <a:pt x="13" y="7440"/>
                    <a:pt x="25" y="7607"/>
                  </a:cubicBezTo>
                  <a:cubicBezTo>
                    <a:pt x="25" y="7643"/>
                    <a:pt x="215" y="7678"/>
                    <a:pt x="215" y="7726"/>
                  </a:cubicBezTo>
                  <a:cubicBezTo>
                    <a:pt x="227" y="8036"/>
                    <a:pt x="263" y="8345"/>
                    <a:pt x="310" y="8655"/>
                  </a:cubicBezTo>
                  <a:cubicBezTo>
                    <a:pt x="322" y="8702"/>
                    <a:pt x="179" y="8714"/>
                    <a:pt x="191" y="8762"/>
                  </a:cubicBezTo>
                  <a:cubicBezTo>
                    <a:pt x="251" y="9036"/>
                    <a:pt x="334" y="9310"/>
                    <a:pt x="429" y="9583"/>
                  </a:cubicBezTo>
                  <a:cubicBezTo>
                    <a:pt x="453" y="9643"/>
                    <a:pt x="763" y="9631"/>
                    <a:pt x="787" y="9691"/>
                  </a:cubicBezTo>
                  <a:cubicBezTo>
                    <a:pt x="1025" y="10310"/>
                    <a:pt x="1346" y="10905"/>
                    <a:pt x="1751" y="11429"/>
                  </a:cubicBezTo>
                  <a:cubicBezTo>
                    <a:pt x="1787" y="11488"/>
                    <a:pt x="1537" y="11608"/>
                    <a:pt x="1584" y="11655"/>
                  </a:cubicBezTo>
                  <a:cubicBezTo>
                    <a:pt x="2061" y="12274"/>
                    <a:pt x="2632" y="12798"/>
                    <a:pt x="3287" y="13239"/>
                  </a:cubicBezTo>
                  <a:cubicBezTo>
                    <a:pt x="3301" y="13248"/>
                    <a:pt x="3317" y="13251"/>
                    <a:pt x="3334" y="13251"/>
                  </a:cubicBezTo>
                  <a:cubicBezTo>
                    <a:pt x="3387" y="13251"/>
                    <a:pt x="3453" y="13220"/>
                    <a:pt x="3515" y="13220"/>
                  </a:cubicBezTo>
                  <a:cubicBezTo>
                    <a:pt x="3539" y="13220"/>
                    <a:pt x="3563" y="13225"/>
                    <a:pt x="3585" y="13239"/>
                  </a:cubicBezTo>
                  <a:cubicBezTo>
                    <a:pt x="4418" y="13739"/>
                    <a:pt x="5359" y="14084"/>
                    <a:pt x="6335" y="14227"/>
                  </a:cubicBezTo>
                  <a:cubicBezTo>
                    <a:pt x="6430" y="14239"/>
                    <a:pt x="6502" y="14417"/>
                    <a:pt x="6609" y="14429"/>
                  </a:cubicBezTo>
                  <a:cubicBezTo>
                    <a:pt x="6859" y="14453"/>
                    <a:pt x="7121" y="14465"/>
                    <a:pt x="7371" y="14465"/>
                  </a:cubicBezTo>
                  <a:cubicBezTo>
                    <a:pt x="7514" y="14465"/>
                    <a:pt x="7645" y="14465"/>
                    <a:pt x="7799" y="14453"/>
                  </a:cubicBezTo>
                  <a:cubicBezTo>
                    <a:pt x="7859" y="14453"/>
                    <a:pt x="7930" y="14334"/>
                    <a:pt x="7978" y="14334"/>
                  </a:cubicBezTo>
                  <a:cubicBezTo>
                    <a:pt x="8264" y="14310"/>
                    <a:pt x="8550" y="14275"/>
                    <a:pt x="8835" y="14215"/>
                  </a:cubicBezTo>
                  <a:cubicBezTo>
                    <a:pt x="8837" y="14214"/>
                    <a:pt x="8839" y="14214"/>
                    <a:pt x="8841" y="14214"/>
                  </a:cubicBezTo>
                  <a:cubicBezTo>
                    <a:pt x="8873" y="14214"/>
                    <a:pt x="8905" y="14299"/>
                    <a:pt x="8947" y="14299"/>
                  </a:cubicBezTo>
                  <a:cubicBezTo>
                    <a:pt x="8949" y="14299"/>
                    <a:pt x="8952" y="14299"/>
                    <a:pt x="8954" y="14298"/>
                  </a:cubicBezTo>
                  <a:cubicBezTo>
                    <a:pt x="9312" y="14215"/>
                    <a:pt x="9657" y="14120"/>
                    <a:pt x="9990" y="13989"/>
                  </a:cubicBezTo>
                  <a:cubicBezTo>
                    <a:pt x="10062" y="13965"/>
                    <a:pt x="9990" y="13846"/>
                    <a:pt x="10062" y="13822"/>
                  </a:cubicBezTo>
                  <a:cubicBezTo>
                    <a:pt x="10752" y="13536"/>
                    <a:pt x="11395" y="13155"/>
                    <a:pt x="11967" y="12667"/>
                  </a:cubicBezTo>
                  <a:cubicBezTo>
                    <a:pt x="12038" y="12608"/>
                    <a:pt x="12252" y="12620"/>
                    <a:pt x="12324" y="12548"/>
                  </a:cubicBezTo>
                  <a:cubicBezTo>
                    <a:pt x="12669" y="12250"/>
                    <a:pt x="12979" y="11905"/>
                    <a:pt x="13252" y="11548"/>
                  </a:cubicBezTo>
                  <a:cubicBezTo>
                    <a:pt x="13312" y="11465"/>
                    <a:pt x="13288" y="11322"/>
                    <a:pt x="13348" y="11227"/>
                  </a:cubicBezTo>
                  <a:cubicBezTo>
                    <a:pt x="13669" y="10762"/>
                    <a:pt x="13943" y="10262"/>
                    <a:pt x="14145" y="9738"/>
                  </a:cubicBezTo>
                  <a:cubicBezTo>
                    <a:pt x="14169" y="9667"/>
                    <a:pt x="14288" y="9643"/>
                    <a:pt x="14324" y="9572"/>
                  </a:cubicBezTo>
                  <a:cubicBezTo>
                    <a:pt x="14419" y="9310"/>
                    <a:pt x="14491" y="9036"/>
                    <a:pt x="14562" y="8750"/>
                  </a:cubicBezTo>
                  <a:cubicBezTo>
                    <a:pt x="14562" y="8702"/>
                    <a:pt x="14395" y="8619"/>
                    <a:pt x="14407" y="8571"/>
                  </a:cubicBezTo>
                  <a:cubicBezTo>
                    <a:pt x="14467" y="8309"/>
                    <a:pt x="14503" y="8036"/>
                    <a:pt x="14526" y="7762"/>
                  </a:cubicBezTo>
                  <a:cubicBezTo>
                    <a:pt x="14538" y="7702"/>
                    <a:pt x="14729" y="7667"/>
                    <a:pt x="14729" y="7595"/>
                  </a:cubicBezTo>
                  <a:cubicBezTo>
                    <a:pt x="14741" y="7428"/>
                    <a:pt x="14741" y="7262"/>
                    <a:pt x="14741" y="7095"/>
                  </a:cubicBezTo>
                  <a:lnTo>
                    <a:pt x="14729" y="7095"/>
                  </a:lnTo>
                  <a:cubicBezTo>
                    <a:pt x="14729" y="7012"/>
                    <a:pt x="14741" y="6928"/>
                    <a:pt x="14729" y="6845"/>
                  </a:cubicBezTo>
                  <a:cubicBezTo>
                    <a:pt x="14729" y="6762"/>
                    <a:pt x="14395" y="6678"/>
                    <a:pt x="14395" y="6595"/>
                  </a:cubicBezTo>
                  <a:cubicBezTo>
                    <a:pt x="14312" y="5226"/>
                    <a:pt x="14157" y="3952"/>
                    <a:pt x="13419" y="2892"/>
                  </a:cubicBezTo>
                  <a:cubicBezTo>
                    <a:pt x="12502" y="1582"/>
                    <a:pt x="11193" y="606"/>
                    <a:pt x="9681" y="106"/>
                  </a:cubicBezTo>
                  <a:cubicBezTo>
                    <a:pt x="9475" y="35"/>
                    <a:pt x="9001" y="1"/>
                    <a:pt x="8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9"/>
            <p:cNvSpPr/>
            <p:nvPr/>
          </p:nvSpPr>
          <p:spPr>
            <a:xfrm>
              <a:off x="1096075" y="1342846"/>
              <a:ext cx="828739" cy="802035"/>
            </a:xfrm>
            <a:custGeom>
              <a:avLst/>
              <a:gdLst/>
              <a:ahLst/>
              <a:cxnLst/>
              <a:rect l="l" t="t" r="r" b="b"/>
              <a:pathLst>
                <a:path w="14741" h="14266" extrusionOk="0">
                  <a:moveTo>
                    <a:pt x="7376" y="1"/>
                  </a:moveTo>
                  <a:cubicBezTo>
                    <a:pt x="6150" y="1"/>
                    <a:pt x="4918" y="305"/>
                    <a:pt x="3799" y="919"/>
                  </a:cubicBezTo>
                  <a:lnTo>
                    <a:pt x="3811" y="1038"/>
                  </a:lnTo>
                  <a:cubicBezTo>
                    <a:pt x="3811" y="1205"/>
                    <a:pt x="3942" y="1336"/>
                    <a:pt x="4108" y="1336"/>
                  </a:cubicBezTo>
                  <a:lnTo>
                    <a:pt x="11609" y="1336"/>
                  </a:lnTo>
                  <a:cubicBezTo>
                    <a:pt x="10344" y="448"/>
                    <a:pt x="8864" y="1"/>
                    <a:pt x="7376" y="1"/>
                  </a:cubicBezTo>
                  <a:close/>
                  <a:moveTo>
                    <a:pt x="2334" y="1990"/>
                  </a:moveTo>
                  <a:cubicBezTo>
                    <a:pt x="1692" y="2586"/>
                    <a:pt x="1168" y="3288"/>
                    <a:pt x="775" y="4074"/>
                  </a:cubicBezTo>
                  <a:lnTo>
                    <a:pt x="7621" y="4074"/>
                  </a:lnTo>
                  <a:cubicBezTo>
                    <a:pt x="7788" y="4074"/>
                    <a:pt x="7918" y="3943"/>
                    <a:pt x="7918" y="3776"/>
                  </a:cubicBezTo>
                  <a:lnTo>
                    <a:pt x="7918" y="2288"/>
                  </a:lnTo>
                  <a:cubicBezTo>
                    <a:pt x="7918" y="2121"/>
                    <a:pt x="7788" y="1990"/>
                    <a:pt x="7621" y="1990"/>
                  </a:cubicBezTo>
                  <a:close/>
                  <a:moveTo>
                    <a:pt x="12490" y="2883"/>
                  </a:moveTo>
                  <a:cubicBezTo>
                    <a:pt x="12324" y="2883"/>
                    <a:pt x="12193" y="3014"/>
                    <a:pt x="12193" y="3181"/>
                  </a:cubicBezTo>
                  <a:lnTo>
                    <a:pt x="12193" y="6812"/>
                  </a:lnTo>
                  <a:cubicBezTo>
                    <a:pt x="12193" y="6979"/>
                    <a:pt x="12324" y="7110"/>
                    <a:pt x="12490" y="7110"/>
                  </a:cubicBezTo>
                  <a:lnTo>
                    <a:pt x="14741" y="7110"/>
                  </a:lnTo>
                  <a:cubicBezTo>
                    <a:pt x="14681" y="5574"/>
                    <a:pt x="14157" y="4098"/>
                    <a:pt x="13217" y="2883"/>
                  </a:cubicBezTo>
                  <a:close/>
                  <a:moveTo>
                    <a:pt x="370" y="5050"/>
                  </a:moveTo>
                  <a:cubicBezTo>
                    <a:pt x="156" y="5717"/>
                    <a:pt x="25" y="6420"/>
                    <a:pt x="1" y="7134"/>
                  </a:cubicBezTo>
                  <a:lnTo>
                    <a:pt x="2192" y="7134"/>
                  </a:lnTo>
                  <a:cubicBezTo>
                    <a:pt x="2358" y="7134"/>
                    <a:pt x="2489" y="6991"/>
                    <a:pt x="2489" y="6836"/>
                  </a:cubicBezTo>
                  <a:lnTo>
                    <a:pt x="2501" y="6824"/>
                  </a:lnTo>
                  <a:lnTo>
                    <a:pt x="2501" y="5348"/>
                  </a:lnTo>
                  <a:cubicBezTo>
                    <a:pt x="2501" y="5181"/>
                    <a:pt x="2358" y="5050"/>
                    <a:pt x="2203" y="5050"/>
                  </a:cubicBezTo>
                  <a:close/>
                  <a:moveTo>
                    <a:pt x="13538" y="9849"/>
                  </a:moveTo>
                  <a:cubicBezTo>
                    <a:pt x="13383" y="9849"/>
                    <a:pt x="13241" y="9991"/>
                    <a:pt x="13241" y="10146"/>
                  </a:cubicBezTo>
                  <a:lnTo>
                    <a:pt x="13241" y="11825"/>
                  </a:lnTo>
                  <a:cubicBezTo>
                    <a:pt x="13705" y="11230"/>
                    <a:pt x="14062" y="10563"/>
                    <a:pt x="14324" y="9849"/>
                  </a:cubicBezTo>
                  <a:close/>
                  <a:moveTo>
                    <a:pt x="429" y="9860"/>
                  </a:moveTo>
                  <a:cubicBezTo>
                    <a:pt x="691" y="10611"/>
                    <a:pt x="1084" y="11313"/>
                    <a:pt x="1572" y="11944"/>
                  </a:cubicBezTo>
                  <a:lnTo>
                    <a:pt x="2192" y="11944"/>
                  </a:lnTo>
                  <a:cubicBezTo>
                    <a:pt x="2358" y="11944"/>
                    <a:pt x="2489" y="11801"/>
                    <a:pt x="2489" y="11646"/>
                  </a:cubicBezTo>
                  <a:lnTo>
                    <a:pt x="2501" y="11634"/>
                  </a:lnTo>
                  <a:lnTo>
                    <a:pt x="2501" y="10158"/>
                  </a:lnTo>
                  <a:cubicBezTo>
                    <a:pt x="2501" y="9991"/>
                    <a:pt x="2358" y="9860"/>
                    <a:pt x="2203" y="9860"/>
                  </a:cubicBezTo>
                  <a:close/>
                  <a:moveTo>
                    <a:pt x="12324" y="12825"/>
                  </a:moveTo>
                  <a:lnTo>
                    <a:pt x="12300" y="12837"/>
                  </a:lnTo>
                  <a:lnTo>
                    <a:pt x="10300" y="12837"/>
                  </a:lnTo>
                  <a:cubicBezTo>
                    <a:pt x="10133" y="12837"/>
                    <a:pt x="10002" y="12968"/>
                    <a:pt x="10002" y="13135"/>
                  </a:cubicBezTo>
                  <a:lnTo>
                    <a:pt x="10002" y="14266"/>
                  </a:lnTo>
                  <a:cubicBezTo>
                    <a:pt x="10859" y="13932"/>
                    <a:pt x="11645" y="13444"/>
                    <a:pt x="12324" y="128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9"/>
            <p:cNvSpPr/>
            <p:nvPr/>
          </p:nvSpPr>
          <p:spPr>
            <a:xfrm>
              <a:off x="1280196" y="1897177"/>
              <a:ext cx="524139" cy="273173"/>
            </a:xfrm>
            <a:custGeom>
              <a:avLst/>
              <a:gdLst/>
              <a:ahLst/>
              <a:cxnLst/>
              <a:rect l="l" t="t" r="r" b="b"/>
              <a:pathLst>
                <a:path w="9323" h="4859" extrusionOk="0">
                  <a:moveTo>
                    <a:pt x="7013" y="0"/>
                  </a:moveTo>
                  <a:cubicBezTo>
                    <a:pt x="6846" y="0"/>
                    <a:pt x="6715" y="131"/>
                    <a:pt x="6715" y="298"/>
                  </a:cubicBezTo>
                  <a:lnTo>
                    <a:pt x="6727" y="1965"/>
                  </a:lnTo>
                  <a:cubicBezTo>
                    <a:pt x="6727" y="2120"/>
                    <a:pt x="6858" y="2263"/>
                    <a:pt x="7025" y="2263"/>
                  </a:cubicBezTo>
                  <a:lnTo>
                    <a:pt x="9025" y="2263"/>
                  </a:lnTo>
                  <a:cubicBezTo>
                    <a:pt x="9192" y="2263"/>
                    <a:pt x="9323" y="2120"/>
                    <a:pt x="9323" y="1965"/>
                  </a:cubicBezTo>
                  <a:lnTo>
                    <a:pt x="9323" y="298"/>
                  </a:lnTo>
                  <a:cubicBezTo>
                    <a:pt x="9323" y="131"/>
                    <a:pt x="9192" y="0"/>
                    <a:pt x="9025" y="0"/>
                  </a:cubicBezTo>
                  <a:close/>
                  <a:moveTo>
                    <a:pt x="298" y="0"/>
                  </a:moveTo>
                  <a:cubicBezTo>
                    <a:pt x="131" y="0"/>
                    <a:pt x="0" y="131"/>
                    <a:pt x="0" y="298"/>
                  </a:cubicBezTo>
                  <a:lnTo>
                    <a:pt x="0" y="3644"/>
                  </a:lnTo>
                  <a:cubicBezTo>
                    <a:pt x="1048" y="4346"/>
                    <a:pt x="2238" y="4763"/>
                    <a:pt x="3489" y="4858"/>
                  </a:cubicBezTo>
                  <a:lnTo>
                    <a:pt x="3489" y="298"/>
                  </a:lnTo>
                  <a:cubicBezTo>
                    <a:pt x="3489" y="131"/>
                    <a:pt x="3346" y="0"/>
                    <a:pt x="3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9"/>
            <p:cNvSpPr/>
            <p:nvPr/>
          </p:nvSpPr>
          <p:spPr>
            <a:xfrm>
              <a:off x="1096750" y="1785411"/>
              <a:ext cx="827390" cy="385613"/>
            </a:xfrm>
            <a:custGeom>
              <a:avLst/>
              <a:gdLst/>
              <a:ahLst/>
              <a:cxnLst/>
              <a:rect l="l" t="t" r="r" b="b"/>
              <a:pathLst>
                <a:path w="14717" h="6859" extrusionOk="0">
                  <a:moveTo>
                    <a:pt x="1" y="0"/>
                  </a:moveTo>
                  <a:cubicBezTo>
                    <a:pt x="25" y="393"/>
                    <a:pt x="84" y="774"/>
                    <a:pt x="167" y="1155"/>
                  </a:cubicBezTo>
                  <a:lnTo>
                    <a:pt x="7787" y="1155"/>
                  </a:lnTo>
                  <a:lnTo>
                    <a:pt x="7787" y="6858"/>
                  </a:lnTo>
                  <a:cubicBezTo>
                    <a:pt x="8180" y="6834"/>
                    <a:pt x="8561" y="6787"/>
                    <a:pt x="8942" y="6703"/>
                  </a:cubicBezTo>
                  <a:lnTo>
                    <a:pt x="8942" y="1155"/>
                  </a:lnTo>
                  <a:lnTo>
                    <a:pt x="14538" y="1155"/>
                  </a:lnTo>
                  <a:cubicBezTo>
                    <a:pt x="14634" y="774"/>
                    <a:pt x="14693" y="393"/>
                    <a:pt x="14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9"/>
            <p:cNvSpPr/>
            <p:nvPr/>
          </p:nvSpPr>
          <p:spPr>
            <a:xfrm>
              <a:off x="1403318" y="1324181"/>
              <a:ext cx="552980" cy="668962"/>
            </a:xfrm>
            <a:custGeom>
              <a:avLst/>
              <a:gdLst/>
              <a:ahLst/>
              <a:cxnLst/>
              <a:rect l="l" t="t" r="r" b="b"/>
              <a:pathLst>
                <a:path w="9836" h="11899" extrusionOk="0">
                  <a:moveTo>
                    <a:pt x="4918" y="1"/>
                  </a:moveTo>
                  <a:cubicBezTo>
                    <a:pt x="1918" y="1"/>
                    <a:pt x="1" y="3204"/>
                    <a:pt x="1418" y="5847"/>
                  </a:cubicBezTo>
                  <a:lnTo>
                    <a:pt x="4513" y="11657"/>
                  </a:lnTo>
                  <a:cubicBezTo>
                    <a:pt x="4597" y="11818"/>
                    <a:pt x="4754" y="11898"/>
                    <a:pt x="4912" y="11898"/>
                  </a:cubicBezTo>
                  <a:cubicBezTo>
                    <a:pt x="5070" y="11898"/>
                    <a:pt x="5228" y="11818"/>
                    <a:pt x="5311" y="11657"/>
                  </a:cubicBezTo>
                  <a:lnTo>
                    <a:pt x="8419" y="5847"/>
                  </a:lnTo>
                  <a:cubicBezTo>
                    <a:pt x="9835" y="3204"/>
                    <a:pt x="7918" y="1"/>
                    <a:pt x="49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9"/>
            <p:cNvSpPr/>
            <p:nvPr/>
          </p:nvSpPr>
          <p:spPr>
            <a:xfrm>
              <a:off x="1401069" y="1323900"/>
              <a:ext cx="324952" cy="669243"/>
            </a:xfrm>
            <a:custGeom>
              <a:avLst/>
              <a:gdLst/>
              <a:ahLst/>
              <a:cxnLst/>
              <a:rect l="l" t="t" r="r" b="b"/>
              <a:pathLst>
                <a:path w="5780" h="11904" extrusionOk="0">
                  <a:moveTo>
                    <a:pt x="4924" y="0"/>
                  </a:moveTo>
                  <a:cubicBezTo>
                    <a:pt x="2047" y="0"/>
                    <a:pt x="0" y="3134"/>
                    <a:pt x="1446" y="5852"/>
                  </a:cubicBezTo>
                  <a:lnTo>
                    <a:pt x="4553" y="11662"/>
                  </a:lnTo>
                  <a:cubicBezTo>
                    <a:pt x="4637" y="11823"/>
                    <a:pt x="4794" y="11903"/>
                    <a:pt x="4952" y="11903"/>
                  </a:cubicBezTo>
                  <a:cubicBezTo>
                    <a:pt x="5110" y="11903"/>
                    <a:pt x="5268" y="11823"/>
                    <a:pt x="5351" y="11662"/>
                  </a:cubicBezTo>
                  <a:lnTo>
                    <a:pt x="5780" y="10876"/>
                  </a:lnTo>
                  <a:lnTo>
                    <a:pt x="3089" y="5852"/>
                  </a:lnTo>
                  <a:cubicBezTo>
                    <a:pt x="1839" y="3518"/>
                    <a:pt x="3172" y="637"/>
                    <a:pt x="5768" y="89"/>
                  </a:cubicBezTo>
                  <a:cubicBezTo>
                    <a:pt x="5480" y="29"/>
                    <a:pt x="5198" y="0"/>
                    <a:pt x="4924"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9"/>
            <p:cNvSpPr/>
            <p:nvPr/>
          </p:nvSpPr>
          <p:spPr>
            <a:xfrm>
              <a:off x="1464935" y="1375060"/>
              <a:ext cx="375550" cy="321803"/>
            </a:xfrm>
            <a:custGeom>
              <a:avLst/>
              <a:gdLst/>
              <a:ahLst/>
              <a:cxnLst/>
              <a:rect l="l" t="t" r="r" b="b"/>
              <a:pathLst>
                <a:path w="6680" h="5724" extrusionOk="0">
                  <a:moveTo>
                    <a:pt x="3822" y="1"/>
                  </a:moveTo>
                  <a:cubicBezTo>
                    <a:pt x="1274" y="1"/>
                    <a:pt x="0" y="3084"/>
                    <a:pt x="1798" y="4882"/>
                  </a:cubicBezTo>
                  <a:cubicBezTo>
                    <a:pt x="2379" y="5463"/>
                    <a:pt x="3094" y="5723"/>
                    <a:pt x="3797" y="5723"/>
                  </a:cubicBezTo>
                  <a:cubicBezTo>
                    <a:pt x="5267" y="5723"/>
                    <a:pt x="6680" y="4583"/>
                    <a:pt x="6680" y="2858"/>
                  </a:cubicBezTo>
                  <a:cubicBezTo>
                    <a:pt x="6680" y="1275"/>
                    <a:pt x="5406" y="1"/>
                    <a:pt x="3822"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9"/>
            <p:cNvSpPr/>
            <p:nvPr/>
          </p:nvSpPr>
          <p:spPr>
            <a:xfrm>
              <a:off x="1582042" y="1375060"/>
              <a:ext cx="258443" cy="228984"/>
            </a:xfrm>
            <a:custGeom>
              <a:avLst/>
              <a:gdLst/>
              <a:ahLst/>
              <a:cxnLst/>
              <a:rect l="l" t="t" r="r" b="b"/>
              <a:pathLst>
                <a:path w="4597" h="4073" extrusionOk="0">
                  <a:moveTo>
                    <a:pt x="1738" y="0"/>
                  </a:moveTo>
                  <a:cubicBezTo>
                    <a:pt x="1401" y="0"/>
                    <a:pt x="1056" y="61"/>
                    <a:pt x="715" y="191"/>
                  </a:cubicBezTo>
                  <a:cubicBezTo>
                    <a:pt x="1" y="2060"/>
                    <a:pt x="1382" y="4073"/>
                    <a:pt x="3382" y="4073"/>
                  </a:cubicBezTo>
                  <a:cubicBezTo>
                    <a:pt x="3739" y="4073"/>
                    <a:pt x="4085" y="4013"/>
                    <a:pt x="4406" y="3882"/>
                  </a:cubicBezTo>
                  <a:cubicBezTo>
                    <a:pt x="4537" y="3561"/>
                    <a:pt x="4597" y="3215"/>
                    <a:pt x="4597" y="2858"/>
                  </a:cubicBezTo>
                  <a:cubicBezTo>
                    <a:pt x="4597" y="1222"/>
                    <a:pt x="3251" y="0"/>
                    <a:pt x="1738"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9"/>
            <p:cNvSpPr/>
            <p:nvPr/>
          </p:nvSpPr>
          <p:spPr>
            <a:xfrm>
              <a:off x="1578050" y="1425940"/>
              <a:ext cx="203516" cy="202898"/>
            </a:xfrm>
            <a:custGeom>
              <a:avLst/>
              <a:gdLst/>
              <a:ahLst/>
              <a:cxnLst/>
              <a:rect l="l" t="t" r="r" b="b"/>
              <a:pathLst>
                <a:path w="3620" h="3609" extrusionOk="0">
                  <a:moveTo>
                    <a:pt x="1393" y="0"/>
                  </a:moveTo>
                  <a:cubicBezTo>
                    <a:pt x="1239" y="0"/>
                    <a:pt x="1108" y="120"/>
                    <a:pt x="1108" y="274"/>
                  </a:cubicBezTo>
                  <a:lnTo>
                    <a:pt x="1108" y="1108"/>
                  </a:lnTo>
                  <a:lnTo>
                    <a:pt x="274" y="1108"/>
                  </a:lnTo>
                  <a:cubicBezTo>
                    <a:pt x="131" y="1108"/>
                    <a:pt x="0" y="1239"/>
                    <a:pt x="0" y="1394"/>
                  </a:cubicBezTo>
                  <a:lnTo>
                    <a:pt x="0" y="2227"/>
                  </a:lnTo>
                  <a:cubicBezTo>
                    <a:pt x="0" y="2370"/>
                    <a:pt x="131" y="2501"/>
                    <a:pt x="274" y="2501"/>
                  </a:cubicBezTo>
                  <a:lnTo>
                    <a:pt x="1108" y="2501"/>
                  </a:lnTo>
                  <a:lnTo>
                    <a:pt x="1108" y="3334"/>
                  </a:lnTo>
                  <a:cubicBezTo>
                    <a:pt x="1108" y="3489"/>
                    <a:pt x="1239" y="3608"/>
                    <a:pt x="1393" y="3608"/>
                  </a:cubicBezTo>
                  <a:lnTo>
                    <a:pt x="2227" y="3608"/>
                  </a:lnTo>
                  <a:cubicBezTo>
                    <a:pt x="2382" y="3608"/>
                    <a:pt x="2501" y="3489"/>
                    <a:pt x="2501" y="3334"/>
                  </a:cubicBezTo>
                  <a:lnTo>
                    <a:pt x="2501" y="2501"/>
                  </a:lnTo>
                  <a:lnTo>
                    <a:pt x="3334" y="2501"/>
                  </a:lnTo>
                  <a:cubicBezTo>
                    <a:pt x="3489" y="2501"/>
                    <a:pt x="3608" y="2370"/>
                    <a:pt x="3620" y="2227"/>
                  </a:cubicBezTo>
                  <a:lnTo>
                    <a:pt x="3620" y="1394"/>
                  </a:lnTo>
                  <a:lnTo>
                    <a:pt x="3608" y="1382"/>
                  </a:lnTo>
                  <a:cubicBezTo>
                    <a:pt x="3608" y="1227"/>
                    <a:pt x="3489" y="1108"/>
                    <a:pt x="3334" y="1108"/>
                  </a:cubicBezTo>
                  <a:lnTo>
                    <a:pt x="2501" y="1108"/>
                  </a:lnTo>
                  <a:lnTo>
                    <a:pt x="2501" y="274"/>
                  </a:lnTo>
                  <a:cubicBezTo>
                    <a:pt x="2501" y="120"/>
                    <a:pt x="2382" y="0"/>
                    <a:pt x="2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9"/>
            <p:cNvSpPr/>
            <p:nvPr/>
          </p:nvSpPr>
          <p:spPr>
            <a:xfrm>
              <a:off x="1679809" y="1425940"/>
              <a:ext cx="101758" cy="202898"/>
            </a:xfrm>
            <a:custGeom>
              <a:avLst/>
              <a:gdLst/>
              <a:ahLst/>
              <a:cxnLst/>
              <a:rect l="l" t="t" r="r" b="b"/>
              <a:pathLst>
                <a:path w="1810" h="3609" extrusionOk="0">
                  <a:moveTo>
                    <a:pt x="0" y="0"/>
                  </a:moveTo>
                  <a:lnTo>
                    <a:pt x="0" y="3608"/>
                  </a:lnTo>
                  <a:lnTo>
                    <a:pt x="417" y="3608"/>
                  </a:lnTo>
                  <a:cubicBezTo>
                    <a:pt x="572" y="3608"/>
                    <a:pt x="691" y="3489"/>
                    <a:pt x="691" y="3334"/>
                  </a:cubicBezTo>
                  <a:lnTo>
                    <a:pt x="691" y="2501"/>
                  </a:lnTo>
                  <a:lnTo>
                    <a:pt x="1524" y="2501"/>
                  </a:lnTo>
                  <a:cubicBezTo>
                    <a:pt x="1679" y="2501"/>
                    <a:pt x="1798" y="2370"/>
                    <a:pt x="1810" y="2227"/>
                  </a:cubicBezTo>
                  <a:lnTo>
                    <a:pt x="1810" y="1394"/>
                  </a:lnTo>
                  <a:lnTo>
                    <a:pt x="1798" y="1382"/>
                  </a:lnTo>
                  <a:cubicBezTo>
                    <a:pt x="1798" y="1227"/>
                    <a:pt x="1679" y="1108"/>
                    <a:pt x="1524" y="1108"/>
                  </a:cubicBezTo>
                  <a:lnTo>
                    <a:pt x="691" y="1108"/>
                  </a:lnTo>
                  <a:lnTo>
                    <a:pt x="691" y="274"/>
                  </a:lnTo>
                  <a:cubicBezTo>
                    <a:pt x="691" y="120"/>
                    <a:pt x="572" y="0"/>
                    <a:pt x="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9"/>
            <p:cNvSpPr/>
            <p:nvPr/>
          </p:nvSpPr>
          <p:spPr>
            <a:xfrm>
              <a:off x="1125534" y="1433979"/>
              <a:ext cx="553655" cy="668906"/>
            </a:xfrm>
            <a:custGeom>
              <a:avLst/>
              <a:gdLst/>
              <a:ahLst/>
              <a:cxnLst/>
              <a:rect l="l" t="t" r="r" b="b"/>
              <a:pathLst>
                <a:path w="9848" h="11898" extrusionOk="0">
                  <a:moveTo>
                    <a:pt x="4918" y="0"/>
                  </a:moveTo>
                  <a:cubicBezTo>
                    <a:pt x="1918" y="0"/>
                    <a:pt x="1" y="3203"/>
                    <a:pt x="1418" y="5846"/>
                  </a:cubicBezTo>
                  <a:lnTo>
                    <a:pt x="4525" y="11657"/>
                  </a:lnTo>
                  <a:cubicBezTo>
                    <a:pt x="4608" y="11817"/>
                    <a:pt x="4766" y="11898"/>
                    <a:pt x="4924" y="11898"/>
                  </a:cubicBezTo>
                  <a:cubicBezTo>
                    <a:pt x="5082" y="11898"/>
                    <a:pt x="5239" y="11817"/>
                    <a:pt x="5323" y="11657"/>
                  </a:cubicBezTo>
                  <a:lnTo>
                    <a:pt x="8430" y="5846"/>
                  </a:lnTo>
                  <a:cubicBezTo>
                    <a:pt x="9847" y="3203"/>
                    <a:pt x="7918" y="0"/>
                    <a:pt x="49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9"/>
            <p:cNvSpPr/>
            <p:nvPr/>
          </p:nvSpPr>
          <p:spPr>
            <a:xfrm>
              <a:off x="1123679" y="1433979"/>
              <a:ext cx="322534" cy="668906"/>
            </a:xfrm>
            <a:custGeom>
              <a:avLst/>
              <a:gdLst/>
              <a:ahLst/>
              <a:cxnLst/>
              <a:rect l="l" t="t" r="r" b="b"/>
              <a:pathLst>
                <a:path w="5737" h="11898" extrusionOk="0">
                  <a:moveTo>
                    <a:pt x="4919" y="1"/>
                  </a:moveTo>
                  <a:cubicBezTo>
                    <a:pt x="2034" y="1"/>
                    <a:pt x="1" y="3143"/>
                    <a:pt x="1451" y="5846"/>
                  </a:cubicBezTo>
                  <a:lnTo>
                    <a:pt x="4558" y="11657"/>
                  </a:lnTo>
                  <a:cubicBezTo>
                    <a:pt x="4641" y="11817"/>
                    <a:pt x="4799" y="11898"/>
                    <a:pt x="4957" y="11898"/>
                  </a:cubicBezTo>
                  <a:cubicBezTo>
                    <a:pt x="5115" y="11898"/>
                    <a:pt x="5272" y="11817"/>
                    <a:pt x="5356" y="11657"/>
                  </a:cubicBezTo>
                  <a:lnTo>
                    <a:pt x="5737" y="10942"/>
                  </a:lnTo>
                  <a:lnTo>
                    <a:pt x="3022" y="5846"/>
                  </a:lnTo>
                  <a:cubicBezTo>
                    <a:pt x="1760" y="3501"/>
                    <a:pt x="3129" y="608"/>
                    <a:pt x="5737" y="84"/>
                  </a:cubicBezTo>
                  <a:cubicBezTo>
                    <a:pt x="5458" y="27"/>
                    <a:pt x="5185" y="1"/>
                    <a:pt x="4919"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9"/>
            <p:cNvSpPr/>
            <p:nvPr/>
          </p:nvSpPr>
          <p:spPr>
            <a:xfrm>
              <a:off x="1178438" y="1493572"/>
              <a:ext cx="375550" cy="321747"/>
            </a:xfrm>
            <a:custGeom>
              <a:avLst/>
              <a:gdLst/>
              <a:ahLst/>
              <a:cxnLst/>
              <a:rect l="l" t="t" r="r" b="b"/>
              <a:pathLst>
                <a:path w="6680" h="5723" extrusionOk="0">
                  <a:moveTo>
                    <a:pt x="3822" y="0"/>
                  </a:moveTo>
                  <a:cubicBezTo>
                    <a:pt x="1274" y="0"/>
                    <a:pt x="0" y="3072"/>
                    <a:pt x="1798" y="4882"/>
                  </a:cubicBezTo>
                  <a:cubicBezTo>
                    <a:pt x="2383" y="5463"/>
                    <a:pt x="3100" y="5723"/>
                    <a:pt x="3802" y="5723"/>
                  </a:cubicBezTo>
                  <a:cubicBezTo>
                    <a:pt x="5273" y="5723"/>
                    <a:pt x="6680" y="4582"/>
                    <a:pt x="6680" y="2858"/>
                  </a:cubicBezTo>
                  <a:cubicBezTo>
                    <a:pt x="6680" y="1274"/>
                    <a:pt x="5406" y="0"/>
                    <a:pt x="3822"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9"/>
            <p:cNvSpPr/>
            <p:nvPr/>
          </p:nvSpPr>
          <p:spPr>
            <a:xfrm>
              <a:off x="1289023" y="1493291"/>
              <a:ext cx="265640" cy="232976"/>
            </a:xfrm>
            <a:custGeom>
              <a:avLst/>
              <a:gdLst/>
              <a:ahLst/>
              <a:cxnLst/>
              <a:rect l="l" t="t" r="r" b="b"/>
              <a:pathLst>
                <a:path w="4725" h="4144" extrusionOk="0">
                  <a:moveTo>
                    <a:pt x="1862" y="0"/>
                  </a:moveTo>
                  <a:cubicBezTo>
                    <a:pt x="1510" y="0"/>
                    <a:pt x="1150" y="66"/>
                    <a:pt x="796" y="207"/>
                  </a:cubicBezTo>
                  <a:cubicBezTo>
                    <a:pt x="1" y="2180"/>
                    <a:pt x="1536" y="4144"/>
                    <a:pt x="3447" y="4144"/>
                  </a:cubicBezTo>
                  <a:cubicBezTo>
                    <a:pt x="3797" y="4144"/>
                    <a:pt x="4159" y="4078"/>
                    <a:pt x="4522" y="3934"/>
                  </a:cubicBezTo>
                  <a:cubicBezTo>
                    <a:pt x="4653" y="3589"/>
                    <a:pt x="4713" y="3232"/>
                    <a:pt x="4713" y="2863"/>
                  </a:cubicBezTo>
                  <a:lnTo>
                    <a:pt x="4725" y="2863"/>
                  </a:lnTo>
                  <a:cubicBezTo>
                    <a:pt x="4725" y="1220"/>
                    <a:pt x="3376" y="0"/>
                    <a:pt x="1862"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9"/>
            <p:cNvSpPr/>
            <p:nvPr/>
          </p:nvSpPr>
          <p:spPr>
            <a:xfrm>
              <a:off x="1296893" y="1556651"/>
              <a:ext cx="188168" cy="207620"/>
            </a:xfrm>
            <a:custGeom>
              <a:avLst/>
              <a:gdLst/>
              <a:ahLst/>
              <a:cxnLst/>
              <a:rect l="l" t="t" r="r" b="b"/>
              <a:pathLst>
                <a:path w="3347" h="3693" extrusionOk="0">
                  <a:moveTo>
                    <a:pt x="1674" y="0"/>
                  </a:moveTo>
                  <a:cubicBezTo>
                    <a:pt x="1549" y="0"/>
                    <a:pt x="1423" y="27"/>
                    <a:pt x="1310" y="81"/>
                  </a:cubicBezTo>
                  <a:cubicBezTo>
                    <a:pt x="1249" y="104"/>
                    <a:pt x="1187" y="117"/>
                    <a:pt x="1126" y="117"/>
                  </a:cubicBezTo>
                  <a:cubicBezTo>
                    <a:pt x="1092" y="117"/>
                    <a:pt x="1058" y="113"/>
                    <a:pt x="1025" y="104"/>
                  </a:cubicBezTo>
                  <a:lnTo>
                    <a:pt x="775" y="45"/>
                  </a:lnTo>
                  <a:cubicBezTo>
                    <a:pt x="738" y="36"/>
                    <a:pt x="702" y="32"/>
                    <a:pt x="667" y="32"/>
                  </a:cubicBezTo>
                  <a:cubicBezTo>
                    <a:pt x="456" y="32"/>
                    <a:pt x="264" y="176"/>
                    <a:pt x="203" y="390"/>
                  </a:cubicBezTo>
                  <a:lnTo>
                    <a:pt x="72" y="926"/>
                  </a:lnTo>
                  <a:cubicBezTo>
                    <a:pt x="1" y="1200"/>
                    <a:pt x="25" y="1497"/>
                    <a:pt x="132" y="1771"/>
                  </a:cubicBezTo>
                  <a:lnTo>
                    <a:pt x="798" y="3533"/>
                  </a:lnTo>
                  <a:cubicBezTo>
                    <a:pt x="838" y="3637"/>
                    <a:pt x="932" y="3693"/>
                    <a:pt x="1029" y="3693"/>
                  </a:cubicBezTo>
                  <a:cubicBezTo>
                    <a:pt x="1076" y="3693"/>
                    <a:pt x="1125" y="3680"/>
                    <a:pt x="1168" y="3652"/>
                  </a:cubicBezTo>
                  <a:cubicBezTo>
                    <a:pt x="1227" y="3617"/>
                    <a:pt x="1263" y="3545"/>
                    <a:pt x="1275" y="3474"/>
                  </a:cubicBezTo>
                  <a:lnTo>
                    <a:pt x="1346" y="2950"/>
                  </a:lnTo>
                  <a:cubicBezTo>
                    <a:pt x="1358" y="2795"/>
                    <a:pt x="1394" y="2640"/>
                    <a:pt x="1453" y="2497"/>
                  </a:cubicBezTo>
                  <a:cubicBezTo>
                    <a:pt x="1501" y="2408"/>
                    <a:pt x="1590" y="2364"/>
                    <a:pt x="1678" y="2364"/>
                  </a:cubicBezTo>
                  <a:cubicBezTo>
                    <a:pt x="1766" y="2364"/>
                    <a:pt x="1852" y="2408"/>
                    <a:pt x="1894" y="2497"/>
                  </a:cubicBezTo>
                  <a:cubicBezTo>
                    <a:pt x="1965" y="2640"/>
                    <a:pt x="2001" y="2807"/>
                    <a:pt x="2013" y="2962"/>
                  </a:cubicBezTo>
                  <a:lnTo>
                    <a:pt x="2072" y="3474"/>
                  </a:lnTo>
                  <a:cubicBezTo>
                    <a:pt x="2084" y="3545"/>
                    <a:pt x="2120" y="3605"/>
                    <a:pt x="2180" y="3652"/>
                  </a:cubicBezTo>
                  <a:cubicBezTo>
                    <a:pt x="2220" y="3678"/>
                    <a:pt x="2267" y="3690"/>
                    <a:pt x="2313" y="3690"/>
                  </a:cubicBezTo>
                  <a:cubicBezTo>
                    <a:pt x="2415" y="3690"/>
                    <a:pt x="2516" y="3632"/>
                    <a:pt x="2549" y="3533"/>
                  </a:cubicBezTo>
                  <a:lnTo>
                    <a:pt x="3227" y="1771"/>
                  </a:lnTo>
                  <a:lnTo>
                    <a:pt x="3215" y="1771"/>
                  </a:lnTo>
                  <a:cubicBezTo>
                    <a:pt x="3323" y="1497"/>
                    <a:pt x="3346" y="1200"/>
                    <a:pt x="3275" y="926"/>
                  </a:cubicBezTo>
                  <a:lnTo>
                    <a:pt x="3132" y="390"/>
                  </a:lnTo>
                  <a:cubicBezTo>
                    <a:pt x="3081" y="176"/>
                    <a:pt x="2891" y="32"/>
                    <a:pt x="2680" y="32"/>
                  </a:cubicBezTo>
                  <a:cubicBezTo>
                    <a:pt x="2645" y="32"/>
                    <a:pt x="2609" y="36"/>
                    <a:pt x="2572" y="45"/>
                  </a:cubicBezTo>
                  <a:lnTo>
                    <a:pt x="2322" y="104"/>
                  </a:lnTo>
                  <a:cubicBezTo>
                    <a:pt x="2289" y="113"/>
                    <a:pt x="2255" y="117"/>
                    <a:pt x="2221" y="117"/>
                  </a:cubicBezTo>
                  <a:cubicBezTo>
                    <a:pt x="2160" y="117"/>
                    <a:pt x="2098" y="104"/>
                    <a:pt x="2037" y="81"/>
                  </a:cubicBezTo>
                  <a:cubicBezTo>
                    <a:pt x="1924" y="27"/>
                    <a:pt x="1799" y="0"/>
                    <a:pt x="1674" y="0"/>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9"/>
            <p:cNvSpPr/>
            <p:nvPr/>
          </p:nvSpPr>
          <p:spPr>
            <a:xfrm>
              <a:off x="1297568" y="1558451"/>
              <a:ext cx="138639" cy="205990"/>
            </a:xfrm>
            <a:custGeom>
              <a:avLst/>
              <a:gdLst/>
              <a:ahLst/>
              <a:cxnLst/>
              <a:rect l="l" t="t" r="r" b="b"/>
              <a:pathLst>
                <a:path w="2466" h="3664" extrusionOk="0">
                  <a:moveTo>
                    <a:pt x="659" y="0"/>
                  </a:moveTo>
                  <a:cubicBezTo>
                    <a:pt x="456" y="0"/>
                    <a:pt x="264" y="144"/>
                    <a:pt x="203" y="358"/>
                  </a:cubicBezTo>
                  <a:lnTo>
                    <a:pt x="72" y="894"/>
                  </a:lnTo>
                  <a:cubicBezTo>
                    <a:pt x="1" y="1168"/>
                    <a:pt x="24" y="1465"/>
                    <a:pt x="120" y="1739"/>
                  </a:cubicBezTo>
                  <a:lnTo>
                    <a:pt x="798" y="3501"/>
                  </a:lnTo>
                  <a:cubicBezTo>
                    <a:pt x="831" y="3600"/>
                    <a:pt x="926" y="3658"/>
                    <a:pt x="1028" y="3658"/>
                  </a:cubicBezTo>
                  <a:cubicBezTo>
                    <a:pt x="1075" y="3658"/>
                    <a:pt x="1123" y="3646"/>
                    <a:pt x="1167" y="3620"/>
                  </a:cubicBezTo>
                  <a:cubicBezTo>
                    <a:pt x="1191" y="3597"/>
                    <a:pt x="1215" y="3573"/>
                    <a:pt x="1227" y="3549"/>
                  </a:cubicBezTo>
                  <a:cubicBezTo>
                    <a:pt x="1215" y="3537"/>
                    <a:pt x="1203" y="3513"/>
                    <a:pt x="1203" y="3501"/>
                  </a:cubicBezTo>
                  <a:lnTo>
                    <a:pt x="536" y="1739"/>
                  </a:lnTo>
                  <a:cubicBezTo>
                    <a:pt x="429" y="1465"/>
                    <a:pt x="405" y="1168"/>
                    <a:pt x="477" y="894"/>
                  </a:cubicBezTo>
                  <a:lnTo>
                    <a:pt x="620" y="358"/>
                  </a:lnTo>
                  <a:cubicBezTo>
                    <a:pt x="644" y="215"/>
                    <a:pt x="751" y="96"/>
                    <a:pt x="882" y="37"/>
                  </a:cubicBezTo>
                  <a:lnTo>
                    <a:pt x="763" y="13"/>
                  </a:lnTo>
                  <a:cubicBezTo>
                    <a:pt x="728" y="4"/>
                    <a:pt x="693" y="0"/>
                    <a:pt x="659" y="0"/>
                  </a:cubicBezTo>
                  <a:close/>
                  <a:moveTo>
                    <a:pt x="1791" y="2323"/>
                  </a:moveTo>
                  <a:cubicBezTo>
                    <a:pt x="1746" y="2323"/>
                    <a:pt x="1704" y="2327"/>
                    <a:pt x="1667" y="2335"/>
                  </a:cubicBezTo>
                  <a:cubicBezTo>
                    <a:pt x="1751" y="2335"/>
                    <a:pt x="1846" y="2382"/>
                    <a:pt x="1882" y="2465"/>
                  </a:cubicBezTo>
                  <a:cubicBezTo>
                    <a:pt x="1953" y="2608"/>
                    <a:pt x="1989" y="2775"/>
                    <a:pt x="2001" y="2930"/>
                  </a:cubicBezTo>
                  <a:lnTo>
                    <a:pt x="2060" y="3442"/>
                  </a:lnTo>
                  <a:cubicBezTo>
                    <a:pt x="2072" y="3513"/>
                    <a:pt x="2108" y="3573"/>
                    <a:pt x="2168" y="3620"/>
                  </a:cubicBezTo>
                  <a:cubicBezTo>
                    <a:pt x="2213" y="3649"/>
                    <a:pt x="2264" y="3664"/>
                    <a:pt x="2314" y="3664"/>
                  </a:cubicBezTo>
                  <a:cubicBezTo>
                    <a:pt x="2368" y="3664"/>
                    <a:pt x="2422" y="3646"/>
                    <a:pt x="2465" y="3608"/>
                  </a:cubicBezTo>
                  <a:cubicBezTo>
                    <a:pt x="2418" y="3561"/>
                    <a:pt x="2382" y="3501"/>
                    <a:pt x="2370" y="3442"/>
                  </a:cubicBezTo>
                  <a:lnTo>
                    <a:pt x="2310" y="2930"/>
                  </a:lnTo>
                  <a:cubicBezTo>
                    <a:pt x="2299" y="2775"/>
                    <a:pt x="2263" y="2608"/>
                    <a:pt x="2191" y="2465"/>
                  </a:cubicBezTo>
                  <a:cubicBezTo>
                    <a:pt x="2145" y="2372"/>
                    <a:pt x="1952" y="2323"/>
                    <a:pt x="1791" y="2323"/>
                  </a:cubicBezTo>
                  <a:close/>
                </a:path>
              </a:pathLst>
            </a:custGeom>
            <a:solidFill>
              <a:srgbClr val="A0A0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9"/>
            <p:cNvSpPr/>
            <p:nvPr/>
          </p:nvSpPr>
          <p:spPr>
            <a:xfrm>
              <a:off x="1424738" y="1582738"/>
              <a:ext cx="44245" cy="77527"/>
            </a:xfrm>
            <a:custGeom>
              <a:avLst/>
              <a:gdLst/>
              <a:ahLst/>
              <a:cxnLst/>
              <a:rect l="l" t="t" r="r" b="b"/>
              <a:pathLst>
                <a:path w="787" h="1379" extrusionOk="0">
                  <a:moveTo>
                    <a:pt x="351" y="0"/>
                  </a:moveTo>
                  <a:cubicBezTo>
                    <a:pt x="237" y="0"/>
                    <a:pt x="126" y="54"/>
                    <a:pt x="60" y="152"/>
                  </a:cubicBezTo>
                  <a:cubicBezTo>
                    <a:pt x="1" y="259"/>
                    <a:pt x="84" y="343"/>
                    <a:pt x="120" y="605"/>
                  </a:cubicBezTo>
                  <a:cubicBezTo>
                    <a:pt x="179" y="986"/>
                    <a:pt x="25" y="1200"/>
                    <a:pt x="179" y="1331"/>
                  </a:cubicBezTo>
                  <a:lnTo>
                    <a:pt x="179" y="1319"/>
                  </a:lnTo>
                  <a:cubicBezTo>
                    <a:pt x="215" y="1355"/>
                    <a:pt x="263" y="1379"/>
                    <a:pt x="310" y="1379"/>
                  </a:cubicBezTo>
                  <a:cubicBezTo>
                    <a:pt x="501" y="1379"/>
                    <a:pt x="656" y="1021"/>
                    <a:pt x="703" y="760"/>
                  </a:cubicBezTo>
                  <a:cubicBezTo>
                    <a:pt x="715" y="700"/>
                    <a:pt x="787" y="152"/>
                    <a:pt x="501" y="33"/>
                  </a:cubicBezTo>
                  <a:cubicBezTo>
                    <a:pt x="453" y="11"/>
                    <a:pt x="402" y="0"/>
                    <a:pt x="351"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 name="Google Shape;1399;p59"/>
          <p:cNvGrpSpPr/>
          <p:nvPr/>
        </p:nvGrpSpPr>
        <p:grpSpPr>
          <a:xfrm>
            <a:off x="4819225" y="2522286"/>
            <a:ext cx="896355" cy="809559"/>
            <a:chOff x="4819225" y="2522286"/>
            <a:chExt cx="896355" cy="809559"/>
          </a:xfrm>
        </p:grpSpPr>
        <p:sp>
          <p:nvSpPr>
            <p:cNvPr id="1400" name="Google Shape;1400;p59"/>
            <p:cNvSpPr/>
            <p:nvPr/>
          </p:nvSpPr>
          <p:spPr>
            <a:xfrm>
              <a:off x="4819225" y="2539683"/>
              <a:ext cx="871470" cy="792162"/>
            </a:xfrm>
            <a:custGeom>
              <a:avLst/>
              <a:gdLst/>
              <a:ahLst/>
              <a:cxnLst/>
              <a:rect l="l" t="t" r="r" b="b"/>
              <a:pathLst>
                <a:path w="16230" h="14753" extrusionOk="0">
                  <a:moveTo>
                    <a:pt x="8864" y="1"/>
                  </a:moveTo>
                  <a:cubicBezTo>
                    <a:pt x="8194" y="1"/>
                    <a:pt x="7509" y="93"/>
                    <a:pt x="6823" y="289"/>
                  </a:cubicBezTo>
                  <a:cubicBezTo>
                    <a:pt x="2108" y="1646"/>
                    <a:pt x="1" y="7135"/>
                    <a:pt x="2608" y="11290"/>
                  </a:cubicBezTo>
                  <a:cubicBezTo>
                    <a:pt x="3525" y="11445"/>
                    <a:pt x="4228" y="12207"/>
                    <a:pt x="4311" y="13148"/>
                  </a:cubicBezTo>
                  <a:lnTo>
                    <a:pt x="4311" y="13195"/>
                  </a:lnTo>
                  <a:cubicBezTo>
                    <a:pt x="5636" y="14222"/>
                    <a:pt x="7238" y="14752"/>
                    <a:pt x="8851" y="14752"/>
                  </a:cubicBezTo>
                  <a:cubicBezTo>
                    <a:pt x="9949" y="14752"/>
                    <a:pt x="11051" y="14507"/>
                    <a:pt x="12074" y="14005"/>
                  </a:cubicBezTo>
                  <a:cubicBezTo>
                    <a:pt x="14610" y="12767"/>
                    <a:pt x="16217" y="10207"/>
                    <a:pt x="16217" y="7385"/>
                  </a:cubicBezTo>
                  <a:lnTo>
                    <a:pt x="16229" y="7385"/>
                  </a:lnTo>
                  <a:cubicBezTo>
                    <a:pt x="16229" y="3193"/>
                    <a:pt x="12803" y="1"/>
                    <a:pt x="88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9"/>
            <p:cNvSpPr/>
            <p:nvPr/>
          </p:nvSpPr>
          <p:spPr>
            <a:xfrm>
              <a:off x="5023794" y="2556435"/>
              <a:ext cx="645145" cy="620822"/>
            </a:xfrm>
            <a:custGeom>
              <a:avLst/>
              <a:gdLst/>
              <a:ahLst/>
              <a:cxnLst/>
              <a:rect l="l" t="t" r="r" b="b"/>
              <a:pathLst>
                <a:path w="12015" h="11562" extrusionOk="0">
                  <a:moveTo>
                    <a:pt x="6240" y="1"/>
                  </a:moveTo>
                  <a:cubicBezTo>
                    <a:pt x="3894" y="1"/>
                    <a:pt x="1787" y="1406"/>
                    <a:pt x="894" y="3573"/>
                  </a:cubicBezTo>
                  <a:cubicBezTo>
                    <a:pt x="1" y="5728"/>
                    <a:pt x="489" y="8216"/>
                    <a:pt x="2144" y="9871"/>
                  </a:cubicBezTo>
                  <a:cubicBezTo>
                    <a:pt x="3250" y="10977"/>
                    <a:pt x="4728" y="11562"/>
                    <a:pt x="6230" y="11562"/>
                  </a:cubicBezTo>
                  <a:cubicBezTo>
                    <a:pt x="6976" y="11562"/>
                    <a:pt x="7727" y="11417"/>
                    <a:pt x="8442" y="11121"/>
                  </a:cubicBezTo>
                  <a:cubicBezTo>
                    <a:pt x="10609" y="10228"/>
                    <a:pt x="12014" y="8121"/>
                    <a:pt x="12014" y="5787"/>
                  </a:cubicBezTo>
                  <a:cubicBezTo>
                    <a:pt x="12014" y="2584"/>
                    <a:pt x="9431" y="1"/>
                    <a:pt x="6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9"/>
            <p:cNvSpPr/>
            <p:nvPr/>
          </p:nvSpPr>
          <p:spPr>
            <a:xfrm>
              <a:off x="5229651" y="2596706"/>
              <a:ext cx="380214" cy="386228"/>
            </a:xfrm>
            <a:custGeom>
              <a:avLst/>
              <a:gdLst/>
              <a:ahLst/>
              <a:cxnLst/>
              <a:rect l="l" t="t" r="r" b="b"/>
              <a:pathLst>
                <a:path w="7081" h="7193" extrusionOk="0">
                  <a:moveTo>
                    <a:pt x="840" y="1"/>
                  </a:moveTo>
                  <a:cubicBezTo>
                    <a:pt x="781" y="1"/>
                    <a:pt x="721" y="25"/>
                    <a:pt x="679" y="72"/>
                  </a:cubicBezTo>
                  <a:cubicBezTo>
                    <a:pt x="1" y="739"/>
                    <a:pt x="1" y="1834"/>
                    <a:pt x="679" y="2513"/>
                  </a:cubicBezTo>
                  <a:cubicBezTo>
                    <a:pt x="731" y="2570"/>
                    <a:pt x="789" y="2594"/>
                    <a:pt x="846" y="2594"/>
                  </a:cubicBezTo>
                  <a:cubicBezTo>
                    <a:pt x="1025" y="2594"/>
                    <a:pt x="1182" y="2355"/>
                    <a:pt x="1001" y="2192"/>
                  </a:cubicBezTo>
                  <a:cubicBezTo>
                    <a:pt x="501" y="1692"/>
                    <a:pt x="501" y="882"/>
                    <a:pt x="1001" y="382"/>
                  </a:cubicBezTo>
                  <a:cubicBezTo>
                    <a:pt x="1084" y="299"/>
                    <a:pt x="1084" y="156"/>
                    <a:pt x="1001" y="72"/>
                  </a:cubicBezTo>
                  <a:cubicBezTo>
                    <a:pt x="959" y="25"/>
                    <a:pt x="900" y="1"/>
                    <a:pt x="840" y="1"/>
                  </a:cubicBezTo>
                  <a:close/>
                  <a:moveTo>
                    <a:pt x="4652" y="6300"/>
                  </a:moveTo>
                  <a:cubicBezTo>
                    <a:pt x="4476" y="6300"/>
                    <a:pt x="4325" y="6528"/>
                    <a:pt x="4489" y="6692"/>
                  </a:cubicBezTo>
                  <a:cubicBezTo>
                    <a:pt x="4829" y="7026"/>
                    <a:pt x="5272" y="7192"/>
                    <a:pt x="5716" y="7192"/>
                  </a:cubicBezTo>
                  <a:cubicBezTo>
                    <a:pt x="6159" y="7192"/>
                    <a:pt x="6603" y="7026"/>
                    <a:pt x="6942" y="6692"/>
                  </a:cubicBezTo>
                  <a:cubicBezTo>
                    <a:pt x="7081" y="6526"/>
                    <a:pt x="6940" y="6310"/>
                    <a:pt x="6770" y="6310"/>
                  </a:cubicBezTo>
                  <a:cubicBezTo>
                    <a:pt x="6721" y="6310"/>
                    <a:pt x="6669" y="6328"/>
                    <a:pt x="6621" y="6371"/>
                  </a:cubicBezTo>
                  <a:cubicBezTo>
                    <a:pt x="6371" y="6621"/>
                    <a:pt x="6043" y="6746"/>
                    <a:pt x="5716" y="6746"/>
                  </a:cubicBezTo>
                  <a:cubicBezTo>
                    <a:pt x="5388" y="6746"/>
                    <a:pt x="5061" y="6621"/>
                    <a:pt x="4811" y="6371"/>
                  </a:cubicBezTo>
                  <a:cubicBezTo>
                    <a:pt x="4761" y="6321"/>
                    <a:pt x="4705" y="6300"/>
                    <a:pt x="4652" y="630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9"/>
            <p:cNvSpPr/>
            <p:nvPr/>
          </p:nvSpPr>
          <p:spPr>
            <a:xfrm>
              <a:off x="5275666" y="2618613"/>
              <a:ext cx="308854" cy="322600"/>
            </a:xfrm>
            <a:custGeom>
              <a:avLst/>
              <a:gdLst/>
              <a:ahLst/>
              <a:cxnLst/>
              <a:rect l="l" t="t" r="r" b="b"/>
              <a:pathLst>
                <a:path w="5752" h="6008" extrusionOk="0">
                  <a:moveTo>
                    <a:pt x="612" y="1"/>
                  </a:moveTo>
                  <a:cubicBezTo>
                    <a:pt x="553" y="1"/>
                    <a:pt x="492" y="27"/>
                    <a:pt x="442" y="93"/>
                  </a:cubicBezTo>
                  <a:cubicBezTo>
                    <a:pt x="1" y="533"/>
                    <a:pt x="1" y="1248"/>
                    <a:pt x="442" y="1688"/>
                  </a:cubicBezTo>
                  <a:lnTo>
                    <a:pt x="442" y="1676"/>
                  </a:lnTo>
                  <a:cubicBezTo>
                    <a:pt x="489" y="1726"/>
                    <a:pt x="542" y="1747"/>
                    <a:pt x="594" y="1747"/>
                  </a:cubicBezTo>
                  <a:cubicBezTo>
                    <a:pt x="765" y="1747"/>
                    <a:pt x="915" y="1522"/>
                    <a:pt x="751" y="1367"/>
                  </a:cubicBezTo>
                  <a:cubicBezTo>
                    <a:pt x="489" y="1093"/>
                    <a:pt x="489" y="664"/>
                    <a:pt x="751" y="402"/>
                  </a:cubicBezTo>
                  <a:cubicBezTo>
                    <a:pt x="948" y="242"/>
                    <a:pt x="789" y="1"/>
                    <a:pt x="612" y="1"/>
                  </a:cubicBezTo>
                  <a:close/>
                  <a:moveTo>
                    <a:pt x="5502" y="5284"/>
                  </a:moveTo>
                  <a:cubicBezTo>
                    <a:pt x="5445" y="5284"/>
                    <a:pt x="5389" y="5308"/>
                    <a:pt x="5347" y="5355"/>
                  </a:cubicBezTo>
                  <a:cubicBezTo>
                    <a:pt x="5210" y="5486"/>
                    <a:pt x="5034" y="5552"/>
                    <a:pt x="4860" y="5552"/>
                  </a:cubicBezTo>
                  <a:cubicBezTo>
                    <a:pt x="4686" y="5552"/>
                    <a:pt x="4513" y="5486"/>
                    <a:pt x="4382" y="5355"/>
                  </a:cubicBezTo>
                  <a:cubicBezTo>
                    <a:pt x="4333" y="5306"/>
                    <a:pt x="4278" y="5285"/>
                    <a:pt x="4225" y="5285"/>
                  </a:cubicBezTo>
                  <a:cubicBezTo>
                    <a:pt x="4052" y="5285"/>
                    <a:pt x="3906" y="5512"/>
                    <a:pt x="4061" y="5677"/>
                  </a:cubicBezTo>
                  <a:cubicBezTo>
                    <a:pt x="4281" y="5897"/>
                    <a:pt x="4570" y="6007"/>
                    <a:pt x="4859" y="6007"/>
                  </a:cubicBezTo>
                  <a:cubicBezTo>
                    <a:pt x="5147" y="6007"/>
                    <a:pt x="5436" y="5897"/>
                    <a:pt x="5656" y="5677"/>
                  </a:cubicBezTo>
                  <a:cubicBezTo>
                    <a:pt x="5752" y="5582"/>
                    <a:pt x="5752" y="5439"/>
                    <a:pt x="5656" y="5355"/>
                  </a:cubicBezTo>
                  <a:cubicBezTo>
                    <a:pt x="5615" y="5308"/>
                    <a:pt x="5558" y="5284"/>
                    <a:pt x="5502" y="52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9"/>
            <p:cNvSpPr/>
            <p:nvPr/>
          </p:nvSpPr>
          <p:spPr>
            <a:xfrm>
              <a:off x="5169569" y="2654910"/>
              <a:ext cx="377261" cy="376617"/>
            </a:xfrm>
            <a:custGeom>
              <a:avLst/>
              <a:gdLst/>
              <a:ahLst/>
              <a:cxnLst/>
              <a:rect l="l" t="t" r="r" b="b"/>
              <a:pathLst>
                <a:path w="7026" h="7014" extrusionOk="0">
                  <a:moveTo>
                    <a:pt x="6382" y="0"/>
                  </a:moveTo>
                  <a:lnTo>
                    <a:pt x="1" y="6382"/>
                  </a:lnTo>
                  <a:lnTo>
                    <a:pt x="643" y="7013"/>
                  </a:lnTo>
                  <a:lnTo>
                    <a:pt x="7025" y="631"/>
                  </a:lnTo>
                  <a:lnTo>
                    <a:pt x="6382" y="0"/>
                  </a:lnTo>
                  <a:close/>
                </a:path>
              </a:pathLst>
            </a:custGeom>
            <a:solidFill>
              <a:srgbClr val="232E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9"/>
            <p:cNvSpPr/>
            <p:nvPr/>
          </p:nvSpPr>
          <p:spPr>
            <a:xfrm>
              <a:off x="4958611" y="2846061"/>
              <a:ext cx="405988" cy="402176"/>
            </a:xfrm>
            <a:custGeom>
              <a:avLst/>
              <a:gdLst/>
              <a:ahLst/>
              <a:cxnLst/>
              <a:rect l="l" t="t" r="r" b="b"/>
              <a:pathLst>
                <a:path w="7561" h="7490" extrusionOk="0">
                  <a:moveTo>
                    <a:pt x="6079" y="0"/>
                  </a:moveTo>
                  <a:cubicBezTo>
                    <a:pt x="5733" y="0"/>
                    <a:pt x="5388" y="131"/>
                    <a:pt x="5120" y="393"/>
                  </a:cubicBezTo>
                  <a:lnTo>
                    <a:pt x="227" y="5287"/>
                  </a:lnTo>
                  <a:cubicBezTo>
                    <a:pt x="143" y="5382"/>
                    <a:pt x="60" y="5477"/>
                    <a:pt x="0" y="5584"/>
                  </a:cubicBezTo>
                  <a:cubicBezTo>
                    <a:pt x="453" y="6311"/>
                    <a:pt x="1036" y="6965"/>
                    <a:pt x="1715" y="7489"/>
                  </a:cubicBezTo>
                  <a:cubicBezTo>
                    <a:pt x="1870" y="7418"/>
                    <a:pt x="2025" y="7323"/>
                    <a:pt x="2144" y="7204"/>
                  </a:cubicBezTo>
                  <a:lnTo>
                    <a:pt x="7037" y="2310"/>
                  </a:lnTo>
                  <a:cubicBezTo>
                    <a:pt x="7561" y="1774"/>
                    <a:pt x="7561" y="917"/>
                    <a:pt x="7037" y="393"/>
                  </a:cubicBezTo>
                  <a:cubicBezTo>
                    <a:pt x="6769" y="131"/>
                    <a:pt x="6424" y="0"/>
                    <a:pt x="6079" y="0"/>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9"/>
            <p:cNvSpPr/>
            <p:nvPr/>
          </p:nvSpPr>
          <p:spPr>
            <a:xfrm>
              <a:off x="4995713" y="2879029"/>
              <a:ext cx="368885" cy="369207"/>
            </a:xfrm>
            <a:custGeom>
              <a:avLst/>
              <a:gdLst/>
              <a:ahLst/>
              <a:cxnLst/>
              <a:rect l="l" t="t" r="r" b="b"/>
              <a:pathLst>
                <a:path w="6870" h="6876" extrusionOk="0">
                  <a:moveTo>
                    <a:pt x="6406" y="0"/>
                  </a:moveTo>
                  <a:cubicBezTo>
                    <a:pt x="6056" y="0"/>
                    <a:pt x="5723" y="141"/>
                    <a:pt x="5477" y="398"/>
                  </a:cubicBezTo>
                  <a:lnTo>
                    <a:pt x="155" y="5708"/>
                  </a:lnTo>
                  <a:cubicBezTo>
                    <a:pt x="95" y="5768"/>
                    <a:pt x="48" y="5828"/>
                    <a:pt x="0" y="5899"/>
                  </a:cubicBezTo>
                  <a:cubicBezTo>
                    <a:pt x="310" y="6256"/>
                    <a:pt x="643" y="6578"/>
                    <a:pt x="1024" y="6875"/>
                  </a:cubicBezTo>
                  <a:cubicBezTo>
                    <a:pt x="1179" y="6804"/>
                    <a:pt x="1334" y="6709"/>
                    <a:pt x="1453" y="6590"/>
                  </a:cubicBezTo>
                  <a:lnTo>
                    <a:pt x="6346" y="1696"/>
                  </a:lnTo>
                  <a:cubicBezTo>
                    <a:pt x="6799" y="1244"/>
                    <a:pt x="6870" y="541"/>
                    <a:pt x="6525" y="5"/>
                  </a:cubicBezTo>
                  <a:cubicBezTo>
                    <a:pt x="6485" y="2"/>
                    <a:pt x="6445" y="0"/>
                    <a:pt x="6406"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9"/>
            <p:cNvSpPr/>
            <p:nvPr/>
          </p:nvSpPr>
          <p:spPr>
            <a:xfrm>
              <a:off x="5023203" y="2874572"/>
              <a:ext cx="326573" cy="300907"/>
            </a:xfrm>
            <a:custGeom>
              <a:avLst/>
              <a:gdLst/>
              <a:ahLst/>
              <a:cxnLst/>
              <a:rect l="l" t="t" r="r" b="b"/>
              <a:pathLst>
                <a:path w="6082" h="5604" extrusionOk="0">
                  <a:moveTo>
                    <a:pt x="4736" y="0"/>
                  </a:moveTo>
                  <a:cubicBezTo>
                    <a:pt x="4517" y="0"/>
                    <a:pt x="4289" y="86"/>
                    <a:pt x="4084" y="291"/>
                  </a:cubicBezTo>
                  <a:lnTo>
                    <a:pt x="369" y="4006"/>
                  </a:lnTo>
                  <a:cubicBezTo>
                    <a:pt x="0" y="4375"/>
                    <a:pt x="0" y="4970"/>
                    <a:pt x="369" y="5327"/>
                  </a:cubicBezTo>
                  <a:lnTo>
                    <a:pt x="357" y="5327"/>
                  </a:lnTo>
                  <a:cubicBezTo>
                    <a:pt x="542" y="5512"/>
                    <a:pt x="783" y="5604"/>
                    <a:pt x="1022" y="5604"/>
                  </a:cubicBezTo>
                  <a:cubicBezTo>
                    <a:pt x="1262" y="5604"/>
                    <a:pt x="1500" y="5512"/>
                    <a:pt x="1679" y="5327"/>
                  </a:cubicBezTo>
                  <a:lnTo>
                    <a:pt x="5405" y="1612"/>
                  </a:lnTo>
                  <a:cubicBezTo>
                    <a:pt x="6082" y="936"/>
                    <a:pt x="5460" y="0"/>
                    <a:pt x="4736"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9"/>
            <p:cNvSpPr/>
            <p:nvPr/>
          </p:nvSpPr>
          <p:spPr>
            <a:xfrm>
              <a:off x="5083285" y="2874572"/>
              <a:ext cx="267133" cy="240339"/>
            </a:xfrm>
            <a:custGeom>
              <a:avLst/>
              <a:gdLst/>
              <a:ahLst/>
              <a:cxnLst/>
              <a:rect l="l" t="t" r="r" b="b"/>
              <a:pathLst>
                <a:path w="4975" h="4476" extrusionOk="0">
                  <a:moveTo>
                    <a:pt x="3630" y="0"/>
                  </a:moveTo>
                  <a:cubicBezTo>
                    <a:pt x="3410" y="0"/>
                    <a:pt x="3182" y="86"/>
                    <a:pt x="2977" y="291"/>
                  </a:cubicBezTo>
                  <a:lnTo>
                    <a:pt x="369" y="2886"/>
                  </a:lnTo>
                  <a:cubicBezTo>
                    <a:pt x="0" y="3255"/>
                    <a:pt x="0" y="3839"/>
                    <a:pt x="369" y="4208"/>
                  </a:cubicBezTo>
                  <a:lnTo>
                    <a:pt x="381" y="4208"/>
                  </a:lnTo>
                  <a:cubicBezTo>
                    <a:pt x="560" y="4387"/>
                    <a:pt x="798" y="4476"/>
                    <a:pt x="1036" y="4476"/>
                  </a:cubicBezTo>
                  <a:cubicBezTo>
                    <a:pt x="1274" y="4476"/>
                    <a:pt x="1512" y="4387"/>
                    <a:pt x="1691" y="4208"/>
                  </a:cubicBezTo>
                  <a:lnTo>
                    <a:pt x="4298" y="1600"/>
                  </a:lnTo>
                  <a:cubicBezTo>
                    <a:pt x="4974" y="934"/>
                    <a:pt x="4353" y="0"/>
                    <a:pt x="3630"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9"/>
            <p:cNvSpPr/>
            <p:nvPr/>
          </p:nvSpPr>
          <p:spPr>
            <a:xfrm>
              <a:off x="5163824" y="2891164"/>
              <a:ext cx="161729" cy="145460"/>
            </a:xfrm>
            <a:custGeom>
              <a:avLst/>
              <a:gdLst/>
              <a:ahLst/>
              <a:cxnLst/>
              <a:rect l="l" t="t" r="r" b="b"/>
              <a:pathLst>
                <a:path w="3012" h="2709" extrusionOk="0">
                  <a:moveTo>
                    <a:pt x="2141" y="1"/>
                  </a:moveTo>
                  <a:cubicBezTo>
                    <a:pt x="2001" y="1"/>
                    <a:pt x="1856" y="55"/>
                    <a:pt x="1727" y="184"/>
                  </a:cubicBezTo>
                  <a:lnTo>
                    <a:pt x="239" y="1672"/>
                  </a:lnTo>
                  <a:cubicBezTo>
                    <a:pt x="0" y="1911"/>
                    <a:pt x="0" y="2292"/>
                    <a:pt x="239" y="2530"/>
                  </a:cubicBezTo>
                  <a:cubicBezTo>
                    <a:pt x="352" y="2649"/>
                    <a:pt x="506" y="2708"/>
                    <a:pt x="661" y="2708"/>
                  </a:cubicBezTo>
                  <a:cubicBezTo>
                    <a:pt x="816" y="2708"/>
                    <a:pt x="971" y="2649"/>
                    <a:pt x="1084" y="2530"/>
                  </a:cubicBezTo>
                  <a:lnTo>
                    <a:pt x="2572" y="1041"/>
                  </a:lnTo>
                  <a:cubicBezTo>
                    <a:pt x="3012" y="602"/>
                    <a:pt x="2606" y="1"/>
                    <a:pt x="2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9"/>
            <p:cNvSpPr/>
            <p:nvPr/>
          </p:nvSpPr>
          <p:spPr>
            <a:xfrm>
              <a:off x="5236685" y="2892721"/>
              <a:ext cx="85107" cy="64004"/>
            </a:xfrm>
            <a:custGeom>
              <a:avLst/>
              <a:gdLst/>
              <a:ahLst/>
              <a:cxnLst/>
              <a:rect l="l" t="t" r="r" b="b"/>
              <a:pathLst>
                <a:path w="1585" h="1192" extrusionOk="0">
                  <a:moveTo>
                    <a:pt x="798" y="0"/>
                  </a:moveTo>
                  <a:cubicBezTo>
                    <a:pt x="263" y="0"/>
                    <a:pt x="1" y="631"/>
                    <a:pt x="370" y="1012"/>
                  </a:cubicBezTo>
                  <a:cubicBezTo>
                    <a:pt x="489" y="1132"/>
                    <a:pt x="641" y="1191"/>
                    <a:pt x="792" y="1191"/>
                  </a:cubicBezTo>
                  <a:cubicBezTo>
                    <a:pt x="944" y="1191"/>
                    <a:pt x="1096" y="1132"/>
                    <a:pt x="1215" y="1012"/>
                  </a:cubicBezTo>
                  <a:cubicBezTo>
                    <a:pt x="1584" y="631"/>
                    <a:pt x="1322" y="0"/>
                    <a:pt x="7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9"/>
            <p:cNvSpPr/>
            <p:nvPr/>
          </p:nvSpPr>
          <p:spPr>
            <a:xfrm>
              <a:off x="5300525" y="2522286"/>
              <a:ext cx="394014" cy="323835"/>
            </a:xfrm>
            <a:custGeom>
              <a:avLst/>
              <a:gdLst/>
              <a:ahLst/>
              <a:cxnLst/>
              <a:rect l="l" t="t" r="r" b="b"/>
              <a:pathLst>
                <a:path w="7338" h="6031" extrusionOk="0">
                  <a:moveTo>
                    <a:pt x="4038" y="1"/>
                  </a:moveTo>
                  <a:cubicBezTo>
                    <a:pt x="3303" y="1"/>
                    <a:pt x="2551" y="275"/>
                    <a:pt x="1931" y="899"/>
                  </a:cubicBezTo>
                  <a:cubicBezTo>
                    <a:pt x="0" y="2830"/>
                    <a:pt x="1457" y="6031"/>
                    <a:pt x="4035" y="6031"/>
                  </a:cubicBezTo>
                  <a:cubicBezTo>
                    <a:pt x="4191" y="6031"/>
                    <a:pt x="4351" y="6019"/>
                    <a:pt x="4515" y="5995"/>
                  </a:cubicBezTo>
                  <a:cubicBezTo>
                    <a:pt x="4705" y="4685"/>
                    <a:pt x="5729" y="3649"/>
                    <a:pt x="7039" y="3459"/>
                  </a:cubicBezTo>
                  <a:cubicBezTo>
                    <a:pt x="7338" y="1458"/>
                    <a:pt x="5732" y="1"/>
                    <a:pt x="40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9"/>
            <p:cNvSpPr/>
            <p:nvPr/>
          </p:nvSpPr>
          <p:spPr>
            <a:xfrm>
              <a:off x="5390138" y="2554878"/>
              <a:ext cx="271106" cy="258917"/>
            </a:xfrm>
            <a:custGeom>
              <a:avLst/>
              <a:gdLst/>
              <a:ahLst/>
              <a:cxnLst/>
              <a:rect l="l" t="t" r="r" b="b"/>
              <a:pathLst>
                <a:path w="5049" h="4822" extrusionOk="0">
                  <a:moveTo>
                    <a:pt x="2426" y="1"/>
                  </a:moveTo>
                  <a:cubicBezTo>
                    <a:pt x="1189" y="1"/>
                    <a:pt x="0" y="961"/>
                    <a:pt x="0" y="2411"/>
                  </a:cubicBezTo>
                  <a:cubicBezTo>
                    <a:pt x="0" y="3861"/>
                    <a:pt x="1189" y="4821"/>
                    <a:pt x="2426" y="4821"/>
                  </a:cubicBezTo>
                  <a:cubicBezTo>
                    <a:pt x="3017" y="4821"/>
                    <a:pt x="3619" y="4602"/>
                    <a:pt x="4108" y="4114"/>
                  </a:cubicBezTo>
                  <a:cubicBezTo>
                    <a:pt x="5048" y="3173"/>
                    <a:pt x="5048" y="1649"/>
                    <a:pt x="4108" y="708"/>
                  </a:cubicBezTo>
                  <a:cubicBezTo>
                    <a:pt x="3619" y="220"/>
                    <a:pt x="3017" y="1"/>
                    <a:pt x="2426" y="1"/>
                  </a:cubicBezTo>
                  <a:close/>
                </a:path>
              </a:pathLst>
            </a:custGeom>
            <a:solidFill>
              <a:srgbClr val="58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9"/>
            <p:cNvSpPr/>
            <p:nvPr/>
          </p:nvSpPr>
          <p:spPr>
            <a:xfrm>
              <a:off x="5403132" y="2555147"/>
              <a:ext cx="307350" cy="306867"/>
            </a:xfrm>
            <a:custGeom>
              <a:avLst/>
              <a:gdLst/>
              <a:ahLst/>
              <a:cxnLst/>
              <a:rect l="l" t="t" r="r" b="b"/>
              <a:pathLst>
                <a:path w="5724" h="5715" extrusionOk="0">
                  <a:moveTo>
                    <a:pt x="2247" y="1"/>
                  </a:moveTo>
                  <a:lnTo>
                    <a:pt x="2247" y="1"/>
                  </a:lnTo>
                  <a:cubicBezTo>
                    <a:pt x="2187" y="168"/>
                    <a:pt x="2235" y="346"/>
                    <a:pt x="2354" y="465"/>
                  </a:cubicBezTo>
                  <a:lnTo>
                    <a:pt x="2247" y="358"/>
                  </a:lnTo>
                  <a:cubicBezTo>
                    <a:pt x="2148" y="262"/>
                    <a:pt x="2038" y="222"/>
                    <a:pt x="1933" y="222"/>
                  </a:cubicBezTo>
                  <a:cubicBezTo>
                    <a:pt x="1583" y="222"/>
                    <a:pt x="1283" y="671"/>
                    <a:pt x="1604" y="1001"/>
                  </a:cubicBezTo>
                  <a:lnTo>
                    <a:pt x="1187" y="572"/>
                  </a:lnTo>
                  <a:cubicBezTo>
                    <a:pt x="1166" y="551"/>
                    <a:pt x="1137" y="541"/>
                    <a:pt x="1105" y="541"/>
                  </a:cubicBezTo>
                  <a:cubicBezTo>
                    <a:pt x="866" y="541"/>
                    <a:pt x="387" y="1058"/>
                    <a:pt x="544" y="1215"/>
                  </a:cubicBezTo>
                  <a:lnTo>
                    <a:pt x="973" y="1644"/>
                  </a:lnTo>
                  <a:cubicBezTo>
                    <a:pt x="873" y="1544"/>
                    <a:pt x="761" y="1503"/>
                    <a:pt x="655" y="1503"/>
                  </a:cubicBezTo>
                  <a:cubicBezTo>
                    <a:pt x="303" y="1503"/>
                    <a:pt x="1" y="1955"/>
                    <a:pt x="330" y="2275"/>
                  </a:cubicBezTo>
                  <a:lnTo>
                    <a:pt x="1187" y="3132"/>
                  </a:lnTo>
                  <a:cubicBezTo>
                    <a:pt x="1087" y="3032"/>
                    <a:pt x="976" y="2991"/>
                    <a:pt x="869" y="2991"/>
                  </a:cubicBezTo>
                  <a:cubicBezTo>
                    <a:pt x="517" y="2991"/>
                    <a:pt x="215" y="3444"/>
                    <a:pt x="544" y="3763"/>
                  </a:cubicBezTo>
                  <a:lnTo>
                    <a:pt x="2139" y="5359"/>
                  </a:lnTo>
                  <a:cubicBezTo>
                    <a:pt x="2239" y="5459"/>
                    <a:pt x="2350" y="5500"/>
                    <a:pt x="2456" y="5500"/>
                  </a:cubicBezTo>
                  <a:cubicBezTo>
                    <a:pt x="2805" y="5500"/>
                    <a:pt x="3102" y="5047"/>
                    <a:pt x="2782" y="4728"/>
                  </a:cubicBezTo>
                  <a:lnTo>
                    <a:pt x="2782" y="4728"/>
                  </a:lnTo>
                  <a:lnTo>
                    <a:pt x="3628" y="5573"/>
                  </a:lnTo>
                  <a:cubicBezTo>
                    <a:pt x="3728" y="5673"/>
                    <a:pt x="3838" y="5715"/>
                    <a:pt x="3944" y="5715"/>
                  </a:cubicBezTo>
                  <a:cubicBezTo>
                    <a:pt x="4293" y="5715"/>
                    <a:pt x="4590" y="5262"/>
                    <a:pt x="4271" y="4942"/>
                  </a:cubicBezTo>
                  <a:lnTo>
                    <a:pt x="4271" y="4942"/>
                  </a:lnTo>
                  <a:cubicBezTo>
                    <a:pt x="4367" y="5038"/>
                    <a:pt x="4475" y="5079"/>
                    <a:pt x="4579" y="5079"/>
                  </a:cubicBezTo>
                  <a:cubicBezTo>
                    <a:pt x="4927" y="5079"/>
                    <a:pt x="5231" y="4629"/>
                    <a:pt x="4902" y="4299"/>
                  </a:cubicBezTo>
                  <a:lnTo>
                    <a:pt x="4902" y="4299"/>
                  </a:lnTo>
                  <a:cubicBezTo>
                    <a:pt x="4991" y="4388"/>
                    <a:pt x="5107" y="4433"/>
                    <a:pt x="5223" y="4433"/>
                  </a:cubicBezTo>
                  <a:cubicBezTo>
                    <a:pt x="5339" y="4433"/>
                    <a:pt x="5455" y="4388"/>
                    <a:pt x="5545" y="4299"/>
                  </a:cubicBezTo>
                  <a:cubicBezTo>
                    <a:pt x="5723" y="4121"/>
                    <a:pt x="5723" y="3835"/>
                    <a:pt x="5545" y="3656"/>
                  </a:cubicBezTo>
                  <a:lnTo>
                    <a:pt x="4711" y="2822"/>
                  </a:lnTo>
                  <a:lnTo>
                    <a:pt x="4711" y="2822"/>
                  </a:lnTo>
                  <a:cubicBezTo>
                    <a:pt x="4805" y="2914"/>
                    <a:pt x="4909" y="2952"/>
                    <a:pt x="5010" y="2952"/>
                  </a:cubicBezTo>
                  <a:cubicBezTo>
                    <a:pt x="5357" y="2952"/>
                    <a:pt x="5659" y="2497"/>
                    <a:pt x="5330" y="2168"/>
                  </a:cubicBezTo>
                  <a:lnTo>
                    <a:pt x="3735" y="572"/>
                  </a:lnTo>
                  <a:cubicBezTo>
                    <a:pt x="3699" y="549"/>
                    <a:pt x="3663" y="513"/>
                    <a:pt x="3628" y="489"/>
                  </a:cubicBezTo>
                  <a:cubicBezTo>
                    <a:pt x="3235" y="191"/>
                    <a:pt x="2747" y="13"/>
                    <a:pt x="2247" y="1"/>
                  </a:cubicBezTo>
                  <a:close/>
                </a:path>
              </a:pathLst>
            </a:custGeom>
            <a:solidFill>
              <a:srgbClr val="8CC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9"/>
            <p:cNvSpPr/>
            <p:nvPr/>
          </p:nvSpPr>
          <p:spPr>
            <a:xfrm>
              <a:off x="5415159" y="2555147"/>
              <a:ext cx="292745" cy="302893"/>
            </a:xfrm>
            <a:custGeom>
              <a:avLst/>
              <a:gdLst/>
              <a:ahLst/>
              <a:cxnLst/>
              <a:rect l="l" t="t" r="r" b="b"/>
              <a:pathLst>
                <a:path w="5452" h="5641" extrusionOk="0">
                  <a:moveTo>
                    <a:pt x="2023" y="1"/>
                  </a:moveTo>
                  <a:cubicBezTo>
                    <a:pt x="1963" y="168"/>
                    <a:pt x="2011" y="346"/>
                    <a:pt x="2130" y="465"/>
                  </a:cubicBezTo>
                  <a:lnTo>
                    <a:pt x="4690" y="3025"/>
                  </a:lnTo>
                  <a:cubicBezTo>
                    <a:pt x="4733" y="3069"/>
                    <a:pt x="4771" y="3087"/>
                    <a:pt x="4805" y="3087"/>
                  </a:cubicBezTo>
                  <a:cubicBezTo>
                    <a:pt x="4901" y="3087"/>
                    <a:pt x="4975" y="2943"/>
                    <a:pt x="5106" y="2811"/>
                  </a:cubicBezTo>
                  <a:cubicBezTo>
                    <a:pt x="5285" y="2632"/>
                    <a:pt x="5452" y="2513"/>
                    <a:pt x="5333" y="2394"/>
                  </a:cubicBezTo>
                  <a:lnTo>
                    <a:pt x="3523" y="572"/>
                  </a:lnTo>
                  <a:cubicBezTo>
                    <a:pt x="3487" y="537"/>
                    <a:pt x="3297" y="406"/>
                    <a:pt x="3237" y="370"/>
                  </a:cubicBezTo>
                  <a:cubicBezTo>
                    <a:pt x="2868" y="144"/>
                    <a:pt x="2451" y="13"/>
                    <a:pt x="2023" y="1"/>
                  </a:cubicBezTo>
                  <a:close/>
                  <a:moveTo>
                    <a:pt x="672" y="456"/>
                  </a:moveTo>
                  <a:cubicBezTo>
                    <a:pt x="559" y="456"/>
                    <a:pt x="448" y="504"/>
                    <a:pt x="368" y="596"/>
                  </a:cubicBezTo>
                  <a:cubicBezTo>
                    <a:pt x="177" y="751"/>
                    <a:pt x="153" y="1037"/>
                    <a:pt x="320" y="1215"/>
                  </a:cubicBezTo>
                  <a:lnTo>
                    <a:pt x="4047" y="4942"/>
                  </a:lnTo>
                  <a:cubicBezTo>
                    <a:pt x="4145" y="5038"/>
                    <a:pt x="4255" y="5079"/>
                    <a:pt x="4360" y="5079"/>
                  </a:cubicBezTo>
                  <a:cubicBezTo>
                    <a:pt x="4711" y="5079"/>
                    <a:pt x="5010" y="4629"/>
                    <a:pt x="4690" y="4299"/>
                  </a:cubicBezTo>
                  <a:lnTo>
                    <a:pt x="963" y="584"/>
                  </a:lnTo>
                  <a:cubicBezTo>
                    <a:pt x="882" y="498"/>
                    <a:pt x="777" y="456"/>
                    <a:pt x="672" y="456"/>
                  </a:cubicBezTo>
                  <a:close/>
                  <a:moveTo>
                    <a:pt x="646" y="2991"/>
                  </a:moveTo>
                  <a:cubicBezTo>
                    <a:pt x="297" y="2991"/>
                    <a:pt x="0" y="3444"/>
                    <a:pt x="320" y="3763"/>
                  </a:cubicBezTo>
                  <a:lnTo>
                    <a:pt x="2130" y="5573"/>
                  </a:lnTo>
                  <a:cubicBezTo>
                    <a:pt x="2177" y="5621"/>
                    <a:pt x="2217" y="5640"/>
                    <a:pt x="2253" y="5640"/>
                  </a:cubicBezTo>
                  <a:cubicBezTo>
                    <a:pt x="2354" y="5640"/>
                    <a:pt x="2427" y="5490"/>
                    <a:pt x="2558" y="5359"/>
                  </a:cubicBezTo>
                  <a:cubicBezTo>
                    <a:pt x="2737" y="5192"/>
                    <a:pt x="2951" y="5109"/>
                    <a:pt x="2773" y="4942"/>
                  </a:cubicBezTo>
                  <a:lnTo>
                    <a:pt x="963" y="3132"/>
                  </a:lnTo>
                  <a:cubicBezTo>
                    <a:pt x="863" y="3032"/>
                    <a:pt x="752" y="2991"/>
                    <a:pt x="646" y="2991"/>
                  </a:cubicBezTo>
                  <a:close/>
                </a:path>
              </a:pathLst>
            </a:custGeom>
            <a:solidFill>
              <a:srgbClr val="A6D2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9"/>
            <p:cNvSpPr/>
            <p:nvPr/>
          </p:nvSpPr>
          <p:spPr>
            <a:xfrm>
              <a:off x="5480234" y="2642131"/>
              <a:ext cx="235345" cy="219451"/>
            </a:xfrm>
            <a:custGeom>
              <a:avLst/>
              <a:gdLst/>
              <a:ahLst/>
              <a:cxnLst/>
              <a:rect l="l" t="t" r="r" b="b"/>
              <a:pathLst>
                <a:path w="4383" h="4087" extrusionOk="0">
                  <a:moveTo>
                    <a:pt x="1870" y="0"/>
                  </a:moveTo>
                  <a:cubicBezTo>
                    <a:pt x="1477" y="0"/>
                    <a:pt x="1275" y="476"/>
                    <a:pt x="1561" y="762"/>
                  </a:cubicBezTo>
                  <a:cubicBezTo>
                    <a:pt x="1644" y="851"/>
                    <a:pt x="1760" y="896"/>
                    <a:pt x="1876" y="896"/>
                  </a:cubicBezTo>
                  <a:cubicBezTo>
                    <a:pt x="1992" y="896"/>
                    <a:pt x="2108" y="851"/>
                    <a:pt x="2192" y="762"/>
                  </a:cubicBezTo>
                  <a:cubicBezTo>
                    <a:pt x="2466" y="476"/>
                    <a:pt x="2275" y="0"/>
                    <a:pt x="1870" y="0"/>
                  </a:cubicBezTo>
                  <a:close/>
                  <a:moveTo>
                    <a:pt x="1239" y="643"/>
                  </a:moveTo>
                  <a:cubicBezTo>
                    <a:pt x="846" y="643"/>
                    <a:pt x="644" y="1119"/>
                    <a:pt x="918" y="1405"/>
                  </a:cubicBezTo>
                  <a:cubicBezTo>
                    <a:pt x="1007" y="1494"/>
                    <a:pt x="1123" y="1539"/>
                    <a:pt x="1239" y="1539"/>
                  </a:cubicBezTo>
                  <a:cubicBezTo>
                    <a:pt x="1355" y="1539"/>
                    <a:pt x="1471" y="1494"/>
                    <a:pt x="1561" y="1405"/>
                  </a:cubicBezTo>
                  <a:cubicBezTo>
                    <a:pt x="1835" y="1119"/>
                    <a:pt x="1632" y="643"/>
                    <a:pt x="1239" y="643"/>
                  </a:cubicBezTo>
                  <a:close/>
                  <a:moveTo>
                    <a:pt x="3787" y="643"/>
                  </a:moveTo>
                  <a:cubicBezTo>
                    <a:pt x="3394" y="643"/>
                    <a:pt x="3192" y="1119"/>
                    <a:pt x="3478" y="1405"/>
                  </a:cubicBezTo>
                  <a:cubicBezTo>
                    <a:pt x="3561" y="1494"/>
                    <a:pt x="3674" y="1539"/>
                    <a:pt x="3789" y="1539"/>
                  </a:cubicBezTo>
                  <a:cubicBezTo>
                    <a:pt x="3903" y="1539"/>
                    <a:pt x="4019" y="1494"/>
                    <a:pt x="4109" y="1405"/>
                  </a:cubicBezTo>
                  <a:cubicBezTo>
                    <a:pt x="4382" y="1119"/>
                    <a:pt x="4192" y="643"/>
                    <a:pt x="3787" y="643"/>
                  </a:cubicBezTo>
                  <a:close/>
                  <a:moveTo>
                    <a:pt x="596" y="1286"/>
                  </a:moveTo>
                  <a:cubicBezTo>
                    <a:pt x="203" y="1286"/>
                    <a:pt x="1" y="1762"/>
                    <a:pt x="275" y="2036"/>
                  </a:cubicBezTo>
                  <a:cubicBezTo>
                    <a:pt x="364" y="2125"/>
                    <a:pt x="480" y="2170"/>
                    <a:pt x="596" y="2170"/>
                  </a:cubicBezTo>
                  <a:cubicBezTo>
                    <a:pt x="712" y="2170"/>
                    <a:pt x="828" y="2125"/>
                    <a:pt x="918" y="2036"/>
                  </a:cubicBezTo>
                  <a:cubicBezTo>
                    <a:pt x="1192" y="1762"/>
                    <a:pt x="989" y="1286"/>
                    <a:pt x="596" y="1286"/>
                  </a:cubicBezTo>
                  <a:close/>
                  <a:moveTo>
                    <a:pt x="3156" y="1286"/>
                  </a:moveTo>
                  <a:cubicBezTo>
                    <a:pt x="2751" y="1286"/>
                    <a:pt x="2561" y="1762"/>
                    <a:pt x="2835" y="2036"/>
                  </a:cubicBezTo>
                  <a:cubicBezTo>
                    <a:pt x="2924" y="2125"/>
                    <a:pt x="3040" y="2170"/>
                    <a:pt x="3156" y="2170"/>
                  </a:cubicBezTo>
                  <a:cubicBezTo>
                    <a:pt x="3272" y="2170"/>
                    <a:pt x="3388" y="2125"/>
                    <a:pt x="3478" y="2036"/>
                  </a:cubicBezTo>
                  <a:cubicBezTo>
                    <a:pt x="3751" y="1762"/>
                    <a:pt x="3549" y="1286"/>
                    <a:pt x="3156" y="1286"/>
                  </a:cubicBezTo>
                  <a:close/>
                  <a:moveTo>
                    <a:pt x="2513" y="1917"/>
                  </a:moveTo>
                  <a:cubicBezTo>
                    <a:pt x="2120" y="1917"/>
                    <a:pt x="1918" y="2393"/>
                    <a:pt x="2192" y="2679"/>
                  </a:cubicBezTo>
                  <a:cubicBezTo>
                    <a:pt x="2281" y="2768"/>
                    <a:pt x="2397" y="2813"/>
                    <a:pt x="2513" y="2813"/>
                  </a:cubicBezTo>
                  <a:cubicBezTo>
                    <a:pt x="2629" y="2813"/>
                    <a:pt x="2745" y="2768"/>
                    <a:pt x="2835" y="2679"/>
                  </a:cubicBezTo>
                  <a:cubicBezTo>
                    <a:pt x="3109" y="2393"/>
                    <a:pt x="2906" y="1917"/>
                    <a:pt x="2513" y="1917"/>
                  </a:cubicBezTo>
                  <a:close/>
                  <a:moveTo>
                    <a:pt x="1870" y="2560"/>
                  </a:moveTo>
                  <a:cubicBezTo>
                    <a:pt x="1477" y="2560"/>
                    <a:pt x="1275" y="3036"/>
                    <a:pt x="1561" y="3322"/>
                  </a:cubicBezTo>
                  <a:cubicBezTo>
                    <a:pt x="1644" y="3411"/>
                    <a:pt x="1760" y="3456"/>
                    <a:pt x="1876" y="3456"/>
                  </a:cubicBezTo>
                  <a:cubicBezTo>
                    <a:pt x="1992" y="3456"/>
                    <a:pt x="2108" y="3411"/>
                    <a:pt x="2192" y="3322"/>
                  </a:cubicBezTo>
                  <a:cubicBezTo>
                    <a:pt x="2466" y="3036"/>
                    <a:pt x="2275" y="2560"/>
                    <a:pt x="1870" y="2560"/>
                  </a:cubicBezTo>
                  <a:close/>
                  <a:moveTo>
                    <a:pt x="1239" y="3203"/>
                  </a:moveTo>
                  <a:cubicBezTo>
                    <a:pt x="846" y="3203"/>
                    <a:pt x="644" y="3679"/>
                    <a:pt x="918" y="3953"/>
                  </a:cubicBezTo>
                  <a:cubicBezTo>
                    <a:pt x="1007" y="4042"/>
                    <a:pt x="1123" y="4087"/>
                    <a:pt x="1239" y="4087"/>
                  </a:cubicBezTo>
                  <a:cubicBezTo>
                    <a:pt x="1355" y="4087"/>
                    <a:pt x="1471" y="4042"/>
                    <a:pt x="1561" y="3953"/>
                  </a:cubicBezTo>
                  <a:cubicBezTo>
                    <a:pt x="1835" y="3679"/>
                    <a:pt x="1632" y="3203"/>
                    <a:pt x="1239" y="3203"/>
                  </a:cubicBezTo>
                  <a:close/>
                </a:path>
              </a:pathLst>
            </a:custGeom>
            <a:solidFill>
              <a:srgbClr val="C0DF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9"/>
            <p:cNvSpPr/>
            <p:nvPr/>
          </p:nvSpPr>
          <p:spPr>
            <a:xfrm>
              <a:off x="5480234" y="2642131"/>
              <a:ext cx="235345" cy="218700"/>
            </a:xfrm>
            <a:custGeom>
              <a:avLst/>
              <a:gdLst/>
              <a:ahLst/>
              <a:cxnLst/>
              <a:rect l="l" t="t" r="r" b="b"/>
              <a:pathLst>
                <a:path w="4383" h="4073" extrusionOk="0">
                  <a:moveTo>
                    <a:pt x="3156" y="0"/>
                  </a:moveTo>
                  <a:cubicBezTo>
                    <a:pt x="2751" y="0"/>
                    <a:pt x="2561" y="476"/>
                    <a:pt x="2835" y="762"/>
                  </a:cubicBezTo>
                  <a:cubicBezTo>
                    <a:pt x="2918" y="851"/>
                    <a:pt x="3034" y="896"/>
                    <a:pt x="3150" y="896"/>
                  </a:cubicBezTo>
                  <a:cubicBezTo>
                    <a:pt x="3266" y="896"/>
                    <a:pt x="3382" y="851"/>
                    <a:pt x="3466" y="762"/>
                  </a:cubicBezTo>
                  <a:cubicBezTo>
                    <a:pt x="3751" y="476"/>
                    <a:pt x="3549" y="0"/>
                    <a:pt x="3156" y="0"/>
                  </a:cubicBezTo>
                  <a:close/>
                  <a:moveTo>
                    <a:pt x="2513" y="643"/>
                  </a:moveTo>
                  <a:cubicBezTo>
                    <a:pt x="2120" y="643"/>
                    <a:pt x="1918" y="1119"/>
                    <a:pt x="2192" y="1405"/>
                  </a:cubicBezTo>
                  <a:cubicBezTo>
                    <a:pt x="2281" y="1494"/>
                    <a:pt x="2397" y="1539"/>
                    <a:pt x="2513" y="1539"/>
                  </a:cubicBezTo>
                  <a:cubicBezTo>
                    <a:pt x="2629" y="1539"/>
                    <a:pt x="2745" y="1494"/>
                    <a:pt x="2835" y="1405"/>
                  </a:cubicBezTo>
                  <a:cubicBezTo>
                    <a:pt x="3109" y="1119"/>
                    <a:pt x="2906" y="643"/>
                    <a:pt x="2513" y="643"/>
                  </a:cubicBezTo>
                  <a:close/>
                  <a:moveTo>
                    <a:pt x="1870" y="1286"/>
                  </a:moveTo>
                  <a:cubicBezTo>
                    <a:pt x="1477" y="1286"/>
                    <a:pt x="1275" y="1762"/>
                    <a:pt x="1561" y="2036"/>
                  </a:cubicBezTo>
                  <a:cubicBezTo>
                    <a:pt x="1644" y="2125"/>
                    <a:pt x="1757" y="2170"/>
                    <a:pt x="1872" y="2170"/>
                  </a:cubicBezTo>
                  <a:cubicBezTo>
                    <a:pt x="1986" y="2170"/>
                    <a:pt x="2102" y="2125"/>
                    <a:pt x="2192" y="2036"/>
                  </a:cubicBezTo>
                  <a:cubicBezTo>
                    <a:pt x="2466" y="1762"/>
                    <a:pt x="2275" y="1286"/>
                    <a:pt x="1870" y="1286"/>
                  </a:cubicBezTo>
                  <a:close/>
                  <a:moveTo>
                    <a:pt x="3787" y="1902"/>
                  </a:moveTo>
                  <a:cubicBezTo>
                    <a:pt x="3671" y="1902"/>
                    <a:pt x="3555" y="1947"/>
                    <a:pt x="3466" y="2036"/>
                  </a:cubicBezTo>
                  <a:cubicBezTo>
                    <a:pt x="3192" y="2322"/>
                    <a:pt x="3394" y="2798"/>
                    <a:pt x="3787" y="2798"/>
                  </a:cubicBezTo>
                  <a:cubicBezTo>
                    <a:pt x="4180" y="2798"/>
                    <a:pt x="4382" y="2322"/>
                    <a:pt x="4109" y="2036"/>
                  </a:cubicBezTo>
                  <a:cubicBezTo>
                    <a:pt x="4019" y="1947"/>
                    <a:pt x="3903" y="1902"/>
                    <a:pt x="3787" y="1902"/>
                  </a:cubicBezTo>
                  <a:close/>
                  <a:moveTo>
                    <a:pt x="1239" y="1917"/>
                  </a:moveTo>
                  <a:cubicBezTo>
                    <a:pt x="834" y="1917"/>
                    <a:pt x="644" y="2393"/>
                    <a:pt x="918" y="2679"/>
                  </a:cubicBezTo>
                  <a:cubicBezTo>
                    <a:pt x="1007" y="2768"/>
                    <a:pt x="1123" y="2813"/>
                    <a:pt x="1239" y="2813"/>
                  </a:cubicBezTo>
                  <a:cubicBezTo>
                    <a:pt x="1355" y="2813"/>
                    <a:pt x="1471" y="2768"/>
                    <a:pt x="1561" y="2679"/>
                  </a:cubicBezTo>
                  <a:cubicBezTo>
                    <a:pt x="1835" y="2393"/>
                    <a:pt x="1632" y="1917"/>
                    <a:pt x="1239" y="1917"/>
                  </a:cubicBezTo>
                  <a:close/>
                  <a:moveTo>
                    <a:pt x="3150" y="2545"/>
                  </a:moveTo>
                  <a:cubicBezTo>
                    <a:pt x="3034" y="2545"/>
                    <a:pt x="2918" y="2590"/>
                    <a:pt x="2835" y="2679"/>
                  </a:cubicBezTo>
                  <a:cubicBezTo>
                    <a:pt x="2561" y="2965"/>
                    <a:pt x="2751" y="3441"/>
                    <a:pt x="3156" y="3441"/>
                  </a:cubicBezTo>
                  <a:cubicBezTo>
                    <a:pt x="3549" y="3441"/>
                    <a:pt x="3751" y="2965"/>
                    <a:pt x="3466" y="2679"/>
                  </a:cubicBezTo>
                  <a:cubicBezTo>
                    <a:pt x="3382" y="2590"/>
                    <a:pt x="3266" y="2545"/>
                    <a:pt x="3150" y="2545"/>
                  </a:cubicBezTo>
                  <a:close/>
                  <a:moveTo>
                    <a:pt x="596" y="2560"/>
                  </a:moveTo>
                  <a:cubicBezTo>
                    <a:pt x="203" y="2560"/>
                    <a:pt x="1" y="3036"/>
                    <a:pt x="275" y="3322"/>
                  </a:cubicBezTo>
                  <a:cubicBezTo>
                    <a:pt x="364" y="3411"/>
                    <a:pt x="480" y="3456"/>
                    <a:pt x="596" y="3456"/>
                  </a:cubicBezTo>
                  <a:cubicBezTo>
                    <a:pt x="712" y="3456"/>
                    <a:pt x="828" y="3411"/>
                    <a:pt x="918" y="3322"/>
                  </a:cubicBezTo>
                  <a:cubicBezTo>
                    <a:pt x="1192" y="3036"/>
                    <a:pt x="989" y="2560"/>
                    <a:pt x="596" y="2560"/>
                  </a:cubicBezTo>
                  <a:close/>
                  <a:moveTo>
                    <a:pt x="2513" y="3188"/>
                  </a:moveTo>
                  <a:cubicBezTo>
                    <a:pt x="2397" y="3188"/>
                    <a:pt x="2281" y="3233"/>
                    <a:pt x="2192" y="3322"/>
                  </a:cubicBezTo>
                  <a:cubicBezTo>
                    <a:pt x="1918" y="3596"/>
                    <a:pt x="2120" y="4072"/>
                    <a:pt x="2513" y="4072"/>
                  </a:cubicBezTo>
                  <a:cubicBezTo>
                    <a:pt x="2906" y="4072"/>
                    <a:pt x="3109" y="3596"/>
                    <a:pt x="2835" y="3322"/>
                  </a:cubicBezTo>
                  <a:cubicBezTo>
                    <a:pt x="2745" y="3233"/>
                    <a:pt x="2629" y="3188"/>
                    <a:pt x="2513" y="3188"/>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 name="Google Shape;1417;p59"/>
          <p:cNvGrpSpPr/>
          <p:nvPr/>
        </p:nvGrpSpPr>
        <p:grpSpPr>
          <a:xfrm>
            <a:off x="1078013" y="3709888"/>
            <a:ext cx="896341" cy="807934"/>
            <a:chOff x="1078013" y="3709888"/>
            <a:chExt cx="896341" cy="807934"/>
          </a:xfrm>
        </p:grpSpPr>
        <p:sp>
          <p:nvSpPr>
            <p:cNvPr id="1418" name="Google Shape;1418;p59"/>
            <p:cNvSpPr/>
            <p:nvPr/>
          </p:nvSpPr>
          <p:spPr>
            <a:xfrm>
              <a:off x="1078013" y="3709888"/>
              <a:ext cx="821060" cy="789984"/>
            </a:xfrm>
            <a:custGeom>
              <a:avLst/>
              <a:gdLst/>
              <a:ahLst/>
              <a:cxnLst/>
              <a:rect l="l" t="t" r="r" b="b"/>
              <a:pathLst>
                <a:path w="15324" h="14744" extrusionOk="0">
                  <a:moveTo>
                    <a:pt x="7953" y="0"/>
                  </a:moveTo>
                  <a:cubicBezTo>
                    <a:pt x="4977" y="0"/>
                    <a:pt x="2286" y="1798"/>
                    <a:pt x="1143" y="4549"/>
                  </a:cubicBezTo>
                  <a:cubicBezTo>
                    <a:pt x="0" y="7311"/>
                    <a:pt x="631" y="10478"/>
                    <a:pt x="2738" y="12585"/>
                  </a:cubicBezTo>
                  <a:cubicBezTo>
                    <a:pt x="4148" y="13994"/>
                    <a:pt x="6036" y="14743"/>
                    <a:pt x="7955" y="14743"/>
                  </a:cubicBezTo>
                  <a:cubicBezTo>
                    <a:pt x="8905" y="14743"/>
                    <a:pt x="9864" y="14560"/>
                    <a:pt x="10775" y="14181"/>
                  </a:cubicBezTo>
                  <a:cubicBezTo>
                    <a:pt x="13526" y="13038"/>
                    <a:pt x="15323" y="10359"/>
                    <a:pt x="15323" y="7370"/>
                  </a:cubicBezTo>
                  <a:cubicBezTo>
                    <a:pt x="15323" y="3298"/>
                    <a:pt x="12025" y="0"/>
                    <a:pt x="79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9"/>
            <p:cNvSpPr/>
            <p:nvPr/>
          </p:nvSpPr>
          <p:spPr>
            <a:xfrm>
              <a:off x="1214482" y="3869397"/>
              <a:ext cx="586326" cy="564305"/>
            </a:xfrm>
            <a:custGeom>
              <a:avLst/>
              <a:gdLst/>
              <a:ahLst/>
              <a:cxnLst/>
              <a:rect l="l" t="t" r="r" b="b"/>
              <a:pathLst>
                <a:path w="10943" h="10532" extrusionOk="0">
                  <a:moveTo>
                    <a:pt x="5680" y="0"/>
                  </a:moveTo>
                  <a:cubicBezTo>
                    <a:pt x="3549" y="0"/>
                    <a:pt x="1632" y="1286"/>
                    <a:pt x="811" y="3250"/>
                  </a:cubicBezTo>
                  <a:cubicBezTo>
                    <a:pt x="1" y="5215"/>
                    <a:pt x="453" y="7489"/>
                    <a:pt x="1954" y="8989"/>
                  </a:cubicBezTo>
                  <a:cubicBezTo>
                    <a:pt x="2956" y="10000"/>
                    <a:pt x="4305" y="10532"/>
                    <a:pt x="5675" y="10532"/>
                  </a:cubicBezTo>
                  <a:cubicBezTo>
                    <a:pt x="6355" y="10532"/>
                    <a:pt x="7041" y="10401"/>
                    <a:pt x="7692" y="10132"/>
                  </a:cubicBezTo>
                  <a:cubicBezTo>
                    <a:pt x="9657" y="9323"/>
                    <a:pt x="10943" y="7394"/>
                    <a:pt x="10943" y="5274"/>
                  </a:cubicBezTo>
                  <a:cubicBezTo>
                    <a:pt x="10943" y="2357"/>
                    <a:pt x="8585" y="0"/>
                    <a:pt x="5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9"/>
            <p:cNvSpPr/>
            <p:nvPr/>
          </p:nvSpPr>
          <p:spPr>
            <a:xfrm>
              <a:off x="1187103" y="3787419"/>
              <a:ext cx="773213" cy="718026"/>
            </a:xfrm>
            <a:custGeom>
              <a:avLst/>
              <a:gdLst/>
              <a:ahLst/>
              <a:cxnLst/>
              <a:rect l="l" t="t" r="r" b="b"/>
              <a:pathLst>
                <a:path w="14431" h="13401" extrusionOk="0">
                  <a:moveTo>
                    <a:pt x="7484" y="1"/>
                  </a:moveTo>
                  <a:cubicBezTo>
                    <a:pt x="5446" y="1"/>
                    <a:pt x="3433" y="1039"/>
                    <a:pt x="2322" y="2994"/>
                  </a:cubicBezTo>
                  <a:lnTo>
                    <a:pt x="0" y="7090"/>
                  </a:lnTo>
                  <a:lnTo>
                    <a:pt x="1322" y="8424"/>
                  </a:lnTo>
                  <a:lnTo>
                    <a:pt x="5572" y="4161"/>
                  </a:lnTo>
                  <a:cubicBezTo>
                    <a:pt x="5983" y="3751"/>
                    <a:pt x="6522" y="3545"/>
                    <a:pt x="7060" y="3545"/>
                  </a:cubicBezTo>
                  <a:cubicBezTo>
                    <a:pt x="7599" y="3545"/>
                    <a:pt x="8138" y="3751"/>
                    <a:pt x="8549" y="4161"/>
                  </a:cubicBezTo>
                  <a:lnTo>
                    <a:pt x="9239" y="4840"/>
                  </a:lnTo>
                  <a:cubicBezTo>
                    <a:pt x="10061" y="5661"/>
                    <a:pt x="10061" y="6995"/>
                    <a:pt x="9239" y="7816"/>
                  </a:cubicBezTo>
                  <a:lnTo>
                    <a:pt x="4977" y="12079"/>
                  </a:lnTo>
                  <a:lnTo>
                    <a:pt x="6310" y="13401"/>
                  </a:lnTo>
                  <a:lnTo>
                    <a:pt x="10394" y="11079"/>
                  </a:lnTo>
                  <a:lnTo>
                    <a:pt x="10406" y="11079"/>
                  </a:lnTo>
                  <a:cubicBezTo>
                    <a:pt x="13799" y="9138"/>
                    <a:pt x="14430" y="4507"/>
                    <a:pt x="11668" y="1732"/>
                  </a:cubicBezTo>
                  <a:cubicBezTo>
                    <a:pt x="10493" y="562"/>
                    <a:pt x="8982" y="1"/>
                    <a:pt x="7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9"/>
            <p:cNvSpPr/>
            <p:nvPr/>
          </p:nvSpPr>
          <p:spPr>
            <a:xfrm>
              <a:off x="1186460" y="3787419"/>
              <a:ext cx="647514" cy="693807"/>
            </a:xfrm>
            <a:custGeom>
              <a:avLst/>
              <a:gdLst/>
              <a:ahLst/>
              <a:cxnLst/>
              <a:rect l="l" t="t" r="r" b="b"/>
              <a:pathLst>
                <a:path w="12085" h="12949" extrusionOk="0">
                  <a:moveTo>
                    <a:pt x="7493" y="1"/>
                  </a:moveTo>
                  <a:cubicBezTo>
                    <a:pt x="5458" y="1"/>
                    <a:pt x="3445" y="1039"/>
                    <a:pt x="2334" y="2994"/>
                  </a:cubicBezTo>
                  <a:lnTo>
                    <a:pt x="0" y="7090"/>
                  </a:lnTo>
                  <a:lnTo>
                    <a:pt x="881" y="7959"/>
                  </a:lnTo>
                  <a:lnTo>
                    <a:pt x="3203" y="3864"/>
                  </a:lnTo>
                  <a:cubicBezTo>
                    <a:pt x="4308" y="1922"/>
                    <a:pt x="6314" y="869"/>
                    <a:pt x="8357" y="869"/>
                  </a:cubicBezTo>
                  <a:cubicBezTo>
                    <a:pt x="9660" y="869"/>
                    <a:pt x="10977" y="1297"/>
                    <a:pt x="12085" y="2197"/>
                  </a:cubicBezTo>
                  <a:cubicBezTo>
                    <a:pt x="11954" y="2030"/>
                    <a:pt x="11823" y="1887"/>
                    <a:pt x="11668" y="1732"/>
                  </a:cubicBezTo>
                  <a:cubicBezTo>
                    <a:pt x="10498" y="562"/>
                    <a:pt x="8990" y="1"/>
                    <a:pt x="7493" y="1"/>
                  </a:cubicBezTo>
                  <a:close/>
                  <a:moveTo>
                    <a:pt x="9335" y="4947"/>
                  </a:moveTo>
                  <a:cubicBezTo>
                    <a:pt x="10073" y="5781"/>
                    <a:pt x="10025" y="7031"/>
                    <a:pt x="9251" y="7816"/>
                  </a:cubicBezTo>
                  <a:lnTo>
                    <a:pt x="4989" y="12079"/>
                  </a:lnTo>
                  <a:lnTo>
                    <a:pt x="5858" y="12948"/>
                  </a:lnTo>
                  <a:lnTo>
                    <a:pt x="10120" y="8698"/>
                  </a:lnTo>
                  <a:cubicBezTo>
                    <a:pt x="10942" y="7876"/>
                    <a:pt x="10942" y="6543"/>
                    <a:pt x="10120" y="5721"/>
                  </a:cubicBezTo>
                  <a:lnTo>
                    <a:pt x="9442" y="5030"/>
                  </a:lnTo>
                  <a:cubicBezTo>
                    <a:pt x="9406" y="5007"/>
                    <a:pt x="9370" y="4971"/>
                    <a:pt x="9335" y="49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9"/>
            <p:cNvSpPr/>
            <p:nvPr/>
          </p:nvSpPr>
          <p:spPr>
            <a:xfrm>
              <a:off x="1233021" y="3840892"/>
              <a:ext cx="643067" cy="592863"/>
            </a:xfrm>
            <a:custGeom>
              <a:avLst/>
              <a:gdLst/>
              <a:ahLst/>
              <a:cxnLst/>
              <a:rect l="l" t="t" r="r" b="b"/>
              <a:pathLst>
                <a:path w="12002" h="11065" extrusionOk="0">
                  <a:moveTo>
                    <a:pt x="5266" y="131"/>
                  </a:moveTo>
                  <a:cubicBezTo>
                    <a:pt x="5096" y="131"/>
                    <a:pt x="4928" y="204"/>
                    <a:pt x="4810" y="342"/>
                  </a:cubicBezTo>
                  <a:lnTo>
                    <a:pt x="4632" y="556"/>
                  </a:lnTo>
                  <a:cubicBezTo>
                    <a:pt x="4406" y="806"/>
                    <a:pt x="4441" y="1187"/>
                    <a:pt x="4691" y="1401"/>
                  </a:cubicBezTo>
                  <a:lnTo>
                    <a:pt x="4906" y="1580"/>
                  </a:lnTo>
                  <a:cubicBezTo>
                    <a:pt x="5018" y="1682"/>
                    <a:pt x="5157" y="1730"/>
                    <a:pt x="5296" y="1730"/>
                  </a:cubicBezTo>
                  <a:cubicBezTo>
                    <a:pt x="5465" y="1730"/>
                    <a:pt x="5633" y="1658"/>
                    <a:pt x="5751" y="1520"/>
                  </a:cubicBezTo>
                  <a:lnTo>
                    <a:pt x="5941" y="1306"/>
                  </a:lnTo>
                  <a:cubicBezTo>
                    <a:pt x="6156" y="1056"/>
                    <a:pt x="6132" y="675"/>
                    <a:pt x="5870" y="461"/>
                  </a:cubicBezTo>
                  <a:lnTo>
                    <a:pt x="5656" y="282"/>
                  </a:lnTo>
                  <a:cubicBezTo>
                    <a:pt x="5543" y="180"/>
                    <a:pt x="5404" y="131"/>
                    <a:pt x="5266" y="131"/>
                  </a:cubicBezTo>
                  <a:close/>
                  <a:moveTo>
                    <a:pt x="7587" y="0"/>
                  </a:moveTo>
                  <a:cubicBezTo>
                    <a:pt x="7418" y="0"/>
                    <a:pt x="7250" y="73"/>
                    <a:pt x="7132" y="211"/>
                  </a:cubicBezTo>
                  <a:lnTo>
                    <a:pt x="6834" y="568"/>
                  </a:lnTo>
                  <a:cubicBezTo>
                    <a:pt x="6608" y="818"/>
                    <a:pt x="6644" y="1199"/>
                    <a:pt x="6894" y="1413"/>
                  </a:cubicBezTo>
                  <a:lnTo>
                    <a:pt x="7251" y="1711"/>
                  </a:lnTo>
                  <a:cubicBezTo>
                    <a:pt x="7365" y="1808"/>
                    <a:pt x="7506" y="1856"/>
                    <a:pt x="7646" y="1856"/>
                  </a:cubicBezTo>
                  <a:cubicBezTo>
                    <a:pt x="7814" y="1856"/>
                    <a:pt x="7980" y="1787"/>
                    <a:pt x="8097" y="1651"/>
                  </a:cubicBezTo>
                  <a:lnTo>
                    <a:pt x="8394" y="1294"/>
                  </a:lnTo>
                  <a:cubicBezTo>
                    <a:pt x="8608" y="1044"/>
                    <a:pt x="8585" y="663"/>
                    <a:pt x="8335" y="449"/>
                  </a:cubicBezTo>
                  <a:lnTo>
                    <a:pt x="7977" y="151"/>
                  </a:lnTo>
                  <a:cubicBezTo>
                    <a:pt x="7865" y="49"/>
                    <a:pt x="7726" y="0"/>
                    <a:pt x="7587" y="0"/>
                  </a:cubicBezTo>
                  <a:close/>
                  <a:moveTo>
                    <a:pt x="3670" y="1239"/>
                  </a:moveTo>
                  <a:cubicBezTo>
                    <a:pt x="3501" y="1239"/>
                    <a:pt x="3333" y="1311"/>
                    <a:pt x="3215" y="1449"/>
                  </a:cubicBezTo>
                  <a:lnTo>
                    <a:pt x="3024" y="1663"/>
                  </a:lnTo>
                  <a:cubicBezTo>
                    <a:pt x="2798" y="1913"/>
                    <a:pt x="2834" y="2294"/>
                    <a:pt x="3084" y="2508"/>
                  </a:cubicBezTo>
                  <a:lnTo>
                    <a:pt x="3298" y="2687"/>
                  </a:lnTo>
                  <a:cubicBezTo>
                    <a:pt x="3411" y="2789"/>
                    <a:pt x="3550" y="2838"/>
                    <a:pt x="3688" y="2838"/>
                  </a:cubicBezTo>
                  <a:cubicBezTo>
                    <a:pt x="3858" y="2838"/>
                    <a:pt x="4026" y="2765"/>
                    <a:pt x="4144" y="2628"/>
                  </a:cubicBezTo>
                  <a:lnTo>
                    <a:pt x="4144" y="2616"/>
                  </a:lnTo>
                  <a:lnTo>
                    <a:pt x="4322" y="2413"/>
                  </a:lnTo>
                  <a:cubicBezTo>
                    <a:pt x="4548" y="2163"/>
                    <a:pt x="4513" y="1770"/>
                    <a:pt x="4263" y="1556"/>
                  </a:cubicBezTo>
                  <a:lnTo>
                    <a:pt x="4060" y="1389"/>
                  </a:lnTo>
                  <a:cubicBezTo>
                    <a:pt x="3948" y="1287"/>
                    <a:pt x="3809" y="1239"/>
                    <a:pt x="3670" y="1239"/>
                  </a:cubicBezTo>
                  <a:close/>
                  <a:moveTo>
                    <a:pt x="9653" y="1260"/>
                  </a:moveTo>
                  <a:cubicBezTo>
                    <a:pt x="9397" y="1260"/>
                    <a:pt x="9139" y="1368"/>
                    <a:pt x="8954" y="1580"/>
                  </a:cubicBezTo>
                  <a:lnTo>
                    <a:pt x="8763" y="1806"/>
                  </a:lnTo>
                  <a:cubicBezTo>
                    <a:pt x="8442" y="2175"/>
                    <a:pt x="8478" y="2747"/>
                    <a:pt x="8859" y="3080"/>
                  </a:cubicBezTo>
                  <a:lnTo>
                    <a:pt x="9085" y="3270"/>
                  </a:lnTo>
                  <a:cubicBezTo>
                    <a:pt x="9257" y="3416"/>
                    <a:pt x="9469" y="3489"/>
                    <a:pt x="9679" y="3489"/>
                  </a:cubicBezTo>
                  <a:cubicBezTo>
                    <a:pt x="9933" y="3489"/>
                    <a:pt x="10183" y="3383"/>
                    <a:pt x="10359" y="3175"/>
                  </a:cubicBezTo>
                  <a:lnTo>
                    <a:pt x="10561" y="2949"/>
                  </a:lnTo>
                  <a:cubicBezTo>
                    <a:pt x="10883" y="2568"/>
                    <a:pt x="10835" y="1996"/>
                    <a:pt x="10466" y="1675"/>
                  </a:cubicBezTo>
                  <a:lnTo>
                    <a:pt x="10228" y="1473"/>
                  </a:lnTo>
                  <a:cubicBezTo>
                    <a:pt x="10063" y="1330"/>
                    <a:pt x="9859" y="1260"/>
                    <a:pt x="9653" y="1260"/>
                  </a:cubicBezTo>
                  <a:close/>
                  <a:moveTo>
                    <a:pt x="2153" y="2744"/>
                  </a:moveTo>
                  <a:cubicBezTo>
                    <a:pt x="1986" y="2744"/>
                    <a:pt x="1820" y="2813"/>
                    <a:pt x="1703" y="2949"/>
                  </a:cubicBezTo>
                  <a:lnTo>
                    <a:pt x="1512" y="3163"/>
                  </a:lnTo>
                  <a:cubicBezTo>
                    <a:pt x="1298" y="3413"/>
                    <a:pt x="1322" y="3794"/>
                    <a:pt x="1584" y="4009"/>
                  </a:cubicBezTo>
                  <a:lnTo>
                    <a:pt x="1798" y="4199"/>
                  </a:lnTo>
                  <a:cubicBezTo>
                    <a:pt x="1909" y="4294"/>
                    <a:pt x="2045" y="4340"/>
                    <a:pt x="2181" y="4340"/>
                  </a:cubicBezTo>
                  <a:cubicBezTo>
                    <a:pt x="2353" y="4340"/>
                    <a:pt x="2524" y="4267"/>
                    <a:pt x="2643" y="4128"/>
                  </a:cubicBezTo>
                  <a:lnTo>
                    <a:pt x="2822" y="3913"/>
                  </a:lnTo>
                  <a:cubicBezTo>
                    <a:pt x="3036" y="3663"/>
                    <a:pt x="3013" y="3282"/>
                    <a:pt x="2763" y="3068"/>
                  </a:cubicBezTo>
                  <a:lnTo>
                    <a:pt x="2548" y="2889"/>
                  </a:lnTo>
                  <a:cubicBezTo>
                    <a:pt x="2434" y="2792"/>
                    <a:pt x="2293" y="2744"/>
                    <a:pt x="2153" y="2744"/>
                  </a:cubicBezTo>
                  <a:close/>
                  <a:moveTo>
                    <a:pt x="11023" y="3537"/>
                  </a:moveTo>
                  <a:cubicBezTo>
                    <a:pt x="10851" y="3537"/>
                    <a:pt x="10679" y="3609"/>
                    <a:pt x="10561" y="3747"/>
                  </a:cubicBezTo>
                  <a:lnTo>
                    <a:pt x="10311" y="4044"/>
                  </a:lnTo>
                  <a:cubicBezTo>
                    <a:pt x="10085" y="4294"/>
                    <a:pt x="10121" y="4687"/>
                    <a:pt x="10371" y="4902"/>
                  </a:cubicBezTo>
                  <a:lnTo>
                    <a:pt x="10668" y="5164"/>
                  </a:lnTo>
                  <a:cubicBezTo>
                    <a:pt x="10779" y="5258"/>
                    <a:pt x="10915" y="5304"/>
                    <a:pt x="11051" y="5304"/>
                  </a:cubicBezTo>
                  <a:cubicBezTo>
                    <a:pt x="11223" y="5304"/>
                    <a:pt x="11394" y="5231"/>
                    <a:pt x="11514" y="5092"/>
                  </a:cubicBezTo>
                  <a:lnTo>
                    <a:pt x="11776" y="4794"/>
                  </a:lnTo>
                  <a:cubicBezTo>
                    <a:pt x="12002" y="4544"/>
                    <a:pt x="11966" y="4163"/>
                    <a:pt x="11716" y="3949"/>
                  </a:cubicBezTo>
                  <a:lnTo>
                    <a:pt x="11418" y="3687"/>
                  </a:lnTo>
                  <a:cubicBezTo>
                    <a:pt x="11306" y="3585"/>
                    <a:pt x="11164" y="3537"/>
                    <a:pt x="11023" y="3537"/>
                  </a:cubicBezTo>
                  <a:close/>
                  <a:moveTo>
                    <a:pt x="795" y="4554"/>
                  </a:moveTo>
                  <a:cubicBezTo>
                    <a:pt x="777" y="4554"/>
                    <a:pt x="758" y="4555"/>
                    <a:pt x="738" y="4556"/>
                  </a:cubicBezTo>
                  <a:cubicBezTo>
                    <a:pt x="215" y="4592"/>
                    <a:pt x="0" y="5247"/>
                    <a:pt x="393" y="5592"/>
                  </a:cubicBezTo>
                  <a:cubicBezTo>
                    <a:pt x="506" y="5694"/>
                    <a:pt x="645" y="5743"/>
                    <a:pt x="783" y="5743"/>
                  </a:cubicBezTo>
                  <a:cubicBezTo>
                    <a:pt x="952" y="5743"/>
                    <a:pt x="1121" y="5670"/>
                    <a:pt x="1239" y="5533"/>
                  </a:cubicBezTo>
                  <a:cubicBezTo>
                    <a:pt x="1571" y="5143"/>
                    <a:pt x="1285" y="4554"/>
                    <a:pt x="795" y="4554"/>
                  </a:cubicBezTo>
                  <a:close/>
                  <a:moveTo>
                    <a:pt x="10838" y="5709"/>
                  </a:moveTo>
                  <a:cubicBezTo>
                    <a:pt x="10669" y="5709"/>
                    <a:pt x="10500" y="5781"/>
                    <a:pt x="10383" y="5926"/>
                  </a:cubicBezTo>
                  <a:lnTo>
                    <a:pt x="10192" y="6128"/>
                  </a:lnTo>
                  <a:cubicBezTo>
                    <a:pt x="9978" y="6378"/>
                    <a:pt x="10002" y="6759"/>
                    <a:pt x="10263" y="6985"/>
                  </a:cubicBezTo>
                  <a:lnTo>
                    <a:pt x="10478" y="7164"/>
                  </a:lnTo>
                  <a:cubicBezTo>
                    <a:pt x="10590" y="7260"/>
                    <a:pt x="10729" y="7308"/>
                    <a:pt x="10868" y="7308"/>
                  </a:cubicBezTo>
                  <a:cubicBezTo>
                    <a:pt x="11037" y="7308"/>
                    <a:pt x="11205" y="7236"/>
                    <a:pt x="11323" y="7092"/>
                  </a:cubicBezTo>
                  <a:lnTo>
                    <a:pt x="11323" y="7080"/>
                  </a:lnTo>
                  <a:lnTo>
                    <a:pt x="11502" y="6890"/>
                  </a:lnTo>
                  <a:cubicBezTo>
                    <a:pt x="11716" y="6628"/>
                    <a:pt x="11692" y="6247"/>
                    <a:pt x="11442" y="6033"/>
                  </a:cubicBezTo>
                  <a:lnTo>
                    <a:pt x="11228" y="5854"/>
                  </a:lnTo>
                  <a:cubicBezTo>
                    <a:pt x="11115" y="5758"/>
                    <a:pt x="10976" y="5709"/>
                    <a:pt x="10838" y="5709"/>
                  </a:cubicBezTo>
                  <a:close/>
                  <a:moveTo>
                    <a:pt x="9780" y="7358"/>
                  </a:moveTo>
                  <a:cubicBezTo>
                    <a:pt x="9609" y="7358"/>
                    <a:pt x="9441" y="7431"/>
                    <a:pt x="9323" y="7569"/>
                  </a:cubicBezTo>
                  <a:lnTo>
                    <a:pt x="9144" y="7783"/>
                  </a:lnTo>
                  <a:cubicBezTo>
                    <a:pt x="8930" y="8033"/>
                    <a:pt x="8954" y="8414"/>
                    <a:pt x="9216" y="8628"/>
                  </a:cubicBezTo>
                  <a:lnTo>
                    <a:pt x="9418" y="8807"/>
                  </a:lnTo>
                  <a:cubicBezTo>
                    <a:pt x="9531" y="8909"/>
                    <a:pt x="9670" y="8957"/>
                    <a:pt x="9809" y="8957"/>
                  </a:cubicBezTo>
                  <a:cubicBezTo>
                    <a:pt x="9980" y="8957"/>
                    <a:pt x="10151" y="8885"/>
                    <a:pt x="10275" y="8747"/>
                  </a:cubicBezTo>
                  <a:lnTo>
                    <a:pt x="10454" y="8533"/>
                  </a:lnTo>
                  <a:cubicBezTo>
                    <a:pt x="10668" y="8283"/>
                    <a:pt x="10633" y="7902"/>
                    <a:pt x="10383" y="7688"/>
                  </a:cubicBezTo>
                  <a:lnTo>
                    <a:pt x="10180" y="7509"/>
                  </a:lnTo>
                  <a:cubicBezTo>
                    <a:pt x="10062" y="7407"/>
                    <a:pt x="9920" y="7358"/>
                    <a:pt x="9780" y="7358"/>
                  </a:cubicBezTo>
                  <a:close/>
                  <a:moveTo>
                    <a:pt x="8142" y="8738"/>
                  </a:moveTo>
                  <a:cubicBezTo>
                    <a:pt x="7971" y="8738"/>
                    <a:pt x="7799" y="8810"/>
                    <a:pt x="7680" y="8950"/>
                  </a:cubicBezTo>
                  <a:lnTo>
                    <a:pt x="7668" y="8962"/>
                  </a:lnTo>
                  <a:cubicBezTo>
                    <a:pt x="7454" y="9212"/>
                    <a:pt x="7477" y="9593"/>
                    <a:pt x="7739" y="9807"/>
                  </a:cubicBezTo>
                  <a:lnTo>
                    <a:pt x="7751" y="9819"/>
                  </a:lnTo>
                  <a:cubicBezTo>
                    <a:pt x="7864" y="9915"/>
                    <a:pt x="8003" y="9964"/>
                    <a:pt x="8141" y="9964"/>
                  </a:cubicBezTo>
                  <a:cubicBezTo>
                    <a:pt x="8310" y="9964"/>
                    <a:pt x="8479" y="9891"/>
                    <a:pt x="8597" y="9747"/>
                  </a:cubicBezTo>
                  <a:lnTo>
                    <a:pt x="8608" y="9736"/>
                  </a:lnTo>
                  <a:cubicBezTo>
                    <a:pt x="8823" y="9485"/>
                    <a:pt x="8799" y="9104"/>
                    <a:pt x="8537" y="8890"/>
                  </a:cubicBezTo>
                  <a:lnTo>
                    <a:pt x="8525" y="8878"/>
                  </a:lnTo>
                  <a:cubicBezTo>
                    <a:pt x="8414" y="8783"/>
                    <a:pt x="8278" y="8738"/>
                    <a:pt x="8142" y="8738"/>
                  </a:cubicBezTo>
                  <a:close/>
                  <a:moveTo>
                    <a:pt x="6694" y="9835"/>
                  </a:moveTo>
                  <a:cubicBezTo>
                    <a:pt x="6525" y="9835"/>
                    <a:pt x="6357" y="9908"/>
                    <a:pt x="6239" y="10045"/>
                  </a:cubicBezTo>
                  <a:lnTo>
                    <a:pt x="6227" y="10057"/>
                  </a:lnTo>
                  <a:cubicBezTo>
                    <a:pt x="6001" y="10307"/>
                    <a:pt x="6037" y="10700"/>
                    <a:pt x="6287" y="10914"/>
                  </a:cubicBezTo>
                  <a:lnTo>
                    <a:pt x="6299" y="10914"/>
                  </a:lnTo>
                  <a:cubicBezTo>
                    <a:pt x="6411" y="11016"/>
                    <a:pt x="6553" y="11065"/>
                    <a:pt x="6694" y="11065"/>
                  </a:cubicBezTo>
                  <a:cubicBezTo>
                    <a:pt x="6866" y="11065"/>
                    <a:pt x="7038" y="10992"/>
                    <a:pt x="7156" y="10855"/>
                  </a:cubicBezTo>
                  <a:lnTo>
                    <a:pt x="7156" y="10843"/>
                  </a:lnTo>
                  <a:cubicBezTo>
                    <a:pt x="7382" y="10593"/>
                    <a:pt x="7346" y="10212"/>
                    <a:pt x="7096" y="9997"/>
                  </a:cubicBezTo>
                  <a:lnTo>
                    <a:pt x="7084" y="9986"/>
                  </a:lnTo>
                  <a:cubicBezTo>
                    <a:pt x="6972" y="9884"/>
                    <a:pt x="6833" y="9835"/>
                    <a:pt x="6694" y="983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9"/>
            <p:cNvSpPr/>
            <p:nvPr/>
          </p:nvSpPr>
          <p:spPr>
            <a:xfrm>
              <a:off x="1173654" y="3775309"/>
              <a:ext cx="800700" cy="742512"/>
            </a:xfrm>
            <a:custGeom>
              <a:avLst/>
              <a:gdLst/>
              <a:ahLst/>
              <a:cxnLst/>
              <a:rect l="l" t="t" r="r" b="b"/>
              <a:pathLst>
                <a:path w="14944" h="13858" extrusionOk="0">
                  <a:moveTo>
                    <a:pt x="7733" y="458"/>
                  </a:moveTo>
                  <a:cubicBezTo>
                    <a:pt x="8338" y="458"/>
                    <a:pt x="8951" y="554"/>
                    <a:pt x="9550" y="756"/>
                  </a:cubicBezTo>
                  <a:cubicBezTo>
                    <a:pt x="12133" y="1625"/>
                    <a:pt x="13741" y="4209"/>
                    <a:pt x="13384" y="6923"/>
                  </a:cubicBezTo>
                  <a:lnTo>
                    <a:pt x="13372" y="6911"/>
                  </a:lnTo>
                  <a:cubicBezTo>
                    <a:pt x="13134" y="8674"/>
                    <a:pt x="12086" y="10233"/>
                    <a:pt x="10538" y="11102"/>
                  </a:cubicBezTo>
                  <a:lnTo>
                    <a:pt x="6597" y="13353"/>
                  </a:lnTo>
                  <a:lnTo>
                    <a:pt x="5549" y="12305"/>
                  </a:lnTo>
                  <a:lnTo>
                    <a:pt x="9645" y="8209"/>
                  </a:lnTo>
                  <a:cubicBezTo>
                    <a:pt x="10562" y="7292"/>
                    <a:pt x="10562" y="5828"/>
                    <a:pt x="9645" y="4911"/>
                  </a:cubicBezTo>
                  <a:lnTo>
                    <a:pt x="8966" y="4233"/>
                  </a:lnTo>
                  <a:cubicBezTo>
                    <a:pt x="8514" y="3780"/>
                    <a:pt x="7919" y="3554"/>
                    <a:pt x="7322" y="3554"/>
                  </a:cubicBezTo>
                  <a:cubicBezTo>
                    <a:pt x="6725" y="3554"/>
                    <a:pt x="6127" y="3780"/>
                    <a:pt x="5668" y="4233"/>
                  </a:cubicBezTo>
                  <a:lnTo>
                    <a:pt x="1573" y="8328"/>
                  </a:lnTo>
                  <a:lnTo>
                    <a:pt x="537" y="7281"/>
                  </a:lnTo>
                  <a:lnTo>
                    <a:pt x="2775" y="3340"/>
                  </a:lnTo>
                  <a:cubicBezTo>
                    <a:pt x="3809" y="1519"/>
                    <a:pt x="5728" y="458"/>
                    <a:pt x="7733" y="458"/>
                  </a:cubicBezTo>
                  <a:close/>
                  <a:moveTo>
                    <a:pt x="7725" y="1"/>
                  </a:moveTo>
                  <a:cubicBezTo>
                    <a:pt x="5614" y="1"/>
                    <a:pt x="3529" y="1078"/>
                    <a:pt x="2370" y="3113"/>
                  </a:cubicBezTo>
                  <a:lnTo>
                    <a:pt x="49" y="7209"/>
                  </a:lnTo>
                  <a:cubicBezTo>
                    <a:pt x="1" y="7292"/>
                    <a:pt x="13" y="7400"/>
                    <a:pt x="84" y="7483"/>
                  </a:cubicBezTo>
                  <a:lnTo>
                    <a:pt x="275" y="7662"/>
                  </a:lnTo>
                  <a:cubicBezTo>
                    <a:pt x="251" y="7673"/>
                    <a:pt x="227" y="7685"/>
                    <a:pt x="203" y="7709"/>
                  </a:cubicBezTo>
                  <a:cubicBezTo>
                    <a:pt x="120" y="7792"/>
                    <a:pt x="120" y="7935"/>
                    <a:pt x="203" y="8031"/>
                  </a:cubicBezTo>
                  <a:lnTo>
                    <a:pt x="739" y="8554"/>
                  </a:lnTo>
                  <a:cubicBezTo>
                    <a:pt x="781" y="8602"/>
                    <a:pt x="837" y="8626"/>
                    <a:pt x="895" y="8626"/>
                  </a:cubicBezTo>
                  <a:cubicBezTo>
                    <a:pt x="953" y="8626"/>
                    <a:pt x="1013" y="8602"/>
                    <a:pt x="1061" y="8554"/>
                  </a:cubicBezTo>
                  <a:cubicBezTo>
                    <a:pt x="1073" y="8543"/>
                    <a:pt x="1096" y="8519"/>
                    <a:pt x="1108" y="8495"/>
                  </a:cubicBezTo>
                  <a:lnTo>
                    <a:pt x="1406" y="8804"/>
                  </a:lnTo>
                  <a:cubicBezTo>
                    <a:pt x="1454" y="8846"/>
                    <a:pt x="1513" y="8867"/>
                    <a:pt x="1571" y="8867"/>
                  </a:cubicBezTo>
                  <a:cubicBezTo>
                    <a:pt x="1629" y="8867"/>
                    <a:pt x="1686" y="8846"/>
                    <a:pt x="1727" y="8804"/>
                  </a:cubicBezTo>
                  <a:lnTo>
                    <a:pt x="5990" y="4542"/>
                  </a:lnTo>
                  <a:cubicBezTo>
                    <a:pt x="6353" y="4179"/>
                    <a:pt x="6832" y="3997"/>
                    <a:pt x="7313" y="3997"/>
                  </a:cubicBezTo>
                  <a:cubicBezTo>
                    <a:pt x="7794" y="3997"/>
                    <a:pt x="8276" y="4179"/>
                    <a:pt x="8645" y="4542"/>
                  </a:cubicBezTo>
                  <a:lnTo>
                    <a:pt x="9324" y="5233"/>
                  </a:lnTo>
                  <a:cubicBezTo>
                    <a:pt x="10062" y="5959"/>
                    <a:pt x="10062" y="7150"/>
                    <a:pt x="9324" y="7888"/>
                  </a:cubicBezTo>
                  <a:lnTo>
                    <a:pt x="5073" y="12138"/>
                  </a:lnTo>
                  <a:cubicBezTo>
                    <a:pt x="4978" y="12233"/>
                    <a:pt x="4978" y="12376"/>
                    <a:pt x="5073" y="12460"/>
                  </a:cubicBezTo>
                  <a:lnTo>
                    <a:pt x="5383" y="12769"/>
                  </a:lnTo>
                  <a:cubicBezTo>
                    <a:pt x="5359" y="12781"/>
                    <a:pt x="5335" y="12793"/>
                    <a:pt x="5311" y="12817"/>
                  </a:cubicBezTo>
                  <a:cubicBezTo>
                    <a:pt x="5228" y="12900"/>
                    <a:pt x="5228" y="13043"/>
                    <a:pt x="5311" y="13126"/>
                  </a:cubicBezTo>
                  <a:lnTo>
                    <a:pt x="5847" y="13662"/>
                  </a:lnTo>
                  <a:cubicBezTo>
                    <a:pt x="5889" y="13710"/>
                    <a:pt x="5945" y="13734"/>
                    <a:pt x="6003" y="13734"/>
                  </a:cubicBezTo>
                  <a:cubicBezTo>
                    <a:pt x="6061" y="13734"/>
                    <a:pt x="6121" y="13710"/>
                    <a:pt x="6168" y="13662"/>
                  </a:cubicBezTo>
                  <a:cubicBezTo>
                    <a:pt x="6180" y="13650"/>
                    <a:pt x="6192" y="13627"/>
                    <a:pt x="6204" y="13603"/>
                  </a:cubicBezTo>
                  <a:lnTo>
                    <a:pt x="6395" y="13793"/>
                  </a:lnTo>
                  <a:cubicBezTo>
                    <a:pt x="6437" y="13836"/>
                    <a:pt x="6493" y="13858"/>
                    <a:pt x="6552" y="13858"/>
                  </a:cubicBezTo>
                  <a:cubicBezTo>
                    <a:pt x="6590" y="13858"/>
                    <a:pt x="6630" y="13848"/>
                    <a:pt x="6668" y="13829"/>
                  </a:cubicBezTo>
                  <a:lnTo>
                    <a:pt x="10764" y="11507"/>
                  </a:lnTo>
                  <a:cubicBezTo>
                    <a:pt x="14288" y="9495"/>
                    <a:pt x="14943" y="4673"/>
                    <a:pt x="12074" y="1804"/>
                  </a:cubicBezTo>
                  <a:cubicBezTo>
                    <a:pt x="10851" y="586"/>
                    <a:pt x="9281" y="1"/>
                    <a:pt x="77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9"/>
            <p:cNvSpPr/>
            <p:nvPr/>
          </p:nvSpPr>
          <p:spPr>
            <a:xfrm>
              <a:off x="1430144" y="3775149"/>
              <a:ext cx="518708" cy="566126"/>
            </a:xfrm>
            <a:custGeom>
              <a:avLst/>
              <a:gdLst/>
              <a:ahLst/>
              <a:cxnLst/>
              <a:rect l="l" t="t" r="r" b="b"/>
              <a:pathLst>
                <a:path w="9681" h="10566" extrusionOk="0">
                  <a:moveTo>
                    <a:pt x="2526" y="3548"/>
                  </a:moveTo>
                  <a:cubicBezTo>
                    <a:pt x="1929" y="3548"/>
                    <a:pt x="1334" y="3777"/>
                    <a:pt x="881" y="4236"/>
                  </a:cubicBezTo>
                  <a:lnTo>
                    <a:pt x="60" y="5045"/>
                  </a:lnTo>
                  <a:cubicBezTo>
                    <a:pt x="24" y="5093"/>
                    <a:pt x="0" y="5140"/>
                    <a:pt x="0" y="5200"/>
                  </a:cubicBezTo>
                  <a:cubicBezTo>
                    <a:pt x="0" y="5338"/>
                    <a:pt x="111" y="5432"/>
                    <a:pt x="227" y="5432"/>
                  </a:cubicBezTo>
                  <a:cubicBezTo>
                    <a:pt x="281" y="5432"/>
                    <a:pt x="336" y="5412"/>
                    <a:pt x="381" y="5367"/>
                  </a:cubicBezTo>
                  <a:lnTo>
                    <a:pt x="1191" y="4557"/>
                  </a:lnTo>
                  <a:cubicBezTo>
                    <a:pt x="1560" y="4188"/>
                    <a:pt x="2042" y="4003"/>
                    <a:pt x="2524" y="4003"/>
                  </a:cubicBezTo>
                  <a:cubicBezTo>
                    <a:pt x="3007" y="4003"/>
                    <a:pt x="3489" y="4188"/>
                    <a:pt x="3858" y="4557"/>
                  </a:cubicBezTo>
                  <a:lnTo>
                    <a:pt x="4537" y="5236"/>
                  </a:lnTo>
                  <a:cubicBezTo>
                    <a:pt x="4739" y="5438"/>
                    <a:pt x="4894" y="5676"/>
                    <a:pt x="4989" y="5938"/>
                  </a:cubicBezTo>
                  <a:cubicBezTo>
                    <a:pt x="5025" y="6041"/>
                    <a:pt x="5107" y="6085"/>
                    <a:pt x="5189" y="6085"/>
                  </a:cubicBezTo>
                  <a:cubicBezTo>
                    <a:pt x="5326" y="6085"/>
                    <a:pt x="5465" y="5966"/>
                    <a:pt x="5406" y="5795"/>
                  </a:cubicBezTo>
                  <a:cubicBezTo>
                    <a:pt x="5299" y="5462"/>
                    <a:pt x="5108" y="5164"/>
                    <a:pt x="4858" y="4914"/>
                  </a:cubicBezTo>
                  <a:lnTo>
                    <a:pt x="4179" y="4236"/>
                  </a:lnTo>
                  <a:cubicBezTo>
                    <a:pt x="3721" y="3777"/>
                    <a:pt x="3123" y="3548"/>
                    <a:pt x="2526" y="3548"/>
                  </a:cubicBezTo>
                  <a:close/>
                  <a:moveTo>
                    <a:pt x="2925" y="1"/>
                  </a:moveTo>
                  <a:cubicBezTo>
                    <a:pt x="1971" y="1"/>
                    <a:pt x="1009" y="222"/>
                    <a:pt x="119" y="676"/>
                  </a:cubicBezTo>
                  <a:cubicBezTo>
                    <a:pt x="48" y="723"/>
                    <a:pt x="0" y="795"/>
                    <a:pt x="0" y="878"/>
                  </a:cubicBezTo>
                  <a:cubicBezTo>
                    <a:pt x="0" y="1009"/>
                    <a:pt x="110" y="1103"/>
                    <a:pt x="227" y="1103"/>
                  </a:cubicBezTo>
                  <a:cubicBezTo>
                    <a:pt x="259" y="1103"/>
                    <a:pt x="291" y="1096"/>
                    <a:pt x="322" y="1080"/>
                  </a:cubicBezTo>
                  <a:cubicBezTo>
                    <a:pt x="1151" y="658"/>
                    <a:pt x="2039" y="455"/>
                    <a:pt x="2915" y="455"/>
                  </a:cubicBezTo>
                  <a:cubicBezTo>
                    <a:pt x="4683" y="455"/>
                    <a:pt x="6407" y="1279"/>
                    <a:pt x="7513" y="2783"/>
                  </a:cubicBezTo>
                  <a:cubicBezTo>
                    <a:pt x="9168" y="5045"/>
                    <a:pt x="8942" y="8165"/>
                    <a:pt x="6989" y="10165"/>
                  </a:cubicBezTo>
                  <a:cubicBezTo>
                    <a:pt x="6798" y="10320"/>
                    <a:pt x="6955" y="10565"/>
                    <a:pt x="7136" y="10565"/>
                  </a:cubicBezTo>
                  <a:cubicBezTo>
                    <a:pt x="7191" y="10565"/>
                    <a:pt x="7249" y="10542"/>
                    <a:pt x="7299" y="10486"/>
                  </a:cubicBezTo>
                  <a:cubicBezTo>
                    <a:pt x="9680" y="8069"/>
                    <a:pt x="9680" y="4200"/>
                    <a:pt x="7287" y="1795"/>
                  </a:cubicBezTo>
                  <a:lnTo>
                    <a:pt x="7287" y="1807"/>
                  </a:lnTo>
                  <a:cubicBezTo>
                    <a:pt x="6101" y="621"/>
                    <a:pt x="4524" y="1"/>
                    <a:pt x="2925"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 name="Google Shape;1425;p59"/>
          <p:cNvGrpSpPr/>
          <p:nvPr/>
        </p:nvGrpSpPr>
        <p:grpSpPr>
          <a:xfrm>
            <a:off x="4849325" y="3682425"/>
            <a:ext cx="836130" cy="838924"/>
            <a:chOff x="4849325" y="3682425"/>
            <a:chExt cx="836130" cy="838924"/>
          </a:xfrm>
        </p:grpSpPr>
        <p:sp>
          <p:nvSpPr>
            <p:cNvPr id="1426" name="Google Shape;1426;p59"/>
            <p:cNvSpPr/>
            <p:nvPr/>
          </p:nvSpPr>
          <p:spPr>
            <a:xfrm>
              <a:off x="4849325" y="3700414"/>
              <a:ext cx="836130" cy="812980"/>
            </a:xfrm>
            <a:custGeom>
              <a:avLst/>
              <a:gdLst/>
              <a:ahLst/>
              <a:cxnLst/>
              <a:rect l="l" t="t" r="r" b="b"/>
              <a:pathLst>
                <a:path w="15014" h="14597" extrusionOk="0">
                  <a:moveTo>
                    <a:pt x="7365" y="0"/>
                  </a:moveTo>
                  <a:cubicBezTo>
                    <a:pt x="6193" y="0"/>
                    <a:pt x="5018" y="280"/>
                    <a:pt x="3941" y="844"/>
                  </a:cubicBezTo>
                  <a:cubicBezTo>
                    <a:pt x="1512" y="2118"/>
                    <a:pt x="0" y="4631"/>
                    <a:pt x="0" y="7369"/>
                  </a:cubicBezTo>
                  <a:cubicBezTo>
                    <a:pt x="0" y="10869"/>
                    <a:pt x="2465" y="13894"/>
                    <a:pt x="5894" y="14596"/>
                  </a:cubicBezTo>
                  <a:cubicBezTo>
                    <a:pt x="5894" y="14596"/>
                    <a:pt x="5895" y="14596"/>
                    <a:pt x="5896" y="14596"/>
                  </a:cubicBezTo>
                  <a:cubicBezTo>
                    <a:pt x="5974" y="14596"/>
                    <a:pt x="7667" y="14156"/>
                    <a:pt x="8549" y="14156"/>
                  </a:cubicBezTo>
                  <a:cubicBezTo>
                    <a:pt x="9002" y="14156"/>
                    <a:pt x="9877" y="14264"/>
                    <a:pt x="9980" y="14264"/>
                  </a:cubicBezTo>
                  <a:cubicBezTo>
                    <a:pt x="9985" y="14264"/>
                    <a:pt x="9988" y="14263"/>
                    <a:pt x="9989" y="14263"/>
                  </a:cubicBezTo>
                  <a:cubicBezTo>
                    <a:pt x="12549" y="13286"/>
                    <a:pt x="14359" y="10977"/>
                    <a:pt x="14692" y="8262"/>
                  </a:cubicBezTo>
                  <a:cubicBezTo>
                    <a:pt x="15014" y="5536"/>
                    <a:pt x="13811" y="2857"/>
                    <a:pt x="11561" y="1309"/>
                  </a:cubicBezTo>
                  <a:cubicBezTo>
                    <a:pt x="10302" y="441"/>
                    <a:pt x="8836" y="0"/>
                    <a:pt x="7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9"/>
            <p:cNvSpPr/>
            <p:nvPr/>
          </p:nvSpPr>
          <p:spPr>
            <a:xfrm>
              <a:off x="4940827" y="3798490"/>
              <a:ext cx="641215" cy="616321"/>
            </a:xfrm>
            <a:custGeom>
              <a:avLst/>
              <a:gdLst/>
              <a:ahLst/>
              <a:cxnLst/>
              <a:rect l="l" t="t" r="r" b="b"/>
              <a:pathLst>
                <a:path w="11514" h="11066" extrusionOk="0">
                  <a:moveTo>
                    <a:pt x="5977" y="0"/>
                  </a:moveTo>
                  <a:cubicBezTo>
                    <a:pt x="3739" y="0"/>
                    <a:pt x="1715" y="1346"/>
                    <a:pt x="857" y="3417"/>
                  </a:cubicBezTo>
                  <a:cubicBezTo>
                    <a:pt x="0" y="5477"/>
                    <a:pt x="476" y="7858"/>
                    <a:pt x="2060" y="9442"/>
                  </a:cubicBezTo>
                  <a:cubicBezTo>
                    <a:pt x="3120" y="10502"/>
                    <a:pt x="4537" y="11066"/>
                    <a:pt x="5980" y="11066"/>
                  </a:cubicBezTo>
                  <a:cubicBezTo>
                    <a:pt x="6692" y="11066"/>
                    <a:pt x="7411" y="10928"/>
                    <a:pt x="8096" y="10644"/>
                  </a:cubicBezTo>
                  <a:cubicBezTo>
                    <a:pt x="10168" y="9787"/>
                    <a:pt x="11514" y="7775"/>
                    <a:pt x="11514" y="5537"/>
                  </a:cubicBezTo>
                  <a:cubicBezTo>
                    <a:pt x="11514" y="2477"/>
                    <a:pt x="9037" y="0"/>
                    <a:pt x="5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9"/>
            <p:cNvSpPr/>
            <p:nvPr/>
          </p:nvSpPr>
          <p:spPr>
            <a:xfrm>
              <a:off x="5032329" y="4069272"/>
              <a:ext cx="271879" cy="452076"/>
            </a:xfrm>
            <a:custGeom>
              <a:avLst/>
              <a:gdLst/>
              <a:ahLst/>
              <a:cxnLst/>
              <a:rect l="l" t="t" r="r" b="b"/>
              <a:pathLst>
                <a:path w="4882" h="8117" extrusionOk="0">
                  <a:moveTo>
                    <a:pt x="1709" y="0"/>
                  </a:moveTo>
                  <a:cubicBezTo>
                    <a:pt x="1656" y="0"/>
                    <a:pt x="1601" y="10"/>
                    <a:pt x="1548" y="32"/>
                  </a:cubicBezTo>
                  <a:lnTo>
                    <a:pt x="357" y="460"/>
                  </a:lnTo>
                  <a:cubicBezTo>
                    <a:pt x="119" y="544"/>
                    <a:pt x="0" y="806"/>
                    <a:pt x="96" y="1044"/>
                  </a:cubicBezTo>
                  <a:lnTo>
                    <a:pt x="2608" y="7973"/>
                  </a:lnTo>
                  <a:cubicBezTo>
                    <a:pt x="3096" y="8068"/>
                    <a:pt x="3584" y="8116"/>
                    <a:pt x="4084" y="8116"/>
                  </a:cubicBezTo>
                  <a:cubicBezTo>
                    <a:pt x="4251" y="8116"/>
                    <a:pt x="4406" y="8116"/>
                    <a:pt x="4560" y="8104"/>
                  </a:cubicBezTo>
                  <a:cubicBezTo>
                    <a:pt x="4751" y="8092"/>
                    <a:pt x="4882" y="7902"/>
                    <a:pt x="4822" y="7723"/>
                  </a:cubicBezTo>
                  <a:lnTo>
                    <a:pt x="2131" y="306"/>
                  </a:lnTo>
                  <a:cubicBezTo>
                    <a:pt x="2067" y="121"/>
                    <a:pt x="1894" y="0"/>
                    <a:pt x="1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9"/>
            <p:cNvSpPr/>
            <p:nvPr/>
          </p:nvSpPr>
          <p:spPr>
            <a:xfrm>
              <a:off x="5284949" y="4017310"/>
              <a:ext cx="120736" cy="503371"/>
            </a:xfrm>
            <a:custGeom>
              <a:avLst/>
              <a:gdLst/>
              <a:ahLst/>
              <a:cxnLst/>
              <a:rect l="l" t="t" r="r" b="b"/>
              <a:pathLst>
                <a:path w="2168" h="9038" extrusionOk="0">
                  <a:moveTo>
                    <a:pt x="441" y="0"/>
                  </a:moveTo>
                  <a:cubicBezTo>
                    <a:pt x="203" y="0"/>
                    <a:pt x="1" y="203"/>
                    <a:pt x="1" y="453"/>
                  </a:cubicBezTo>
                  <a:lnTo>
                    <a:pt x="1" y="9037"/>
                  </a:lnTo>
                  <a:cubicBezTo>
                    <a:pt x="739" y="9001"/>
                    <a:pt x="1477" y="8835"/>
                    <a:pt x="2167" y="8573"/>
                  </a:cubicBezTo>
                  <a:lnTo>
                    <a:pt x="2167" y="453"/>
                  </a:lnTo>
                  <a:lnTo>
                    <a:pt x="2156" y="453"/>
                  </a:lnTo>
                  <a:cubicBezTo>
                    <a:pt x="2156" y="203"/>
                    <a:pt x="1953" y="0"/>
                    <a:pt x="17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9"/>
            <p:cNvSpPr/>
            <p:nvPr/>
          </p:nvSpPr>
          <p:spPr>
            <a:xfrm>
              <a:off x="5243180" y="3865322"/>
              <a:ext cx="391668" cy="606908"/>
            </a:xfrm>
            <a:custGeom>
              <a:avLst/>
              <a:gdLst/>
              <a:ahLst/>
              <a:cxnLst/>
              <a:rect l="l" t="t" r="r" b="b"/>
              <a:pathLst>
                <a:path w="7033" h="10897" extrusionOk="0">
                  <a:moveTo>
                    <a:pt x="3294" y="1"/>
                  </a:moveTo>
                  <a:cubicBezTo>
                    <a:pt x="2581" y="1"/>
                    <a:pt x="1850" y="219"/>
                    <a:pt x="1191" y="705"/>
                  </a:cubicBezTo>
                  <a:cubicBezTo>
                    <a:pt x="972" y="838"/>
                    <a:pt x="1118" y="1124"/>
                    <a:pt x="1307" y="1124"/>
                  </a:cubicBezTo>
                  <a:cubicBezTo>
                    <a:pt x="1355" y="1124"/>
                    <a:pt x="1405" y="1106"/>
                    <a:pt x="1453" y="1062"/>
                  </a:cubicBezTo>
                  <a:cubicBezTo>
                    <a:pt x="2011" y="653"/>
                    <a:pt x="2661" y="454"/>
                    <a:pt x="3305" y="454"/>
                  </a:cubicBezTo>
                  <a:cubicBezTo>
                    <a:pt x="4215" y="454"/>
                    <a:pt x="5114" y="850"/>
                    <a:pt x="5727" y="1610"/>
                  </a:cubicBezTo>
                  <a:cubicBezTo>
                    <a:pt x="6775" y="2908"/>
                    <a:pt x="6608" y="4801"/>
                    <a:pt x="5370" y="5896"/>
                  </a:cubicBezTo>
                  <a:lnTo>
                    <a:pt x="155" y="10504"/>
                  </a:lnTo>
                  <a:cubicBezTo>
                    <a:pt x="0" y="10647"/>
                    <a:pt x="96" y="10897"/>
                    <a:pt x="310" y="10897"/>
                  </a:cubicBezTo>
                  <a:cubicBezTo>
                    <a:pt x="358" y="10897"/>
                    <a:pt x="417" y="10885"/>
                    <a:pt x="453" y="10849"/>
                  </a:cubicBezTo>
                  <a:lnTo>
                    <a:pt x="5668" y="6242"/>
                  </a:lnTo>
                  <a:cubicBezTo>
                    <a:pt x="6358" y="5622"/>
                    <a:pt x="6787" y="4765"/>
                    <a:pt x="6858" y="3837"/>
                  </a:cubicBezTo>
                  <a:cubicBezTo>
                    <a:pt x="7033" y="1616"/>
                    <a:pt x="5233" y="1"/>
                    <a:pt x="3294"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9"/>
            <p:cNvSpPr/>
            <p:nvPr/>
          </p:nvSpPr>
          <p:spPr>
            <a:xfrm>
              <a:off x="5041908" y="4155096"/>
              <a:ext cx="315038" cy="280814"/>
            </a:xfrm>
            <a:custGeom>
              <a:avLst/>
              <a:gdLst/>
              <a:ahLst/>
              <a:cxnLst/>
              <a:rect l="l" t="t" r="r" b="b"/>
              <a:pathLst>
                <a:path w="5657" h="5042" extrusionOk="0">
                  <a:moveTo>
                    <a:pt x="4536" y="0"/>
                  </a:moveTo>
                  <a:cubicBezTo>
                    <a:pt x="4356" y="0"/>
                    <a:pt x="4167" y="68"/>
                    <a:pt x="3995" y="229"/>
                  </a:cubicBezTo>
                  <a:lnTo>
                    <a:pt x="543" y="3694"/>
                  </a:lnTo>
                  <a:cubicBezTo>
                    <a:pt x="1" y="4272"/>
                    <a:pt x="514" y="5042"/>
                    <a:pt x="1121" y="5042"/>
                  </a:cubicBezTo>
                  <a:cubicBezTo>
                    <a:pt x="1302" y="5042"/>
                    <a:pt x="1490" y="4974"/>
                    <a:pt x="1662" y="4813"/>
                  </a:cubicBezTo>
                  <a:lnTo>
                    <a:pt x="5127" y="1348"/>
                  </a:lnTo>
                  <a:lnTo>
                    <a:pt x="5115" y="1348"/>
                  </a:lnTo>
                  <a:cubicBezTo>
                    <a:pt x="5656" y="770"/>
                    <a:pt x="5143" y="0"/>
                    <a:pt x="4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9"/>
            <p:cNvSpPr/>
            <p:nvPr/>
          </p:nvSpPr>
          <p:spPr>
            <a:xfrm>
              <a:off x="4870544" y="3865100"/>
              <a:ext cx="403196" cy="553942"/>
            </a:xfrm>
            <a:custGeom>
              <a:avLst/>
              <a:gdLst/>
              <a:ahLst/>
              <a:cxnLst/>
              <a:rect l="l" t="t" r="r" b="b"/>
              <a:pathLst>
                <a:path w="7240" h="9946" extrusionOk="0">
                  <a:moveTo>
                    <a:pt x="3969" y="1"/>
                  </a:moveTo>
                  <a:cubicBezTo>
                    <a:pt x="3022" y="1"/>
                    <a:pt x="2077" y="376"/>
                    <a:pt x="1381" y="1126"/>
                  </a:cubicBezTo>
                  <a:cubicBezTo>
                    <a:pt x="0" y="2590"/>
                    <a:pt x="107" y="4912"/>
                    <a:pt x="1619" y="6246"/>
                  </a:cubicBezTo>
                  <a:lnTo>
                    <a:pt x="5751" y="9889"/>
                  </a:lnTo>
                  <a:cubicBezTo>
                    <a:pt x="5795" y="9928"/>
                    <a:pt x="5850" y="9946"/>
                    <a:pt x="5904" y="9946"/>
                  </a:cubicBezTo>
                  <a:cubicBezTo>
                    <a:pt x="5966" y="9946"/>
                    <a:pt x="6028" y="9922"/>
                    <a:pt x="6072" y="9877"/>
                  </a:cubicBezTo>
                  <a:cubicBezTo>
                    <a:pt x="6156" y="9782"/>
                    <a:pt x="6144" y="9639"/>
                    <a:pt x="6060" y="9556"/>
                  </a:cubicBezTo>
                  <a:lnTo>
                    <a:pt x="1929" y="5900"/>
                  </a:lnTo>
                  <a:cubicBezTo>
                    <a:pt x="595" y="4745"/>
                    <a:pt x="500" y="2721"/>
                    <a:pt x="1703" y="1436"/>
                  </a:cubicBezTo>
                  <a:cubicBezTo>
                    <a:pt x="2320" y="782"/>
                    <a:pt x="3146" y="454"/>
                    <a:pt x="3972" y="454"/>
                  </a:cubicBezTo>
                  <a:cubicBezTo>
                    <a:pt x="4772" y="454"/>
                    <a:pt x="5571" y="761"/>
                    <a:pt x="6179" y="1376"/>
                  </a:cubicBezTo>
                  <a:lnTo>
                    <a:pt x="6834" y="2019"/>
                  </a:lnTo>
                  <a:cubicBezTo>
                    <a:pt x="6876" y="2067"/>
                    <a:pt x="6933" y="2090"/>
                    <a:pt x="6989" y="2090"/>
                  </a:cubicBezTo>
                  <a:cubicBezTo>
                    <a:pt x="7046" y="2090"/>
                    <a:pt x="7102" y="2067"/>
                    <a:pt x="7144" y="2019"/>
                  </a:cubicBezTo>
                  <a:cubicBezTo>
                    <a:pt x="7239" y="1936"/>
                    <a:pt x="7239" y="1793"/>
                    <a:pt x="7144" y="1697"/>
                  </a:cubicBezTo>
                  <a:lnTo>
                    <a:pt x="6501" y="1055"/>
                  </a:lnTo>
                  <a:cubicBezTo>
                    <a:pt x="5804" y="352"/>
                    <a:pt x="4886" y="1"/>
                    <a:pt x="39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9"/>
            <p:cNvSpPr/>
            <p:nvPr/>
          </p:nvSpPr>
          <p:spPr>
            <a:xfrm>
              <a:off x="5284949" y="3682425"/>
              <a:ext cx="120736" cy="535842"/>
            </a:xfrm>
            <a:custGeom>
              <a:avLst/>
              <a:gdLst/>
              <a:ahLst/>
              <a:cxnLst/>
              <a:rect l="l" t="t" r="r" b="b"/>
              <a:pathLst>
                <a:path w="2168" h="9621" extrusionOk="0">
                  <a:moveTo>
                    <a:pt x="453" y="1"/>
                  </a:moveTo>
                  <a:cubicBezTo>
                    <a:pt x="203" y="1"/>
                    <a:pt x="1" y="191"/>
                    <a:pt x="1" y="441"/>
                  </a:cubicBezTo>
                  <a:lnTo>
                    <a:pt x="1" y="9168"/>
                  </a:lnTo>
                  <a:cubicBezTo>
                    <a:pt x="1" y="9418"/>
                    <a:pt x="203" y="9621"/>
                    <a:pt x="453" y="9621"/>
                  </a:cubicBezTo>
                  <a:lnTo>
                    <a:pt x="1715" y="9621"/>
                  </a:lnTo>
                  <a:cubicBezTo>
                    <a:pt x="1965" y="9621"/>
                    <a:pt x="2167" y="9418"/>
                    <a:pt x="2167" y="9168"/>
                  </a:cubicBezTo>
                  <a:lnTo>
                    <a:pt x="2167" y="441"/>
                  </a:lnTo>
                  <a:lnTo>
                    <a:pt x="2156" y="441"/>
                  </a:lnTo>
                  <a:cubicBezTo>
                    <a:pt x="2156" y="191"/>
                    <a:pt x="1965" y="1"/>
                    <a:pt x="1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9"/>
            <p:cNvSpPr/>
            <p:nvPr/>
          </p:nvSpPr>
          <p:spPr>
            <a:xfrm>
              <a:off x="5332677" y="3682425"/>
              <a:ext cx="73010" cy="535842"/>
            </a:xfrm>
            <a:custGeom>
              <a:avLst/>
              <a:gdLst/>
              <a:ahLst/>
              <a:cxnLst/>
              <a:rect l="l" t="t" r="r" b="b"/>
              <a:pathLst>
                <a:path w="1311" h="9621" extrusionOk="0">
                  <a:moveTo>
                    <a:pt x="441" y="1"/>
                  </a:moveTo>
                  <a:cubicBezTo>
                    <a:pt x="191" y="1"/>
                    <a:pt x="1" y="191"/>
                    <a:pt x="1" y="441"/>
                  </a:cubicBezTo>
                  <a:lnTo>
                    <a:pt x="1" y="9168"/>
                  </a:lnTo>
                  <a:cubicBezTo>
                    <a:pt x="1" y="9418"/>
                    <a:pt x="191" y="9621"/>
                    <a:pt x="441" y="9621"/>
                  </a:cubicBezTo>
                  <a:lnTo>
                    <a:pt x="858" y="9621"/>
                  </a:lnTo>
                  <a:cubicBezTo>
                    <a:pt x="1108" y="9621"/>
                    <a:pt x="1310" y="9418"/>
                    <a:pt x="1310" y="9168"/>
                  </a:cubicBezTo>
                  <a:lnTo>
                    <a:pt x="1310" y="441"/>
                  </a:lnTo>
                  <a:cubicBezTo>
                    <a:pt x="1310" y="191"/>
                    <a:pt x="1108" y="1"/>
                    <a:pt x="858"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9"/>
            <p:cNvSpPr/>
            <p:nvPr/>
          </p:nvSpPr>
          <p:spPr>
            <a:xfrm>
              <a:off x="5300208" y="3699021"/>
              <a:ext cx="217525" cy="251352"/>
            </a:xfrm>
            <a:custGeom>
              <a:avLst/>
              <a:gdLst/>
              <a:ahLst/>
              <a:cxnLst/>
              <a:rect l="l" t="t" r="r" b="b"/>
              <a:pathLst>
                <a:path w="3906" h="4513" extrusionOk="0">
                  <a:moveTo>
                    <a:pt x="596" y="0"/>
                  </a:moveTo>
                  <a:cubicBezTo>
                    <a:pt x="0" y="0"/>
                    <a:pt x="0" y="893"/>
                    <a:pt x="596" y="893"/>
                  </a:cubicBezTo>
                  <a:cubicBezTo>
                    <a:pt x="0" y="893"/>
                    <a:pt x="0" y="1798"/>
                    <a:pt x="596" y="1798"/>
                  </a:cubicBezTo>
                  <a:cubicBezTo>
                    <a:pt x="0" y="1798"/>
                    <a:pt x="0" y="2703"/>
                    <a:pt x="596" y="2703"/>
                  </a:cubicBezTo>
                  <a:cubicBezTo>
                    <a:pt x="0" y="2703"/>
                    <a:pt x="0" y="3608"/>
                    <a:pt x="596" y="3608"/>
                  </a:cubicBezTo>
                  <a:cubicBezTo>
                    <a:pt x="0" y="3608"/>
                    <a:pt x="0" y="4513"/>
                    <a:pt x="596" y="4513"/>
                  </a:cubicBezTo>
                  <a:lnTo>
                    <a:pt x="3310" y="4513"/>
                  </a:lnTo>
                  <a:cubicBezTo>
                    <a:pt x="3906" y="4513"/>
                    <a:pt x="3906" y="3608"/>
                    <a:pt x="3310" y="3608"/>
                  </a:cubicBezTo>
                  <a:cubicBezTo>
                    <a:pt x="3906" y="3608"/>
                    <a:pt x="3906" y="2703"/>
                    <a:pt x="3310" y="2703"/>
                  </a:cubicBezTo>
                  <a:cubicBezTo>
                    <a:pt x="3906" y="2703"/>
                    <a:pt x="3906" y="1798"/>
                    <a:pt x="3310" y="1798"/>
                  </a:cubicBezTo>
                  <a:cubicBezTo>
                    <a:pt x="3560" y="1798"/>
                    <a:pt x="3560" y="893"/>
                    <a:pt x="3310" y="893"/>
                  </a:cubicBezTo>
                  <a:cubicBezTo>
                    <a:pt x="3560" y="893"/>
                    <a:pt x="3560" y="0"/>
                    <a:pt x="3310" y="0"/>
                  </a:cubicBezTo>
                  <a:close/>
                </a:path>
              </a:pathLst>
            </a:custGeom>
            <a:solidFill>
              <a:srgbClr val="FFDE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9"/>
            <p:cNvSpPr/>
            <p:nvPr/>
          </p:nvSpPr>
          <p:spPr>
            <a:xfrm>
              <a:off x="5300208" y="3749424"/>
              <a:ext cx="217525" cy="150544"/>
            </a:xfrm>
            <a:custGeom>
              <a:avLst/>
              <a:gdLst/>
              <a:ahLst/>
              <a:cxnLst/>
              <a:rect l="l" t="t" r="r" b="b"/>
              <a:pathLst>
                <a:path w="3906" h="2703" extrusionOk="0">
                  <a:moveTo>
                    <a:pt x="596" y="0"/>
                  </a:moveTo>
                  <a:cubicBezTo>
                    <a:pt x="346" y="0"/>
                    <a:pt x="143" y="203"/>
                    <a:pt x="143" y="441"/>
                  </a:cubicBezTo>
                  <a:lnTo>
                    <a:pt x="143" y="453"/>
                  </a:lnTo>
                  <a:cubicBezTo>
                    <a:pt x="143" y="703"/>
                    <a:pt x="346" y="905"/>
                    <a:pt x="596" y="905"/>
                  </a:cubicBezTo>
                  <a:lnTo>
                    <a:pt x="3298" y="905"/>
                  </a:lnTo>
                  <a:cubicBezTo>
                    <a:pt x="3548" y="905"/>
                    <a:pt x="3548" y="0"/>
                    <a:pt x="3298" y="0"/>
                  </a:cubicBezTo>
                  <a:close/>
                  <a:moveTo>
                    <a:pt x="596" y="1798"/>
                  </a:moveTo>
                  <a:cubicBezTo>
                    <a:pt x="0" y="1798"/>
                    <a:pt x="0" y="2703"/>
                    <a:pt x="596" y="2703"/>
                  </a:cubicBezTo>
                  <a:lnTo>
                    <a:pt x="3310" y="2703"/>
                  </a:lnTo>
                  <a:cubicBezTo>
                    <a:pt x="3906" y="2703"/>
                    <a:pt x="3906" y="1798"/>
                    <a:pt x="3310" y="1798"/>
                  </a:cubicBezTo>
                  <a:close/>
                </a:path>
              </a:pathLst>
            </a:custGeom>
            <a:solidFill>
              <a:srgbClr val="EDC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9"/>
            <p:cNvSpPr/>
            <p:nvPr/>
          </p:nvSpPr>
          <p:spPr>
            <a:xfrm>
              <a:off x="5401011" y="3698854"/>
              <a:ext cx="116058" cy="251073"/>
            </a:xfrm>
            <a:custGeom>
              <a:avLst/>
              <a:gdLst/>
              <a:ahLst/>
              <a:cxnLst/>
              <a:rect l="l" t="t" r="r" b="b"/>
              <a:pathLst>
                <a:path w="2084" h="4508" extrusionOk="0">
                  <a:moveTo>
                    <a:pt x="597" y="0"/>
                  </a:moveTo>
                  <a:cubicBezTo>
                    <a:pt x="486" y="0"/>
                    <a:pt x="375" y="41"/>
                    <a:pt x="286" y="134"/>
                  </a:cubicBezTo>
                  <a:cubicBezTo>
                    <a:pt x="0" y="408"/>
                    <a:pt x="203" y="896"/>
                    <a:pt x="595" y="896"/>
                  </a:cubicBezTo>
                  <a:cubicBezTo>
                    <a:pt x="845" y="896"/>
                    <a:pt x="1048" y="694"/>
                    <a:pt x="1048" y="444"/>
                  </a:cubicBezTo>
                  <a:cubicBezTo>
                    <a:pt x="1048" y="179"/>
                    <a:pt x="825" y="0"/>
                    <a:pt x="597" y="0"/>
                  </a:cubicBezTo>
                  <a:close/>
                  <a:moveTo>
                    <a:pt x="1494" y="0"/>
                  </a:moveTo>
                  <a:cubicBezTo>
                    <a:pt x="1265" y="0"/>
                    <a:pt x="1048" y="179"/>
                    <a:pt x="1048" y="444"/>
                  </a:cubicBezTo>
                  <a:cubicBezTo>
                    <a:pt x="1048" y="694"/>
                    <a:pt x="1250" y="896"/>
                    <a:pt x="1488" y="896"/>
                  </a:cubicBezTo>
                  <a:cubicBezTo>
                    <a:pt x="1893" y="896"/>
                    <a:pt x="2084" y="408"/>
                    <a:pt x="1810" y="134"/>
                  </a:cubicBezTo>
                  <a:cubicBezTo>
                    <a:pt x="1717" y="41"/>
                    <a:pt x="1604" y="0"/>
                    <a:pt x="1494" y="0"/>
                  </a:cubicBezTo>
                  <a:close/>
                  <a:moveTo>
                    <a:pt x="597" y="905"/>
                  </a:moveTo>
                  <a:cubicBezTo>
                    <a:pt x="486" y="905"/>
                    <a:pt x="375" y="946"/>
                    <a:pt x="286" y="1039"/>
                  </a:cubicBezTo>
                  <a:cubicBezTo>
                    <a:pt x="0" y="1313"/>
                    <a:pt x="203" y="1801"/>
                    <a:pt x="595" y="1801"/>
                  </a:cubicBezTo>
                  <a:cubicBezTo>
                    <a:pt x="845" y="1801"/>
                    <a:pt x="1048" y="1599"/>
                    <a:pt x="1048" y="1349"/>
                  </a:cubicBezTo>
                  <a:cubicBezTo>
                    <a:pt x="1048" y="1083"/>
                    <a:pt x="825" y="905"/>
                    <a:pt x="597" y="905"/>
                  </a:cubicBezTo>
                  <a:close/>
                  <a:moveTo>
                    <a:pt x="1498" y="905"/>
                  </a:moveTo>
                  <a:cubicBezTo>
                    <a:pt x="1386" y="905"/>
                    <a:pt x="1272" y="946"/>
                    <a:pt x="1179" y="1039"/>
                  </a:cubicBezTo>
                  <a:cubicBezTo>
                    <a:pt x="905" y="1313"/>
                    <a:pt x="1107" y="1801"/>
                    <a:pt x="1500" y="1801"/>
                  </a:cubicBezTo>
                  <a:cubicBezTo>
                    <a:pt x="1750" y="1801"/>
                    <a:pt x="1953" y="1599"/>
                    <a:pt x="1953" y="1349"/>
                  </a:cubicBezTo>
                  <a:cubicBezTo>
                    <a:pt x="1953" y="1083"/>
                    <a:pt x="1730" y="905"/>
                    <a:pt x="1498" y="905"/>
                  </a:cubicBezTo>
                  <a:close/>
                  <a:moveTo>
                    <a:pt x="1488" y="1813"/>
                  </a:moveTo>
                  <a:cubicBezTo>
                    <a:pt x="1250" y="1813"/>
                    <a:pt x="1048" y="2004"/>
                    <a:pt x="1048" y="2254"/>
                  </a:cubicBezTo>
                  <a:cubicBezTo>
                    <a:pt x="1048" y="2522"/>
                    <a:pt x="1270" y="2701"/>
                    <a:pt x="1501" y="2701"/>
                  </a:cubicBezTo>
                  <a:cubicBezTo>
                    <a:pt x="1609" y="2701"/>
                    <a:pt x="1719" y="2662"/>
                    <a:pt x="1810" y="2575"/>
                  </a:cubicBezTo>
                  <a:cubicBezTo>
                    <a:pt x="2084" y="2289"/>
                    <a:pt x="1893" y="1813"/>
                    <a:pt x="1488" y="1813"/>
                  </a:cubicBezTo>
                  <a:close/>
                  <a:moveTo>
                    <a:pt x="589" y="1806"/>
                  </a:moveTo>
                  <a:cubicBezTo>
                    <a:pt x="482" y="1806"/>
                    <a:pt x="373" y="1845"/>
                    <a:pt x="286" y="1932"/>
                  </a:cubicBezTo>
                  <a:cubicBezTo>
                    <a:pt x="0" y="2218"/>
                    <a:pt x="203" y="2706"/>
                    <a:pt x="595" y="2706"/>
                  </a:cubicBezTo>
                  <a:cubicBezTo>
                    <a:pt x="845" y="2706"/>
                    <a:pt x="1048" y="2504"/>
                    <a:pt x="1048" y="2254"/>
                  </a:cubicBezTo>
                  <a:cubicBezTo>
                    <a:pt x="1048" y="1986"/>
                    <a:pt x="821" y="1806"/>
                    <a:pt x="589" y="1806"/>
                  </a:cubicBezTo>
                  <a:close/>
                  <a:moveTo>
                    <a:pt x="595" y="2709"/>
                  </a:moveTo>
                  <a:cubicBezTo>
                    <a:pt x="485" y="2709"/>
                    <a:pt x="374" y="2749"/>
                    <a:pt x="286" y="2837"/>
                  </a:cubicBezTo>
                  <a:cubicBezTo>
                    <a:pt x="0" y="3123"/>
                    <a:pt x="203" y="3599"/>
                    <a:pt x="595" y="3599"/>
                  </a:cubicBezTo>
                  <a:cubicBezTo>
                    <a:pt x="845" y="3599"/>
                    <a:pt x="1048" y="3408"/>
                    <a:pt x="1048" y="3158"/>
                  </a:cubicBezTo>
                  <a:cubicBezTo>
                    <a:pt x="1048" y="2884"/>
                    <a:pt x="824" y="2709"/>
                    <a:pt x="595" y="2709"/>
                  </a:cubicBezTo>
                  <a:close/>
                  <a:moveTo>
                    <a:pt x="1488" y="2706"/>
                  </a:moveTo>
                  <a:cubicBezTo>
                    <a:pt x="1250" y="2706"/>
                    <a:pt x="1048" y="2908"/>
                    <a:pt x="1048" y="3158"/>
                  </a:cubicBezTo>
                  <a:cubicBezTo>
                    <a:pt x="1048" y="3424"/>
                    <a:pt x="1265" y="3602"/>
                    <a:pt x="1494" y="3602"/>
                  </a:cubicBezTo>
                  <a:cubicBezTo>
                    <a:pt x="1604" y="3602"/>
                    <a:pt x="1717" y="3561"/>
                    <a:pt x="1810" y="3468"/>
                  </a:cubicBezTo>
                  <a:cubicBezTo>
                    <a:pt x="2084" y="3194"/>
                    <a:pt x="1893" y="2706"/>
                    <a:pt x="1488" y="2706"/>
                  </a:cubicBezTo>
                  <a:close/>
                  <a:moveTo>
                    <a:pt x="595" y="3599"/>
                  </a:moveTo>
                  <a:cubicBezTo>
                    <a:pt x="203" y="3599"/>
                    <a:pt x="0" y="4087"/>
                    <a:pt x="286" y="4361"/>
                  </a:cubicBezTo>
                  <a:cubicBezTo>
                    <a:pt x="375" y="4454"/>
                    <a:pt x="486" y="4495"/>
                    <a:pt x="597" y="4495"/>
                  </a:cubicBezTo>
                  <a:cubicBezTo>
                    <a:pt x="825" y="4495"/>
                    <a:pt x="1048" y="4317"/>
                    <a:pt x="1048" y="4051"/>
                  </a:cubicBezTo>
                  <a:cubicBezTo>
                    <a:pt x="1048" y="3801"/>
                    <a:pt x="845" y="3599"/>
                    <a:pt x="595" y="3599"/>
                  </a:cubicBezTo>
                  <a:close/>
                  <a:moveTo>
                    <a:pt x="1488" y="3611"/>
                  </a:moveTo>
                  <a:cubicBezTo>
                    <a:pt x="1250" y="3611"/>
                    <a:pt x="1048" y="3813"/>
                    <a:pt x="1048" y="4063"/>
                  </a:cubicBezTo>
                  <a:cubicBezTo>
                    <a:pt x="1048" y="4329"/>
                    <a:pt x="1265" y="4507"/>
                    <a:pt x="1494" y="4507"/>
                  </a:cubicBezTo>
                  <a:cubicBezTo>
                    <a:pt x="1604" y="4507"/>
                    <a:pt x="1717" y="4466"/>
                    <a:pt x="1810" y="4373"/>
                  </a:cubicBezTo>
                  <a:cubicBezTo>
                    <a:pt x="2084" y="4099"/>
                    <a:pt x="1893" y="3611"/>
                    <a:pt x="1488" y="361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9"/>
            <p:cNvSpPr/>
            <p:nvPr/>
          </p:nvSpPr>
          <p:spPr>
            <a:xfrm>
              <a:off x="5350610" y="3699133"/>
              <a:ext cx="65659" cy="250460"/>
            </a:xfrm>
            <a:custGeom>
              <a:avLst/>
              <a:gdLst/>
              <a:ahLst/>
              <a:cxnLst/>
              <a:rect l="l" t="t" r="r" b="b"/>
              <a:pathLst>
                <a:path w="1179" h="4497" extrusionOk="0">
                  <a:moveTo>
                    <a:pt x="591" y="1"/>
                  </a:moveTo>
                  <a:cubicBezTo>
                    <a:pt x="480" y="1"/>
                    <a:pt x="366" y="41"/>
                    <a:pt x="274" y="129"/>
                  </a:cubicBezTo>
                  <a:cubicBezTo>
                    <a:pt x="0" y="415"/>
                    <a:pt x="203" y="891"/>
                    <a:pt x="596" y="891"/>
                  </a:cubicBezTo>
                  <a:cubicBezTo>
                    <a:pt x="846" y="891"/>
                    <a:pt x="1048" y="689"/>
                    <a:pt x="1048" y="451"/>
                  </a:cubicBezTo>
                  <a:cubicBezTo>
                    <a:pt x="1048" y="177"/>
                    <a:pt x="824" y="1"/>
                    <a:pt x="591" y="1"/>
                  </a:cubicBezTo>
                  <a:close/>
                  <a:moveTo>
                    <a:pt x="591" y="894"/>
                  </a:moveTo>
                  <a:cubicBezTo>
                    <a:pt x="480" y="894"/>
                    <a:pt x="366" y="934"/>
                    <a:pt x="274" y="1022"/>
                  </a:cubicBezTo>
                  <a:cubicBezTo>
                    <a:pt x="0" y="1308"/>
                    <a:pt x="203" y="1784"/>
                    <a:pt x="596" y="1784"/>
                  </a:cubicBezTo>
                  <a:cubicBezTo>
                    <a:pt x="846" y="1784"/>
                    <a:pt x="1048" y="1582"/>
                    <a:pt x="1048" y="1344"/>
                  </a:cubicBezTo>
                  <a:cubicBezTo>
                    <a:pt x="1048" y="1070"/>
                    <a:pt x="824" y="894"/>
                    <a:pt x="591" y="894"/>
                  </a:cubicBezTo>
                  <a:close/>
                  <a:moveTo>
                    <a:pt x="584" y="1796"/>
                  </a:moveTo>
                  <a:cubicBezTo>
                    <a:pt x="334" y="1796"/>
                    <a:pt x="143" y="1999"/>
                    <a:pt x="143" y="2249"/>
                  </a:cubicBezTo>
                  <a:cubicBezTo>
                    <a:pt x="143" y="2514"/>
                    <a:pt x="360" y="2692"/>
                    <a:pt x="589" y="2692"/>
                  </a:cubicBezTo>
                  <a:cubicBezTo>
                    <a:pt x="699" y="2692"/>
                    <a:pt x="812" y="2651"/>
                    <a:pt x="905" y="2558"/>
                  </a:cubicBezTo>
                  <a:cubicBezTo>
                    <a:pt x="1179" y="2272"/>
                    <a:pt x="988" y="1796"/>
                    <a:pt x="584" y="1796"/>
                  </a:cubicBezTo>
                  <a:close/>
                  <a:moveTo>
                    <a:pt x="584" y="2701"/>
                  </a:moveTo>
                  <a:cubicBezTo>
                    <a:pt x="334" y="2701"/>
                    <a:pt x="143" y="2903"/>
                    <a:pt x="143" y="3142"/>
                  </a:cubicBezTo>
                  <a:cubicBezTo>
                    <a:pt x="143" y="3415"/>
                    <a:pt x="361" y="3597"/>
                    <a:pt x="591" y="3597"/>
                  </a:cubicBezTo>
                  <a:cubicBezTo>
                    <a:pt x="700" y="3597"/>
                    <a:pt x="813" y="3555"/>
                    <a:pt x="905" y="3463"/>
                  </a:cubicBezTo>
                  <a:cubicBezTo>
                    <a:pt x="1179" y="3177"/>
                    <a:pt x="988" y="2701"/>
                    <a:pt x="584" y="2701"/>
                  </a:cubicBezTo>
                  <a:close/>
                  <a:moveTo>
                    <a:pt x="584" y="3606"/>
                  </a:moveTo>
                  <a:cubicBezTo>
                    <a:pt x="334" y="3606"/>
                    <a:pt x="143" y="3796"/>
                    <a:pt x="143" y="4046"/>
                  </a:cubicBezTo>
                  <a:cubicBezTo>
                    <a:pt x="143" y="4320"/>
                    <a:pt x="361" y="4496"/>
                    <a:pt x="591" y="4496"/>
                  </a:cubicBezTo>
                  <a:cubicBezTo>
                    <a:pt x="701" y="4496"/>
                    <a:pt x="813" y="4456"/>
                    <a:pt x="905" y="4368"/>
                  </a:cubicBezTo>
                  <a:cubicBezTo>
                    <a:pt x="1179" y="4082"/>
                    <a:pt x="988" y="3606"/>
                    <a:pt x="584" y="3606"/>
                  </a:cubicBezTo>
                  <a:close/>
                </a:path>
              </a:pathLst>
            </a:custGeom>
            <a:solidFill>
              <a:srgbClr val="FCF2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9"/>
            <p:cNvSpPr/>
            <p:nvPr/>
          </p:nvSpPr>
          <p:spPr>
            <a:xfrm>
              <a:off x="4910976" y="3735055"/>
              <a:ext cx="289142" cy="531108"/>
            </a:xfrm>
            <a:custGeom>
              <a:avLst/>
              <a:gdLst/>
              <a:ahLst/>
              <a:cxnLst/>
              <a:rect l="l" t="t" r="r" b="b"/>
              <a:pathLst>
                <a:path w="5192" h="9536" extrusionOk="0">
                  <a:moveTo>
                    <a:pt x="1710" y="1"/>
                  </a:moveTo>
                  <a:cubicBezTo>
                    <a:pt x="1657" y="1"/>
                    <a:pt x="1602" y="10"/>
                    <a:pt x="1548" y="32"/>
                  </a:cubicBezTo>
                  <a:lnTo>
                    <a:pt x="358" y="461"/>
                  </a:lnTo>
                  <a:cubicBezTo>
                    <a:pt x="119" y="544"/>
                    <a:pt x="0" y="806"/>
                    <a:pt x="84" y="1032"/>
                  </a:cubicBezTo>
                  <a:lnTo>
                    <a:pt x="3060" y="9235"/>
                  </a:lnTo>
                  <a:cubicBezTo>
                    <a:pt x="3126" y="9422"/>
                    <a:pt x="3301" y="9536"/>
                    <a:pt x="3489" y="9536"/>
                  </a:cubicBezTo>
                  <a:cubicBezTo>
                    <a:pt x="3540" y="9536"/>
                    <a:pt x="3592" y="9527"/>
                    <a:pt x="3644" y="9509"/>
                  </a:cubicBezTo>
                  <a:lnTo>
                    <a:pt x="4834" y="9081"/>
                  </a:lnTo>
                  <a:cubicBezTo>
                    <a:pt x="5072" y="8997"/>
                    <a:pt x="5192" y="8735"/>
                    <a:pt x="5108" y="8497"/>
                  </a:cubicBezTo>
                  <a:lnTo>
                    <a:pt x="2132" y="294"/>
                  </a:lnTo>
                  <a:cubicBezTo>
                    <a:pt x="2067" y="119"/>
                    <a:pt x="1895" y="1"/>
                    <a:pt x="17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9"/>
            <p:cNvSpPr/>
            <p:nvPr/>
          </p:nvSpPr>
          <p:spPr>
            <a:xfrm>
              <a:off x="4956699" y="3735055"/>
              <a:ext cx="228162" cy="472795"/>
            </a:xfrm>
            <a:custGeom>
              <a:avLst/>
              <a:gdLst/>
              <a:ahLst/>
              <a:cxnLst/>
              <a:rect l="l" t="t" r="r" b="b"/>
              <a:pathLst>
                <a:path w="4097" h="8489" extrusionOk="0">
                  <a:moveTo>
                    <a:pt x="889" y="1"/>
                  </a:moveTo>
                  <a:cubicBezTo>
                    <a:pt x="836" y="1"/>
                    <a:pt x="781" y="10"/>
                    <a:pt x="727" y="32"/>
                  </a:cubicBezTo>
                  <a:lnTo>
                    <a:pt x="358" y="163"/>
                  </a:lnTo>
                  <a:cubicBezTo>
                    <a:pt x="120" y="246"/>
                    <a:pt x="1" y="508"/>
                    <a:pt x="84" y="746"/>
                  </a:cubicBezTo>
                  <a:lnTo>
                    <a:pt x="2787" y="8188"/>
                  </a:lnTo>
                  <a:cubicBezTo>
                    <a:pt x="2852" y="8375"/>
                    <a:pt x="3028" y="8488"/>
                    <a:pt x="3215" y="8488"/>
                  </a:cubicBezTo>
                  <a:cubicBezTo>
                    <a:pt x="3267" y="8488"/>
                    <a:pt x="3319" y="8480"/>
                    <a:pt x="3370" y="8462"/>
                  </a:cubicBezTo>
                  <a:lnTo>
                    <a:pt x="3740" y="8331"/>
                  </a:lnTo>
                  <a:cubicBezTo>
                    <a:pt x="3978" y="8247"/>
                    <a:pt x="4097" y="7985"/>
                    <a:pt x="4013" y="7747"/>
                  </a:cubicBezTo>
                  <a:lnTo>
                    <a:pt x="1311" y="294"/>
                  </a:lnTo>
                  <a:cubicBezTo>
                    <a:pt x="1246" y="119"/>
                    <a:pt x="1074" y="1"/>
                    <a:pt x="889"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9"/>
            <p:cNvSpPr/>
            <p:nvPr/>
          </p:nvSpPr>
          <p:spPr>
            <a:xfrm>
              <a:off x="4930914" y="3716565"/>
              <a:ext cx="283796" cy="289948"/>
            </a:xfrm>
            <a:custGeom>
              <a:avLst/>
              <a:gdLst/>
              <a:ahLst/>
              <a:cxnLst/>
              <a:rect l="l" t="t" r="r" b="b"/>
              <a:pathLst>
                <a:path w="5096" h="5206" extrusionOk="0">
                  <a:moveTo>
                    <a:pt x="3081" y="1"/>
                  </a:moveTo>
                  <a:cubicBezTo>
                    <a:pt x="3070" y="1"/>
                    <a:pt x="3059" y="3"/>
                    <a:pt x="3048" y="7"/>
                  </a:cubicBezTo>
                  <a:lnTo>
                    <a:pt x="512" y="935"/>
                  </a:lnTo>
                  <a:cubicBezTo>
                    <a:pt x="0" y="1116"/>
                    <a:pt x="194" y="1812"/>
                    <a:pt x="641" y="1812"/>
                  </a:cubicBezTo>
                  <a:cubicBezTo>
                    <a:pt x="694" y="1812"/>
                    <a:pt x="750" y="1802"/>
                    <a:pt x="809" y="1781"/>
                  </a:cubicBezTo>
                  <a:lnTo>
                    <a:pt x="809" y="1781"/>
                  </a:lnTo>
                  <a:cubicBezTo>
                    <a:pt x="309" y="1962"/>
                    <a:pt x="504" y="2657"/>
                    <a:pt x="951" y="2657"/>
                  </a:cubicBezTo>
                  <a:cubicBezTo>
                    <a:pt x="1003" y="2657"/>
                    <a:pt x="1060" y="2648"/>
                    <a:pt x="1119" y="2626"/>
                  </a:cubicBezTo>
                  <a:lnTo>
                    <a:pt x="1119" y="2626"/>
                  </a:lnTo>
                  <a:cubicBezTo>
                    <a:pt x="621" y="2806"/>
                    <a:pt x="811" y="3506"/>
                    <a:pt x="1254" y="3506"/>
                  </a:cubicBezTo>
                  <a:cubicBezTo>
                    <a:pt x="1309" y="3506"/>
                    <a:pt x="1367" y="3495"/>
                    <a:pt x="1428" y="3471"/>
                  </a:cubicBezTo>
                  <a:lnTo>
                    <a:pt x="1428" y="3471"/>
                  </a:lnTo>
                  <a:cubicBezTo>
                    <a:pt x="928" y="3663"/>
                    <a:pt x="1113" y="4360"/>
                    <a:pt x="1567" y="4360"/>
                  </a:cubicBezTo>
                  <a:cubicBezTo>
                    <a:pt x="1620" y="4360"/>
                    <a:pt x="1678" y="4350"/>
                    <a:pt x="1738" y="4329"/>
                  </a:cubicBezTo>
                  <a:lnTo>
                    <a:pt x="1738" y="4329"/>
                  </a:lnTo>
                  <a:cubicBezTo>
                    <a:pt x="1227" y="4510"/>
                    <a:pt x="1420" y="5205"/>
                    <a:pt x="1876" y="5205"/>
                  </a:cubicBezTo>
                  <a:cubicBezTo>
                    <a:pt x="1930" y="5205"/>
                    <a:pt x="1987" y="5195"/>
                    <a:pt x="2047" y="5174"/>
                  </a:cubicBezTo>
                  <a:lnTo>
                    <a:pt x="4595" y="4245"/>
                  </a:lnTo>
                  <a:cubicBezTo>
                    <a:pt x="5096" y="4064"/>
                    <a:pt x="4901" y="3369"/>
                    <a:pt x="4454" y="3369"/>
                  </a:cubicBezTo>
                  <a:cubicBezTo>
                    <a:pt x="4401" y="3369"/>
                    <a:pt x="4345" y="3379"/>
                    <a:pt x="4286" y="3400"/>
                  </a:cubicBezTo>
                  <a:cubicBezTo>
                    <a:pt x="4786" y="3219"/>
                    <a:pt x="4592" y="2524"/>
                    <a:pt x="4144" y="2524"/>
                  </a:cubicBezTo>
                  <a:cubicBezTo>
                    <a:pt x="4092" y="2524"/>
                    <a:pt x="4035" y="2533"/>
                    <a:pt x="3976" y="2555"/>
                  </a:cubicBezTo>
                  <a:cubicBezTo>
                    <a:pt x="4474" y="2374"/>
                    <a:pt x="4293" y="1675"/>
                    <a:pt x="3844" y="1675"/>
                  </a:cubicBezTo>
                  <a:cubicBezTo>
                    <a:pt x="3789" y="1675"/>
                    <a:pt x="3729" y="1686"/>
                    <a:pt x="3667" y="1709"/>
                  </a:cubicBezTo>
                  <a:cubicBezTo>
                    <a:pt x="4167" y="1518"/>
                    <a:pt x="3982" y="821"/>
                    <a:pt x="3528" y="821"/>
                  </a:cubicBezTo>
                  <a:cubicBezTo>
                    <a:pt x="3475" y="821"/>
                    <a:pt x="3418" y="831"/>
                    <a:pt x="3358" y="852"/>
                  </a:cubicBezTo>
                  <a:lnTo>
                    <a:pt x="3358" y="852"/>
                  </a:lnTo>
                  <a:cubicBezTo>
                    <a:pt x="3584" y="771"/>
                    <a:pt x="3313" y="1"/>
                    <a:pt x="3081" y="1"/>
                  </a:cubicBezTo>
                  <a:close/>
                </a:path>
              </a:pathLst>
            </a:custGeom>
            <a:solidFill>
              <a:srgbClr val="A6D2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9"/>
            <p:cNvSpPr/>
            <p:nvPr/>
          </p:nvSpPr>
          <p:spPr>
            <a:xfrm>
              <a:off x="4930858" y="3716565"/>
              <a:ext cx="275220" cy="289948"/>
            </a:xfrm>
            <a:custGeom>
              <a:avLst/>
              <a:gdLst/>
              <a:ahLst/>
              <a:cxnLst/>
              <a:rect l="l" t="t" r="r" b="b"/>
              <a:pathLst>
                <a:path w="4942" h="5206" extrusionOk="0">
                  <a:moveTo>
                    <a:pt x="3082" y="1"/>
                  </a:moveTo>
                  <a:cubicBezTo>
                    <a:pt x="3071" y="1"/>
                    <a:pt x="3060" y="3"/>
                    <a:pt x="3049" y="7"/>
                  </a:cubicBezTo>
                  <a:lnTo>
                    <a:pt x="501" y="935"/>
                  </a:lnTo>
                  <a:cubicBezTo>
                    <a:pt x="0" y="1116"/>
                    <a:pt x="195" y="1812"/>
                    <a:pt x="642" y="1812"/>
                  </a:cubicBezTo>
                  <a:cubicBezTo>
                    <a:pt x="695" y="1812"/>
                    <a:pt x="751" y="1802"/>
                    <a:pt x="810" y="1781"/>
                  </a:cubicBezTo>
                  <a:lnTo>
                    <a:pt x="3358" y="852"/>
                  </a:lnTo>
                  <a:cubicBezTo>
                    <a:pt x="3585" y="773"/>
                    <a:pt x="3315" y="1"/>
                    <a:pt x="3082" y="1"/>
                  </a:cubicBezTo>
                  <a:close/>
                  <a:moveTo>
                    <a:pt x="3830" y="1676"/>
                  </a:moveTo>
                  <a:cubicBezTo>
                    <a:pt x="3776" y="1676"/>
                    <a:pt x="3721" y="1687"/>
                    <a:pt x="3668" y="1709"/>
                  </a:cubicBezTo>
                  <a:lnTo>
                    <a:pt x="1120" y="2626"/>
                  </a:lnTo>
                  <a:cubicBezTo>
                    <a:pt x="611" y="2806"/>
                    <a:pt x="801" y="3506"/>
                    <a:pt x="1252" y="3506"/>
                  </a:cubicBezTo>
                  <a:cubicBezTo>
                    <a:pt x="1307" y="3506"/>
                    <a:pt x="1367" y="3495"/>
                    <a:pt x="1429" y="3471"/>
                  </a:cubicBezTo>
                  <a:lnTo>
                    <a:pt x="3977" y="2555"/>
                  </a:lnTo>
                  <a:cubicBezTo>
                    <a:pt x="4204" y="2471"/>
                    <a:pt x="4334" y="2209"/>
                    <a:pt x="4239" y="1971"/>
                  </a:cubicBezTo>
                  <a:cubicBezTo>
                    <a:pt x="4175" y="1789"/>
                    <a:pt x="4007" y="1676"/>
                    <a:pt x="3830" y="1676"/>
                  </a:cubicBezTo>
                  <a:close/>
                  <a:moveTo>
                    <a:pt x="4430" y="3374"/>
                  </a:moveTo>
                  <a:cubicBezTo>
                    <a:pt x="4379" y="3374"/>
                    <a:pt x="4326" y="3382"/>
                    <a:pt x="4275" y="3400"/>
                  </a:cubicBezTo>
                  <a:lnTo>
                    <a:pt x="1739" y="4329"/>
                  </a:lnTo>
                  <a:cubicBezTo>
                    <a:pt x="1228" y="4510"/>
                    <a:pt x="1421" y="5205"/>
                    <a:pt x="1868" y="5205"/>
                  </a:cubicBezTo>
                  <a:cubicBezTo>
                    <a:pt x="1921" y="5205"/>
                    <a:pt x="1977" y="5195"/>
                    <a:pt x="2037" y="5174"/>
                  </a:cubicBezTo>
                  <a:lnTo>
                    <a:pt x="4585" y="4245"/>
                  </a:lnTo>
                  <a:cubicBezTo>
                    <a:pt x="4823" y="4162"/>
                    <a:pt x="4942" y="3912"/>
                    <a:pt x="4858" y="3674"/>
                  </a:cubicBezTo>
                  <a:cubicBezTo>
                    <a:pt x="4793" y="3487"/>
                    <a:pt x="4618" y="3374"/>
                    <a:pt x="4430" y="3374"/>
                  </a:cubicBezTo>
                  <a:close/>
                </a:path>
              </a:pathLst>
            </a:custGeom>
            <a:solidFill>
              <a:srgbClr val="C0DF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9"/>
            <p:cNvSpPr/>
            <p:nvPr/>
          </p:nvSpPr>
          <p:spPr>
            <a:xfrm>
              <a:off x="5032385" y="3715841"/>
              <a:ext cx="174365" cy="255529"/>
            </a:xfrm>
            <a:custGeom>
              <a:avLst/>
              <a:gdLst/>
              <a:ahLst/>
              <a:cxnLst/>
              <a:rect l="l" t="t" r="r" b="b"/>
              <a:pathLst>
                <a:path w="3131" h="4588" extrusionOk="0">
                  <a:moveTo>
                    <a:pt x="2617" y="3396"/>
                  </a:moveTo>
                  <a:cubicBezTo>
                    <a:pt x="2456" y="3396"/>
                    <a:pt x="2294" y="3480"/>
                    <a:pt x="2214" y="3651"/>
                  </a:cubicBezTo>
                  <a:cubicBezTo>
                    <a:pt x="2070" y="3959"/>
                    <a:pt x="2307" y="4285"/>
                    <a:pt x="2619" y="4285"/>
                  </a:cubicBezTo>
                  <a:cubicBezTo>
                    <a:pt x="2669" y="4285"/>
                    <a:pt x="2721" y="4276"/>
                    <a:pt x="2773" y="4258"/>
                  </a:cubicBezTo>
                  <a:cubicBezTo>
                    <a:pt x="3000" y="4175"/>
                    <a:pt x="3131" y="3925"/>
                    <a:pt x="3035" y="3687"/>
                  </a:cubicBezTo>
                  <a:cubicBezTo>
                    <a:pt x="2967" y="3495"/>
                    <a:pt x="2793" y="3396"/>
                    <a:pt x="2617" y="3396"/>
                  </a:cubicBezTo>
                  <a:close/>
                  <a:moveTo>
                    <a:pt x="1370" y="1"/>
                  </a:moveTo>
                  <a:cubicBezTo>
                    <a:pt x="1094" y="1"/>
                    <a:pt x="862" y="268"/>
                    <a:pt x="941" y="568"/>
                  </a:cubicBezTo>
                  <a:lnTo>
                    <a:pt x="941" y="568"/>
                  </a:lnTo>
                  <a:cubicBezTo>
                    <a:pt x="951" y="590"/>
                    <a:pt x="959" y="613"/>
                    <a:pt x="965" y="636"/>
                  </a:cubicBezTo>
                  <a:lnTo>
                    <a:pt x="965" y="636"/>
                  </a:lnTo>
                  <a:cubicBezTo>
                    <a:pt x="960" y="625"/>
                    <a:pt x="956" y="614"/>
                    <a:pt x="952" y="603"/>
                  </a:cubicBezTo>
                  <a:cubicBezTo>
                    <a:pt x="948" y="591"/>
                    <a:pt x="944" y="580"/>
                    <a:pt x="941" y="568"/>
                  </a:cubicBezTo>
                  <a:lnTo>
                    <a:pt x="941" y="568"/>
                  </a:lnTo>
                  <a:cubicBezTo>
                    <a:pt x="901" y="479"/>
                    <a:pt x="829" y="401"/>
                    <a:pt x="726" y="353"/>
                  </a:cubicBezTo>
                  <a:cubicBezTo>
                    <a:pt x="662" y="324"/>
                    <a:pt x="598" y="310"/>
                    <a:pt x="535" y="310"/>
                  </a:cubicBezTo>
                  <a:cubicBezTo>
                    <a:pt x="246" y="310"/>
                    <a:pt x="1" y="599"/>
                    <a:pt x="118" y="913"/>
                  </a:cubicBezTo>
                  <a:cubicBezTo>
                    <a:pt x="174" y="1088"/>
                    <a:pt x="343" y="1206"/>
                    <a:pt x="528" y="1206"/>
                  </a:cubicBezTo>
                  <a:cubicBezTo>
                    <a:pt x="580" y="1206"/>
                    <a:pt x="633" y="1197"/>
                    <a:pt x="685" y="1177"/>
                  </a:cubicBezTo>
                  <a:lnTo>
                    <a:pt x="685" y="1177"/>
                  </a:lnTo>
                  <a:cubicBezTo>
                    <a:pt x="321" y="1322"/>
                    <a:pt x="299" y="1830"/>
                    <a:pt x="654" y="1996"/>
                  </a:cubicBezTo>
                  <a:cubicBezTo>
                    <a:pt x="718" y="2026"/>
                    <a:pt x="782" y="2039"/>
                    <a:pt x="845" y="2039"/>
                  </a:cubicBezTo>
                  <a:cubicBezTo>
                    <a:pt x="1134" y="2039"/>
                    <a:pt x="1380" y="1753"/>
                    <a:pt x="1274" y="1450"/>
                  </a:cubicBezTo>
                  <a:lnTo>
                    <a:pt x="1274" y="1450"/>
                  </a:lnTo>
                  <a:cubicBezTo>
                    <a:pt x="1340" y="1636"/>
                    <a:pt x="1515" y="1749"/>
                    <a:pt x="1696" y="1749"/>
                  </a:cubicBezTo>
                  <a:cubicBezTo>
                    <a:pt x="1745" y="1749"/>
                    <a:pt x="1794" y="1741"/>
                    <a:pt x="1842" y="1723"/>
                  </a:cubicBezTo>
                  <a:lnTo>
                    <a:pt x="1842" y="1723"/>
                  </a:lnTo>
                  <a:cubicBezTo>
                    <a:pt x="1581" y="1819"/>
                    <a:pt x="1511" y="2055"/>
                    <a:pt x="1567" y="2258"/>
                  </a:cubicBezTo>
                  <a:lnTo>
                    <a:pt x="1567" y="2258"/>
                  </a:lnTo>
                  <a:cubicBezTo>
                    <a:pt x="1486" y="2090"/>
                    <a:pt x="1323" y="2003"/>
                    <a:pt x="1159" y="2003"/>
                  </a:cubicBezTo>
                  <a:cubicBezTo>
                    <a:pt x="997" y="2003"/>
                    <a:pt x="835" y="2087"/>
                    <a:pt x="749" y="2258"/>
                  </a:cubicBezTo>
                  <a:cubicBezTo>
                    <a:pt x="606" y="2576"/>
                    <a:pt x="843" y="2904"/>
                    <a:pt x="1155" y="2904"/>
                  </a:cubicBezTo>
                  <a:cubicBezTo>
                    <a:pt x="1205" y="2904"/>
                    <a:pt x="1257" y="2895"/>
                    <a:pt x="1309" y="2877"/>
                  </a:cubicBezTo>
                  <a:cubicBezTo>
                    <a:pt x="1534" y="2798"/>
                    <a:pt x="1653" y="2560"/>
                    <a:pt x="1595" y="2333"/>
                  </a:cubicBezTo>
                  <a:lnTo>
                    <a:pt x="1595" y="2333"/>
                  </a:lnTo>
                  <a:cubicBezTo>
                    <a:pt x="1663" y="2483"/>
                    <a:pt x="1803" y="2599"/>
                    <a:pt x="1986" y="2599"/>
                  </a:cubicBezTo>
                  <a:cubicBezTo>
                    <a:pt x="2037" y="2599"/>
                    <a:pt x="2092" y="2590"/>
                    <a:pt x="2149" y="2569"/>
                  </a:cubicBezTo>
                  <a:lnTo>
                    <a:pt x="2149" y="2569"/>
                  </a:lnTo>
                  <a:cubicBezTo>
                    <a:pt x="1916" y="2654"/>
                    <a:pt x="1799" y="2911"/>
                    <a:pt x="1879" y="3134"/>
                  </a:cubicBezTo>
                  <a:lnTo>
                    <a:pt x="1879" y="3134"/>
                  </a:lnTo>
                  <a:cubicBezTo>
                    <a:pt x="1810" y="2948"/>
                    <a:pt x="1642" y="2855"/>
                    <a:pt x="1471" y="2855"/>
                  </a:cubicBezTo>
                  <a:cubicBezTo>
                    <a:pt x="1306" y="2855"/>
                    <a:pt x="1140" y="2941"/>
                    <a:pt x="1059" y="3115"/>
                  </a:cubicBezTo>
                  <a:cubicBezTo>
                    <a:pt x="915" y="3423"/>
                    <a:pt x="1152" y="3749"/>
                    <a:pt x="1464" y="3749"/>
                  </a:cubicBezTo>
                  <a:cubicBezTo>
                    <a:pt x="1514" y="3749"/>
                    <a:pt x="1566" y="3741"/>
                    <a:pt x="1619" y="3723"/>
                  </a:cubicBezTo>
                  <a:lnTo>
                    <a:pt x="1619" y="3723"/>
                  </a:lnTo>
                  <a:cubicBezTo>
                    <a:pt x="1249" y="3865"/>
                    <a:pt x="1226" y="4377"/>
                    <a:pt x="1583" y="4544"/>
                  </a:cubicBezTo>
                  <a:cubicBezTo>
                    <a:pt x="1646" y="4574"/>
                    <a:pt x="1711" y="4587"/>
                    <a:pt x="1773" y="4587"/>
                  </a:cubicBezTo>
                  <a:cubicBezTo>
                    <a:pt x="2059" y="4587"/>
                    <a:pt x="2298" y="4300"/>
                    <a:pt x="2190" y="3996"/>
                  </a:cubicBezTo>
                  <a:cubicBezTo>
                    <a:pt x="2125" y="3810"/>
                    <a:pt x="1949" y="3696"/>
                    <a:pt x="1768" y="3696"/>
                  </a:cubicBezTo>
                  <a:cubicBezTo>
                    <a:pt x="1720" y="3696"/>
                    <a:pt x="1672" y="3704"/>
                    <a:pt x="1625" y="3720"/>
                  </a:cubicBezTo>
                  <a:lnTo>
                    <a:pt x="1625" y="3720"/>
                  </a:lnTo>
                  <a:cubicBezTo>
                    <a:pt x="1856" y="3635"/>
                    <a:pt x="1971" y="3382"/>
                    <a:pt x="1884" y="3149"/>
                  </a:cubicBezTo>
                  <a:lnTo>
                    <a:pt x="1884" y="3149"/>
                  </a:lnTo>
                  <a:cubicBezTo>
                    <a:pt x="1960" y="3339"/>
                    <a:pt x="2129" y="3434"/>
                    <a:pt x="2298" y="3434"/>
                  </a:cubicBezTo>
                  <a:cubicBezTo>
                    <a:pt x="2460" y="3434"/>
                    <a:pt x="2621" y="3348"/>
                    <a:pt x="2702" y="3175"/>
                  </a:cubicBezTo>
                  <a:cubicBezTo>
                    <a:pt x="2856" y="2867"/>
                    <a:pt x="2612" y="2541"/>
                    <a:pt x="2305" y="2541"/>
                  </a:cubicBezTo>
                  <a:cubicBezTo>
                    <a:pt x="2256" y="2541"/>
                    <a:pt x="2205" y="2550"/>
                    <a:pt x="2154" y="2568"/>
                  </a:cubicBezTo>
                  <a:cubicBezTo>
                    <a:pt x="2663" y="2387"/>
                    <a:pt x="2474" y="1688"/>
                    <a:pt x="2023" y="1688"/>
                  </a:cubicBezTo>
                  <a:cubicBezTo>
                    <a:pt x="1967" y="1688"/>
                    <a:pt x="1907" y="1699"/>
                    <a:pt x="1845" y="1722"/>
                  </a:cubicBezTo>
                  <a:cubicBezTo>
                    <a:pt x="2214" y="1579"/>
                    <a:pt x="2238" y="1068"/>
                    <a:pt x="1880" y="901"/>
                  </a:cubicBezTo>
                  <a:cubicBezTo>
                    <a:pt x="1817" y="871"/>
                    <a:pt x="1753" y="858"/>
                    <a:pt x="1691" y="858"/>
                  </a:cubicBezTo>
                  <a:cubicBezTo>
                    <a:pt x="1405" y="858"/>
                    <a:pt x="1167" y="1144"/>
                    <a:pt x="1273" y="1447"/>
                  </a:cubicBezTo>
                  <a:lnTo>
                    <a:pt x="1273" y="1447"/>
                  </a:lnTo>
                  <a:cubicBezTo>
                    <a:pt x="1207" y="1261"/>
                    <a:pt x="1032" y="1148"/>
                    <a:pt x="845" y="1148"/>
                  </a:cubicBezTo>
                  <a:cubicBezTo>
                    <a:pt x="794" y="1148"/>
                    <a:pt x="741" y="1157"/>
                    <a:pt x="690" y="1175"/>
                  </a:cubicBezTo>
                  <a:cubicBezTo>
                    <a:pt x="925" y="1083"/>
                    <a:pt x="1020" y="842"/>
                    <a:pt x="965" y="636"/>
                  </a:cubicBezTo>
                  <a:lnTo>
                    <a:pt x="965" y="636"/>
                  </a:lnTo>
                  <a:cubicBezTo>
                    <a:pt x="1038" y="793"/>
                    <a:pt x="1200" y="897"/>
                    <a:pt x="1373" y="897"/>
                  </a:cubicBezTo>
                  <a:cubicBezTo>
                    <a:pt x="1427" y="897"/>
                    <a:pt x="1482" y="887"/>
                    <a:pt x="1535" y="865"/>
                  </a:cubicBezTo>
                  <a:cubicBezTo>
                    <a:pt x="1904" y="734"/>
                    <a:pt x="1928" y="210"/>
                    <a:pt x="1559" y="44"/>
                  </a:cubicBezTo>
                  <a:cubicBezTo>
                    <a:pt x="1496" y="14"/>
                    <a:pt x="1431" y="1"/>
                    <a:pt x="1370"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9"/>
            <p:cNvSpPr/>
            <p:nvPr/>
          </p:nvSpPr>
          <p:spPr>
            <a:xfrm>
              <a:off x="4984545" y="3750204"/>
              <a:ext cx="128031" cy="238764"/>
            </a:xfrm>
            <a:custGeom>
              <a:avLst/>
              <a:gdLst/>
              <a:ahLst/>
              <a:cxnLst/>
              <a:rect l="l" t="t" r="r" b="b"/>
              <a:pathLst>
                <a:path w="2299" h="4287" extrusionOk="0">
                  <a:moveTo>
                    <a:pt x="547" y="1"/>
                  </a:moveTo>
                  <a:cubicBezTo>
                    <a:pt x="386" y="1"/>
                    <a:pt x="225" y="87"/>
                    <a:pt x="144" y="260"/>
                  </a:cubicBezTo>
                  <a:cubicBezTo>
                    <a:pt x="0" y="568"/>
                    <a:pt x="237" y="894"/>
                    <a:pt x="542" y="894"/>
                  </a:cubicBezTo>
                  <a:cubicBezTo>
                    <a:pt x="590" y="894"/>
                    <a:pt x="641" y="885"/>
                    <a:pt x="692" y="867"/>
                  </a:cubicBezTo>
                  <a:cubicBezTo>
                    <a:pt x="930" y="784"/>
                    <a:pt x="1049" y="522"/>
                    <a:pt x="965" y="296"/>
                  </a:cubicBezTo>
                  <a:cubicBezTo>
                    <a:pt x="892" y="99"/>
                    <a:pt x="720" y="1"/>
                    <a:pt x="547" y="1"/>
                  </a:cubicBezTo>
                  <a:close/>
                  <a:moveTo>
                    <a:pt x="847" y="848"/>
                  </a:moveTo>
                  <a:cubicBezTo>
                    <a:pt x="561" y="848"/>
                    <a:pt x="322" y="1137"/>
                    <a:pt x="430" y="1451"/>
                  </a:cubicBezTo>
                  <a:cubicBezTo>
                    <a:pt x="494" y="1626"/>
                    <a:pt x="666" y="1744"/>
                    <a:pt x="851" y="1744"/>
                  </a:cubicBezTo>
                  <a:cubicBezTo>
                    <a:pt x="903" y="1744"/>
                    <a:pt x="956" y="1735"/>
                    <a:pt x="1008" y="1715"/>
                  </a:cubicBezTo>
                  <a:lnTo>
                    <a:pt x="1008" y="1715"/>
                  </a:lnTo>
                  <a:cubicBezTo>
                    <a:pt x="644" y="1860"/>
                    <a:pt x="622" y="2368"/>
                    <a:pt x="977" y="2534"/>
                  </a:cubicBezTo>
                  <a:cubicBezTo>
                    <a:pt x="1041" y="2564"/>
                    <a:pt x="1105" y="2577"/>
                    <a:pt x="1167" y="2577"/>
                  </a:cubicBezTo>
                  <a:cubicBezTo>
                    <a:pt x="1454" y="2577"/>
                    <a:pt x="1692" y="2290"/>
                    <a:pt x="1585" y="1986"/>
                  </a:cubicBezTo>
                  <a:cubicBezTo>
                    <a:pt x="1519" y="1800"/>
                    <a:pt x="1344" y="1686"/>
                    <a:pt x="1162" y="1686"/>
                  </a:cubicBezTo>
                  <a:cubicBezTo>
                    <a:pt x="1114" y="1686"/>
                    <a:pt x="1065" y="1694"/>
                    <a:pt x="1018" y="1711"/>
                  </a:cubicBezTo>
                  <a:lnTo>
                    <a:pt x="1018" y="1711"/>
                  </a:lnTo>
                  <a:cubicBezTo>
                    <a:pt x="1382" y="1577"/>
                    <a:pt x="1404" y="1057"/>
                    <a:pt x="1037" y="891"/>
                  </a:cubicBezTo>
                  <a:cubicBezTo>
                    <a:pt x="973" y="861"/>
                    <a:pt x="909" y="848"/>
                    <a:pt x="847" y="848"/>
                  </a:cubicBezTo>
                  <a:close/>
                  <a:moveTo>
                    <a:pt x="1484" y="2547"/>
                  </a:moveTo>
                  <a:cubicBezTo>
                    <a:pt x="1320" y="2547"/>
                    <a:pt x="1154" y="2634"/>
                    <a:pt x="1073" y="2808"/>
                  </a:cubicBezTo>
                  <a:cubicBezTo>
                    <a:pt x="929" y="3116"/>
                    <a:pt x="1166" y="3442"/>
                    <a:pt x="1478" y="3442"/>
                  </a:cubicBezTo>
                  <a:cubicBezTo>
                    <a:pt x="1528" y="3442"/>
                    <a:pt x="1580" y="3433"/>
                    <a:pt x="1632" y="3415"/>
                  </a:cubicBezTo>
                  <a:cubicBezTo>
                    <a:pt x="1858" y="3332"/>
                    <a:pt x="1989" y="3070"/>
                    <a:pt x="1894" y="2832"/>
                  </a:cubicBezTo>
                  <a:cubicBezTo>
                    <a:pt x="1827" y="2643"/>
                    <a:pt x="1657" y="2547"/>
                    <a:pt x="1484" y="2547"/>
                  </a:cubicBezTo>
                  <a:close/>
                  <a:moveTo>
                    <a:pt x="1790" y="3393"/>
                  </a:moveTo>
                  <a:cubicBezTo>
                    <a:pt x="1627" y="3393"/>
                    <a:pt x="1463" y="3479"/>
                    <a:pt x="1382" y="3653"/>
                  </a:cubicBezTo>
                  <a:cubicBezTo>
                    <a:pt x="1238" y="3961"/>
                    <a:pt x="1475" y="4287"/>
                    <a:pt x="1780" y="4287"/>
                  </a:cubicBezTo>
                  <a:cubicBezTo>
                    <a:pt x="1829" y="4287"/>
                    <a:pt x="1879" y="4279"/>
                    <a:pt x="1930" y="4261"/>
                  </a:cubicBezTo>
                  <a:cubicBezTo>
                    <a:pt x="2168" y="4177"/>
                    <a:pt x="2299" y="3915"/>
                    <a:pt x="2204" y="3677"/>
                  </a:cubicBezTo>
                  <a:cubicBezTo>
                    <a:pt x="2130" y="3488"/>
                    <a:pt x="1960" y="3393"/>
                    <a:pt x="1790" y="3393"/>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59"/>
            <p:cNvSpPr/>
            <p:nvPr/>
          </p:nvSpPr>
          <p:spPr>
            <a:xfrm>
              <a:off x="5237221" y="4372858"/>
              <a:ext cx="114109" cy="112671"/>
            </a:xfrm>
            <a:custGeom>
              <a:avLst/>
              <a:gdLst/>
              <a:ahLst/>
              <a:cxnLst/>
              <a:rect l="l" t="t" r="r" b="b"/>
              <a:pathLst>
                <a:path w="2049" h="2023" extrusionOk="0">
                  <a:moveTo>
                    <a:pt x="221" y="1"/>
                  </a:moveTo>
                  <a:cubicBezTo>
                    <a:pt x="119" y="1"/>
                    <a:pt x="18" y="64"/>
                    <a:pt x="0" y="189"/>
                  </a:cubicBezTo>
                  <a:lnTo>
                    <a:pt x="0" y="1796"/>
                  </a:lnTo>
                  <a:cubicBezTo>
                    <a:pt x="0" y="1927"/>
                    <a:pt x="96" y="2022"/>
                    <a:pt x="227" y="2022"/>
                  </a:cubicBezTo>
                  <a:lnTo>
                    <a:pt x="1834" y="2022"/>
                  </a:lnTo>
                  <a:cubicBezTo>
                    <a:pt x="1953" y="2022"/>
                    <a:pt x="2048" y="1927"/>
                    <a:pt x="2048" y="1796"/>
                  </a:cubicBezTo>
                  <a:cubicBezTo>
                    <a:pt x="2048" y="1677"/>
                    <a:pt x="1953" y="1570"/>
                    <a:pt x="1822" y="1570"/>
                  </a:cubicBezTo>
                  <a:lnTo>
                    <a:pt x="441" y="1570"/>
                  </a:lnTo>
                  <a:lnTo>
                    <a:pt x="441" y="189"/>
                  </a:lnTo>
                  <a:cubicBezTo>
                    <a:pt x="423" y="64"/>
                    <a:pt x="322" y="1"/>
                    <a:pt x="221"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9"/>
            <p:cNvSpPr/>
            <p:nvPr/>
          </p:nvSpPr>
          <p:spPr>
            <a:xfrm>
              <a:off x="5168274" y="3886987"/>
              <a:ext cx="117060" cy="112448"/>
            </a:xfrm>
            <a:custGeom>
              <a:avLst/>
              <a:gdLst/>
              <a:ahLst/>
              <a:cxnLst/>
              <a:rect l="l" t="t" r="r" b="b"/>
              <a:pathLst>
                <a:path w="2102" h="2019" extrusionOk="0">
                  <a:moveTo>
                    <a:pt x="1857" y="1"/>
                  </a:moveTo>
                  <a:cubicBezTo>
                    <a:pt x="1735" y="1"/>
                    <a:pt x="1613" y="66"/>
                    <a:pt x="1631" y="197"/>
                  </a:cubicBezTo>
                  <a:lnTo>
                    <a:pt x="1631" y="1578"/>
                  </a:lnTo>
                  <a:lnTo>
                    <a:pt x="262" y="1578"/>
                  </a:lnTo>
                  <a:cubicBezTo>
                    <a:pt x="0" y="1614"/>
                    <a:pt x="0" y="1983"/>
                    <a:pt x="262" y="2019"/>
                  </a:cubicBezTo>
                  <a:lnTo>
                    <a:pt x="1857" y="2019"/>
                  </a:lnTo>
                  <a:cubicBezTo>
                    <a:pt x="1988" y="2019"/>
                    <a:pt x="2084" y="1924"/>
                    <a:pt x="2084" y="1793"/>
                  </a:cubicBezTo>
                  <a:lnTo>
                    <a:pt x="2084" y="197"/>
                  </a:lnTo>
                  <a:cubicBezTo>
                    <a:pt x="2101" y="66"/>
                    <a:pt x="1979" y="1"/>
                    <a:pt x="1857" y="1"/>
                  </a:cubicBezTo>
                  <a:close/>
                </a:path>
              </a:pathLst>
            </a:custGeom>
            <a:solidFill>
              <a:srgbClr val="EDC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9"/>
            <p:cNvSpPr/>
            <p:nvPr/>
          </p:nvSpPr>
          <p:spPr>
            <a:xfrm>
              <a:off x="5199294" y="3998374"/>
              <a:ext cx="307297" cy="285270"/>
            </a:xfrm>
            <a:custGeom>
              <a:avLst/>
              <a:gdLst/>
              <a:ahLst/>
              <a:cxnLst/>
              <a:rect l="l" t="t" r="r" b="b"/>
              <a:pathLst>
                <a:path w="5518" h="5122" extrusionOk="0">
                  <a:moveTo>
                    <a:pt x="4826" y="1"/>
                  </a:moveTo>
                  <a:cubicBezTo>
                    <a:pt x="4714" y="1"/>
                    <a:pt x="4596" y="45"/>
                    <a:pt x="4491" y="150"/>
                  </a:cubicBezTo>
                  <a:lnTo>
                    <a:pt x="348" y="4293"/>
                  </a:lnTo>
                  <a:cubicBezTo>
                    <a:pt x="1" y="4640"/>
                    <a:pt x="320" y="5121"/>
                    <a:pt x="691" y="5121"/>
                  </a:cubicBezTo>
                  <a:cubicBezTo>
                    <a:pt x="804" y="5121"/>
                    <a:pt x="921" y="5077"/>
                    <a:pt x="1027" y="4972"/>
                  </a:cubicBezTo>
                  <a:lnTo>
                    <a:pt x="5170" y="840"/>
                  </a:lnTo>
                  <a:lnTo>
                    <a:pt x="5170" y="828"/>
                  </a:lnTo>
                  <a:cubicBezTo>
                    <a:pt x="5517" y="481"/>
                    <a:pt x="5198" y="1"/>
                    <a:pt x="4826" y="1"/>
                  </a:cubicBezTo>
                  <a:close/>
                </a:path>
              </a:pathLst>
            </a:custGeom>
            <a:solidFill>
              <a:srgbClr val="8CC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9"/>
            <p:cNvSpPr/>
            <p:nvPr/>
          </p:nvSpPr>
          <p:spPr>
            <a:xfrm>
              <a:off x="5154128" y="4155096"/>
              <a:ext cx="203491" cy="166584"/>
            </a:xfrm>
            <a:custGeom>
              <a:avLst/>
              <a:gdLst/>
              <a:ahLst/>
              <a:cxnLst/>
              <a:rect l="l" t="t" r="r" b="b"/>
              <a:pathLst>
                <a:path w="3654" h="2991" extrusionOk="0">
                  <a:moveTo>
                    <a:pt x="2533" y="0"/>
                  </a:moveTo>
                  <a:cubicBezTo>
                    <a:pt x="2353" y="0"/>
                    <a:pt x="2164" y="68"/>
                    <a:pt x="1992" y="229"/>
                  </a:cubicBezTo>
                  <a:lnTo>
                    <a:pt x="611" y="1610"/>
                  </a:lnTo>
                  <a:cubicBezTo>
                    <a:pt x="1" y="2175"/>
                    <a:pt x="541" y="2991"/>
                    <a:pt x="1164" y="2991"/>
                  </a:cubicBezTo>
                  <a:cubicBezTo>
                    <a:pt x="1355" y="2991"/>
                    <a:pt x="1554" y="2914"/>
                    <a:pt x="1730" y="2729"/>
                  </a:cubicBezTo>
                  <a:lnTo>
                    <a:pt x="3112" y="1348"/>
                  </a:lnTo>
                  <a:cubicBezTo>
                    <a:pt x="3653" y="770"/>
                    <a:pt x="3140" y="0"/>
                    <a:pt x="2533"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9"/>
            <p:cNvSpPr/>
            <p:nvPr/>
          </p:nvSpPr>
          <p:spPr>
            <a:xfrm>
              <a:off x="5192054" y="4155096"/>
              <a:ext cx="165566" cy="128488"/>
            </a:xfrm>
            <a:custGeom>
              <a:avLst/>
              <a:gdLst/>
              <a:ahLst/>
              <a:cxnLst/>
              <a:rect l="l" t="t" r="r" b="b"/>
              <a:pathLst>
                <a:path w="2973" h="2307" extrusionOk="0">
                  <a:moveTo>
                    <a:pt x="1852" y="0"/>
                  </a:moveTo>
                  <a:cubicBezTo>
                    <a:pt x="1672" y="0"/>
                    <a:pt x="1483" y="68"/>
                    <a:pt x="1311" y="229"/>
                  </a:cubicBezTo>
                  <a:lnTo>
                    <a:pt x="609" y="920"/>
                  </a:lnTo>
                  <a:cubicBezTo>
                    <a:pt x="0" y="1492"/>
                    <a:pt x="535" y="2307"/>
                    <a:pt x="1156" y="2307"/>
                  </a:cubicBezTo>
                  <a:cubicBezTo>
                    <a:pt x="1349" y="2307"/>
                    <a:pt x="1550" y="2228"/>
                    <a:pt x="1728" y="2039"/>
                  </a:cubicBezTo>
                  <a:lnTo>
                    <a:pt x="2431" y="1348"/>
                  </a:lnTo>
                  <a:cubicBezTo>
                    <a:pt x="2972" y="770"/>
                    <a:pt x="2459" y="0"/>
                    <a:pt x="1852"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9"/>
            <p:cNvSpPr/>
            <p:nvPr/>
          </p:nvSpPr>
          <p:spPr>
            <a:xfrm>
              <a:off x="5349273" y="4009235"/>
              <a:ext cx="137944" cy="134949"/>
            </a:xfrm>
            <a:custGeom>
              <a:avLst/>
              <a:gdLst/>
              <a:ahLst/>
              <a:cxnLst/>
              <a:rect l="l" t="t" r="r" b="b"/>
              <a:pathLst>
                <a:path w="2477" h="2423" extrusionOk="0">
                  <a:moveTo>
                    <a:pt x="1278" y="1"/>
                  </a:moveTo>
                  <a:cubicBezTo>
                    <a:pt x="1105" y="1"/>
                    <a:pt x="960" y="215"/>
                    <a:pt x="1108" y="371"/>
                  </a:cubicBezTo>
                  <a:lnTo>
                    <a:pt x="2072" y="1336"/>
                  </a:lnTo>
                  <a:cubicBezTo>
                    <a:pt x="2114" y="1378"/>
                    <a:pt x="2170" y="1398"/>
                    <a:pt x="2227" y="1398"/>
                  </a:cubicBezTo>
                  <a:cubicBezTo>
                    <a:pt x="2283" y="1398"/>
                    <a:pt x="2340" y="1378"/>
                    <a:pt x="2382" y="1336"/>
                  </a:cubicBezTo>
                  <a:cubicBezTo>
                    <a:pt x="2477" y="1241"/>
                    <a:pt x="2477" y="1098"/>
                    <a:pt x="2382" y="1014"/>
                  </a:cubicBezTo>
                  <a:lnTo>
                    <a:pt x="1429" y="62"/>
                  </a:lnTo>
                  <a:cubicBezTo>
                    <a:pt x="1381" y="19"/>
                    <a:pt x="1328" y="1"/>
                    <a:pt x="1278" y="1"/>
                  </a:cubicBezTo>
                  <a:close/>
                  <a:moveTo>
                    <a:pt x="751" y="481"/>
                  </a:moveTo>
                  <a:cubicBezTo>
                    <a:pt x="571" y="481"/>
                    <a:pt x="415" y="720"/>
                    <a:pt x="596" y="883"/>
                  </a:cubicBezTo>
                  <a:lnTo>
                    <a:pt x="1560" y="1848"/>
                  </a:lnTo>
                  <a:cubicBezTo>
                    <a:pt x="1609" y="1905"/>
                    <a:pt x="1666" y="1928"/>
                    <a:pt x="1722" y="1928"/>
                  </a:cubicBezTo>
                  <a:cubicBezTo>
                    <a:pt x="1899" y="1928"/>
                    <a:pt x="2063" y="1689"/>
                    <a:pt x="1882" y="1526"/>
                  </a:cubicBezTo>
                  <a:lnTo>
                    <a:pt x="917" y="562"/>
                  </a:lnTo>
                  <a:cubicBezTo>
                    <a:pt x="866" y="505"/>
                    <a:pt x="807" y="481"/>
                    <a:pt x="751" y="481"/>
                  </a:cubicBezTo>
                  <a:close/>
                  <a:moveTo>
                    <a:pt x="249" y="1011"/>
                  </a:moveTo>
                  <a:cubicBezTo>
                    <a:pt x="191" y="1011"/>
                    <a:pt x="131" y="1032"/>
                    <a:pt x="84" y="1074"/>
                  </a:cubicBezTo>
                  <a:cubicBezTo>
                    <a:pt x="0" y="1169"/>
                    <a:pt x="0" y="1312"/>
                    <a:pt x="84" y="1395"/>
                  </a:cubicBezTo>
                  <a:lnTo>
                    <a:pt x="1048" y="2360"/>
                  </a:lnTo>
                  <a:cubicBezTo>
                    <a:pt x="1090" y="2402"/>
                    <a:pt x="1146" y="2422"/>
                    <a:pt x="1204" y="2422"/>
                  </a:cubicBezTo>
                  <a:cubicBezTo>
                    <a:pt x="1263" y="2422"/>
                    <a:pt x="1322" y="2402"/>
                    <a:pt x="1370" y="2360"/>
                  </a:cubicBezTo>
                  <a:cubicBezTo>
                    <a:pt x="1453" y="2265"/>
                    <a:pt x="1453" y="2122"/>
                    <a:pt x="1370" y="2038"/>
                  </a:cubicBezTo>
                  <a:lnTo>
                    <a:pt x="405" y="1074"/>
                  </a:lnTo>
                  <a:cubicBezTo>
                    <a:pt x="364" y="1032"/>
                    <a:pt x="307" y="1011"/>
                    <a:pt x="249" y="101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9"/>
            <p:cNvSpPr/>
            <p:nvPr/>
          </p:nvSpPr>
          <p:spPr>
            <a:xfrm>
              <a:off x="5345932" y="3977044"/>
              <a:ext cx="173140" cy="170427"/>
            </a:xfrm>
            <a:custGeom>
              <a:avLst/>
              <a:gdLst/>
              <a:ahLst/>
              <a:cxnLst/>
              <a:rect l="l" t="t" r="r" b="b"/>
              <a:pathLst>
                <a:path w="3109" h="3060" extrusionOk="0">
                  <a:moveTo>
                    <a:pt x="1282" y="0"/>
                  </a:moveTo>
                  <a:cubicBezTo>
                    <a:pt x="1108" y="0"/>
                    <a:pt x="960" y="211"/>
                    <a:pt x="1108" y="378"/>
                  </a:cubicBezTo>
                  <a:lnTo>
                    <a:pt x="2704" y="1973"/>
                  </a:lnTo>
                  <a:cubicBezTo>
                    <a:pt x="2745" y="2015"/>
                    <a:pt x="2802" y="2036"/>
                    <a:pt x="2860" y="2036"/>
                  </a:cubicBezTo>
                  <a:cubicBezTo>
                    <a:pt x="2918" y="2036"/>
                    <a:pt x="2977" y="2015"/>
                    <a:pt x="3025" y="1973"/>
                  </a:cubicBezTo>
                  <a:cubicBezTo>
                    <a:pt x="3108" y="1890"/>
                    <a:pt x="3108" y="1747"/>
                    <a:pt x="3025" y="1652"/>
                  </a:cubicBezTo>
                  <a:lnTo>
                    <a:pt x="1430" y="57"/>
                  </a:lnTo>
                  <a:cubicBezTo>
                    <a:pt x="1382" y="17"/>
                    <a:pt x="1331" y="0"/>
                    <a:pt x="1282" y="0"/>
                  </a:cubicBezTo>
                  <a:close/>
                  <a:moveTo>
                    <a:pt x="770" y="512"/>
                  </a:moveTo>
                  <a:cubicBezTo>
                    <a:pt x="596" y="512"/>
                    <a:pt x="448" y="723"/>
                    <a:pt x="596" y="890"/>
                  </a:cubicBezTo>
                  <a:lnTo>
                    <a:pt x="2204" y="2485"/>
                  </a:lnTo>
                  <a:cubicBezTo>
                    <a:pt x="2249" y="2528"/>
                    <a:pt x="2299" y="2546"/>
                    <a:pt x="2348" y="2546"/>
                  </a:cubicBezTo>
                  <a:cubicBezTo>
                    <a:pt x="2515" y="2546"/>
                    <a:pt x="2661" y="2330"/>
                    <a:pt x="2513" y="2164"/>
                  </a:cubicBezTo>
                  <a:lnTo>
                    <a:pt x="918" y="569"/>
                  </a:lnTo>
                  <a:cubicBezTo>
                    <a:pt x="870" y="529"/>
                    <a:pt x="819" y="512"/>
                    <a:pt x="770" y="512"/>
                  </a:cubicBezTo>
                  <a:close/>
                  <a:moveTo>
                    <a:pt x="241" y="1018"/>
                  </a:moveTo>
                  <a:cubicBezTo>
                    <a:pt x="182" y="1018"/>
                    <a:pt x="126" y="1039"/>
                    <a:pt x="84" y="1080"/>
                  </a:cubicBezTo>
                  <a:cubicBezTo>
                    <a:pt x="1" y="1176"/>
                    <a:pt x="1" y="1307"/>
                    <a:pt x="84" y="1402"/>
                  </a:cubicBezTo>
                  <a:lnTo>
                    <a:pt x="1680" y="2997"/>
                  </a:lnTo>
                  <a:cubicBezTo>
                    <a:pt x="1721" y="3039"/>
                    <a:pt x="1778" y="3060"/>
                    <a:pt x="1836" y="3060"/>
                  </a:cubicBezTo>
                  <a:cubicBezTo>
                    <a:pt x="1894" y="3060"/>
                    <a:pt x="1954" y="3039"/>
                    <a:pt x="2001" y="2997"/>
                  </a:cubicBezTo>
                  <a:cubicBezTo>
                    <a:pt x="2085" y="2914"/>
                    <a:pt x="2085" y="2759"/>
                    <a:pt x="2001" y="2676"/>
                  </a:cubicBezTo>
                  <a:lnTo>
                    <a:pt x="406" y="1080"/>
                  </a:lnTo>
                  <a:cubicBezTo>
                    <a:pt x="358" y="1039"/>
                    <a:pt x="299" y="1018"/>
                    <a:pt x="241" y="101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 name="Google Shape;1452;p59"/>
          <p:cNvGrpSpPr/>
          <p:nvPr/>
        </p:nvGrpSpPr>
        <p:grpSpPr>
          <a:xfrm>
            <a:off x="4819223" y="1323897"/>
            <a:ext cx="896341" cy="847812"/>
            <a:chOff x="4819223" y="1323897"/>
            <a:chExt cx="896341" cy="847812"/>
          </a:xfrm>
        </p:grpSpPr>
        <p:sp>
          <p:nvSpPr>
            <p:cNvPr id="1453" name="Google Shape;1453;p59"/>
            <p:cNvSpPr/>
            <p:nvPr/>
          </p:nvSpPr>
          <p:spPr>
            <a:xfrm>
              <a:off x="4819223" y="1323897"/>
              <a:ext cx="694346" cy="847812"/>
            </a:xfrm>
            <a:custGeom>
              <a:avLst/>
              <a:gdLst/>
              <a:ahLst/>
              <a:cxnLst/>
              <a:rect l="l" t="t" r="r" b="b"/>
              <a:pathLst>
                <a:path w="12074" h="14742" extrusionOk="0">
                  <a:moveTo>
                    <a:pt x="7433" y="0"/>
                  </a:moveTo>
                  <a:cubicBezTo>
                    <a:pt x="6282" y="0"/>
                    <a:pt x="5126" y="270"/>
                    <a:pt x="4060" y="821"/>
                  </a:cubicBezTo>
                  <a:cubicBezTo>
                    <a:pt x="1560" y="2107"/>
                    <a:pt x="0" y="4702"/>
                    <a:pt x="60" y="7524"/>
                  </a:cubicBezTo>
                  <a:cubicBezTo>
                    <a:pt x="120" y="10334"/>
                    <a:pt x="1774" y="12870"/>
                    <a:pt x="4334" y="14061"/>
                  </a:cubicBezTo>
                  <a:cubicBezTo>
                    <a:pt x="5322" y="14518"/>
                    <a:pt x="6380" y="14742"/>
                    <a:pt x="7432" y="14742"/>
                  </a:cubicBezTo>
                  <a:cubicBezTo>
                    <a:pt x="9093" y="14742"/>
                    <a:pt x="10739" y="14182"/>
                    <a:pt x="12073" y="13096"/>
                  </a:cubicBezTo>
                  <a:cubicBezTo>
                    <a:pt x="8537" y="10215"/>
                    <a:pt x="8430" y="4845"/>
                    <a:pt x="11859" y="1833"/>
                  </a:cubicBezTo>
                  <a:cubicBezTo>
                    <a:pt x="11978" y="1738"/>
                    <a:pt x="11966" y="1559"/>
                    <a:pt x="11847" y="1464"/>
                  </a:cubicBezTo>
                  <a:cubicBezTo>
                    <a:pt x="10545" y="497"/>
                    <a:pt x="8994" y="0"/>
                    <a:pt x="7433" y="0"/>
                  </a:cubicBezTo>
                  <a:close/>
                </a:path>
              </a:pathLst>
            </a:custGeom>
            <a:solidFill>
              <a:srgbClr val="334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9"/>
            <p:cNvSpPr/>
            <p:nvPr/>
          </p:nvSpPr>
          <p:spPr>
            <a:xfrm>
              <a:off x="4976687" y="1804517"/>
              <a:ext cx="473199" cy="244533"/>
            </a:xfrm>
            <a:custGeom>
              <a:avLst/>
              <a:gdLst/>
              <a:ahLst/>
              <a:cxnLst/>
              <a:rect l="l" t="t" r="r" b="b"/>
              <a:pathLst>
                <a:path w="2156" h="4252" extrusionOk="0">
                  <a:moveTo>
                    <a:pt x="299" y="1"/>
                  </a:moveTo>
                  <a:cubicBezTo>
                    <a:pt x="132" y="1"/>
                    <a:pt x="1" y="132"/>
                    <a:pt x="1" y="298"/>
                  </a:cubicBezTo>
                  <a:lnTo>
                    <a:pt x="1" y="3953"/>
                  </a:lnTo>
                  <a:cubicBezTo>
                    <a:pt x="1" y="4120"/>
                    <a:pt x="132" y="4251"/>
                    <a:pt x="299" y="4251"/>
                  </a:cubicBezTo>
                  <a:lnTo>
                    <a:pt x="1858" y="4251"/>
                  </a:lnTo>
                  <a:cubicBezTo>
                    <a:pt x="2013" y="4251"/>
                    <a:pt x="2156" y="4120"/>
                    <a:pt x="2156" y="3953"/>
                  </a:cubicBezTo>
                  <a:lnTo>
                    <a:pt x="2156" y="298"/>
                  </a:lnTo>
                  <a:cubicBezTo>
                    <a:pt x="2156" y="132"/>
                    <a:pt x="2013" y="1"/>
                    <a:pt x="1858"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9"/>
            <p:cNvSpPr/>
            <p:nvPr/>
          </p:nvSpPr>
          <p:spPr>
            <a:xfrm>
              <a:off x="4942468" y="1460774"/>
              <a:ext cx="193858" cy="484177"/>
            </a:xfrm>
            <a:custGeom>
              <a:avLst/>
              <a:gdLst/>
              <a:ahLst/>
              <a:cxnLst/>
              <a:rect l="l" t="t" r="r" b="b"/>
              <a:pathLst>
                <a:path w="3371" h="8419" extrusionOk="0">
                  <a:moveTo>
                    <a:pt x="596" y="1"/>
                  </a:moveTo>
                  <a:lnTo>
                    <a:pt x="1" y="8264"/>
                  </a:lnTo>
                  <a:cubicBezTo>
                    <a:pt x="1" y="8347"/>
                    <a:pt x="60" y="8418"/>
                    <a:pt x="155" y="8418"/>
                  </a:cubicBezTo>
                  <a:lnTo>
                    <a:pt x="3358" y="8418"/>
                  </a:lnTo>
                  <a:lnTo>
                    <a:pt x="3370" y="1"/>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9"/>
            <p:cNvSpPr/>
            <p:nvPr/>
          </p:nvSpPr>
          <p:spPr>
            <a:xfrm>
              <a:off x="5031494" y="1460774"/>
              <a:ext cx="673125" cy="484177"/>
            </a:xfrm>
            <a:custGeom>
              <a:avLst/>
              <a:gdLst/>
              <a:ahLst/>
              <a:cxnLst/>
              <a:rect l="l" t="t" r="r" b="b"/>
              <a:pathLst>
                <a:path w="11705" h="8419" extrusionOk="0">
                  <a:moveTo>
                    <a:pt x="608" y="1"/>
                  </a:moveTo>
                  <a:lnTo>
                    <a:pt x="0" y="8418"/>
                  </a:lnTo>
                  <a:lnTo>
                    <a:pt x="10264" y="8418"/>
                  </a:lnTo>
                  <a:cubicBezTo>
                    <a:pt x="11704" y="5668"/>
                    <a:pt x="11264" y="2287"/>
                    <a:pt x="9156"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9"/>
            <p:cNvSpPr/>
            <p:nvPr/>
          </p:nvSpPr>
          <p:spPr>
            <a:xfrm>
              <a:off x="5391682" y="1789449"/>
              <a:ext cx="156133" cy="69242"/>
            </a:xfrm>
            <a:custGeom>
              <a:avLst/>
              <a:gdLst/>
              <a:ahLst/>
              <a:cxnLst/>
              <a:rect l="l" t="t" r="r" b="b"/>
              <a:pathLst>
                <a:path w="2715" h="1204" extrusionOk="0">
                  <a:moveTo>
                    <a:pt x="155" y="1"/>
                  </a:moveTo>
                  <a:cubicBezTo>
                    <a:pt x="72" y="1"/>
                    <a:pt x="0" y="72"/>
                    <a:pt x="0" y="155"/>
                  </a:cubicBezTo>
                  <a:lnTo>
                    <a:pt x="0" y="1060"/>
                  </a:lnTo>
                  <a:cubicBezTo>
                    <a:pt x="0" y="1132"/>
                    <a:pt x="72" y="1203"/>
                    <a:pt x="155" y="1203"/>
                  </a:cubicBezTo>
                  <a:lnTo>
                    <a:pt x="2560" y="1203"/>
                  </a:lnTo>
                  <a:cubicBezTo>
                    <a:pt x="2643" y="1203"/>
                    <a:pt x="2715" y="1132"/>
                    <a:pt x="2715" y="1060"/>
                  </a:cubicBezTo>
                  <a:lnTo>
                    <a:pt x="2715" y="155"/>
                  </a:lnTo>
                  <a:cubicBezTo>
                    <a:pt x="2715" y="72"/>
                    <a:pt x="2643" y="1"/>
                    <a:pt x="2560" y="1"/>
                  </a:cubicBezTo>
                  <a:close/>
                </a:path>
              </a:pathLst>
            </a:custGeom>
            <a:solidFill>
              <a:srgbClr val="199A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9"/>
            <p:cNvSpPr/>
            <p:nvPr/>
          </p:nvSpPr>
          <p:spPr>
            <a:xfrm>
              <a:off x="5010963" y="1582007"/>
              <a:ext cx="659381" cy="276681"/>
            </a:xfrm>
            <a:custGeom>
              <a:avLst/>
              <a:gdLst/>
              <a:ahLst/>
              <a:cxnLst/>
              <a:rect l="l" t="t" r="r" b="b"/>
              <a:pathLst>
                <a:path w="11466" h="4811" extrusionOk="0">
                  <a:moveTo>
                    <a:pt x="3465" y="0"/>
                  </a:moveTo>
                  <a:cubicBezTo>
                    <a:pt x="3382" y="0"/>
                    <a:pt x="3310" y="60"/>
                    <a:pt x="3310" y="143"/>
                  </a:cubicBezTo>
                  <a:lnTo>
                    <a:pt x="3310" y="1048"/>
                  </a:lnTo>
                  <a:cubicBezTo>
                    <a:pt x="3310" y="1131"/>
                    <a:pt x="3382" y="1203"/>
                    <a:pt x="3465" y="1203"/>
                  </a:cubicBezTo>
                  <a:lnTo>
                    <a:pt x="5870" y="1203"/>
                  </a:lnTo>
                  <a:cubicBezTo>
                    <a:pt x="5953" y="1203"/>
                    <a:pt x="6025" y="1131"/>
                    <a:pt x="6025" y="1048"/>
                  </a:cubicBezTo>
                  <a:lnTo>
                    <a:pt x="6025" y="143"/>
                  </a:lnTo>
                  <a:cubicBezTo>
                    <a:pt x="6025" y="60"/>
                    <a:pt x="5953" y="0"/>
                    <a:pt x="5870" y="0"/>
                  </a:cubicBezTo>
                  <a:close/>
                  <a:moveTo>
                    <a:pt x="6787" y="0"/>
                  </a:moveTo>
                  <a:cubicBezTo>
                    <a:pt x="6703" y="0"/>
                    <a:pt x="6632" y="60"/>
                    <a:pt x="6632" y="143"/>
                  </a:cubicBezTo>
                  <a:lnTo>
                    <a:pt x="6632" y="1048"/>
                  </a:lnTo>
                  <a:cubicBezTo>
                    <a:pt x="6632" y="1131"/>
                    <a:pt x="6703" y="1203"/>
                    <a:pt x="6787" y="1203"/>
                  </a:cubicBezTo>
                  <a:lnTo>
                    <a:pt x="9192" y="1203"/>
                  </a:lnTo>
                  <a:cubicBezTo>
                    <a:pt x="9275" y="1203"/>
                    <a:pt x="9335" y="1131"/>
                    <a:pt x="9335" y="1048"/>
                  </a:cubicBezTo>
                  <a:lnTo>
                    <a:pt x="9335" y="143"/>
                  </a:lnTo>
                  <a:cubicBezTo>
                    <a:pt x="9335" y="60"/>
                    <a:pt x="9275" y="0"/>
                    <a:pt x="9192" y="0"/>
                  </a:cubicBezTo>
                  <a:close/>
                  <a:moveTo>
                    <a:pt x="10085" y="0"/>
                  </a:moveTo>
                  <a:cubicBezTo>
                    <a:pt x="10001" y="0"/>
                    <a:pt x="9930" y="60"/>
                    <a:pt x="9930" y="143"/>
                  </a:cubicBezTo>
                  <a:lnTo>
                    <a:pt x="9930" y="1048"/>
                  </a:lnTo>
                  <a:cubicBezTo>
                    <a:pt x="9930" y="1131"/>
                    <a:pt x="10001" y="1203"/>
                    <a:pt x="10085" y="1203"/>
                  </a:cubicBezTo>
                  <a:lnTo>
                    <a:pt x="11275" y="1203"/>
                  </a:lnTo>
                  <a:cubicBezTo>
                    <a:pt x="11180" y="786"/>
                    <a:pt x="11049" y="381"/>
                    <a:pt x="10883" y="0"/>
                  </a:cubicBezTo>
                  <a:close/>
                  <a:moveTo>
                    <a:pt x="155" y="1810"/>
                  </a:moveTo>
                  <a:cubicBezTo>
                    <a:pt x="72" y="1810"/>
                    <a:pt x="0" y="1869"/>
                    <a:pt x="0" y="1953"/>
                  </a:cubicBezTo>
                  <a:lnTo>
                    <a:pt x="0" y="2858"/>
                  </a:lnTo>
                  <a:cubicBezTo>
                    <a:pt x="0" y="2941"/>
                    <a:pt x="72" y="3000"/>
                    <a:pt x="155" y="3000"/>
                  </a:cubicBezTo>
                  <a:lnTo>
                    <a:pt x="2560" y="3000"/>
                  </a:lnTo>
                  <a:cubicBezTo>
                    <a:pt x="2643" y="3000"/>
                    <a:pt x="2715" y="2941"/>
                    <a:pt x="2715" y="2858"/>
                  </a:cubicBezTo>
                  <a:lnTo>
                    <a:pt x="2715" y="1953"/>
                  </a:lnTo>
                  <a:cubicBezTo>
                    <a:pt x="2715" y="1869"/>
                    <a:pt x="2643" y="1810"/>
                    <a:pt x="2560" y="1810"/>
                  </a:cubicBezTo>
                  <a:close/>
                  <a:moveTo>
                    <a:pt x="3465" y="1798"/>
                  </a:moveTo>
                  <a:cubicBezTo>
                    <a:pt x="3382" y="1798"/>
                    <a:pt x="3310" y="1869"/>
                    <a:pt x="3310" y="1953"/>
                  </a:cubicBezTo>
                  <a:lnTo>
                    <a:pt x="3310" y="2858"/>
                  </a:lnTo>
                  <a:cubicBezTo>
                    <a:pt x="3310" y="2941"/>
                    <a:pt x="3382" y="3000"/>
                    <a:pt x="3465" y="3000"/>
                  </a:cubicBezTo>
                  <a:lnTo>
                    <a:pt x="5870" y="3000"/>
                  </a:lnTo>
                  <a:cubicBezTo>
                    <a:pt x="5953" y="3000"/>
                    <a:pt x="6025" y="2941"/>
                    <a:pt x="6025" y="2858"/>
                  </a:cubicBezTo>
                  <a:lnTo>
                    <a:pt x="6025" y="1953"/>
                  </a:lnTo>
                  <a:cubicBezTo>
                    <a:pt x="6025" y="1869"/>
                    <a:pt x="5953" y="1798"/>
                    <a:pt x="5870" y="1798"/>
                  </a:cubicBezTo>
                  <a:close/>
                  <a:moveTo>
                    <a:pt x="10085" y="1798"/>
                  </a:moveTo>
                  <a:cubicBezTo>
                    <a:pt x="10001" y="1798"/>
                    <a:pt x="9930" y="1869"/>
                    <a:pt x="9930" y="1953"/>
                  </a:cubicBezTo>
                  <a:lnTo>
                    <a:pt x="9930" y="2858"/>
                  </a:lnTo>
                  <a:cubicBezTo>
                    <a:pt x="9930" y="2941"/>
                    <a:pt x="10001" y="3000"/>
                    <a:pt x="10085" y="3000"/>
                  </a:cubicBezTo>
                  <a:lnTo>
                    <a:pt x="11466" y="3000"/>
                  </a:lnTo>
                  <a:lnTo>
                    <a:pt x="11466" y="2881"/>
                  </a:lnTo>
                  <a:cubicBezTo>
                    <a:pt x="11466" y="2524"/>
                    <a:pt x="11442" y="2155"/>
                    <a:pt x="11383" y="1798"/>
                  </a:cubicBezTo>
                  <a:close/>
                  <a:moveTo>
                    <a:pt x="155" y="3608"/>
                  </a:moveTo>
                  <a:cubicBezTo>
                    <a:pt x="72" y="3608"/>
                    <a:pt x="0" y="3679"/>
                    <a:pt x="0" y="3762"/>
                  </a:cubicBezTo>
                  <a:lnTo>
                    <a:pt x="0" y="4667"/>
                  </a:lnTo>
                  <a:cubicBezTo>
                    <a:pt x="0" y="4739"/>
                    <a:pt x="72" y="4810"/>
                    <a:pt x="155" y="4810"/>
                  </a:cubicBezTo>
                  <a:lnTo>
                    <a:pt x="2560" y="4810"/>
                  </a:lnTo>
                  <a:cubicBezTo>
                    <a:pt x="2643" y="4810"/>
                    <a:pt x="2715" y="4739"/>
                    <a:pt x="2715" y="4667"/>
                  </a:cubicBezTo>
                  <a:lnTo>
                    <a:pt x="2715" y="4655"/>
                  </a:lnTo>
                  <a:lnTo>
                    <a:pt x="2715" y="3762"/>
                  </a:lnTo>
                  <a:cubicBezTo>
                    <a:pt x="2715" y="3679"/>
                    <a:pt x="2643" y="3608"/>
                    <a:pt x="2560" y="3608"/>
                  </a:cubicBezTo>
                  <a:close/>
                  <a:moveTo>
                    <a:pt x="3465" y="3608"/>
                  </a:moveTo>
                  <a:cubicBezTo>
                    <a:pt x="3382" y="3608"/>
                    <a:pt x="3310" y="3679"/>
                    <a:pt x="3310" y="3762"/>
                  </a:cubicBezTo>
                  <a:lnTo>
                    <a:pt x="3310" y="4667"/>
                  </a:lnTo>
                  <a:cubicBezTo>
                    <a:pt x="3310" y="4739"/>
                    <a:pt x="3382" y="4810"/>
                    <a:pt x="3465" y="4810"/>
                  </a:cubicBezTo>
                  <a:lnTo>
                    <a:pt x="5870" y="4810"/>
                  </a:lnTo>
                  <a:cubicBezTo>
                    <a:pt x="5953" y="4810"/>
                    <a:pt x="6025" y="4739"/>
                    <a:pt x="6025" y="4667"/>
                  </a:cubicBezTo>
                  <a:lnTo>
                    <a:pt x="6025" y="4655"/>
                  </a:lnTo>
                  <a:lnTo>
                    <a:pt x="6025" y="3762"/>
                  </a:lnTo>
                  <a:cubicBezTo>
                    <a:pt x="6025" y="3679"/>
                    <a:pt x="5953" y="3608"/>
                    <a:pt x="5870" y="3608"/>
                  </a:cubicBezTo>
                  <a:close/>
                  <a:moveTo>
                    <a:pt x="10085" y="3608"/>
                  </a:moveTo>
                  <a:cubicBezTo>
                    <a:pt x="10001" y="3608"/>
                    <a:pt x="9930" y="3667"/>
                    <a:pt x="9930" y="3751"/>
                  </a:cubicBezTo>
                  <a:lnTo>
                    <a:pt x="9930" y="4667"/>
                  </a:lnTo>
                  <a:cubicBezTo>
                    <a:pt x="9930" y="4739"/>
                    <a:pt x="10001" y="4810"/>
                    <a:pt x="10085" y="4810"/>
                  </a:cubicBezTo>
                  <a:lnTo>
                    <a:pt x="11216" y="4810"/>
                  </a:lnTo>
                  <a:cubicBezTo>
                    <a:pt x="11323" y="4417"/>
                    <a:pt x="11394" y="4012"/>
                    <a:pt x="11430" y="3608"/>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9"/>
            <p:cNvSpPr/>
            <p:nvPr/>
          </p:nvSpPr>
          <p:spPr>
            <a:xfrm>
              <a:off x="5010963" y="1582007"/>
              <a:ext cx="536833" cy="172588"/>
            </a:xfrm>
            <a:custGeom>
              <a:avLst/>
              <a:gdLst/>
              <a:ahLst/>
              <a:cxnLst/>
              <a:rect l="l" t="t" r="r" b="b"/>
              <a:pathLst>
                <a:path w="9335" h="3001" extrusionOk="0">
                  <a:moveTo>
                    <a:pt x="155" y="0"/>
                  </a:moveTo>
                  <a:cubicBezTo>
                    <a:pt x="72" y="0"/>
                    <a:pt x="0" y="60"/>
                    <a:pt x="0" y="143"/>
                  </a:cubicBezTo>
                  <a:lnTo>
                    <a:pt x="0" y="1048"/>
                  </a:lnTo>
                  <a:cubicBezTo>
                    <a:pt x="0" y="1131"/>
                    <a:pt x="72" y="1203"/>
                    <a:pt x="155" y="1203"/>
                  </a:cubicBezTo>
                  <a:lnTo>
                    <a:pt x="2560" y="1203"/>
                  </a:lnTo>
                  <a:cubicBezTo>
                    <a:pt x="2643" y="1203"/>
                    <a:pt x="2715" y="1131"/>
                    <a:pt x="2715" y="1048"/>
                  </a:cubicBezTo>
                  <a:lnTo>
                    <a:pt x="2715" y="143"/>
                  </a:lnTo>
                  <a:cubicBezTo>
                    <a:pt x="2715" y="60"/>
                    <a:pt x="2643" y="0"/>
                    <a:pt x="2560" y="0"/>
                  </a:cubicBezTo>
                  <a:close/>
                  <a:moveTo>
                    <a:pt x="6775" y="1798"/>
                  </a:moveTo>
                  <a:cubicBezTo>
                    <a:pt x="6692" y="1798"/>
                    <a:pt x="6620" y="1857"/>
                    <a:pt x="6620" y="1941"/>
                  </a:cubicBezTo>
                  <a:lnTo>
                    <a:pt x="6620" y="2846"/>
                  </a:lnTo>
                  <a:cubicBezTo>
                    <a:pt x="6620" y="2929"/>
                    <a:pt x="6692" y="3000"/>
                    <a:pt x="6775" y="3000"/>
                  </a:cubicBezTo>
                  <a:lnTo>
                    <a:pt x="9180" y="3000"/>
                  </a:lnTo>
                  <a:cubicBezTo>
                    <a:pt x="9263" y="3000"/>
                    <a:pt x="9335" y="2929"/>
                    <a:pt x="9335" y="2846"/>
                  </a:cubicBezTo>
                  <a:lnTo>
                    <a:pt x="9335" y="1941"/>
                  </a:lnTo>
                  <a:cubicBezTo>
                    <a:pt x="9335" y="1857"/>
                    <a:pt x="9263" y="1798"/>
                    <a:pt x="9180" y="17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9"/>
            <p:cNvSpPr/>
            <p:nvPr/>
          </p:nvSpPr>
          <p:spPr>
            <a:xfrm>
              <a:off x="5080781" y="1633997"/>
              <a:ext cx="241762" cy="241772"/>
            </a:xfrm>
            <a:custGeom>
              <a:avLst/>
              <a:gdLst/>
              <a:ahLst/>
              <a:cxnLst/>
              <a:rect l="l" t="t" r="r" b="b"/>
              <a:pathLst>
                <a:path w="4204" h="4204" extrusionOk="0">
                  <a:moveTo>
                    <a:pt x="441" y="1"/>
                  </a:moveTo>
                  <a:cubicBezTo>
                    <a:pt x="203" y="1"/>
                    <a:pt x="1" y="203"/>
                    <a:pt x="1" y="441"/>
                  </a:cubicBezTo>
                  <a:lnTo>
                    <a:pt x="1" y="3763"/>
                  </a:lnTo>
                  <a:cubicBezTo>
                    <a:pt x="1" y="4001"/>
                    <a:pt x="203" y="4204"/>
                    <a:pt x="441" y="4204"/>
                  </a:cubicBezTo>
                  <a:lnTo>
                    <a:pt x="3751" y="4204"/>
                  </a:lnTo>
                  <a:cubicBezTo>
                    <a:pt x="4001" y="4204"/>
                    <a:pt x="4204" y="4001"/>
                    <a:pt x="4204" y="3763"/>
                  </a:cubicBezTo>
                  <a:lnTo>
                    <a:pt x="4204" y="441"/>
                  </a:lnTo>
                  <a:cubicBezTo>
                    <a:pt x="4204" y="203"/>
                    <a:pt x="4001" y="1"/>
                    <a:pt x="3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9"/>
            <p:cNvSpPr/>
            <p:nvPr/>
          </p:nvSpPr>
          <p:spPr>
            <a:xfrm>
              <a:off x="5080781" y="1633997"/>
              <a:ext cx="60325" cy="241772"/>
            </a:xfrm>
            <a:custGeom>
              <a:avLst/>
              <a:gdLst/>
              <a:ahLst/>
              <a:cxnLst/>
              <a:rect l="l" t="t" r="r" b="b"/>
              <a:pathLst>
                <a:path w="1049" h="4204" extrusionOk="0">
                  <a:moveTo>
                    <a:pt x="453" y="1"/>
                  </a:moveTo>
                  <a:cubicBezTo>
                    <a:pt x="203" y="1"/>
                    <a:pt x="1" y="203"/>
                    <a:pt x="1" y="441"/>
                  </a:cubicBezTo>
                  <a:lnTo>
                    <a:pt x="1" y="3763"/>
                  </a:lnTo>
                  <a:cubicBezTo>
                    <a:pt x="1" y="4001"/>
                    <a:pt x="203" y="4204"/>
                    <a:pt x="453" y="4204"/>
                  </a:cubicBezTo>
                  <a:lnTo>
                    <a:pt x="1048" y="4204"/>
                  </a:lnTo>
                  <a:cubicBezTo>
                    <a:pt x="798" y="4204"/>
                    <a:pt x="596" y="4001"/>
                    <a:pt x="596" y="3763"/>
                  </a:cubicBezTo>
                  <a:lnTo>
                    <a:pt x="596" y="441"/>
                  </a:lnTo>
                  <a:cubicBezTo>
                    <a:pt x="596" y="203"/>
                    <a:pt x="798" y="1"/>
                    <a:pt x="1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9"/>
            <p:cNvSpPr/>
            <p:nvPr/>
          </p:nvSpPr>
          <p:spPr>
            <a:xfrm>
              <a:off x="4993825" y="1824358"/>
              <a:ext cx="155500" cy="68552"/>
            </a:xfrm>
            <a:custGeom>
              <a:avLst/>
              <a:gdLst/>
              <a:ahLst/>
              <a:cxnLst/>
              <a:rect l="l" t="t" r="r" b="b"/>
              <a:pathLst>
                <a:path w="2704" h="1192" extrusionOk="0">
                  <a:moveTo>
                    <a:pt x="155" y="1"/>
                  </a:moveTo>
                  <a:cubicBezTo>
                    <a:pt x="72" y="1"/>
                    <a:pt x="1" y="72"/>
                    <a:pt x="1" y="156"/>
                  </a:cubicBezTo>
                  <a:lnTo>
                    <a:pt x="1" y="1049"/>
                  </a:lnTo>
                  <a:cubicBezTo>
                    <a:pt x="1" y="1120"/>
                    <a:pt x="72" y="1191"/>
                    <a:pt x="155" y="1191"/>
                  </a:cubicBezTo>
                  <a:lnTo>
                    <a:pt x="2560" y="1191"/>
                  </a:lnTo>
                  <a:cubicBezTo>
                    <a:pt x="2644" y="1191"/>
                    <a:pt x="2703" y="1120"/>
                    <a:pt x="2703" y="1049"/>
                  </a:cubicBezTo>
                  <a:lnTo>
                    <a:pt x="2703" y="156"/>
                  </a:lnTo>
                  <a:cubicBezTo>
                    <a:pt x="2703" y="72"/>
                    <a:pt x="2644" y="1"/>
                    <a:pt x="25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9"/>
            <p:cNvSpPr/>
            <p:nvPr/>
          </p:nvSpPr>
          <p:spPr>
            <a:xfrm>
              <a:off x="5052025" y="1824358"/>
              <a:ext cx="97303" cy="68552"/>
            </a:xfrm>
            <a:custGeom>
              <a:avLst/>
              <a:gdLst/>
              <a:ahLst/>
              <a:cxnLst/>
              <a:rect l="l" t="t" r="r" b="b"/>
              <a:pathLst>
                <a:path w="1692" h="1192" extrusionOk="0">
                  <a:moveTo>
                    <a:pt x="143" y="1"/>
                  </a:moveTo>
                  <a:cubicBezTo>
                    <a:pt x="60" y="1"/>
                    <a:pt x="1" y="72"/>
                    <a:pt x="1" y="156"/>
                  </a:cubicBezTo>
                  <a:lnTo>
                    <a:pt x="1" y="1049"/>
                  </a:lnTo>
                  <a:cubicBezTo>
                    <a:pt x="1" y="1120"/>
                    <a:pt x="60" y="1191"/>
                    <a:pt x="143" y="1191"/>
                  </a:cubicBezTo>
                  <a:lnTo>
                    <a:pt x="1548" y="1191"/>
                  </a:lnTo>
                  <a:cubicBezTo>
                    <a:pt x="1632" y="1191"/>
                    <a:pt x="1691" y="1120"/>
                    <a:pt x="1691" y="1049"/>
                  </a:cubicBezTo>
                  <a:lnTo>
                    <a:pt x="1691" y="156"/>
                  </a:lnTo>
                  <a:cubicBezTo>
                    <a:pt x="1691" y="72"/>
                    <a:pt x="1632" y="1"/>
                    <a:pt x="15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9"/>
            <p:cNvSpPr/>
            <p:nvPr/>
          </p:nvSpPr>
          <p:spPr>
            <a:xfrm>
              <a:off x="5127939" y="1676785"/>
              <a:ext cx="156075" cy="146938"/>
            </a:xfrm>
            <a:custGeom>
              <a:avLst/>
              <a:gdLst/>
              <a:ahLst/>
              <a:cxnLst/>
              <a:rect l="l" t="t" r="r" b="b"/>
              <a:pathLst>
                <a:path w="2714" h="2555" extrusionOk="0">
                  <a:moveTo>
                    <a:pt x="2403" y="1"/>
                  </a:moveTo>
                  <a:cubicBezTo>
                    <a:pt x="2334" y="1"/>
                    <a:pt x="2264" y="34"/>
                    <a:pt x="2217" y="114"/>
                  </a:cubicBezTo>
                  <a:lnTo>
                    <a:pt x="1074" y="1936"/>
                  </a:lnTo>
                  <a:lnTo>
                    <a:pt x="478" y="1150"/>
                  </a:lnTo>
                  <a:cubicBezTo>
                    <a:pt x="429" y="1087"/>
                    <a:pt x="367" y="1061"/>
                    <a:pt x="306" y="1061"/>
                  </a:cubicBezTo>
                  <a:cubicBezTo>
                    <a:pt x="148" y="1061"/>
                    <a:pt x="1" y="1240"/>
                    <a:pt x="121" y="1412"/>
                  </a:cubicBezTo>
                  <a:lnTo>
                    <a:pt x="907" y="2472"/>
                  </a:lnTo>
                  <a:cubicBezTo>
                    <a:pt x="955" y="2531"/>
                    <a:pt x="1014" y="2555"/>
                    <a:pt x="1086" y="2555"/>
                  </a:cubicBezTo>
                  <a:lnTo>
                    <a:pt x="1098" y="2555"/>
                  </a:lnTo>
                  <a:cubicBezTo>
                    <a:pt x="1169" y="2555"/>
                    <a:pt x="1240" y="2519"/>
                    <a:pt x="1288" y="2460"/>
                  </a:cubicBezTo>
                  <a:lnTo>
                    <a:pt x="2598" y="352"/>
                  </a:lnTo>
                  <a:cubicBezTo>
                    <a:pt x="2713" y="171"/>
                    <a:pt x="2560" y="1"/>
                    <a:pt x="2403"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9"/>
            <p:cNvSpPr/>
            <p:nvPr/>
          </p:nvSpPr>
          <p:spPr>
            <a:xfrm>
              <a:off x="4959606" y="1408726"/>
              <a:ext cx="380067" cy="138369"/>
            </a:xfrm>
            <a:custGeom>
              <a:avLst/>
              <a:gdLst/>
              <a:ahLst/>
              <a:cxnLst/>
              <a:rect l="l" t="t" r="r" b="b"/>
              <a:pathLst>
                <a:path w="6609" h="2406" extrusionOk="0">
                  <a:moveTo>
                    <a:pt x="298" y="1"/>
                  </a:moveTo>
                  <a:cubicBezTo>
                    <a:pt x="131" y="1"/>
                    <a:pt x="0" y="132"/>
                    <a:pt x="0" y="298"/>
                  </a:cubicBezTo>
                  <a:lnTo>
                    <a:pt x="0" y="2108"/>
                  </a:lnTo>
                  <a:cubicBezTo>
                    <a:pt x="0" y="2275"/>
                    <a:pt x="131" y="2406"/>
                    <a:pt x="298" y="2406"/>
                  </a:cubicBezTo>
                  <a:lnTo>
                    <a:pt x="6311" y="2406"/>
                  </a:lnTo>
                  <a:cubicBezTo>
                    <a:pt x="6477" y="2406"/>
                    <a:pt x="6608" y="2275"/>
                    <a:pt x="6608" y="2108"/>
                  </a:cubicBezTo>
                  <a:lnTo>
                    <a:pt x="6608" y="298"/>
                  </a:lnTo>
                  <a:cubicBezTo>
                    <a:pt x="6608" y="132"/>
                    <a:pt x="6477" y="1"/>
                    <a:pt x="63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9"/>
            <p:cNvSpPr/>
            <p:nvPr/>
          </p:nvSpPr>
          <p:spPr>
            <a:xfrm>
              <a:off x="5058869" y="1408726"/>
              <a:ext cx="561503" cy="138369"/>
            </a:xfrm>
            <a:custGeom>
              <a:avLst/>
              <a:gdLst/>
              <a:ahLst/>
              <a:cxnLst/>
              <a:rect l="l" t="t" r="r" b="b"/>
              <a:pathLst>
                <a:path w="9764" h="2406" extrusionOk="0">
                  <a:moveTo>
                    <a:pt x="1" y="1"/>
                  </a:moveTo>
                  <a:lnTo>
                    <a:pt x="1" y="2406"/>
                  </a:lnTo>
                  <a:lnTo>
                    <a:pt x="9764" y="2406"/>
                  </a:lnTo>
                  <a:cubicBezTo>
                    <a:pt x="9252" y="1465"/>
                    <a:pt x="8537" y="644"/>
                    <a:pt x="7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9"/>
            <p:cNvSpPr/>
            <p:nvPr/>
          </p:nvSpPr>
          <p:spPr>
            <a:xfrm>
              <a:off x="5217713" y="1953125"/>
              <a:ext cx="234228" cy="106854"/>
            </a:xfrm>
            <a:custGeom>
              <a:avLst/>
              <a:gdLst/>
              <a:ahLst/>
              <a:cxnLst/>
              <a:rect l="l" t="t" r="r" b="b"/>
              <a:pathLst>
                <a:path w="4073" h="1858" extrusionOk="0">
                  <a:moveTo>
                    <a:pt x="3906" y="0"/>
                  </a:moveTo>
                  <a:lnTo>
                    <a:pt x="1" y="1369"/>
                  </a:lnTo>
                  <a:lnTo>
                    <a:pt x="168" y="1858"/>
                  </a:lnTo>
                  <a:lnTo>
                    <a:pt x="4073" y="488"/>
                  </a:lnTo>
                  <a:lnTo>
                    <a:pt x="3906" y="0"/>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9"/>
            <p:cNvSpPr/>
            <p:nvPr/>
          </p:nvSpPr>
          <p:spPr>
            <a:xfrm>
              <a:off x="5345674" y="1782433"/>
              <a:ext cx="363045" cy="307794"/>
            </a:xfrm>
            <a:custGeom>
              <a:avLst/>
              <a:gdLst/>
              <a:ahLst/>
              <a:cxnLst/>
              <a:rect l="l" t="t" r="r" b="b"/>
              <a:pathLst>
                <a:path w="6313" h="5352" extrusionOk="0">
                  <a:moveTo>
                    <a:pt x="3303" y="1"/>
                  </a:moveTo>
                  <a:cubicBezTo>
                    <a:pt x="2347" y="1"/>
                    <a:pt x="1387" y="498"/>
                    <a:pt x="895" y="1516"/>
                  </a:cubicBezTo>
                  <a:cubicBezTo>
                    <a:pt x="1" y="3367"/>
                    <a:pt x="1433" y="5351"/>
                    <a:pt x="3290" y="5351"/>
                  </a:cubicBezTo>
                  <a:cubicBezTo>
                    <a:pt x="3583" y="5351"/>
                    <a:pt x="3887" y="5302"/>
                    <a:pt x="4193" y="5195"/>
                  </a:cubicBezTo>
                  <a:cubicBezTo>
                    <a:pt x="5574" y="4707"/>
                    <a:pt x="6313" y="3183"/>
                    <a:pt x="5825" y="1790"/>
                  </a:cubicBezTo>
                  <a:cubicBezTo>
                    <a:pt x="5412" y="608"/>
                    <a:pt x="4359" y="1"/>
                    <a:pt x="3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9"/>
            <p:cNvSpPr/>
            <p:nvPr/>
          </p:nvSpPr>
          <p:spPr>
            <a:xfrm>
              <a:off x="5386161" y="1782605"/>
              <a:ext cx="329403" cy="287780"/>
            </a:xfrm>
            <a:custGeom>
              <a:avLst/>
              <a:gdLst/>
              <a:ahLst/>
              <a:cxnLst/>
              <a:rect l="l" t="t" r="r" b="b"/>
              <a:pathLst>
                <a:path w="5728" h="5004" extrusionOk="0">
                  <a:moveTo>
                    <a:pt x="2611" y="0"/>
                  </a:moveTo>
                  <a:cubicBezTo>
                    <a:pt x="1488" y="0"/>
                    <a:pt x="405" y="714"/>
                    <a:pt x="48" y="1917"/>
                  </a:cubicBezTo>
                  <a:cubicBezTo>
                    <a:pt x="1" y="2072"/>
                    <a:pt x="120" y="2239"/>
                    <a:pt x="287" y="2239"/>
                  </a:cubicBezTo>
                  <a:cubicBezTo>
                    <a:pt x="406" y="2239"/>
                    <a:pt x="513" y="2168"/>
                    <a:pt x="537" y="2048"/>
                  </a:cubicBezTo>
                  <a:cubicBezTo>
                    <a:pt x="829" y="1085"/>
                    <a:pt x="1703" y="514"/>
                    <a:pt x="2606" y="514"/>
                  </a:cubicBezTo>
                  <a:cubicBezTo>
                    <a:pt x="3064" y="514"/>
                    <a:pt x="3529" y="660"/>
                    <a:pt x="3930" y="977"/>
                  </a:cubicBezTo>
                  <a:cubicBezTo>
                    <a:pt x="5132" y="1906"/>
                    <a:pt x="5001" y="3751"/>
                    <a:pt x="3704" y="4525"/>
                  </a:cubicBezTo>
                  <a:cubicBezTo>
                    <a:pt x="3620" y="4573"/>
                    <a:pt x="3573" y="4656"/>
                    <a:pt x="3573" y="4751"/>
                  </a:cubicBezTo>
                  <a:cubicBezTo>
                    <a:pt x="3573" y="4894"/>
                    <a:pt x="3694" y="5004"/>
                    <a:pt x="3830" y="5004"/>
                  </a:cubicBezTo>
                  <a:cubicBezTo>
                    <a:pt x="3875" y="5004"/>
                    <a:pt x="3921" y="4992"/>
                    <a:pt x="3966" y="4965"/>
                  </a:cubicBezTo>
                  <a:cubicBezTo>
                    <a:pt x="5585" y="4013"/>
                    <a:pt x="5728" y="1727"/>
                    <a:pt x="4251" y="572"/>
                  </a:cubicBezTo>
                  <a:cubicBezTo>
                    <a:pt x="3753" y="181"/>
                    <a:pt x="3177" y="0"/>
                    <a:pt x="2611" y="0"/>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9"/>
            <p:cNvSpPr/>
            <p:nvPr/>
          </p:nvSpPr>
          <p:spPr>
            <a:xfrm>
              <a:off x="4943676" y="1975267"/>
              <a:ext cx="428776" cy="186332"/>
            </a:xfrm>
            <a:custGeom>
              <a:avLst/>
              <a:gdLst/>
              <a:ahLst/>
              <a:cxnLst/>
              <a:rect l="l" t="t" r="r" b="b"/>
              <a:pathLst>
                <a:path w="7456" h="3240" extrusionOk="0">
                  <a:moveTo>
                    <a:pt x="6552" y="0"/>
                  </a:moveTo>
                  <a:cubicBezTo>
                    <a:pt x="6477" y="0"/>
                    <a:pt x="6397" y="14"/>
                    <a:pt x="6314" y="44"/>
                  </a:cubicBezTo>
                  <a:lnTo>
                    <a:pt x="718" y="1996"/>
                  </a:lnTo>
                  <a:cubicBezTo>
                    <a:pt x="1" y="2243"/>
                    <a:pt x="265" y="3239"/>
                    <a:pt x="914" y="3239"/>
                  </a:cubicBezTo>
                  <a:cubicBezTo>
                    <a:pt x="987" y="3239"/>
                    <a:pt x="1065" y="3227"/>
                    <a:pt x="1146" y="3199"/>
                  </a:cubicBezTo>
                  <a:lnTo>
                    <a:pt x="6730" y="1246"/>
                  </a:lnTo>
                  <a:cubicBezTo>
                    <a:pt x="7455" y="991"/>
                    <a:pt x="7188" y="0"/>
                    <a:pt x="6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9"/>
            <p:cNvSpPr/>
            <p:nvPr/>
          </p:nvSpPr>
          <p:spPr>
            <a:xfrm>
              <a:off x="4956846" y="1975440"/>
              <a:ext cx="395824" cy="162753"/>
            </a:xfrm>
            <a:custGeom>
              <a:avLst/>
              <a:gdLst/>
              <a:ahLst/>
              <a:cxnLst/>
              <a:rect l="l" t="t" r="r" b="b"/>
              <a:pathLst>
                <a:path w="6883" h="2830" extrusionOk="0">
                  <a:moveTo>
                    <a:pt x="6306" y="1"/>
                  </a:moveTo>
                  <a:cubicBezTo>
                    <a:pt x="6233" y="1"/>
                    <a:pt x="6158" y="14"/>
                    <a:pt x="6085" y="41"/>
                  </a:cubicBezTo>
                  <a:lnTo>
                    <a:pt x="501" y="1993"/>
                  </a:lnTo>
                  <a:cubicBezTo>
                    <a:pt x="179" y="2101"/>
                    <a:pt x="1" y="2434"/>
                    <a:pt x="96" y="2767"/>
                  </a:cubicBezTo>
                  <a:cubicBezTo>
                    <a:pt x="184" y="2808"/>
                    <a:pt x="279" y="2829"/>
                    <a:pt x="374" y="2829"/>
                  </a:cubicBezTo>
                  <a:cubicBezTo>
                    <a:pt x="446" y="2829"/>
                    <a:pt x="517" y="2817"/>
                    <a:pt x="584" y="2791"/>
                  </a:cubicBezTo>
                  <a:lnTo>
                    <a:pt x="6513" y="720"/>
                  </a:lnTo>
                  <a:cubicBezTo>
                    <a:pt x="6680" y="660"/>
                    <a:pt x="6811" y="541"/>
                    <a:pt x="6882" y="386"/>
                  </a:cubicBezTo>
                  <a:cubicBezTo>
                    <a:pt x="6781" y="147"/>
                    <a:pt x="6553" y="1"/>
                    <a:pt x="6306" y="1"/>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9"/>
            <p:cNvSpPr/>
            <p:nvPr/>
          </p:nvSpPr>
          <p:spPr>
            <a:xfrm>
              <a:off x="5025110" y="2012764"/>
              <a:ext cx="250848" cy="118413"/>
            </a:xfrm>
            <a:custGeom>
              <a:avLst/>
              <a:gdLst/>
              <a:ahLst/>
              <a:cxnLst/>
              <a:rect l="l" t="t" r="r" b="b"/>
              <a:pathLst>
                <a:path w="4362" h="2059" extrusionOk="0">
                  <a:moveTo>
                    <a:pt x="4020" y="0"/>
                  </a:moveTo>
                  <a:cubicBezTo>
                    <a:pt x="3903" y="0"/>
                    <a:pt x="3787" y="102"/>
                    <a:pt x="3838" y="249"/>
                  </a:cubicBezTo>
                  <a:lnTo>
                    <a:pt x="3969" y="618"/>
                  </a:lnTo>
                  <a:cubicBezTo>
                    <a:pt x="3999" y="697"/>
                    <a:pt x="4077" y="743"/>
                    <a:pt x="4157" y="743"/>
                  </a:cubicBezTo>
                  <a:cubicBezTo>
                    <a:pt x="4174" y="743"/>
                    <a:pt x="4191" y="741"/>
                    <a:pt x="4207" y="737"/>
                  </a:cubicBezTo>
                  <a:cubicBezTo>
                    <a:pt x="4302" y="702"/>
                    <a:pt x="4362" y="582"/>
                    <a:pt x="4326" y="487"/>
                  </a:cubicBezTo>
                  <a:lnTo>
                    <a:pt x="4195" y="130"/>
                  </a:lnTo>
                  <a:cubicBezTo>
                    <a:pt x="4163" y="39"/>
                    <a:pt x="4092" y="0"/>
                    <a:pt x="4020" y="0"/>
                  </a:cubicBezTo>
                  <a:close/>
                  <a:moveTo>
                    <a:pt x="3259" y="262"/>
                  </a:moveTo>
                  <a:cubicBezTo>
                    <a:pt x="3238" y="262"/>
                    <a:pt x="3217" y="266"/>
                    <a:pt x="3195" y="273"/>
                  </a:cubicBezTo>
                  <a:cubicBezTo>
                    <a:pt x="3100" y="309"/>
                    <a:pt x="3052" y="416"/>
                    <a:pt x="3076" y="523"/>
                  </a:cubicBezTo>
                  <a:lnTo>
                    <a:pt x="3207" y="880"/>
                  </a:lnTo>
                  <a:cubicBezTo>
                    <a:pt x="3236" y="956"/>
                    <a:pt x="3310" y="1010"/>
                    <a:pt x="3387" y="1010"/>
                  </a:cubicBezTo>
                  <a:cubicBezTo>
                    <a:pt x="3407" y="1010"/>
                    <a:pt x="3426" y="1006"/>
                    <a:pt x="3445" y="999"/>
                  </a:cubicBezTo>
                  <a:cubicBezTo>
                    <a:pt x="3552" y="963"/>
                    <a:pt x="3600" y="856"/>
                    <a:pt x="3564" y="749"/>
                  </a:cubicBezTo>
                  <a:lnTo>
                    <a:pt x="3445" y="392"/>
                  </a:lnTo>
                  <a:cubicBezTo>
                    <a:pt x="3417" y="316"/>
                    <a:pt x="3342" y="262"/>
                    <a:pt x="3259" y="262"/>
                  </a:cubicBezTo>
                  <a:close/>
                  <a:moveTo>
                    <a:pt x="2495" y="529"/>
                  </a:moveTo>
                  <a:cubicBezTo>
                    <a:pt x="2478" y="529"/>
                    <a:pt x="2461" y="531"/>
                    <a:pt x="2445" y="535"/>
                  </a:cubicBezTo>
                  <a:cubicBezTo>
                    <a:pt x="2338" y="571"/>
                    <a:pt x="2290" y="678"/>
                    <a:pt x="2326" y="785"/>
                  </a:cubicBezTo>
                  <a:lnTo>
                    <a:pt x="2445" y="1142"/>
                  </a:lnTo>
                  <a:cubicBezTo>
                    <a:pt x="2474" y="1218"/>
                    <a:pt x="2555" y="1272"/>
                    <a:pt x="2636" y="1272"/>
                  </a:cubicBezTo>
                  <a:cubicBezTo>
                    <a:pt x="2656" y="1272"/>
                    <a:pt x="2676" y="1268"/>
                    <a:pt x="2695" y="1261"/>
                  </a:cubicBezTo>
                  <a:cubicBezTo>
                    <a:pt x="2790" y="1225"/>
                    <a:pt x="2850" y="1118"/>
                    <a:pt x="2814" y="1023"/>
                  </a:cubicBezTo>
                  <a:lnTo>
                    <a:pt x="2683" y="654"/>
                  </a:lnTo>
                  <a:cubicBezTo>
                    <a:pt x="2654" y="575"/>
                    <a:pt x="2575" y="529"/>
                    <a:pt x="2495" y="529"/>
                  </a:cubicBezTo>
                  <a:close/>
                  <a:moveTo>
                    <a:pt x="1755" y="797"/>
                  </a:moveTo>
                  <a:cubicBezTo>
                    <a:pt x="1731" y="797"/>
                    <a:pt x="1707" y="801"/>
                    <a:pt x="1683" y="809"/>
                  </a:cubicBezTo>
                  <a:cubicBezTo>
                    <a:pt x="1588" y="833"/>
                    <a:pt x="1528" y="952"/>
                    <a:pt x="1564" y="1047"/>
                  </a:cubicBezTo>
                  <a:lnTo>
                    <a:pt x="1695" y="1404"/>
                  </a:lnTo>
                  <a:cubicBezTo>
                    <a:pt x="1723" y="1487"/>
                    <a:pt x="1794" y="1535"/>
                    <a:pt x="1869" y="1535"/>
                  </a:cubicBezTo>
                  <a:cubicBezTo>
                    <a:pt x="1890" y="1535"/>
                    <a:pt x="1912" y="1531"/>
                    <a:pt x="1933" y="1523"/>
                  </a:cubicBezTo>
                  <a:cubicBezTo>
                    <a:pt x="2040" y="1487"/>
                    <a:pt x="2088" y="1380"/>
                    <a:pt x="2052" y="1285"/>
                  </a:cubicBezTo>
                  <a:lnTo>
                    <a:pt x="1933" y="916"/>
                  </a:lnTo>
                  <a:cubicBezTo>
                    <a:pt x="1905" y="842"/>
                    <a:pt x="1835" y="797"/>
                    <a:pt x="1755" y="797"/>
                  </a:cubicBezTo>
                  <a:close/>
                  <a:moveTo>
                    <a:pt x="997" y="1055"/>
                  </a:moveTo>
                  <a:cubicBezTo>
                    <a:pt x="880" y="1055"/>
                    <a:pt x="762" y="1161"/>
                    <a:pt x="814" y="1309"/>
                  </a:cubicBezTo>
                  <a:lnTo>
                    <a:pt x="945" y="1666"/>
                  </a:lnTo>
                  <a:cubicBezTo>
                    <a:pt x="972" y="1761"/>
                    <a:pt x="1042" y="1801"/>
                    <a:pt x="1114" y="1801"/>
                  </a:cubicBezTo>
                  <a:cubicBezTo>
                    <a:pt x="1231" y="1801"/>
                    <a:pt x="1354" y="1695"/>
                    <a:pt x="1302" y="1547"/>
                  </a:cubicBezTo>
                  <a:lnTo>
                    <a:pt x="1171" y="1190"/>
                  </a:lnTo>
                  <a:cubicBezTo>
                    <a:pt x="1139" y="1095"/>
                    <a:pt x="1068" y="1055"/>
                    <a:pt x="997" y="1055"/>
                  </a:cubicBezTo>
                  <a:close/>
                  <a:moveTo>
                    <a:pt x="242" y="1322"/>
                  </a:moveTo>
                  <a:cubicBezTo>
                    <a:pt x="122" y="1322"/>
                    <a:pt x="0" y="1424"/>
                    <a:pt x="52" y="1571"/>
                  </a:cubicBezTo>
                  <a:lnTo>
                    <a:pt x="195" y="1940"/>
                  </a:lnTo>
                  <a:cubicBezTo>
                    <a:pt x="213" y="2014"/>
                    <a:pt x="289" y="2059"/>
                    <a:pt x="366" y="2059"/>
                  </a:cubicBezTo>
                  <a:cubicBezTo>
                    <a:pt x="389" y="2059"/>
                    <a:pt x="411" y="2055"/>
                    <a:pt x="433" y="2047"/>
                  </a:cubicBezTo>
                  <a:cubicBezTo>
                    <a:pt x="528" y="2011"/>
                    <a:pt x="588" y="1904"/>
                    <a:pt x="552" y="1809"/>
                  </a:cubicBezTo>
                  <a:lnTo>
                    <a:pt x="421" y="1452"/>
                  </a:lnTo>
                  <a:cubicBezTo>
                    <a:pt x="389" y="1361"/>
                    <a:pt x="316" y="1322"/>
                    <a:pt x="242" y="13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9"/>
            <p:cNvSpPr/>
            <p:nvPr/>
          </p:nvSpPr>
          <p:spPr>
            <a:xfrm>
              <a:off x="5275914" y="1975267"/>
              <a:ext cx="96555" cy="81952"/>
            </a:xfrm>
            <a:custGeom>
              <a:avLst/>
              <a:gdLst/>
              <a:ahLst/>
              <a:cxnLst/>
              <a:rect l="l" t="t" r="r" b="b"/>
              <a:pathLst>
                <a:path w="1679" h="1425" extrusionOk="0">
                  <a:moveTo>
                    <a:pt x="775" y="0"/>
                  </a:moveTo>
                  <a:cubicBezTo>
                    <a:pt x="700" y="0"/>
                    <a:pt x="620" y="14"/>
                    <a:pt x="537" y="44"/>
                  </a:cubicBezTo>
                  <a:lnTo>
                    <a:pt x="1" y="222"/>
                  </a:lnTo>
                  <a:lnTo>
                    <a:pt x="418" y="1425"/>
                  </a:lnTo>
                  <a:lnTo>
                    <a:pt x="953" y="1246"/>
                  </a:lnTo>
                  <a:cubicBezTo>
                    <a:pt x="1678" y="991"/>
                    <a:pt x="1411" y="0"/>
                    <a:pt x="775"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9"/>
            <p:cNvSpPr/>
            <p:nvPr/>
          </p:nvSpPr>
          <p:spPr>
            <a:xfrm>
              <a:off x="5275914" y="1975440"/>
              <a:ext cx="76773" cy="55785"/>
            </a:xfrm>
            <a:custGeom>
              <a:avLst/>
              <a:gdLst/>
              <a:ahLst/>
              <a:cxnLst/>
              <a:rect l="l" t="t" r="r" b="b"/>
              <a:pathLst>
                <a:path w="1335" h="970" extrusionOk="0">
                  <a:moveTo>
                    <a:pt x="758" y="1"/>
                  </a:moveTo>
                  <a:cubicBezTo>
                    <a:pt x="685" y="1"/>
                    <a:pt x="610" y="14"/>
                    <a:pt x="537" y="41"/>
                  </a:cubicBezTo>
                  <a:lnTo>
                    <a:pt x="1" y="219"/>
                  </a:lnTo>
                  <a:lnTo>
                    <a:pt x="263" y="970"/>
                  </a:lnTo>
                  <a:lnTo>
                    <a:pt x="965" y="720"/>
                  </a:lnTo>
                  <a:cubicBezTo>
                    <a:pt x="1132" y="660"/>
                    <a:pt x="1263" y="541"/>
                    <a:pt x="1334" y="386"/>
                  </a:cubicBezTo>
                  <a:cubicBezTo>
                    <a:pt x="1233" y="147"/>
                    <a:pt x="1005" y="1"/>
                    <a:pt x="758"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9"/>
            <p:cNvSpPr/>
            <p:nvPr/>
          </p:nvSpPr>
          <p:spPr>
            <a:xfrm>
              <a:off x="5383113" y="1812626"/>
              <a:ext cx="292081" cy="247696"/>
            </a:xfrm>
            <a:custGeom>
              <a:avLst/>
              <a:gdLst/>
              <a:ahLst/>
              <a:cxnLst/>
              <a:rect l="l" t="t" r="r" b="b"/>
              <a:pathLst>
                <a:path w="5079" h="4307" extrusionOk="0">
                  <a:moveTo>
                    <a:pt x="2652" y="0"/>
                  </a:moveTo>
                  <a:cubicBezTo>
                    <a:pt x="1885" y="0"/>
                    <a:pt x="1116" y="399"/>
                    <a:pt x="721" y="1217"/>
                  </a:cubicBezTo>
                  <a:cubicBezTo>
                    <a:pt x="0" y="2709"/>
                    <a:pt x="1147" y="4307"/>
                    <a:pt x="2639" y="4307"/>
                  </a:cubicBezTo>
                  <a:cubicBezTo>
                    <a:pt x="2874" y="4307"/>
                    <a:pt x="3118" y="4267"/>
                    <a:pt x="3364" y="4182"/>
                  </a:cubicBezTo>
                  <a:cubicBezTo>
                    <a:pt x="4495" y="3789"/>
                    <a:pt x="5078" y="2562"/>
                    <a:pt x="4685" y="1443"/>
                  </a:cubicBezTo>
                  <a:cubicBezTo>
                    <a:pt x="4353" y="491"/>
                    <a:pt x="3504" y="0"/>
                    <a:pt x="26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9"/>
            <p:cNvSpPr/>
            <p:nvPr/>
          </p:nvSpPr>
          <p:spPr>
            <a:xfrm>
              <a:off x="5425901" y="1812051"/>
              <a:ext cx="235608" cy="198755"/>
            </a:xfrm>
            <a:custGeom>
              <a:avLst/>
              <a:gdLst/>
              <a:ahLst/>
              <a:cxnLst/>
              <a:rect l="l" t="t" r="r" b="b"/>
              <a:pathLst>
                <a:path w="4097" h="3456" extrusionOk="0">
                  <a:moveTo>
                    <a:pt x="1903" y="1"/>
                  </a:moveTo>
                  <a:cubicBezTo>
                    <a:pt x="1289" y="1"/>
                    <a:pt x="668" y="260"/>
                    <a:pt x="227" y="810"/>
                  </a:cubicBezTo>
                  <a:cubicBezTo>
                    <a:pt x="0" y="1798"/>
                    <a:pt x="489" y="2799"/>
                    <a:pt x="1393" y="3239"/>
                  </a:cubicBezTo>
                  <a:cubicBezTo>
                    <a:pt x="1693" y="3385"/>
                    <a:pt x="2013" y="3455"/>
                    <a:pt x="2329" y="3455"/>
                  </a:cubicBezTo>
                  <a:cubicBezTo>
                    <a:pt x="2966" y="3455"/>
                    <a:pt x="3591" y="3169"/>
                    <a:pt x="4013" y="2644"/>
                  </a:cubicBezTo>
                  <a:cubicBezTo>
                    <a:pt x="4096" y="2239"/>
                    <a:pt x="4084" y="1834"/>
                    <a:pt x="3941" y="1453"/>
                  </a:cubicBezTo>
                  <a:lnTo>
                    <a:pt x="3941" y="1441"/>
                  </a:lnTo>
                  <a:cubicBezTo>
                    <a:pt x="3615" y="510"/>
                    <a:pt x="2765" y="1"/>
                    <a:pt x="1903"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9"/>
            <p:cNvSpPr/>
            <p:nvPr/>
          </p:nvSpPr>
          <p:spPr>
            <a:xfrm>
              <a:off x="5461500" y="1854321"/>
              <a:ext cx="156880" cy="173335"/>
            </a:xfrm>
            <a:custGeom>
              <a:avLst/>
              <a:gdLst/>
              <a:ahLst/>
              <a:cxnLst/>
              <a:rect l="l" t="t" r="r" b="b"/>
              <a:pathLst>
                <a:path w="2728" h="3014" extrusionOk="0">
                  <a:moveTo>
                    <a:pt x="1370" y="1"/>
                  </a:moveTo>
                  <a:cubicBezTo>
                    <a:pt x="1269" y="1"/>
                    <a:pt x="1167" y="22"/>
                    <a:pt x="1072" y="63"/>
                  </a:cubicBezTo>
                  <a:cubicBezTo>
                    <a:pt x="1011" y="81"/>
                    <a:pt x="950" y="92"/>
                    <a:pt x="894" y="92"/>
                  </a:cubicBezTo>
                  <a:cubicBezTo>
                    <a:pt x="873" y="92"/>
                    <a:pt x="853" y="90"/>
                    <a:pt x="834" y="87"/>
                  </a:cubicBezTo>
                  <a:lnTo>
                    <a:pt x="632" y="39"/>
                  </a:lnTo>
                  <a:cubicBezTo>
                    <a:pt x="602" y="32"/>
                    <a:pt x="571" y="29"/>
                    <a:pt x="541" y="29"/>
                  </a:cubicBezTo>
                  <a:cubicBezTo>
                    <a:pt x="369" y="29"/>
                    <a:pt x="208" y="141"/>
                    <a:pt x="167" y="313"/>
                  </a:cubicBezTo>
                  <a:lnTo>
                    <a:pt x="60" y="754"/>
                  </a:lnTo>
                  <a:cubicBezTo>
                    <a:pt x="1" y="980"/>
                    <a:pt x="12" y="1218"/>
                    <a:pt x="96" y="1444"/>
                  </a:cubicBezTo>
                  <a:lnTo>
                    <a:pt x="655" y="2885"/>
                  </a:lnTo>
                  <a:cubicBezTo>
                    <a:pt x="687" y="2970"/>
                    <a:pt x="762" y="3010"/>
                    <a:pt x="837" y="3010"/>
                  </a:cubicBezTo>
                  <a:cubicBezTo>
                    <a:pt x="930" y="3010"/>
                    <a:pt x="1023" y="2949"/>
                    <a:pt x="1036" y="2837"/>
                  </a:cubicBezTo>
                  <a:lnTo>
                    <a:pt x="1096" y="2409"/>
                  </a:lnTo>
                  <a:cubicBezTo>
                    <a:pt x="1108" y="2278"/>
                    <a:pt x="1132" y="2159"/>
                    <a:pt x="1179" y="2040"/>
                  </a:cubicBezTo>
                  <a:cubicBezTo>
                    <a:pt x="1221" y="1968"/>
                    <a:pt x="1292" y="1933"/>
                    <a:pt x="1364" y="1933"/>
                  </a:cubicBezTo>
                  <a:cubicBezTo>
                    <a:pt x="1435" y="1933"/>
                    <a:pt x="1507" y="1968"/>
                    <a:pt x="1548" y="2040"/>
                  </a:cubicBezTo>
                  <a:cubicBezTo>
                    <a:pt x="1596" y="2159"/>
                    <a:pt x="1632" y="2290"/>
                    <a:pt x="1632" y="2421"/>
                  </a:cubicBezTo>
                  <a:lnTo>
                    <a:pt x="1691" y="2837"/>
                  </a:lnTo>
                  <a:cubicBezTo>
                    <a:pt x="1691" y="2897"/>
                    <a:pt x="1727" y="2956"/>
                    <a:pt x="1775" y="2980"/>
                  </a:cubicBezTo>
                  <a:cubicBezTo>
                    <a:pt x="1809" y="3003"/>
                    <a:pt x="1847" y="3014"/>
                    <a:pt x="1884" y="3014"/>
                  </a:cubicBezTo>
                  <a:cubicBezTo>
                    <a:pt x="1964" y="3014"/>
                    <a:pt x="2040" y="2966"/>
                    <a:pt x="2072" y="2885"/>
                  </a:cubicBezTo>
                  <a:lnTo>
                    <a:pt x="2620" y="1444"/>
                  </a:lnTo>
                  <a:lnTo>
                    <a:pt x="2632" y="1444"/>
                  </a:lnTo>
                  <a:cubicBezTo>
                    <a:pt x="2715" y="1218"/>
                    <a:pt x="2727" y="980"/>
                    <a:pt x="2668" y="754"/>
                  </a:cubicBezTo>
                  <a:lnTo>
                    <a:pt x="2560" y="313"/>
                  </a:lnTo>
                  <a:cubicBezTo>
                    <a:pt x="2520" y="141"/>
                    <a:pt x="2367" y="29"/>
                    <a:pt x="2190" y="29"/>
                  </a:cubicBezTo>
                  <a:cubicBezTo>
                    <a:pt x="2159" y="29"/>
                    <a:pt x="2128" y="32"/>
                    <a:pt x="2096" y="39"/>
                  </a:cubicBezTo>
                  <a:lnTo>
                    <a:pt x="1894" y="87"/>
                  </a:lnTo>
                  <a:cubicBezTo>
                    <a:pt x="1874" y="90"/>
                    <a:pt x="1854" y="92"/>
                    <a:pt x="1834" y="92"/>
                  </a:cubicBezTo>
                  <a:cubicBezTo>
                    <a:pt x="1778" y="92"/>
                    <a:pt x="1720" y="81"/>
                    <a:pt x="1667" y="63"/>
                  </a:cubicBezTo>
                  <a:cubicBezTo>
                    <a:pt x="1572" y="22"/>
                    <a:pt x="1471" y="1"/>
                    <a:pt x="1370"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9"/>
            <p:cNvSpPr/>
            <p:nvPr/>
          </p:nvSpPr>
          <p:spPr>
            <a:xfrm>
              <a:off x="5461500" y="1855989"/>
              <a:ext cx="115763" cy="172415"/>
            </a:xfrm>
            <a:custGeom>
              <a:avLst/>
              <a:gdLst/>
              <a:ahLst/>
              <a:cxnLst/>
              <a:rect l="l" t="t" r="r" b="b"/>
              <a:pathLst>
                <a:path w="2013" h="2998" extrusionOk="0">
                  <a:moveTo>
                    <a:pt x="547" y="1"/>
                  </a:moveTo>
                  <a:cubicBezTo>
                    <a:pt x="376" y="1"/>
                    <a:pt x="218" y="122"/>
                    <a:pt x="167" y="296"/>
                  </a:cubicBezTo>
                  <a:lnTo>
                    <a:pt x="60" y="725"/>
                  </a:lnTo>
                  <a:cubicBezTo>
                    <a:pt x="1" y="963"/>
                    <a:pt x="12" y="1201"/>
                    <a:pt x="108" y="1415"/>
                  </a:cubicBezTo>
                  <a:lnTo>
                    <a:pt x="655" y="2856"/>
                  </a:lnTo>
                  <a:cubicBezTo>
                    <a:pt x="688" y="2937"/>
                    <a:pt x="764" y="2985"/>
                    <a:pt x="843" y="2985"/>
                  </a:cubicBezTo>
                  <a:cubicBezTo>
                    <a:pt x="881" y="2985"/>
                    <a:pt x="919" y="2974"/>
                    <a:pt x="953" y="2951"/>
                  </a:cubicBezTo>
                  <a:cubicBezTo>
                    <a:pt x="965" y="2939"/>
                    <a:pt x="989" y="2927"/>
                    <a:pt x="1001" y="2904"/>
                  </a:cubicBezTo>
                  <a:cubicBezTo>
                    <a:pt x="989" y="2892"/>
                    <a:pt x="989" y="2880"/>
                    <a:pt x="977" y="2856"/>
                  </a:cubicBezTo>
                  <a:lnTo>
                    <a:pt x="429" y="1415"/>
                  </a:lnTo>
                  <a:cubicBezTo>
                    <a:pt x="346" y="1201"/>
                    <a:pt x="334" y="963"/>
                    <a:pt x="393" y="725"/>
                  </a:cubicBezTo>
                  <a:lnTo>
                    <a:pt x="501" y="296"/>
                  </a:lnTo>
                  <a:cubicBezTo>
                    <a:pt x="536" y="177"/>
                    <a:pt x="608" y="82"/>
                    <a:pt x="727" y="34"/>
                  </a:cubicBezTo>
                  <a:lnTo>
                    <a:pt x="632" y="10"/>
                  </a:lnTo>
                  <a:cubicBezTo>
                    <a:pt x="603" y="4"/>
                    <a:pt x="575" y="1"/>
                    <a:pt x="547" y="1"/>
                  </a:cubicBezTo>
                  <a:close/>
                  <a:moveTo>
                    <a:pt x="1446" y="1897"/>
                  </a:moveTo>
                  <a:cubicBezTo>
                    <a:pt x="1418" y="1897"/>
                    <a:pt x="1392" y="1899"/>
                    <a:pt x="1370" y="1904"/>
                  </a:cubicBezTo>
                  <a:cubicBezTo>
                    <a:pt x="1441" y="1904"/>
                    <a:pt x="1513" y="1951"/>
                    <a:pt x="1548" y="2023"/>
                  </a:cubicBezTo>
                  <a:cubicBezTo>
                    <a:pt x="1596" y="2142"/>
                    <a:pt x="1632" y="2261"/>
                    <a:pt x="1632" y="2392"/>
                  </a:cubicBezTo>
                  <a:lnTo>
                    <a:pt x="1691" y="2808"/>
                  </a:lnTo>
                  <a:cubicBezTo>
                    <a:pt x="1691" y="2868"/>
                    <a:pt x="1727" y="2927"/>
                    <a:pt x="1775" y="2963"/>
                  </a:cubicBezTo>
                  <a:cubicBezTo>
                    <a:pt x="1808" y="2986"/>
                    <a:pt x="1847" y="2998"/>
                    <a:pt x="1887" y="2998"/>
                  </a:cubicBezTo>
                  <a:cubicBezTo>
                    <a:pt x="1931" y="2998"/>
                    <a:pt x="1975" y="2983"/>
                    <a:pt x="2013" y="2951"/>
                  </a:cubicBezTo>
                  <a:cubicBezTo>
                    <a:pt x="1977" y="2916"/>
                    <a:pt x="1953" y="2868"/>
                    <a:pt x="1941" y="2820"/>
                  </a:cubicBezTo>
                  <a:lnTo>
                    <a:pt x="1941" y="2808"/>
                  </a:lnTo>
                  <a:lnTo>
                    <a:pt x="1894" y="2392"/>
                  </a:lnTo>
                  <a:cubicBezTo>
                    <a:pt x="1882" y="2261"/>
                    <a:pt x="1858" y="2142"/>
                    <a:pt x="1798" y="2023"/>
                  </a:cubicBezTo>
                  <a:cubicBezTo>
                    <a:pt x="1759" y="1944"/>
                    <a:pt x="1581" y="1897"/>
                    <a:pt x="1446" y="1897"/>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9"/>
            <p:cNvSpPr/>
            <p:nvPr/>
          </p:nvSpPr>
          <p:spPr>
            <a:xfrm>
              <a:off x="5567607" y="1876291"/>
              <a:ext cx="37035" cy="65216"/>
            </a:xfrm>
            <a:custGeom>
              <a:avLst/>
              <a:gdLst/>
              <a:ahLst/>
              <a:cxnLst/>
              <a:rect l="l" t="t" r="r" b="b"/>
              <a:pathLst>
                <a:path w="644" h="1134" extrusionOk="0">
                  <a:moveTo>
                    <a:pt x="295" y="1"/>
                  </a:moveTo>
                  <a:cubicBezTo>
                    <a:pt x="202" y="1"/>
                    <a:pt x="108" y="49"/>
                    <a:pt x="49" y="134"/>
                  </a:cubicBezTo>
                  <a:cubicBezTo>
                    <a:pt x="1" y="217"/>
                    <a:pt x="72" y="277"/>
                    <a:pt x="96" y="491"/>
                  </a:cubicBezTo>
                  <a:cubicBezTo>
                    <a:pt x="144" y="812"/>
                    <a:pt x="25" y="979"/>
                    <a:pt x="144" y="1086"/>
                  </a:cubicBezTo>
                  <a:cubicBezTo>
                    <a:pt x="180" y="1110"/>
                    <a:pt x="215" y="1134"/>
                    <a:pt x="251" y="1134"/>
                  </a:cubicBezTo>
                  <a:cubicBezTo>
                    <a:pt x="406" y="1134"/>
                    <a:pt x="537" y="848"/>
                    <a:pt x="572" y="622"/>
                  </a:cubicBezTo>
                  <a:cubicBezTo>
                    <a:pt x="572" y="574"/>
                    <a:pt x="644" y="134"/>
                    <a:pt x="406" y="27"/>
                  </a:cubicBezTo>
                  <a:cubicBezTo>
                    <a:pt x="371" y="9"/>
                    <a:pt x="333" y="1"/>
                    <a:pt x="295"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483"/>
        <p:cNvGrpSpPr/>
        <p:nvPr/>
      </p:nvGrpSpPr>
      <p:grpSpPr>
        <a:xfrm>
          <a:off x="0" y="0"/>
          <a:ext cx="0" cy="0"/>
          <a:chOff x="0" y="0"/>
          <a:chExt cx="0" cy="0"/>
        </a:xfrm>
      </p:grpSpPr>
      <p:pic>
        <p:nvPicPr>
          <p:cNvPr id="1484" name="Google Shape;1484;p60"/>
          <p:cNvPicPr preferRelativeResize="0"/>
          <p:nvPr/>
        </p:nvPicPr>
        <p:blipFill rotWithShape="1">
          <a:blip r:embed="rId3">
            <a:alphaModFix/>
          </a:blip>
          <a:srcRect l="55819" t="1370" r="1797" b="-1370"/>
          <a:stretch/>
        </p:blipFill>
        <p:spPr>
          <a:xfrm flipH="1">
            <a:off x="0" y="0"/>
            <a:ext cx="3875476" cy="5143476"/>
          </a:xfrm>
          <a:prstGeom prst="rect">
            <a:avLst/>
          </a:prstGeom>
          <a:noFill/>
          <a:ln>
            <a:noFill/>
          </a:ln>
        </p:spPr>
      </p:pic>
      <p:sp>
        <p:nvSpPr>
          <p:cNvPr id="1485" name="Google Shape;1485;p60"/>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Testimonials</a:t>
            </a:r>
            <a:endParaRPr/>
          </a:p>
        </p:txBody>
      </p:sp>
      <p:sp>
        <p:nvSpPr>
          <p:cNvPr id="1486" name="Google Shape;1486;p60"/>
          <p:cNvSpPr txBox="1">
            <a:spLocks noGrp="1"/>
          </p:cNvSpPr>
          <p:nvPr>
            <p:ph type="subTitle" idx="1"/>
          </p:nvPr>
        </p:nvSpPr>
        <p:spPr>
          <a:xfrm>
            <a:off x="5742148" y="3954449"/>
            <a:ext cx="1847700" cy="54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a:t>
            </a:r>
            <a:endParaRPr/>
          </a:p>
        </p:txBody>
      </p:sp>
      <p:sp>
        <p:nvSpPr>
          <p:cNvPr id="1487" name="Google Shape;1487;p60"/>
          <p:cNvSpPr txBox="1">
            <a:spLocks noGrp="1"/>
          </p:cNvSpPr>
          <p:nvPr>
            <p:ph type="subTitle" idx="2"/>
          </p:nvPr>
        </p:nvSpPr>
        <p:spPr>
          <a:xfrm>
            <a:off x="5742148" y="1609425"/>
            <a:ext cx="1847700" cy="54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actually a very cold place</a:t>
            </a:r>
            <a:endParaRPr/>
          </a:p>
        </p:txBody>
      </p:sp>
      <p:sp>
        <p:nvSpPr>
          <p:cNvPr id="1488" name="Google Shape;1488;p60"/>
          <p:cNvSpPr txBox="1">
            <a:spLocks noGrp="1"/>
          </p:cNvSpPr>
          <p:nvPr>
            <p:ph type="subTitle" idx="3"/>
          </p:nvPr>
        </p:nvSpPr>
        <p:spPr>
          <a:xfrm>
            <a:off x="5742150" y="1129825"/>
            <a:ext cx="2452800" cy="41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Fred Bloggs, 31</a:t>
            </a:r>
            <a:endParaRPr/>
          </a:p>
        </p:txBody>
      </p:sp>
      <p:sp>
        <p:nvSpPr>
          <p:cNvPr id="1489" name="Google Shape;1489;p60"/>
          <p:cNvSpPr txBox="1">
            <a:spLocks noGrp="1"/>
          </p:cNvSpPr>
          <p:nvPr>
            <p:ph type="subTitle" idx="4"/>
          </p:nvPr>
        </p:nvSpPr>
        <p:spPr>
          <a:xfrm>
            <a:off x="5742148" y="2778112"/>
            <a:ext cx="1847700" cy="54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smallest planet</a:t>
            </a:r>
            <a:endParaRPr/>
          </a:p>
        </p:txBody>
      </p:sp>
      <p:sp>
        <p:nvSpPr>
          <p:cNvPr id="1490" name="Google Shape;1490;p60"/>
          <p:cNvSpPr txBox="1">
            <a:spLocks noGrp="1"/>
          </p:cNvSpPr>
          <p:nvPr>
            <p:ph type="subTitle" idx="5"/>
          </p:nvPr>
        </p:nvSpPr>
        <p:spPr>
          <a:xfrm>
            <a:off x="5742150" y="2298522"/>
            <a:ext cx="2452800" cy="41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Jenna Doe, 25</a:t>
            </a:r>
            <a:endParaRPr/>
          </a:p>
        </p:txBody>
      </p:sp>
      <p:sp>
        <p:nvSpPr>
          <p:cNvPr id="1491" name="Google Shape;1491;p60"/>
          <p:cNvSpPr txBox="1">
            <a:spLocks noGrp="1"/>
          </p:cNvSpPr>
          <p:nvPr>
            <p:ph type="subTitle" idx="6"/>
          </p:nvPr>
        </p:nvSpPr>
        <p:spPr>
          <a:xfrm>
            <a:off x="5742150" y="3486750"/>
            <a:ext cx="2452800" cy="41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John James, 36</a:t>
            </a:r>
            <a:endParaRPr/>
          </a:p>
        </p:txBody>
      </p:sp>
      <p:grpSp>
        <p:nvGrpSpPr>
          <p:cNvPr id="1492" name="Google Shape;1492;p60"/>
          <p:cNvGrpSpPr/>
          <p:nvPr/>
        </p:nvGrpSpPr>
        <p:grpSpPr>
          <a:xfrm>
            <a:off x="4727252" y="3653752"/>
            <a:ext cx="726290" cy="742925"/>
            <a:chOff x="4727252" y="3653752"/>
            <a:chExt cx="726290" cy="742925"/>
          </a:xfrm>
        </p:grpSpPr>
        <p:sp>
          <p:nvSpPr>
            <p:cNvPr id="1493" name="Google Shape;1493;p60"/>
            <p:cNvSpPr/>
            <p:nvPr/>
          </p:nvSpPr>
          <p:spPr>
            <a:xfrm>
              <a:off x="4727252" y="3675608"/>
              <a:ext cx="726290" cy="388651"/>
            </a:xfrm>
            <a:custGeom>
              <a:avLst/>
              <a:gdLst/>
              <a:ahLst/>
              <a:cxnLst/>
              <a:rect l="l" t="t" r="r" b="b"/>
              <a:pathLst>
                <a:path w="14753" h="7895" extrusionOk="0">
                  <a:moveTo>
                    <a:pt x="7382" y="1"/>
                  </a:moveTo>
                  <a:cubicBezTo>
                    <a:pt x="3346" y="1"/>
                    <a:pt x="60" y="3239"/>
                    <a:pt x="0" y="7275"/>
                  </a:cubicBezTo>
                  <a:cubicBezTo>
                    <a:pt x="0" y="7478"/>
                    <a:pt x="12" y="7692"/>
                    <a:pt x="36" y="7894"/>
                  </a:cubicBezTo>
                  <a:lnTo>
                    <a:pt x="14728" y="7894"/>
                  </a:lnTo>
                  <a:cubicBezTo>
                    <a:pt x="14740" y="7692"/>
                    <a:pt x="14752" y="7478"/>
                    <a:pt x="14752" y="7275"/>
                  </a:cubicBezTo>
                  <a:cubicBezTo>
                    <a:pt x="14693" y="3239"/>
                    <a:pt x="11406" y="1"/>
                    <a:pt x="7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0"/>
            <p:cNvSpPr/>
            <p:nvPr/>
          </p:nvSpPr>
          <p:spPr>
            <a:xfrm>
              <a:off x="4727842" y="4039587"/>
              <a:ext cx="725699" cy="275625"/>
            </a:xfrm>
            <a:custGeom>
              <a:avLst/>
              <a:gdLst/>
              <a:ahLst/>
              <a:cxnLst/>
              <a:rect l="l" t="t" r="r" b="b"/>
              <a:pathLst>
                <a:path w="14741" h="5599" extrusionOk="0">
                  <a:moveTo>
                    <a:pt x="0" y="0"/>
                  </a:moveTo>
                  <a:cubicBezTo>
                    <a:pt x="36" y="2108"/>
                    <a:pt x="965" y="4096"/>
                    <a:pt x="2560" y="5477"/>
                  </a:cubicBezTo>
                  <a:cubicBezTo>
                    <a:pt x="2656" y="5552"/>
                    <a:pt x="2762" y="5598"/>
                    <a:pt x="2877" y="5598"/>
                  </a:cubicBezTo>
                  <a:cubicBezTo>
                    <a:pt x="2891" y="5598"/>
                    <a:pt x="2904" y="5597"/>
                    <a:pt x="2917" y="5596"/>
                  </a:cubicBezTo>
                  <a:lnTo>
                    <a:pt x="11799" y="5596"/>
                  </a:lnTo>
                  <a:cubicBezTo>
                    <a:pt x="11814" y="5597"/>
                    <a:pt x="11828" y="5598"/>
                    <a:pt x="11842" y="5598"/>
                  </a:cubicBezTo>
                  <a:cubicBezTo>
                    <a:pt x="11966" y="5598"/>
                    <a:pt x="12072" y="5551"/>
                    <a:pt x="12168" y="5465"/>
                  </a:cubicBezTo>
                  <a:cubicBezTo>
                    <a:pt x="13764" y="4096"/>
                    <a:pt x="14704" y="2108"/>
                    <a:pt x="147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0"/>
            <p:cNvSpPr/>
            <p:nvPr/>
          </p:nvSpPr>
          <p:spPr>
            <a:xfrm>
              <a:off x="4889014" y="3653752"/>
              <a:ext cx="400388" cy="341147"/>
            </a:xfrm>
            <a:custGeom>
              <a:avLst/>
              <a:gdLst/>
              <a:ahLst/>
              <a:cxnLst/>
              <a:rect l="l" t="t" r="r" b="b"/>
              <a:pathLst>
                <a:path w="8133" h="6930" extrusionOk="0">
                  <a:moveTo>
                    <a:pt x="6324" y="0"/>
                  </a:moveTo>
                  <a:cubicBezTo>
                    <a:pt x="6245" y="0"/>
                    <a:pt x="6165" y="5"/>
                    <a:pt x="6085" y="16"/>
                  </a:cubicBezTo>
                  <a:cubicBezTo>
                    <a:pt x="4882" y="195"/>
                    <a:pt x="3679" y="266"/>
                    <a:pt x="2465" y="266"/>
                  </a:cubicBezTo>
                  <a:lnTo>
                    <a:pt x="1810" y="266"/>
                  </a:lnTo>
                  <a:cubicBezTo>
                    <a:pt x="1405" y="266"/>
                    <a:pt x="1012" y="218"/>
                    <a:pt x="620" y="123"/>
                  </a:cubicBezTo>
                  <a:lnTo>
                    <a:pt x="191" y="16"/>
                  </a:lnTo>
                  <a:cubicBezTo>
                    <a:pt x="178" y="13"/>
                    <a:pt x="166" y="11"/>
                    <a:pt x="154" y="11"/>
                  </a:cubicBezTo>
                  <a:cubicBezTo>
                    <a:pt x="72" y="11"/>
                    <a:pt x="0" y="76"/>
                    <a:pt x="0" y="159"/>
                  </a:cubicBezTo>
                  <a:lnTo>
                    <a:pt x="0" y="5088"/>
                  </a:lnTo>
                  <a:cubicBezTo>
                    <a:pt x="0" y="6076"/>
                    <a:pt x="810" y="6886"/>
                    <a:pt x="1810" y="6886"/>
                  </a:cubicBezTo>
                  <a:lnTo>
                    <a:pt x="3310" y="6886"/>
                  </a:lnTo>
                  <a:cubicBezTo>
                    <a:pt x="3906" y="6886"/>
                    <a:pt x="4465" y="6600"/>
                    <a:pt x="4799" y="6100"/>
                  </a:cubicBezTo>
                  <a:cubicBezTo>
                    <a:pt x="5169" y="6673"/>
                    <a:pt x="5735" y="6930"/>
                    <a:pt x="6296" y="6930"/>
                  </a:cubicBezTo>
                  <a:cubicBezTo>
                    <a:pt x="7216" y="6930"/>
                    <a:pt x="8120" y="6240"/>
                    <a:pt x="8120" y="5124"/>
                  </a:cubicBezTo>
                  <a:lnTo>
                    <a:pt x="8120" y="1814"/>
                  </a:lnTo>
                  <a:lnTo>
                    <a:pt x="8132" y="1802"/>
                  </a:lnTo>
                  <a:cubicBezTo>
                    <a:pt x="8132" y="799"/>
                    <a:pt x="7306" y="0"/>
                    <a:pt x="6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0"/>
            <p:cNvSpPr/>
            <p:nvPr/>
          </p:nvSpPr>
          <p:spPr>
            <a:xfrm>
              <a:off x="4889014" y="3654293"/>
              <a:ext cx="190520" cy="338439"/>
            </a:xfrm>
            <a:custGeom>
              <a:avLst/>
              <a:gdLst/>
              <a:ahLst/>
              <a:cxnLst/>
              <a:rect l="l" t="t" r="r" b="b"/>
              <a:pathLst>
                <a:path w="3870" h="6875" extrusionOk="0">
                  <a:moveTo>
                    <a:pt x="154" y="0"/>
                  </a:moveTo>
                  <a:cubicBezTo>
                    <a:pt x="72" y="0"/>
                    <a:pt x="0" y="65"/>
                    <a:pt x="0" y="148"/>
                  </a:cubicBezTo>
                  <a:lnTo>
                    <a:pt x="0" y="5077"/>
                  </a:lnTo>
                  <a:cubicBezTo>
                    <a:pt x="0" y="6065"/>
                    <a:pt x="810" y="6875"/>
                    <a:pt x="1810" y="6875"/>
                  </a:cubicBezTo>
                  <a:lnTo>
                    <a:pt x="3310" y="6875"/>
                  </a:lnTo>
                  <a:cubicBezTo>
                    <a:pt x="3501" y="6875"/>
                    <a:pt x="3691" y="6851"/>
                    <a:pt x="3870" y="6791"/>
                  </a:cubicBezTo>
                  <a:lnTo>
                    <a:pt x="3870" y="219"/>
                  </a:lnTo>
                  <a:cubicBezTo>
                    <a:pt x="3406" y="255"/>
                    <a:pt x="2941" y="255"/>
                    <a:pt x="2465" y="255"/>
                  </a:cubicBezTo>
                  <a:lnTo>
                    <a:pt x="1810" y="255"/>
                  </a:lnTo>
                  <a:cubicBezTo>
                    <a:pt x="1405" y="255"/>
                    <a:pt x="1012" y="207"/>
                    <a:pt x="620" y="112"/>
                  </a:cubicBezTo>
                  <a:lnTo>
                    <a:pt x="191" y="5"/>
                  </a:lnTo>
                  <a:cubicBezTo>
                    <a:pt x="178" y="2"/>
                    <a:pt x="166"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0"/>
            <p:cNvSpPr/>
            <p:nvPr/>
          </p:nvSpPr>
          <p:spPr>
            <a:xfrm>
              <a:off x="4853274" y="4113426"/>
              <a:ext cx="159456" cy="203999"/>
            </a:xfrm>
            <a:custGeom>
              <a:avLst/>
              <a:gdLst/>
              <a:ahLst/>
              <a:cxnLst/>
              <a:rect l="l" t="t" r="r" b="b"/>
              <a:pathLst>
                <a:path w="3239" h="4144" extrusionOk="0">
                  <a:moveTo>
                    <a:pt x="2108" y="0"/>
                  </a:moveTo>
                  <a:cubicBezTo>
                    <a:pt x="941" y="0"/>
                    <a:pt x="0" y="941"/>
                    <a:pt x="0" y="2108"/>
                  </a:cubicBezTo>
                  <a:lnTo>
                    <a:pt x="0" y="3346"/>
                  </a:lnTo>
                  <a:cubicBezTo>
                    <a:pt x="357" y="3644"/>
                    <a:pt x="726" y="3918"/>
                    <a:pt x="1131" y="4144"/>
                  </a:cubicBezTo>
                  <a:lnTo>
                    <a:pt x="1131" y="2108"/>
                  </a:lnTo>
                  <a:cubicBezTo>
                    <a:pt x="1131" y="941"/>
                    <a:pt x="2072" y="0"/>
                    <a:pt x="32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0"/>
            <p:cNvSpPr/>
            <p:nvPr/>
          </p:nvSpPr>
          <p:spPr>
            <a:xfrm>
              <a:off x="4897825" y="4113426"/>
              <a:ext cx="429679" cy="252783"/>
            </a:xfrm>
            <a:custGeom>
              <a:avLst/>
              <a:gdLst/>
              <a:ahLst/>
              <a:cxnLst/>
              <a:rect l="l" t="t" r="r" b="b"/>
              <a:pathLst>
                <a:path w="8728" h="5135" extrusionOk="0">
                  <a:moveTo>
                    <a:pt x="2107" y="0"/>
                  </a:moveTo>
                  <a:cubicBezTo>
                    <a:pt x="941" y="0"/>
                    <a:pt x="0" y="941"/>
                    <a:pt x="0" y="2108"/>
                  </a:cubicBezTo>
                  <a:lnTo>
                    <a:pt x="0" y="4013"/>
                  </a:lnTo>
                  <a:cubicBezTo>
                    <a:pt x="1201" y="4765"/>
                    <a:pt x="2556" y="5134"/>
                    <a:pt x="3905" y="5134"/>
                  </a:cubicBezTo>
                  <a:cubicBezTo>
                    <a:pt x="5632" y="5134"/>
                    <a:pt x="7350" y="4529"/>
                    <a:pt x="8727" y="3346"/>
                  </a:cubicBezTo>
                  <a:lnTo>
                    <a:pt x="8727" y="2108"/>
                  </a:lnTo>
                  <a:cubicBezTo>
                    <a:pt x="8727" y="941"/>
                    <a:pt x="7787" y="0"/>
                    <a:pt x="66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0"/>
            <p:cNvSpPr/>
            <p:nvPr/>
          </p:nvSpPr>
          <p:spPr>
            <a:xfrm>
              <a:off x="4942327" y="4231766"/>
              <a:ext cx="296660" cy="110910"/>
            </a:xfrm>
            <a:custGeom>
              <a:avLst/>
              <a:gdLst/>
              <a:ahLst/>
              <a:cxnLst/>
              <a:rect l="l" t="t" r="r" b="b"/>
              <a:pathLst>
                <a:path w="6026" h="2253" extrusionOk="0">
                  <a:moveTo>
                    <a:pt x="294" y="1"/>
                  </a:moveTo>
                  <a:cubicBezTo>
                    <a:pt x="288" y="1"/>
                    <a:pt x="281" y="1"/>
                    <a:pt x="275" y="2"/>
                  </a:cubicBezTo>
                  <a:cubicBezTo>
                    <a:pt x="120" y="13"/>
                    <a:pt x="1" y="156"/>
                    <a:pt x="1" y="311"/>
                  </a:cubicBezTo>
                  <a:lnTo>
                    <a:pt x="1" y="1954"/>
                  </a:lnTo>
                  <a:cubicBezTo>
                    <a:pt x="1" y="2073"/>
                    <a:pt x="72" y="2180"/>
                    <a:pt x="179" y="2228"/>
                  </a:cubicBezTo>
                  <a:cubicBezTo>
                    <a:pt x="219" y="2244"/>
                    <a:pt x="260" y="2252"/>
                    <a:pt x="299" y="2252"/>
                  </a:cubicBezTo>
                  <a:cubicBezTo>
                    <a:pt x="458" y="2252"/>
                    <a:pt x="596" y="2126"/>
                    <a:pt x="596" y="1954"/>
                  </a:cubicBezTo>
                  <a:lnTo>
                    <a:pt x="596" y="299"/>
                  </a:lnTo>
                  <a:cubicBezTo>
                    <a:pt x="596" y="139"/>
                    <a:pt x="453" y="1"/>
                    <a:pt x="294" y="1"/>
                  </a:cubicBezTo>
                  <a:close/>
                  <a:moveTo>
                    <a:pt x="5720" y="1"/>
                  </a:moveTo>
                  <a:cubicBezTo>
                    <a:pt x="5561" y="1"/>
                    <a:pt x="5418" y="139"/>
                    <a:pt x="5418" y="299"/>
                  </a:cubicBezTo>
                  <a:lnTo>
                    <a:pt x="5418" y="1954"/>
                  </a:lnTo>
                  <a:cubicBezTo>
                    <a:pt x="5418" y="2126"/>
                    <a:pt x="5556" y="2252"/>
                    <a:pt x="5715" y="2252"/>
                  </a:cubicBezTo>
                  <a:cubicBezTo>
                    <a:pt x="5755" y="2252"/>
                    <a:pt x="5795" y="2244"/>
                    <a:pt x="5835" y="2228"/>
                  </a:cubicBezTo>
                  <a:cubicBezTo>
                    <a:pt x="5942" y="2180"/>
                    <a:pt x="6014" y="2073"/>
                    <a:pt x="6014" y="1954"/>
                  </a:cubicBezTo>
                  <a:lnTo>
                    <a:pt x="6014" y="311"/>
                  </a:lnTo>
                  <a:lnTo>
                    <a:pt x="6025" y="311"/>
                  </a:lnTo>
                  <a:cubicBezTo>
                    <a:pt x="6025" y="156"/>
                    <a:pt x="5906" y="25"/>
                    <a:pt x="5740" y="2"/>
                  </a:cubicBezTo>
                  <a:cubicBezTo>
                    <a:pt x="5733" y="1"/>
                    <a:pt x="5727" y="1"/>
                    <a:pt x="5720"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0"/>
            <p:cNvSpPr/>
            <p:nvPr/>
          </p:nvSpPr>
          <p:spPr>
            <a:xfrm>
              <a:off x="4853274" y="4276365"/>
              <a:ext cx="55728" cy="71528"/>
            </a:xfrm>
            <a:custGeom>
              <a:avLst/>
              <a:gdLst/>
              <a:ahLst/>
              <a:cxnLst/>
              <a:rect l="l" t="t" r="r" b="b"/>
              <a:pathLst>
                <a:path w="1132" h="1453" extrusionOk="0">
                  <a:moveTo>
                    <a:pt x="0" y="0"/>
                  </a:moveTo>
                  <a:lnTo>
                    <a:pt x="0" y="643"/>
                  </a:lnTo>
                  <a:cubicBezTo>
                    <a:pt x="357" y="953"/>
                    <a:pt x="726" y="1215"/>
                    <a:pt x="1131" y="1453"/>
                  </a:cubicBezTo>
                  <a:lnTo>
                    <a:pt x="1131" y="0"/>
                  </a:ln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0"/>
            <p:cNvSpPr/>
            <p:nvPr/>
          </p:nvSpPr>
          <p:spPr>
            <a:xfrm>
              <a:off x="4897825" y="4276365"/>
              <a:ext cx="429679" cy="120312"/>
            </a:xfrm>
            <a:custGeom>
              <a:avLst/>
              <a:gdLst/>
              <a:ahLst/>
              <a:cxnLst/>
              <a:rect l="l" t="t" r="r" b="b"/>
              <a:pathLst>
                <a:path w="8728" h="2444" extrusionOk="0">
                  <a:moveTo>
                    <a:pt x="0" y="0"/>
                  </a:moveTo>
                  <a:lnTo>
                    <a:pt x="0" y="1322"/>
                  </a:lnTo>
                  <a:cubicBezTo>
                    <a:pt x="1201" y="2074"/>
                    <a:pt x="2556" y="2444"/>
                    <a:pt x="3905" y="2444"/>
                  </a:cubicBezTo>
                  <a:cubicBezTo>
                    <a:pt x="5632" y="2444"/>
                    <a:pt x="7350" y="1838"/>
                    <a:pt x="8727" y="655"/>
                  </a:cubicBezTo>
                  <a:lnTo>
                    <a:pt x="8727" y="0"/>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0"/>
            <p:cNvSpPr/>
            <p:nvPr/>
          </p:nvSpPr>
          <p:spPr>
            <a:xfrm>
              <a:off x="4942327" y="4276365"/>
              <a:ext cx="296069" cy="100276"/>
            </a:xfrm>
            <a:custGeom>
              <a:avLst/>
              <a:gdLst/>
              <a:ahLst/>
              <a:cxnLst/>
              <a:rect l="l" t="t" r="r" b="b"/>
              <a:pathLst>
                <a:path w="6014" h="2037" extrusionOk="0">
                  <a:moveTo>
                    <a:pt x="5418" y="0"/>
                  </a:moveTo>
                  <a:lnTo>
                    <a:pt x="5418" y="1655"/>
                  </a:lnTo>
                  <a:cubicBezTo>
                    <a:pt x="5621" y="1584"/>
                    <a:pt x="5823" y="1501"/>
                    <a:pt x="6014" y="1417"/>
                  </a:cubicBezTo>
                  <a:lnTo>
                    <a:pt x="6014" y="0"/>
                  </a:lnTo>
                  <a:close/>
                  <a:moveTo>
                    <a:pt x="1" y="0"/>
                  </a:moveTo>
                  <a:lnTo>
                    <a:pt x="1" y="1798"/>
                  </a:lnTo>
                  <a:cubicBezTo>
                    <a:pt x="191" y="1882"/>
                    <a:pt x="394" y="1965"/>
                    <a:pt x="596" y="2036"/>
                  </a:cubicBezTo>
                  <a:lnTo>
                    <a:pt x="596" y="0"/>
                  </a:ln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0"/>
            <p:cNvSpPr/>
            <p:nvPr/>
          </p:nvSpPr>
          <p:spPr>
            <a:xfrm>
              <a:off x="5023799" y="4113426"/>
              <a:ext cx="133118" cy="80339"/>
            </a:xfrm>
            <a:custGeom>
              <a:avLst/>
              <a:gdLst/>
              <a:ahLst/>
              <a:cxnLst/>
              <a:rect l="l" t="t" r="r" b="b"/>
              <a:pathLst>
                <a:path w="2704" h="1632" extrusionOk="0">
                  <a:moveTo>
                    <a:pt x="1" y="0"/>
                  </a:moveTo>
                  <a:lnTo>
                    <a:pt x="1" y="286"/>
                  </a:lnTo>
                  <a:cubicBezTo>
                    <a:pt x="1" y="1024"/>
                    <a:pt x="608" y="1632"/>
                    <a:pt x="1358" y="1632"/>
                  </a:cubicBezTo>
                  <a:cubicBezTo>
                    <a:pt x="2096" y="1632"/>
                    <a:pt x="2704" y="1024"/>
                    <a:pt x="2704" y="286"/>
                  </a:cubicBezTo>
                  <a:lnTo>
                    <a:pt x="2704" y="0"/>
                  </a:lnTo>
                  <a:close/>
                </a:path>
              </a:pathLst>
            </a:custGeom>
            <a:solidFill>
              <a:srgbClr val="F5F0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0"/>
            <p:cNvSpPr/>
            <p:nvPr/>
          </p:nvSpPr>
          <p:spPr>
            <a:xfrm>
              <a:off x="4889604" y="3889545"/>
              <a:ext cx="75667" cy="90874"/>
            </a:xfrm>
            <a:custGeom>
              <a:avLst/>
              <a:gdLst/>
              <a:ahLst/>
              <a:cxnLst/>
              <a:rect l="l" t="t" r="r" b="b"/>
              <a:pathLst>
                <a:path w="1537" h="1846" extrusionOk="0">
                  <a:moveTo>
                    <a:pt x="774" y="0"/>
                  </a:moveTo>
                  <a:cubicBezTo>
                    <a:pt x="346" y="0"/>
                    <a:pt x="0" y="357"/>
                    <a:pt x="12" y="786"/>
                  </a:cubicBezTo>
                  <a:lnTo>
                    <a:pt x="12" y="1084"/>
                  </a:lnTo>
                  <a:cubicBezTo>
                    <a:pt x="12" y="1500"/>
                    <a:pt x="358" y="1846"/>
                    <a:pt x="774" y="1846"/>
                  </a:cubicBezTo>
                  <a:cubicBezTo>
                    <a:pt x="1191" y="1846"/>
                    <a:pt x="1524" y="1500"/>
                    <a:pt x="1524" y="1084"/>
                  </a:cubicBezTo>
                  <a:lnTo>
                    <a:pt x="1524" y="786"/>
                  </a:lnTo>
                  <a:cubicBezTo>
                    <a:pt x="1536" y="357"/>
                    <a:pt x="1203" y="0"/>
                    <a:pt x="774" y="0"/>
                  </a:cubicBezTo>
                  <a:close/>
                </a:path>
              </a:pathLst>
            </a:custGeom>
            <a:solidFill>
              <a:srgbClr val="F2B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0"/>
            <p:cNvSpPr/>
            <p:nvPr/>
          </p:nvSpPr>
          <p:spPr>
            <a:xfrm>
              <a:off x="4890195" y="3699040"/>
              <a:ext cx="399797" cy="475981"/>
            </a:xfrm>
            <a:custGeom>
              <a:avLst/>
              <a:gdLst/>
              <a:ahLst/>
              <a:cxnLst/>
              <a:rect l="l" t="t" r="r" b="b"/>
              <a:pathLst>
                <a:path w="8121" h="9669" extrusionOk="0">
                  <a:moveTo>
                    <a:pt x="750" y="3894"/>
                  </a:moveTo>
                  <a:cubicBezTo>
                    <a:pt x="334" y="3894"/>
                    <a:pt x="0" y="4227"/>
                    <a:pt x="0" y="4644"/>
                  </a:cubicBezTo>
                  <a:lnTo>
                    <a:pt x="0" y="4942"/>
                  </a:lnTo>
                  <a:cubicBezTo>
                    <a:pt x="0" y="5359"/>
                    <a:pt x="334" y="5692"/>
                    <a:pt x="750" y="5692"/>
                  </a:cubicBezTo>
                  <a:cubicBezTo>
                    <a:pt x="572" y="5561"/>
                    <a:pt x="453" y="5335"/>
                    <a:pt x="453" y="5097"/>
                  </a:cubicBezTo>
                  <a:lnTo>
                    <a:pt x="453" y="4501"/>
                  </a:lnTo>
                  <a:lnTo>
                    <a:pt x="453" y="4489"/>
                  </a:lnTo>
                  <a:cubicBezTo>
                    <a:pt x="453" y="4251"/>
                    <a:pt x="572" y="4037"/>
                    <a:pt x="750" y="3894"/>
                  </a:cubicBezTo>
                  <a:close/>
                  <a:moveTo>
                    <a:pt x="4072" y="1"/>
                  </a:moveTo>
                  <a:cubicBezTo>
                    <a:pt x="2239" y="1"/>
                    <a:pt x="762" y="1489"/>
                    <a:pt x="762" y="3311"/>
                  </a:cubicBezTo>
                  <a:lnTo>
                    <a:pt x="762" y="4513"/>
                  </a:lnTo>
                  <a:cubicBezTo>
                    <a:pt x="762" y="6002"/>
                    <a:pt x="1739" y="7299"/>
                    <a:pt x="3167" y="7704"/>
                  </a:cubicBezTo>
                  <a:lnTo>
                    <a:pt x="3167" y="8728"/>
                  </a:lnTo>
                  <a:cubicBezTo>
                    <a:pt x="3143" y="9240"/>
                    <a:pt x="3548" y="9669"/>
                    <a:pt x="4072" y="9669"/>
                  </a:cubicBezTo>
                  <a:cubicBezTo>
                    <a:pt x="4584" y="9669"/>
                    <a:pt x="4989" y="9240"/>
                    <a:pt x="4965" y="8728"/>
                  </a:cubicBezTo>
                  <a:lnTo>
                    <a:pt x="4965" y="7704"/>
                  </a:lnTo>
                  <a:cubicBezTo>
                    <a:pt x="5977" y="7418"/>
                    <a:pt x="6799" y="6668"/>
                    <a:pt x="7168" y="5680"/>
                  </a:cubicBezTo>
                  <a:cubicBezTo>
                    <a:pt x="7227" y="5704"/>
                    <a:pt x="7311" y="5716"/>
                    <a:pt x="7382" y="5716"/>
                  </a:cubicBezTo>
                  <a:cubicBezTo>
                    <a:pt x="7787" y="5716"/>
                    <a:pt x="8120" y="5370"/>
                    <a:pt x="8120" y="4954"/>
                  </a:cubicBezTo>
                  <a:lnTo>
                    <a:pt x="8120" y="4656"/>
                  </a:lnTo>
                  <a:cubicBezTo>
                    <a:pt x="8120" y="4251"/>
                    <a:pt x="7787" y="3906"/>
                    <a:pt x="7382" y="3906"/>
                  </a:cubicBezTo>
                  <a:lnTo>
                    <a:pt x="7382" y="3311"/>
                  </a:lnTo>
                  <a:cubicBezTo>
                    <a:pt x="7382" y="1489"/>
                    <a:pt x="5894" y="1"/>
                    <a:pt x="40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0"/>
            <p:cNvSpPr/>
            <p:nvPr/>
          </p:nvSpPr>
          <p:spPr>
            <a:xfrm>
              <a:off x="4959951" y="3700221"/>
              <a:ext cx="305423" cy="380725"/>
            </a:xfrm>
            <a:custGeom>
              <a:avLst/>
              <a:gdLst/>
              <a:ahLst/>
              <a:cxnLst/>
              <a:rect l="l" t="t" r="r" b="b"/>
              <a:pathLst>
                <a:path w="6204" h="7734" extrusionOk="0">
                  <a:moveTo>
                    <a:pt x="3108" y="1"/>
                  </a:moveTo>
                  <a:cubicBezTo>
                    <a:pt x="1357" y="1"/>
                    <a:pt x="0" y="1537"/>
                    <a:pt x="238" y="3275"/>
                  </a:cubicBezTo>
                  <a:lnTo>
                    <a:pt x="238" y="4477"/>
                  </a:lnTo>
                  <a:cubicBezTo>
                    <a:pt x="238" y="5978"/>
                    <a:pt x="1238" y="7287"/>
                    <a:pt x="2691" y="7680"/>
                  </a:cubicBezTo>
                  <a:cubicBezTo>
                    <a:pt x="2822" y="7716"/>
                    <a:pt x="2959" y="7734"/>
                    <a:pt x="3097" y="7734"/>
                  </a:cubicBezTo>
                  <a:cubicBezTo>
                    <a:pt x="3236" y="7734"/>
                    <a:pt x="3375" y="7716"/>
                    <a:pt x="3512" y="7680"/>
                  </a:cubicBezTo>
                  <a:cubicBezTo>
                    <a:pt x="4953" y="7287"/>
                    <a:pt x="5965" y="5978"/>
                    <a:pt x="5965" y="4477"/>
                  </a:cubicBezTo>
                  <a:lnTo>
                    <a:pt x="5965" y="3275"/>
                  </a:lnTo>
                  <a:cubicBezTo>
                    <a:pt x="6203" y="1537"/>
                    <a:pt x="4846" y="1"/>
                    <a:pt x="3108" y="1"/>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0"/>
            <p:cNvSpPr/>
            <p:nvPr/>
          </p:nvSpPr>
          <p:spPr>
            <a:xfrm>
              <a:off x="4920667" y="3809257"/>
              <a:ext cx="339441" cy="113716"/>
            </a:xfrm>
            <a:custGeom>
              <a:avLst/>
              <a:gdLst/>
              <a:ahLst/>
              <a:cxnLst/>
              <a:rect l="l" t="t" r="r" b="b"/>
              <a:pathLst>
                <a:path w="6895" h="2310" extrusionOk="0">
                  <a:moveTo>
                    <a:pt x="715" y="0"/>
                  </a:moveTo>
                  <a:cubicBezTo>
                    <a:pt x="322" y="0"/>
                    <a:pt x="0" y="369"/>
                    <a:pt x="0" y="810"/>
                  </a:cubicBezTo>
                  <a:lnTo>
                    <a:pt x="0" y="1500"/>
                  </a:lnTo>
                  <a:cubicBezTo>
                    <a:pt x="0" y="1941"/>
                    <a:pt x="322" y="2310"/>
                    <a:pt x="715" y="2310"/>
                  </a:cubicBezTo>
                  <a:lnTo>
                    <a:pt x="6180" y="2310"/>
                  </a:lnTo>
                  <a:cubicBezTo>
                    <a:pt x="6573" y="2310"/>
                    <a:pt x="6894" y="1941"/>
                    <a:pt x="6894" y="1500"/>
                  </a:cubicBezTo>
                  <a:lnTo>
                    <a:pt x="6894" y="810"/>
                  </a:lnTo>
                  <a:cubicBezTo>
                    <a:pt x="6894" y="369"/>
                    <a:pt x="6573" y="0"/>
                    <a:pt x="6180" y="0"/>
                  </a:cubicBezTo>
                  <a:close/>
                </a:path>
              </a:pathLst>
            </a:custGeom>
            <a:solidFill>
              <a:srgbClr val="2BB4D6">
                <a:alpha val="60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0"/>
            <p:cNvSpPr/>
            <p:nvPr/>
          </p:nvSpPr>
          <p:spPr>
            <a:xfrm>
              <a:off x="4920667" y="3809257"/>
              <a:ext cx="83839" cy="113716"/>
            </a:xfrm>
            <a:custGeom>
              <a:avLst/>
              <a:gdLst/>
              <a:ahLst/>
              <a:cxnLst/>
              <a:rect l="l" t="t" r="r" b="b"/>
              <a:pathLst>
                <a:path w="1703" h="2310" extrusionOk="0">
                  <a:moveTo>
                    <a:pt x="715" y="0"/>
                  </a:moveTo>
                  <a:cubicBezTo>
                    <a:pt x="322" y="0"/>
                    <a:pt x="0" y="369"/>
                    <a:pt x="0" y="810"/>
                  </a:cubicBezTo>
                  <a:lnTo>
                    <a:pt x="0" y="1500"/>
                  </a:lnTo>
                  <a:cubicBezTo>
                    <a:pt x="0" y="1941"/>
                    <a:pt x="322" y="2310"/>
                    <a:pt x="715" y="2310"/>
                  </a:cubicBezTo>
                  <a:lnTo>
                    <a:pt x="1703" y="2310"/>
                  </a:lnTo>
                  <a:cubicBezTo>
                    <a:pt x="1298" y="2310"/>
                    <a:pt x="977" y="1941"/>
                    <a:pt x="977" y="1500"/>
                  </a:cubicBezTo>
                  <a:lnTo>
                    <a:pt x="977" y="810"/>
                  </a:lnTo>
                  <a:cubicBezTo>
                    <a:pt x="977" y="369"/>
                    <a:pt x="1298" y="0"/>
                    <a:pt x="1703"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0"/>
            <p:cNvSpPr/>
            <p:nvPr/>
          </p:nvSpPr>
          <p:spPr>
            <a:xfrm>
              <a:off x="4991013" y="3850853"/>
              <a:ext cx="191702" cy="43862"/>
            </a:xfrm>
            <a:custGeom>
              <a:avLst/>
              <a:gdLst/>
              <a:ahLst/>
              <a:cxnLst/>
              <a:rect l="l" t="t" r="r" b="b"/>
              <a:pathLst>
                <a:path w="3894" h="891" extrusionOk="0">
                  <a:moveTo>
                    <a:pt x="595" y="0"/>
                  </a:moveTo>
                  <a:cubicBezTo>
                    <a:pt x="191" y="0"/>
                    <a:pt x="0" y="477"/>
                    <a:pt x="274" y="762"/>
                  </a:cubicBezTo>
                  <a:cubicBezTo>
                    <a:pt x="366" y="851"/>
                    <a:pt x="478" y="891"/>
                    <a:pt x="588" y="891"/>
                  </a:cubicBezTo>
                  <a:cubicBezTo>
                    <a:pt x="818" y="891"/>
                    <a:pt x="1036" y="715"/>
                    <a:pt x="1036" y="441"/>
                  </a:cubicBezTo>
                  <a:cubicBezTo>
                    <a:pt x="1036" y="203"/>
                    <a:pt x="845" y="0"/>
                    <a:pt x="595" y="0"/>
                  </a:cubicBezTo>
                  <a:close/>
                  <a:moveTo>
                    <a:pt x="3453" y="0"/>
                  </a:moveTo>
                  <a:cubicBezTo>
                    <a:pt x="3048" y="0"/>
                    <a:pt x="2846" y="477"/>
                    <a:pt x="3131" y="762"/>
                  </a:cubicBezTo>
                  <a:cubicBezTo>
                    <a:pt x="3224" y="851"/>
                    <a:pt x="3336" y="891"/>
                    <a:pt x="3445" y="891"/>
                  </a:cubicBezTo>
                  <a:cubicBezTo>
                    <a:pt x="3675" y="891"/>
                    <a:pt x="3893" y="715"/>
                    <a:pt x="3893" y="441"/>
                  </a:cubicBezTo>
                  <a:cubicBezTo>
                    <a:pt x="3893" y="203"/>
                    <a:pt x="3691" y="0"/>
                    <a:pt x="3453" y="0"/>
                  </a:cubicBezTo>
                  <a:close/>
                </a:path>
              </a:pathLst>
            </a:custGeom>
            <a:solidFill>
              <a:srgbClr val="232E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0"/>
            <p:cNvSpPr/>
            <p:nvPr/>
          </p:nvSpPr>
          <p:spPr>
            <a:xfrm>
              <a:off x="5019713" y="3850263"/>
              <a:ext cx="167087" cy="22152"/>
            </a:xfrm>
            <a:custGeom>
              <a:avLst/>
              <a:gdLst/>
              <a:ahLst/>
              <a:cxnLst/>
              <a:rect l="l" t="t" r="r" b="b"/>
              <a:pathLst>
                <a:path w="3394" h="450" extrusionOk="0">
                  <a:moveTo>
                    <a:pt x="310" y="1"/>
                  </a:moveTo>
                  <a:cubicBezTo>
                    <a:pt x="108" y="1"/>
                    <a:pt x="1" y="239"/>
                    <a:pt x="143" y="382"/>
                  </a:cubicBezTo>
                  <a:cubicBezTo>
                    <a:pt x="191" y="429"/>
                    <a:pt x="249" y="450"/>
                    <a:pt x="307" y="450"/>
                  </a:cubicBezTo>
                  <a:cubicBezTo>
                    <a:pt x="424" y="450"/>
                    <a:pt x="536" y="362"/>
                    <a:pt x="536" y="227"/>
                  </a:cubicBezTo>
                  <a:cubicBezTo>
                    <a:pt x="536" y="108"/>
                    <a:pt x="429" y="1"/>
                    <a:pt x="310" y="1"/>
                  </a:cubicBezTo>
                  <a:close/>
                  <a:moveTo>
                    <a:pt x="3168" y="1"/>
                  </a:moveTo>
                  <a:cubicBezTo>
                    <a:pt x="2965" y="1"/>
                    <a:pt x="2858" y="239"/>
                    <a:pt x="3001" y="382"/>
                  </a:cubicBezTo>
                  <a:cubicBezTo>
                    <a:pt x="3048" y="429"/>
                    <a:pt x="3107" y="450"/>
                    <a:pt x="3164" y="450"/>
                  </a:cubicBezTo>
                  <a:cubicBezTo>
                    <a:pt x="3282" y="450"/>
                    <a:pt x="3394" y="362"/>
                    <a:pt x="3394" y="227"/>
                  </a:cubicBezTo>
                  <a:cubicBezTo>
                    <a:pt x="3394" y="108"/>
                    <a:pt x="3287" y="1"/>
                    <a:pt x="3168"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0"/>
            <p:cNvSpPr/>
            <p:nvPr/>
          </p:nvSpPr>
          <p:spPr>
            <a:xfrm>
              <a:off x="5046099" y="3969242"/>
              <a:ext cx="88565" cy="55135"/>
            </a:xfrm>
            <a:custGeom>
              <a:avLst/>
              <a:gdLst/>
              <a:ahLst/>
              <a:cxnLst/>
              <a:rect l="l" t="t" r="r" b="b"/>
              <a:pathLst>
                <a:path w="1799" h="1120" extrusionOk="0">
                  <a:moveTo>
                    <a:pt x="227" y="1"/>
                  </a:moveTo>
                  <a:cubicBezTo>
                    <a:pt x="96" y="1"/>
                    <a:pt x="0" y="96"/>
                    <a:pt x="0" y="227"/>
                  </a:cubicBezTo>
                  <a:cubicBezTo>
                    <a:pt x="0" y="713"/>
                    <a:pt x="402" y="1117"/>
                    <a:pt x="899" y="1120"/>
                  </a:cubicBezTo>
                  <a:lnTo>
                    <a:pt x="899" y="1120"/>
                  </a:lnTo>
                  <a:cubicBezTo>
                    <a:pt x="1397" y="1117"/>
                    <a:pt x="1798" y="713"/>
                    <a:pt x="1798" y="227"/>
                  </a:cubicBezTo>
                  <a:cubicBezTo>
                    <a:pt x="1798" y="96"/>
                    <a:pt x="1691" y="1"/>
                    <a:pt x="1572" y="1"/>
                  </a:cubicBezTo>
                  <a:close/>
                  <a:moveTo>
                    <a:pt x="899" y="1120"/>
                  </a:moveTo>
                  <a:lnTo>
                    <a:pt x="899" y="1120"/>
                  </a:lnTo>
                  <a:cubicBezTo>
                    <a:pt x="897" y="1120"/>
                    <a:pt x="895" y="1120"/>
                    <a:pt x="893" y="1120"/>
                  </a:cubicBezTo>
                  <a:lnTo>
                    <a:pt x="905" y="1120"/>
                  </a:lnTo>
                  <a:cubicBezTo>
                    <a:pt x="903" y="1120"/>
                    <a:pt x="901" y="1120"/>
                    <a:pt x="899" y="112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0"/>
            <p:cNvSpPr/>
            <p:nvPr/>
          </p:nvSpPr>
          <p:spPr>
            <a:xfrm>
              <a:off x="5046099" y="3969242"/>
              <a:ext cx="55728" cy="55135"/>
            </a:xfrm>
            <a:custGeom>
              <a:avLst/>
              <a:gdLst/>
              <a:ahLst/>
              <a:cxnLst/>
              <a:rect l="l" t="t" r="r" b="b"/>
              <a:pathLst>
                <a:path w="1132" h="1120" extrusionOk="0">
                  <a:moveTo>
                    <a:pt x="227" y="1"/>
                  </a:moveTo>
                  <a:cubicBezTo>
                    <a:pt x="96" y="1"/>
                    <a:pt x="0" y="96"/>
                    <a:pt x="0" y="227"/>
                  </a:cubicBezTo>
                  <a:cubicBezTo>
                    <a:pt x="0" y="715"/>
                    <a:pt x="405" y="1120"/>
                    <a:pt x="905" y="1120"/>
                  </a:cubicBezTo>
                  <a:cubicBezTo>
                    <a:pt x="977" y="1120"/>
                    <a:pt x="1048" y="1120"/>
                    <a:pt x="1131" y="1096"/>
                  </a:cubicBezTo>
                  <a:lnTo>
                    <a:pt x="1119" y="1096"/>
                  </a:lnTo>
                  <a:cubicBezTo>
                    <a:pt x="727" y="989"/>
                    <a:pt x="441" y="632"/>
                    <a:pt x="441" y="227"/>
                  </a:cubicBezTo>
                  <a:cubicBezTo>
                    <a:pt x="441" y="96"/>
                    <a:pt x="548" y="1"/>
                    <a:pt x="667" y="1"/>
                  </a:cubicBezTo>
                  <a:close/>
                </a:path>
              </a:pathLst>
            </a:custGeom>
            <a:solidFill>
              <a:srgbClr val="DCD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0"/>
            <p:cNvSpPr/>
            <p:nvPr/>
          </p:nvSpPr>
          <p:spPr>
            <a:xfrm>
              <a:off x="4941195" y="3669160"/>
              <a:ext cx="125438" cy="118441"/>
            </a:xfrm>
            <a:custGeom>
              <a:avLst/>
              <a:gdLst/>
              <a:ahLst/>
              <a:cxnLst/>
              <a:rect l="l" t="t" r="r" b="b"/>
              <a:pathLst>
                <a:path w="2548" h="2406" extrusionOk="0">
                  <a:moveTo>
                    <a:pt x="2548" y="1"/>
                  </a:moveTo>
                  <a:cubicBezTo>
                    <a:pt x="1560" y="1"/>
                    <a:pt x="619" y="441"/>
                    <a:pt x="0" y="1203"/>
                  </a:cubicBezTo>
                  <a:cubicBezTo>
                    <a:pt x="619" y="1965"/>
                    <a:pt x="1560" y="2406"/>
                    <a:pt x="2548" y="2406"/>
                  </a:cubicBezTo>
                  <a:lnTo>
                    <a:pt x="25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0"/>
            <p:cNvSpPr/>
            <p:nvPr/>
          </p:nvSpPr>
          <p:spPr>
            <a:xfrm>
              <a:off x="4997462" y="3666255"/>
              <a:ext cx="242704" cy="121346"/>
            </a:xfrm>
            <a:custGeom>
              <a:avLst/>
              <a:gdLst/>
              <a:ahLst/>
              <a:cxnLst/>
              <a:rect l="l" t="t" r="r" b="b"/>
              <a:pathLst>
                <a:path w="4930" h="2465" extrusionOk="0">
                  <a:moveTo>
                    <a:pt x="1655" y="0"/>
                  </a:moveTo>
                  <a:cubicBezTo>
                    <a:pt x="238" y="583"/>
                    <a:pt x="0" y="2167"/>
                    <a:pt x="24" y="2167"/>
                  </a:cubicBezTo>
                  <a:cubicBezTo>
                    <a:pt x="453" y="2369"/>
                    <a:pt x="929" y="2465"/>
                    <a:pt x="1405" y="2465"/>
                  </a:cubicBezTo>
                  <a:lnTo>
                    <a:pt x="2369" y="2465"/>
                  </a:lnTo>
                  <a:cubicBezTo>
                    <a:pt x="3358" y="2465"/>
                    <a:pt x="4298" y="2024"/>
                    <a:pt x="4929" y="1262"/>
                  </a:cubicBezTo>
                  <a:lnTo>
                    <a:pt x="4929" y="1262"/>
                  </a:lnTo>
                  <a:lnTo>
                    <a:pt x="4917" y="1274"/>
                  </a:lnTo>
                  <a:cubicBezTo>
                    <a:pt x="4310" y="536"/>
                    <a:pt x="3465"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0"/>
            <p:cNvSpPr/>
            <p:nvPr/>
          </p:nvSpPr>
          <p:spPr>
            <a:xfrm>
              <a:off x="4908951" y="3796360"/>
              <a:ext cx="362874" cy="139511"/>
            </a:xfrm>
            <a:custGeom>
              <a:avLst/>
              <a:gdLst/>
              <a:ahLst/>
              <a:cxnLst/>
              <a:rect l="l" t="t" r="r" b="b"/>
              <a:pathLst>
                <a:path w="7371" h="2834" extrusionOk="0">
                  <a:moveTo>
                    <a:pt x="6239" y="453"/>
                  </a:moveTo>
                  <a:cubicBezTo>
                    <a:pt x="6620" y="453"/>
                    <a:pt x="6918" y="750"/>
                    <a:pt x="6918" y="1131"/>
                  </a:cubicBezTo>
                  <a:lnTo>
                    <a:pt x="6918" y="1703"/>
                  </a:lnTo>
                  <a:cubicBezTo>
                    <a:pt x="6918" y="2072"/>
                    <a:pt x="6620" y="2381"/>
                    <a:pt x="6239" y="2381"/>
                  </a:cubicBezTo>
                  <a:lnTo>
                    <a:pt x="1131" y="2381"/>
                  </a:lnTo>
                  <a:cubicBezTo>
                    <a:pt x="750" y="2381"/>
                    <a:pt x="453" y="2072"/>
                    <a:pt x="453" y="1703"/>
                  </a:cubicBezTo>
                  <a:lnTo>
                    <a:pt x="453" y="1131"/>
                  </a:lnTo>
                  <a:cubicBezTo>
                    <a:pt x="453" y="750"/>
                    <a:pt x="750" y="453"/>
                    <a:pt x="1131" y="453"/>
                  </a:cubicBezTo>
                  <a:close/>
                  <a:moveTo>
                    <a:pt x="1131" y="0"/>
                  </a:moveTo>
                  <a:cubicBezTo>
                    <a:pt x="500" y="0"/>
                    <a:pt x="0" y="512"/>
                    <a:pt x="0" y="1131"/>
                  </a:cubicBezTo>
                  <a:lnTo>
                    <a:pt x="0" y="1703"/>
                  </a:lnTo>
                  <a:cubicBezTo>
                    <a:pt x="0" y="2322"/>
                    <a:pt x="500" y="2834"/>
                    <a:pt x="1131" y="2834"/>
                  </a:cubicBezTo>
                  <a:lnTo>
                    <a:pt x="6239" y="2834"/>
                  </a:lnTo>
                  <a:cubicBezTo>
                    <a:pt x="6870" y="2834"/>
                    <a:pt x="7370" y="2322"/>
                    <a:pt x="7370" y="1703"/>
                  </a:cubicBezTo>
                  <a:lnTo>
                    <a:pt x="7370" y="1131"/>
                  </a:lnTo>
                  <a:cubicBezTo>
                    <a:pt x="7370" y="512"/>
                    <a:pt x="6870" y="0"/>
                    <a:pt x="6239"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0"/>
            <p:cNvSpPr/>
            <p:nvPr/>
          </p:nvSpPr>
          <p:spPr>
            <a:xfrm>
              <a:off x="4971667" y="3796951"/>
              <a:ext cx="300155" cy="139511"/>
            </a:xfrm>
            <a:custGeom>
              <a:avLst/>
              <a:gdLst/>
              <a:ahLst/>
              <a:cxnLst/>
              <a:rect l="l" t="t" r="r" b="b"/>
              <a:pathLst>
                <a:path w="6097" h="2834" extrusionOk="0">
                  <a:moveTo>
                    <a:pt x="286" y="0"/>
                  </a:moveTo>
                  <a:cubicBezTo>
                    <a:pt x="215" y="143"/>
                    <a:pt x="167" y="298"/>
                    <a:pt x="119" y="453"/>
                  </a:cubicBezTo>
                  <a:lnTo>
                    <a:pt x="4965" y="453"/>
                  </a:lnTo>
                  <a:cubicBezTo>
                    <a:pt x="5346" y="453"/>
                    <a:pt x="5644" y="750"/>
                    <a:pt x="5644" y="1119"/>
                  </a:cubicBezTo>
                  <a:lnTo>
                    <a:pt x="5644" y="1691"/>
                  </a:lnTo>
                  <a:cubicBezTo>
                    <a:pt x="5644" y="2072"/>
                    <a:pt x="5346" y="2369"/>
                    <a:pt x="4965" y="2369"/>
                  </a:cubicBezTo>
                  <a:lnTo>
                    <a:pt x="0" y="2369"/>
                  </a:lnTo>
                  <a:lnTo>
                    <a:pt x="0" y="2524"/>
                  </a:lnTo>
                  <a:cubicBezTo>
                    <a:pt x="0" y="2619"/>
                    <a:pt x="12" y="2715"/>
                    <a:pt x="24" y="2822"/>
                  </a:cubicBezTo>
                  <a:lnTo>
                    <a:pt x="4965" y="2822"/>
                  </a:lnTo>
                  <a:lnTo>
                    <a:pt x="4965" y="2834"/>
                  </a:lnTo>
                  <a:cubicBezTo>
                    <a:pt x="5596" y="2822"/>
                    <a:pt x="6096" y="2322"/>
                    <a:pt x="6096" y="1703"/>
                  </a:cubicBezTo>
                  <a:lnTo>
                    <a:pt x="6096" y="1131"/>
                  </a:lnTo>
                  <a:cubicBezTo>
                    <a:pt x="6096" y="500"/>
                    <a:pt x="5596" y="0"/>
                    <a:pt x="4965"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0"/>
            <p:cNvSpPr/>
            <p:nvPr/>
          </p:nvSpPr>
          <p:spPr>
            <a:xfrm>
              <a:off x="5061655" y="3921099"/>
              <a:ext cx="57402" cy="27666"/>
            </a:xfrm>
            <a:custGeom>
              <a:avLst/>
              <a:gdLst/>
              <a:ahLst/>
              <a:cxnLst/>
              <a:rect l="l" t="t" r="r" b="b"/>
              <a:pathLst>
                <a:path w="1166" h="562" extrusionOk="0">
                  <a:moveTo>
                    <a:pt x="320" y="1"/>
                  </a:moveTo>
                  <a:cubicBezTo>
                    <a:pt x="147" y="1"/>
                    <a:pt x="1" y="217"/>
                    <a:pt x="149" y="383"/>
                  </a:cubicBezTo>
                  <a:cubicBezTo>
                    <a:pt x="268" y="502"/>
                    <a:pt x="425" y="562"/>
                    <a:pt x="583" y="562"/>
                  </a:cubicBezTo>
                  <a:cubicBezTo>
                    <a:pt x="741" y="562"/>
                    <a:pt x="899" y="502"/>
                    <a:pt x="1018" y="383"/>
                  </a:cubicBezTo>
                  <a:cubicBezTo>
                    <a:pt x="1165" y="217"/>
                    <a:pt x="1020" y="1"/>
                    <a:pt x="847" y="1"/>
                  </a:cubicBezTo>
                  <a:cubicBezTo>
                    <a:pt x="797" y="1"/>
                    <a:pt x="744" y="19"/>
                    <a:pt x="696" y="62"/>
                  </a:cubicBezTo>
                  <a:cubicBezTo>
                    <a:pt x="667" y="92"/>
                    <a:pt x="625" y="106"/>
                    <a:pt x="583" y="106"/>
                  </a:cubicBezTo>
                  <a:cubicBezTo>
                    <a:pt x="542" y="106"/>
                    <a:pt x="500" y="92"/>
                    <a:pt x="470" y="62"/>
                  </a:cubicBezTo>
                  <a:cubicBezTo>
                    <a:pt x="422" y="19"/>
                    <a:pt x="370" y="1"/>
                    <a:pt x="320"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0"/>
            <p:cNvSpPr/>
            <p:nvPr/>
          </p:nvSpPr>
          <p:spPr>
            <a:xfrm>
              <a:off x="5118759" y="4266421"/>
              <a:ext cx="73894" cy="69165"/>
            </a:xfrm>
            <a:custGeom>
              <a:avLst/>
              <a:gdLst/>
              <a:ahLst/>
              <a:cxnLst/>
              <a:rect l="l" t="t" r="r" b="b"/>
              <a:pathLst>
                <a:path w="1501" h="1405" extrusionOk="0">
                  <a:moveTo>
                    <a:pt x="1" y="0"/>
                  </a:moveTo>
                  <a:lnTo>
                    <a:pt x="1" y="655"/>
                  </a:lnTo>
                  <a:cubicBezTo>
                    <a:pt x="1" y="1072"/>
                    <a:pt x="334" y="1405"/>
                    <a:pt x="751" y="1405"/>
                  </a:cubicBezTo>
                  <a:cubicBezTo>
                    <a:pt x="1167" y="1405"/>
                    <a:pt x="1501" y="1072"/>
                    <a:pt x="1501" y="655"/>
                  </a:cubicBezTo>
                  <a:lnTo>
                    <a:pt x="1501" y="0"/>
                  </a:ln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0"/>
            <p:cNvSpPr/>
            <p:nvPr/>
          </p:nvSpPr>
          <p:spPr>
            <a:xfrm>
              <a:off x="5114673" y="4246484"/>
              <a:ext cx="81525" cy="29930"/>
            </a:xfrm>
            <a:custGeom>
              <a:avLst/>
              <a:gdLst/>
              <a:ahLst/>
              <a:cxnLst/>
              <a:rect l="l" t="t" r="r" b="b"/>
              <a:pathLst>
                <a:path w="1656" h="608" extrusionOk="0">
                  <a:moveTo>
                    <a:pt x="96" y="0"/>
                  </a:moveTo>
                  <a:cubicBezTo>
                    <a:pt x="48" y="0"/>
                    <a:pt x="0" y="48"/>
                    <a:pt x="0" y="95"/>
                  </a:cubicBezTo>
                  <a:lnTo>
                    <a:pt x="0" y="512"/>
                  </a:lnTo>
                  <a:cubicBezTo>
                    <a:pt x="0" y="572"/>
                    <a:pt x="48" y="607"/>
                    <a:pt x="96" y="607"/>
                  </a:cubicBezTo>
                  <a:lnTo>
                    <a:pt x="1572" y="607"/>
                  </a:lnTo>
                  <a:cubicBezTo>
                    <a:pt x="1620" y="607"/>
                    <a:pt x="1655" y="560"/>
                    <a:pt x="1655" y="512"/>
                  </a:cubicBezTo>
                  <a:lnTo>
                    <a:pt x="1655" y="95"/>
                  </a:lnTo>
                  <a:cubicBezTo>
                    <a:pt x="1655" y="48"/>
                    <a:pt x="1620" y="0"/>
                    <a:pt x="1572"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0"/>
            <p:cNvSpPr/>
            <p:nvPr/>
          </p:nvSpPr>
          <p:spPr>
            <a:xfrm>
              <a:off x="4874098" y="4226302"/>
              <a:ext cx="178508" cy="148864"/>
            </a:xfrm>
            <a:custGeom>
              <a:avLst/>
              <a:gdLst/>
              <a:ahLst/>
              <a:cxnLst/>
              <a:rect l="l" t="t" r="r" b="b"/>
              <a:pathLst>
                <a:path w="3626" h="3024" extrusionOk="0">
                  <a:moveTo>
                    <a:pt x="903" y="0"/>
                  </a:moveTo>
                  <a:cubicBezTo>
                    <a:pt x="856" y="0"/>
                    <a:pt x="808" y="17"/>
                    <a:pt x="768" y="53"/>
                  </a:cubicBezTo>
                  <a:lnTo>
                    <a:pt x="137" y="696"/>
                  </a:lnTo>
                  <a:cubicBezTo>
                    <a:pt x="1" y="832"/>
                    <a:pt x="127" y="1023"/>
                    <a:pt x="273" y="1023"/>
                  </a:cubicBezTo>
                  <a:cubicBezTo>
                    <a:pt x="319" y="1023"/>
                    <a:pt x="368" y="1004"/>
                    <a:pt x="411" y="958"/>
                  </a:cubicBezTo>
                  <a:lnTo>
                    <a:pt x="815" y="565"/>
                  </a:lnTo>
                  <a:lnTo>
                    <a:pt x="3220" y="2970"/>
                  </a:lnTo>
                  <a:cubicBezTo>
                    <a:pt x="3262" y="3006"/>
                    <a:pt x="3316" y="3024"/>
                    <a:pt x="3369" y="3024"/>
                  </a:cubicBezTo>
                  <a:cubicBezTo>
                    <a:pt x="3423" y="3024"/>
                    <a:pt x="3476" y="3006"/>
                    <a:pt x="3518" y="2970"/>
                  </a:cubicBezTo>
                  <a:lnTo>
                    <a:pt x="3530" y="2958"/>
                  </a:lnTo>
                  <a:lnTo>
                    <a:pt x="3542" y="2958"/>
                  </a:lnTo>
                  <a:cubicBezTo>
                    <a:pt x="3625" y="2863"/>
                    <a:pt x="3625" y="2732"/>
                    <a:pt x="3542" y="2649"/>
                  </a:cubicBezTo>
                  <a:lnTo>
                    <a:pt x="1101" y="208"/>
                  </a:lnTo>
                  <a:cubicBezTo>
                    <a:pt x="1109" y="84"/>
                    <a:pt x="1009" y="0"/>
                    <a:pt x="9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0"/>
            <p:cNvSpPr/>
            <p:nvPr/>
          </p:nvSpPr>
          <p:spPr>
            <a:xfrm>
              <a:off x="4784110" y="3981844"/>
              <a:ext cx="593812" cy="395051"/>
            </a:xfrm>
            <a:custGeom>
              <a:avLst/>
              <a:gdLst/>
              <a:ahLst/>
              <a:cxnLst/>
              <a:rect l="l" t="t" r="r" b="b"/>
              <a:pathLst>
                <a:path w="12062" h="8025" extrusionOk="0">
                  <a:moveTo>
                    <a:pt x="631" y="1"/>
                  </a:moveTo>
                  <a:cubicBezTo>
                    <a:pt x="509" y="1"/>
                    <a:pt x="387" y="66"/>
                    <a:pt x="405" y="197"/>
                  </a:cubicBezTo>
                  <a:lnTo>
                    <a:pt x="405" y="340"/>
                  </a:lnTo>
                  <a:lnTo>
                    <a:pt x="262" y="340"/>
                  </a:lnTo>
                  <a:cubicBezTo>
                    <a:pt x="0" y="387"/>
                    <a:pt x="0" y="745"/>
                    <a:pt x="262" y="792"/>
                  </a:cubicBezTo>
                  <a:lnTo>
                    <a:pt x="405" y="792"/>
                  </a:lnTo>
                  <a:lnTo>
                    <a:pt x="405" y="935"/>
                  </a:lnTo>
                  <a:cubicBezTo>
                    <a:pt x="387" y="1066"/>
                    <a:pt x="509" y="1132"/>
                    <a:pt x="631" y="1132"/>
                  </a:cubicBezTo>
                  <a:cubicBezTo>
                    <a:pt x="753" y="1132"/>
                    <a:pt x="875" y="1066"/>
                    <a:pt x="857" y="935"/>
                  </a:cubicBezTo>
                  <a:lnTo>
                    <a:pt x="857" y="792"/>
                  </a:lnTo>
                  <a:lnTo>
                    <a:pt x="1000" y="792"/>
                  </a:lnTo>
                  <a:cubicBezTo>
                    <a:pt x="1250" y="745"/>
                    <a:pt x="1250" y="387"/>
                    <a:pt x="1000" y="340"/>
                  </a:cubicBezTo>
                  <a:lnTo>
                    <a:pt x="857" y="340"/>
                  </a:lnTo>
                  <a:lnTo>
                    <a:pt x="857" y="197"/>
                  </a:lnTo>
                  <a:cubicBezTo>
                    <a:pt x="875" y="66"/>
                    <a:pt x="753" y="1"/>
                    <a:pt x="631" y="1"/>
                  </a:cubicBezTo>
                  <a:close/>
                  <a:moveTo>
                    <a:pt x="11460" y="1810"/>
                  </a:moveTo>
                  <a:cubicBezTo>
                    <a:pt x="11338" y="1810"/>
                    <a:pt x="11216" y="1876"/>
                    <a:pt x="11240" y="2007"/>
                  </a:cubicBezTo>
                  <a:lnTo>
                    <a:pt x="11240" y="2150"/>
                  </a:lnTo>
                  <a:lnTo>
                    <a:pt x="11085" y="2150"/>
                  </a:lnTo>
                  <a:cubicBezTo>
                    <a:pt x="11077" y="2148"/>
                    <a:pt x="11069" y="2148"/>
                    <a:pt x="11061" y="2148"/>
                  </a:cubicBezTo>
                  <a:cubicBezTo>
                    <a:pt x="10843" y="2148"/>
                    <a:pt x="10843" y="2604"/>
                    <a:pt x="11061" y="2604"/>
                  </a:cubicBezTo>
                  <a:cubicBezTo>
                    <a:pt x="11069" y="2604"/>
                    <a:pt x="11077" y="2603"/>
                    <a:pt x="11085" y="2602"/>
                  </a:cubicBezTo>
                  <a:lnTo>
                    <a:pt x="11240" y="2602"/>
                  </a:lnTo>
                  <a:lnTo>
                    <a:pt x="11240" y="2745"/>
                  </a:lnTo>
                  <a:cubicBezTo>
                    <a:pt x="11216" y="2876"/>
                    <a:pt x="11338" y="2941"/>
                    <a:pt x="11460" y="2941"/>
                  </a:cubicBezTo>
                  <a:cubicBezTo>
                    <a:pt x="11582" y="2941"/>
                    <a:pt x="11704" y="2876"/>
                    <a:pt x="11680" y="2745"/>
                  </a:cubicBezTo>
                  <a:lnTo>
                    <a:pt x="11680" y="2602"/>
                  </a:lnTo>
                  <a:lnTo>
                    <a:pt x="11835" y="2602"/>
                  </a:lnTo>
                  <a:cubicBezTo>
                    <a:pt x="11954" y="2602"/>
                    <a:pt x="12061" y="2495"/>
                    <a:pt x="12061" y="2376"/>
                  </a:cubicBezTo>
                  <a:cubicBezTo>
                    <a:pt x="12061" y="2257"/>
                    <a:pt x="11954" y="2150"/>
                    <a:pt x="11835" y="2150"/>
                  </a:cubicBezTo>
                  <a:lnTo>
                    <a:pt x="11680" y="2150"/>
                  </a:lnTo>
                  <a:lnTo>
                    <a:pt x="11680" y="2007"/>
                  </a:lnTo>
                  <a:cubicBezTo>
                    <a:pt x="11704" y="1876"/>
                    <a:pt x="11582" y="1810"/>
                    <a:pt x="11460" y="1810"/>
                  </a:cubicBezTo>
                  <a:close/>
                  <a:moveTo>
                    <a:pt x="2739" y="4781"/>
                  </a:moveTo>
                  <a:cubicBezTo>
                    <a:pt x="2643" y="4781"/>
                    <a:pt x="2548" y="4817"/>
                    <a:pt x="2477" y="4888"/>
                  </a:cubicBezTo>
                  <a:lnTo>
                    <a:pt x="2167" y="5198"/>
                  </a:lnTo>
                  <a:cubicBezTo>
                    <a:pt x="2131" y="5221"/>
                    <a:pt x="2131" y="5281"/>
                    <a:pt x="2167" y="5305"/>
                  </a:cubicBezTo>
                  <a:lnTo>
                    <a:pt x="2584" y="5721"/>
                  </a:lnTo>
                  <a:cubicBezTo>
                    <a:pt x="2596" y="5733"/>
                    <a:pt x="2614" y="5739"/>
                    <a:pt x="2633" y="5739"/>
                  </a:cubicBezTo>
                  <a:cubicBezTo>
                    <a:pt x="2652" y="5739"/>
                    <a:pt x="2673" y="5733"/>
                    <a:pt x="2691" y="5721"/>
                  </a:cubicBezTo>
                  <a:lnTo>
                    <a:pt x="3001" y="5412"/>
                  </a:lnTo>
                  <a:cubicBezTo>
                    <a:pt x="3143" y="5269"/>
                    <a:pt x="3143" y="5031"/>
                    <a:pt x="3001" y="4888"/>
                  </a:cubicBezTo>
                  <a:cubicBezTo>
                    <a:pt x="2929" y="4817"/>
                    <a:pt x="2834" y="4781"/>
                    <a:pt x="2739" y="4781"/>
                  </a:cubicBezTo>
                  <a:close/>
                  <a:moveTo>
                    <a:pt x="4117" y="6323"/>
                  </a:moveTo>
                  <a:cubicBezTo>
                    <a:pt x="3832" y="6323"/>
                    <a:pt x="3589" y="6694"/>
                    <a:pt x="3870" y="6948"/>
                  </a:cubicBezTo>
                  <a:lnTo>
                    <a:pt x="4822" y="7900"/>
                  </a:lnTo>
                  <a:cubicBezTo>
                    <a:pt x="4902" y="7988"/>
                    <a:pt x="4994" y="8025"/>
                    <a:pt x="5082" y="8025"/>
                  </a:cubicBezTo>
                  <a:cubicBezTo>
                    <a:pt x="5364" y="8025"/>
                    <a:pt x="5612" y="7654"/>
                    <a:pt x="5322" y="7400"/>
                  </a:cubicBezTo>
                  <a:lnTo>
                    <a:pt x="4382" y="6448"/>
                  </a:lnTo>
                  <a:cubicBezTo>
                    <a:pt x="4299" y="6360"/>
                    <a:pt x="4206" y="6323"/>
                    <a:pt x="4117" y="6323"/>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0"/>
            <p:cNvSpPr/>
            <p:nvPr/>
          </p:nvSpPr>
          <p:spPr>
            <a:xfrm>
              <a:off x="4974571" y="4308805"/>
              <a:ext cx="333582" cy="87576"/>
            </a:xfrm>
            <a:custGeom>
              <a:avLst/>
              <a:gdLst/>
              <a:ahLst/>
              <a:cxnLst/>
              <a:rect l="l" t="t" r="r" b="b"/>
              <a:pathLst>
                <a:path w="6776" h="1779" extrusionOk="0">
                  <a:moveTo>
                    <a:pt x="1022" y="0"/>
                  </a:moveTo>
                  <a:cubicBezTo>
                    <a:pt x="860" y="0"/>
                    <a:pt x="736" y="159"/>
                    <a:pt x="810" y="318"/>
                  </a:cubicBezTo>
                  <a:cubicBezTo>
                    <a:pt x="263" y="413"/>
                    <a:pt x="1" y="1044"/>
                    <a:pt x="322" y="1496"/>
                  </a:cubicBezTo>
                  <a:cubicBezTo>
                    <a:pt x="990" y="1686"/>
                    <a:pt x="1672" y="1779"/>
                    <a:pt x="2349" y="1779"/>
                  </a:cubicBezTo>
                  <a:cubicBezTo>
                    <a:pt x="3929" y="1779"/>
                    <a:pt x="5483" y="1273"/>
                    <a:pt x="6775" y="306"/>
                  </a:cubicBezTo>
                  <a:lnTo>
                    <a:pt x="2061" y="306"/>
                  </a:lnTo>
                  <a:lnTo>
                    <a:pt x="1084" y="8"/>
                  </a:lnTo>
                  <a:cubicBezTo>
                    <a:pt x="1063" y="3"/>
                    <a:pt x="1042" y="0"/>
                    <a:pt x="10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0"/>
            <p:cNvSpPr/>
            <p:nvPr/>
          </p:nvSpPr>
          <p:spPr>
            <a:xfrm>
              <a:off x="4983974" y="4360738"/>
              <a:ext cx="246790" cy="35838"/>
            </a:xfrm>
            <a:custGeom>
              <a:avLst/>
              <a:gdLst/>
              <a:ahLst/>
              <a:cxnLst/>
              <a:rect l="l" t="t" r="r" b="b"/>
              <a:pathLst>
                <a:path w="5013" h="728" extrusionOk="0">
                  <a:moveTo>
                    <a:pt x="0" y="1"/>
                  </a:moveTo>
                  <a:cubicBezTo>
                    <a:pt x="0" y="156"/>
                    <a:pt x="48" y="310"/>
                    <a:pt x="131" y="441"/>
                  </a:cubicBezTo>
                  <a:cubicBezTo>
                    <a:pt x="796" y="631"/>
                    <a:pt x="1473" y="727"/>
                    <a:pt x="2161" y="727"/>
                  </a:cubicBezTo>
                  <a:lnTo>
                    <a:pt x="2161" y="727"/>
                  </a:lnTo>
                  <a:cubicBezTo>
                    <a:pt x="3135" y="726"/>
                    <a:pt x="4110" y="524"/>
                    <a:pt x="5013" y="156"/>
                  </a:cubicBezTo>
                  <a:lnTo>
                    <a:pt x="441" y="156"/>
                  </a:lnTo>
                  <a:cubicBezTo>
                    <a:pt x="286" y="156"/>
                    <a:pt x="119" y="96"/>
                    <a:pt x="0" y="1"/>
                  </a:cubicBezTo>
                  <a:close/>
                  <a:moveTo>
                    <a:pt x="2161" y="727"/>
                  </a:moveTo>
                  <a:cubicBezTo>
                    <a:pt x="2159" y="727"/>
                    <a:pt x="2157" y="727"/>
                    <a:pt x="2155" y="727"/>
                  </a:cubicBezTo>
                  <a:lnTo>
                    <a:pt x="2167" y="727"/>
                  </a:lnTo>
                  <a:cubicBezTo>
                    <a:pt x="2165" y="727"/>
                    <a:pt x="2163" y="727"/>
                    <a:pt x="2161" y="727"/>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 name="Google Shape;1524;p60"/>
          <p:cNvGrpSpPr/>
          <p:nvPr/>
        </p:nvGrpSpPr>
        <p:grpSpPr>
          <a:xfrm>
            <a:off x="4727250" y="2511048"/>
            <a:ext cx="726292" cy="671453"/>
            <a:chOff x="4727250" y="2511048"/>
            <a:chExt cx="726292" cy="671453"/>
          </a:xfrm>
        </p:grpSpPr>
        <p:sp>
          <p:nvSpPr>
            <p:cNvPr id="1525" name="Google Shape;1525;p60"/>
            <p:cNvSpPr/>
            <p:nvPr/>
          </p:nvSpPr>
          <p:spPr>
            <a:xfrm>
              <a:off x="4727250" y="2526143"/>
              <a:ext cx="726292" cy="393378"/>
            </a:xfrm>
            <a:custGeom>
              <a:avLst/>
              <a:gdLst/>
              <a:ahLst/>
              <a:cxnLst/>
              <a:rect l="l" t="t" r="r" b="b"/>
              <a:pathLst>
                <a:path w="16312" h="8835" extrusionOk="0">
                  <a:moveTo>
                    <a:pt x="8156" y="0"/>
                  </a:moveTo>
                  <a:cubicBezTo>
                    <a:pt x="3489" y="0"/>
                    <a:pt x="0" y="4275"/>
                    <a:pt x="929" y="8835"/>
                  </a:cubicBezTo>
                  <a:lnTo>
                    <a:pt x="15383" y="8835"/>
                  </a:lnTo>
                  <a:cubicBezTo>
                    <a:pt x="16312" y="4275"/>
                    <a:pt x="12823" y="0"/>
                    <a:pt x="8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0"/>
            <p:cNvSpPr/>
            <p:nvPr/>
          </p:nvSpPr>
          <p:spPr>
            <a:xfrm>
              <a:off x="4767546" y="2913119"/>
              <a:ext cx="645702" cy="189855"/>
            </a:xfrm>
            <a:custGeom>
              <a:avLst/>
              <a:gdLst/>
              <a:ahLst/>
              <a:cxnLst/>
              <a:rect l="l" t="t" r="r" b="b"/>
              <a:pathLst>
                <a:path w="14502" h="4264" extrusionOk="0">
                  <a:moveTo>
                    <a:pt x="0" y="1"/>
                  </a:moveTo>
                  <a:cubicBezTo>
                    <a:pt x="167" y="930"/>
                    <a:pt x="512" y="1811"/>
                    <a:pt x="1012" y="2608"/>
                  </a:cubicBezTo>
                  <a:lnTo>
                    <a:pt x="9775" y="2608"/>
                  </a:lnTo>
                  <a:cubicBezTo>
                    <a:pt x="10811" y="2608"/>
                    <a:pt x="11728" y="3275"/>
                    <a:pt x="12073" y="4263"/>
                  </a:cubicBezTo>
                  <a:cubicBezTo>
                    <a:pt x="13347" y="3156"/>
                    <a:pt x="14204" y="1656"/>
                    <a:pt x="14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0"/>
            <p:cNvSpPr/>
            <p:nvPr/>
          </p:nvSpPr>
          <p:spPr>
            <a:xfrm>
              <a:off x="4915949" y="2979953"/>
              <a:ext cx="389193" cy="202544"/>
            </a:xfrm>
            <a:custGeom>
              <a:avLst/>
              <a:gdLst/>
              <a:ahLst/>
              <a:cxnLst/>
              <a:rect l="l" t="t" r="r" b="b"/>
              <a:pathLst>
                <a:path w="8741" h="4549" extrusionOk="0">
                  <a:moveTo>
                    <a:pt x="2120" y="0"/>
                  </a:moveTo>
                  <a:cubicBezTo>
                    <a:pt x="953" y="0"/>
                    <a:pt x="1" y="941"/>
                    <a:pt x="13" y="2107"/>
                  </a:cubicBezTo>
                  <a:lnTo>
                    <a:pt x="13" y="3429"/>
                  </a:lnTo>
                  <a:cubicBezTo>
                    <a:pt x="1132" y="4131"/>
                    <a:pt x="2418" y="4512"/>
                    <a:pt x="3740" y="4548"/>
                  </a:cubicBezTo>
                  <a:cubicBezTo>
                    <a:pt x="3799" y="4548"/>
                    <a:pt x="3859" y="4405"/>
                    <a:pt x="3918" y="4405"/>
                  </a:cubicBezTo>
                  <a:cubicBezTo>
                    <a:pt x="4525" y="4405"/>
                    <a:pt x="5121" y="4334"/>
                    <a:pt x="5716" y="4191"/>
                  </a:cubicBezTo>
                  <a:cubicBezTo>
                    <a:pt x="5718" y="4190"/>
                    <a:pt x="5720" y="4190"/>
                    <a:pt x="5722" y="4190"/>
                  </a:cubicBezTo>
                  <a:cubicBezTo>
                    <a:pt x="5765" y="4190"/>
                    <a:pt x="5798" y="4299"/>
                    <a:pt x="5841" y="4299"/>
                  </a:cubicBezTo>
                  <a:cubicBezTo>
                    <a:pt x="5843" y="4299"/>
                    <a:pt x="5845" y="4299"/>
                    <a:pt x="5847" y="4298"/>
                  </a:cubicBezTo>
                  <a:cubicBezTo>
                    <a:pt x="6907" y="4001"/>
                    <a:pt x="7895" y="3477"/>
                    <a:pt x="8740" y="2762"/>
                  </a:cubicBezTo>
                  <a:lnTo>
                    <a:pt x="8740" y="2107"/>
                  </a:lnTo>
                  <a:cubicBezTo>
                    <a:pt x="8740" y="941"/>
                    <a:pt x="7788" y="0"/>
                    <a:pt x="66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0"/>
            <p:cNvSpPr/>
            <p:nvPr/>
          </p:nvSpPr>
          <p:spPr>
            <a:xfrm>
              <a:off x="5198018" y="3087172"/>
              <a:ext cx="26537" cy="77295"/>
            </a:xfrm>
            <a:custGeom>
              <a:avLst/>
              <a:gdLst/>
              <a:ahLst/>
              <a:cxnLst/>
              <a:rect l="l" t="t" r="r" b="b"/>
              <a:pathLst>
                <a:path w="596" h="1736" extrusionOk="0">
                  <a:moveTo>
                    <a:pt x="298" y="0"/>
                  </a:moveTo>
                  <a:cubicBezTo>
                    <a:pt x="149" y="0"/>
                    <a:pt x="0" y="98"/>
                    <a:pt x="0" y="295"/>
                  </a:cubicBezTo>
                  <a:lnTo>
                    <a:pt x="0" y="1735"/>
                  </a:lnTo>
                  <a:cubicBezTo>
                    <a:pt x="202" y="1664"/>
                    <a:pt x="393" y="1581"/>
                    <a:pt x="595" y="1497"/>
                  </a:cubicBezTo>
                  <a:lnTo>
                    <a:pt x="595" y="307"/>
                  </a:lnTo>
                  <a:lnTo>
                    <a:pt x="595" y="295"/>
                  </a:lnTo>
                  <a:cubicBezTo>
                    <a:pt x="595" y="98"/>
                    <a:pt x="447" y="0"/>
                    <a:pt x="298"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0"/>
            <p:cNvSpPr/>
            <p:nvPr/>
          </p:nvSpPr>
          <p:spPr>
            <a:xfrm>
              <a:off x="5028866" y="2979953"/>
              <a:ext cx="120396" cy="72665"/>
            </a:xfrm>
            <a:custGeom>
              <a:avLst/>
              <a:gdLst/>
              <a:ahLst/>
              <a:cxnLst/>
              <a:rect l="l" t="t" r="r" b="b"/>
              <a:pathLst>
                <a:path w="2704" h="1632" extrusionOk="0">
                  <a:moveTo>
                    <a:pt x="1" y="0"/>
                  </a:moveTo>
                  <a:lnTo>
                    <a:pt x="1" y="286"/>
                  </a:lnTo>
                  <a:cubicBezTo>
                    <a:pt x="1" y="1024"/>
                    <a:pt x="608" y="1631"/>
                    <a:pt x="1358" y="1631"/>
                  </a:cubicBezTo>
                  <a:cubicBezTo>
                    <a:pt x="2096" y="1631"/>
                    <a:pt x="2704" y="1024"/>
                    <a:pt x="2704" y="286"/>
                  </a:cubicBezTo>
                  <a:lnTo>
                    <a:pt x="2704" y="0"/>
                  </a:ln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0"/>
            <p:cNvSpPr/>
            <p:nvPr/>
          </p:nvSpPr>
          <p:spPr>
            <a:xfrm>
              <a:off x="4901657" y="2511271"/>
              <a:ext cx="370582" cy="361588"/>
            </a:xfrm>
            <a:custGeom>
              <a:avLst/>
              <a:gdLst/>
              <a:ahLst/>
              <a:cxnLst/>
              <a:rect l="l" t="t" r="r" b="b"/>
              <a:pathLst>
                <a:path w="8323" h="8121" extrusionOk="0">
                  <a:moveTo>
                    <a:pt x="3332" y="1"/>
                  </a:moveTo>
                  <a:cubicBezTo>
                    <a:pt x="2497" y="1"/>
                    <a:pt x="2123" y="1040"/>
                    <a:pt x="2751" y="1584"/>
                  </a:cubicBezTo>
                  <a:cubicBezTo>
                    <a:pt x="1096" y="1954"/>
                    <a:pt x="0" y="3501"/>
                    <a:pt x="179" y="5180"/>
                  </a:cubicBezTo>
                  <a:cubicBezTo>
                    <a:pt x="370" y="6859"/>
                    <a:pt x="1786" y="8121"/>
                    <a:pt x="3477" y="8121"/>
                  </a:cubicBezTo>
                  <a:lnTo>
                    <a:pt x="5001" y="8121"/>
                  </a:lnTo>
                  <a:cubicBezTo>
                    <a:pt x="6835" y="8121"/>
                    <a:pt x="8311" y="6633"/>
                    <a:pt x="8311" y="4811"/>
                  </a:cubicBezTo>
                  <a:lnTo>
                    <a:pt x="8323" y="4811"/>
                  </a:lnTo>
                  <a:cubicBezTo>
                    <a:pt x="8323" y="3263"/>
                    <a:pt x="7251" y="1918"/>
                    <a:pt x="5739" y="1584"/>
                  </a:cubicBezTo>
                  <a:cubicBezTo>
                    <a:pt x="6367" y="1040"/>
                    <a:pt x="5982" y="1"/>
                    <a:pt x="5158" y="1"/>
                  </a:cubicBezTo>
                  <a:cubicBezTo>
                    <a:pt x="5153" y="1"/>
                    <a:pt x="5149" y="1"/>
                    <a:pt x="5144" y="1"/>
                  </a:cubicBezTo>
                  <a:lnTo>
                    <a:pt x="3346" y="1"/>
                  </a:lnTo>
                  <a:cubicBezTo>
                    <a:pt x="3341" y="1"/>
                    <a:pt x="3337" y="1"/>
                    <a:pt x="3332" y="1"/>
                  </a:cubicBezTo>
                  <a:close/>
                </a:path>
              </a:pathLst>
            </a:custGeom>
            <a:solidFill>
              <a:srgbClr val="FFDE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0"/>
            <p:cNvSpPr/>
            <p:nvPr/>
          </p:nvSpPr>
          <p:spPr>
            <a:xfrm>
              <a:off x="4927615" y="2578105"/>
              <a:ext cx="344134" cy="295067"/>
            </a:xfrm>
            <a:custGeom>
              <a:avLst/>
              <a:gdLst/>
              <a:ahLst/>
              <a:cxnLst/>
              <a:rect l="l" t="t" r="r" b="b"/>
              <a:pathLst>
                <a:path w="7729" h="6627" extrusionOk="0">
                  <a:moveTo>
                    <a:pt x="4418" y="0"/>
                  </a:moveTo>
                  <a:cubicBezTo>
                    <a:pt x="1477" y="0"/>
                    <a:pt x="1" y="3560"/>
                    <a:pt x="2084" y="5644"/>
                  </a:cubicBezTo>
                  <a:cubicBezTo>
                    <a:pt x="2760" y="6323"/>
                    <a:pt x="3590" y="6627"/>
                    <a:pt x="4405" y="6627"/>
                  </a:cubicBezTo>
                  <a:cubicBezTo>
                    <a:pt x="6102" y="6627"/>
                    <a:pt x="7728" y="5306"/>
                    <a:pt x="7728" y="3310"/>
                  </a:cubicBezTo>
                  <a:cubicBezTo>
                    <a:pt x="7728" y="1476"/>
                    <a:pt x="6252" y="0"/>
                    <a:pt x="4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0"/>
            <p:cNvSpPr/>
            <p:nvPr/>
          </p:nvSpPr>
          <p:spPr>
            <a:xfrm>
              <a:off x="4909627" y="2780610"/>
              <a:ext cx="66832" cy="79032"/>
            </a:xfrm>
            <a:custGeom>
              <a:avLst/>
              <a:gdLst/>
              <a:ahLst/>
              <a:cxnLst/>
              <a:rect l="l" t="t" r="r" b="b"/>
              <a:pathLst>
                <a:path w="1501" h="1775" extrusionOk="0">
                  <a:moveTo>
                    <a:pt x="750" y="0"/>
                  </a:moveTo>
                  <a:cubicBezTo>
                    <a:pt x="384" y="0"/>
                    <a:pt x="18" y="238"/>
                    <a:pt x="0" y="715"/>
                  </a:cubicBezTo>
                  <a:lnTo>
                    <a:pt x="0" y="1012"/>
                  </a:lnTo>
                  <a:cubicBezTo>
                    <a:pt x="0" y="1429"/>
                    <a:pt x="333" y="1774"/>
                    <a:pt x="750" y="1774"/>
                  </a:cubicBezTo>
                  <a:cubicBezTo>
                    <a:pt x="1167" y="1774"/>
                    <a:pt x="1500" y="1429"/>
                    <a:pt x="1500" y="1012"/>
                  </a:cubicBezTo>
                  <a:lnTo>
                    <a:pt x="1500" y="715"/>
                  </a:lnTo>
                  <a:cubicBezTo>
                    <a:pt x="1482" y="238"/>
                    <a:pt x="1116" y="0"/>
                    <a:pt x="750" y="0"/>
                  </a:cubicBezTo>
                  <a:close/>
                </a:path>
              </a:pathLst>
            </a:custGeom>
            <a:solidFill>
              <a:srgbClr val="F2B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0"/>
            <p:cNvSpPr/>
            <p:nvPr/>
          </p:nvSpPr>
          <p:spPr>
            <a:xfrm>
              <a:off x="4909092" y="2605666"/>
              <a:ext cx="362656" cy="426772"/>
            </a:xfrm>
            <a:custGeom>
              <a:avLst/>
              <a:gdLst/>
              <a:ahLst/>
              <a:cxnLst/>
              <a:rect l="l" t="t" r="r" b="b"/>
              <a:pathLst>
                <a:path w="8145" h="9585" extrusionOk="0">
                  <a:moveTo>
                    <a:pt x="762" y="3882"/>
                  </a:moveTo>
                  <a:cubicBezTo>
                    <a:pt x="345" y="3882"/>
                    <a:pt x="0" y="4215"/>
                    <a:pt x="12" y="4632"/>
                  </a:cubicBezTo>
                  <a:lnTo>
                    <a:pt x="12" y="4929"/>
                  </a:lnTo>
                  <a:cubicBezTo>
                    <a:pt x="0" y="5346"/>
                    <a:pt x="345" y="5691"/>
                    <a:pt x="762" y="5691"/>
                  </a:cubicBezTo>
                  <a:cubicBezTo>
                    <a:pt x="572" y="5549"/>
                    <a:pt x="465" y="5322"/>
                    <a:pt x="465" y="5096"/>
                  </a:cubicBezTo>
                  <a:lnTo>
                    <a:pt x="465" y="4501"/>
                  </a:lnTo>
                  <a:lnTo>
                    <a:pt x="465" y="4477"/>
                  </a:lnTo>
                  <a:cubicBezTo>
                    <a:pt x="465" y="4239"/>
                    <a:pt x="572" y="4025"/>
                    <a:pt x="762" y="3882"/>
                  </a:cubicBezTo>
                  <a:close/>
                  <a:moveTo>
                    <a:pt x="4072" y="0"/>
                  </a:moveTo>
                  <a:cubicBezTo>
                    <a:pt x="2250" y="0"/>
                    <a:pt x="762" y="1477"/>
                    <a:pt x="762" y="3310"/>
                  </a:cubicBezTo>
                  <a:lnTo>
                    <a:pt x="762" y="4513"/>
                  </a:lnTo>
                  <a:cubicBezTo>
                    <a:pt x="762" y="5989"/>
                    <a:pt x="1750" y="7287"/>
                    <a:pt x="3167" y="7692"/>
                  </a:cubicBezTo>
                  <a:lnTo>
                    <a:pt x="3167" y="8727"/>
                  </a:lnTo>
                  <a:cubicBezTo>
                    <a:pt x="3191" y="9204"/>
                    <a:pt x="3584" y="9585"/>
                    <a:pt x="4072" y="9585"/>
                  </a:cubicBezTo>
                  <a:cubicBezTo>
                    <a:pt x="4560" y="9585"/>
                    <a:pt x="4953" y="9204"/>
                    <a:pt x="4977" y="8727"/>
                  </a:cubicBezTo>
                  <a:lnTo>
                    <a:pt x="4977" y="7692"/>
                  </a:lnTo>
                  <a:cubicBezTo>
                    <a:pt x="5989" y="7406"/>
                    <a:pt x="6799" y="6656"/>
                    <a:pt x="7168" y="5679"/>
                  </a:cubicBezTo>
                  <a:cubicBezTo>
                    <a:pt x="7239" y="5703"/>
                    <a:pt x="7311" y="5715"/>
                    <a:pt x="7382" y="5715"/>
                  </a:cubicBezTo>
                  <a:cubicBezTo>
                    <a:pt x="7799" y="5715"/>
                    <a:pt x="8132" y="5370"/>
                    <a:pt x="8132" y="4965"/>
                  </a:cubicBezTo>
                  <a:lnTo>
                    <a:pt x="8132" y="4667"/>
                  </a:lnTo>
                  <a:cubicBezTo>
                    <a:pt x="8144" y="4239"/>
                    <a:pt x="7799" y="3905"/>
                    <a:pt x="7382" y="3905"/>
                  </a:cubicBezTo>
                  <a:lnTo>
                    <a:pt x="7382" y="3310"/>
                  </a:lnTo>
                  <a:cubicBezTo>
                    <a:pt x="7382" y="1477"/>
                    <a:pt x="5906" y="0"/>
                    <a:pt x="40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0"/>
            <p:cNvSpPr/>
            <p:nvPr/>
          </p:nvSpPr>
          <p:spPr>
            <a:xfrm>
              <a:off x="4983316" y="2606201"/>
              <a:ext cx="254505" cy="344356"/>
            </a:xfrm>
            <a:custGeom>
              <a:avLst/>
              <a:gdLst/>
              <a:ahLst/>
              <a:cxnLst/>
              <a:rect l="l" t="t" r="r" b="b"/>
              <a:pathLst>
                <a:path w="5716" h="7734" extrusionOk="0">
                  <a:moveTo>
                    <a:pt x="2858" y="0"/>
                  </a:moveTo>
                  <a:cubicBezTo>
                    <a:pt x="1226" y="226"/>
                    <a:pt x="0" y="1631"/>
                    <a:pt x="0" y="3274"/>
                  </a:cubicBezTo>
                  <a:lnTo>
                    <a:pt x="0" y="4489"/>
                  </a:lnTo>
                  <a:cubicBezTo>
                    <a:pt x="0" y="5977"/>
                    <a:pt x="1000" y="7287"/>
                    <a:pt x="2441" y="7680"/>
                  </a:cubicBezTo>
                  <a:cubicBezTo>
                    <a:pt x="2578" y="7715"/>
                    <a:pt x="2718" y="7733"/>
                    <a:pt x="2858" y="7733"/>
                  </a:cubicBezTo>
                  <a:cubicBezTo>
                    <a:pt x="2997" y="7733"/>
                    <a:pt x="3137" y="7715"/>
                    <a:pt x="3274" y="7680"/>
                  </a:cubicBezTo>
                  <a:cubicBezTo>
                    <a:pt x="4715" y="7287"/>
                    <a:pt x="5715" y="5977"/>
                    <a:pt x="5715" y="4489"/>
                  </a:cubicBezTo>
                  <a:lnTo>
                    <a:pt x="5715" y="3274"/>
                  </a:lnTo>
                  <a:cubicBezTo>
                    <a:pt x="5715" y="1631"/>
                    <a:pt x="4489" y="226"/>
                    <a:pt x="2858" y="0"/>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0"/>
            <p:cNvSpPr/>
            <p:nvPr/>
          </p:nvSpPr>
          <p:spPr>
            <a:xfrm>
              <a:off x="5000281" y="2742451"/>
              <a:ext cx="173915" cy="39894"/>
            </a:xfrm>
            <a:custGeom>
              <a:avLst/>
              <a:gdLst/>
              <a:ahLst/>
              <a:cxnLst/>
              <a:rect l="l" t="t" r="r" b="b"/>
              <a:pathLst>
                <a:path w="3906" h="896" extrusionOk="0">
                  <a:moveTo>
                    <a:pt x="607" y="0"/>
                  </a:moveTo>
                  <a:cubicBezTo>
                    <a:pt x="202" y="0"/>
                    <a:pt x="0" y="476"/>
                    <a:pt x="286" y="762"/>
                  </a:cubicBezTo>
                  <a:cubicBezTo>
                    <a:pt x="378" y="854"/>
                    <a:pt x="490" y="896"/>
                    <a:pt x="600" y="896"/>
                  </a:cubicBezTo>
                  <a:cubicBezTo>
                    <a:pt x="830" y="896"/>
                    <a:pt x="1048" y="715"/>
                    <a:pt x="1048" y="441"/>
                  </a:cubicBezTo>
                  <a:cubicBezTo>
                    <a:pt x="1048" y="202"/>
                    <a:pt x="845" y="0"/>
                    <a:pt x="607" y="0"/>
                  </a:cubicBezTo>
                  <a:close/>
                  <a:moveTo>
                    <a:pt x="3453" y="0"/>
                  </a:moveTo>
                  <a:cubicBezTo>
                    <a:pt x="3060" y="0"/>
                    <a:pt x="2858" y="476"/>
                    <a:pt x="3143" y="762"/>
                  </a:cubicBezTo>
                  <a:cubicBezTo>
                    <a:pt x="3232" y="854"/>
                    <a:pt x="3343" y="896"/>
                    <a:pt x="3452" y="896"/>
                  </a:cubicBezTo>
                  <a:cubicBezTo>
                    <a:pt x="3682" y="896"/>
                    <a:pt x="3905" y="715"/>
                    <a:pt x="3905" y="441"/>
                  </a:cubicBezTo>
                  <a:cubicBezTo>
                    <a:pt x="3905" y="202"/>
                    <a:pt x="3703" y="0"/>
                    <a:pt x="3453" y="0"/>
                  </a:cubicBezTo>
                  <a:close/>
                </a:path>
              </a:pathLst>
            </a:custGeom>
            <a:solidFill>
              <a:srgbClr val="0A3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0"/>
            <p:cNvSpPr/>
            <p:nvPr/>
          </p:nvSpPr>
          <p:spPr>
            <a:xfrm>
              <a:off x="5026773" y="2742406"/>
              <a:ext cx="150584" cy="19947"/>
            </a:xfrm>
            <a:custGeom>
              <a:avLst/>
              <a:gdLst/>
              <a:ahLst/>
              <a:cxnLst/>
              <a:rect l="l" t="t" r="r" b="b"/>
              <a:pathLst>
                <a:path w="3382" h="448" extrusionOk="0">
                  <a:moveTo>
                    <a:pt x="318" y="0"/>
                  </a:moveTo>
                  <a:cubicBezTo>
                    <a:pt x="311" y="0"/>
                    <a:pt x="305" y="0"/>
                    <a:pt x="298" y="1"/>
                  </a:cubicBezTo>
                  <a:cubicBezTo>
                    <a:pt x="96" y="1"/>
                    <a:pt x="0" y="239"/>
                    <a:pt x="143" y="382"/>
                  </a:cubicBezTo>
                  <a:cubicBezTo>
                    <a:pt x="188" y="427"/>
                    <a:pt x="243" y="447"/>
                    <a:pt x="297" y="447"/>
                  </a:cubicBezTo>
                  <a:cubicBezTo>
                    <a:pt x="413" y="447"/>
                    <a:pt x="524" y="354"/>
                    <a:pt x="524" y="215"/>
                  </a:cubicBezTo>
                  <a:cubicBezTo>
                    <a:pt x="524" y="102"/>
                    <a:pt x="438" y="0"/>
                    <a:pt x="318" y="0"/>
                  </a:cubicBezTo>
                  <a:close/>
                  <a:moveTo>
                    <a:pt x="3175" y="0"/>
                  </a:moveTo>
                  <a:cubicBezTo>
                    <a:pt x="3169" y="0"/>
                    <a:pt x="3162" y="0"/>
                    <a:pt x="3156" y="1"/>
                  </a:cubicBezTo>
                  <a:cubicBezTo>
                    <a:pt x="2953" y="1"/>
                    <a:pt x="2858" y="239"/>
                    <a:pt x="3001" y="382"/>
                  </a:cubicBezTo>
                  <a:cubicBezTo>
                    <a:pt x="3046" y="427"/>
                    <a:pt x="3101" y="447"/>
                    <a:pt x="3155" y="447"/>
                  </a:cubicBezTo>
                  <a:cubicBezTo>
                    <a:pt x="3271" y="447"/>
                    <a:pt x="3382" y="354"/>
                    <a:pt x="3382" y="215"/>
                  </a:cubicBezTo>
                  <a:cubicBezTo>
                    <a:pt x="3382" y="102"/>
                    <a:pt x="3296" y="0"/>
                    <a:pt x="3175"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0"/>
            <p:cNvSpPr/>
            <p:nvPr/>
          </p:nvSpPr>
          <p:spPr>
            <a:xfrm>
              <a:off x="5050105" y="2849536"/>
              <a:ext cx="80590" cy="50402"/>
            </a:xfrm>
            <a:custGeom>
              <a:avLst/>
              <a:gdLst/>
              <a:ahLst/>
              <a:cxnLst/>
              <a:rect l="l" t="t" r="r" b="b"/>
              <a:pathLst>
                <a:path w="1810" h="1132" extrusionOk="0">
                  <a:moveTo>
                    <a:pt x="226" y="0"/>
                  </a:moveTo>
                  <a:cubicBezTo>
                    <a:pt x="107" y="0"/>
                    <a:pt x="0" y="95"/>
                    <a:pt x="0" y="226"/>
                  </a:cubicBezTo>
                  <a:cubicBezTo>
                    <a:pt x="0" y="726"/>
                    <a:pt x="405" y="1131"/>
                    <a:pt x="905" y="1131"/>
                  </a:cubicBezTo>
                  <a:cubicBezTo>
                    <a:pt x="1405" y="1131"/>
                    <a:pt x="1810" y="726"/>
                    <a:pt x="1810" y="226"/>
                  </a:cubicBezTo>
                  <a:cubicBezTo>
                    <a:pt x="1810" y="95"/>
                    <a:pt x="1703" y="0"/>
                    <a:pt x="1584"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0"/>
            <p:cNvSpPr/>
            <p:nvPr/>
          </p:nvSpPr>
          <p:spPr>
            <a:xfrm>
              <a:off x="5050105" y="2849536"/>
              <a:ext cx="50402" cy="50402"/>
            </a:xfrm>
            <a:custGeom>
              <a:avLst/>
              <a:gdLst/>
              <a:ahLst/>
              <a:cxnLst/>
              <a:rect l="l" t="t" r="r" b="b"/>
              <a:pathLst>
                <a:path w="1132" h="1132" extrusionOk="0">
                  <a:moveTo>
                    <a:pt x="226" y="0"/>
                  </a:moveTo>
                  <a:cubicBezTo>
                    <a:pt x="107" y="0"/>
                    <a:pt x="0" y="95"/>
                    <a:pt x="0" y="226"/>
                  </a:cubicBezTo>
                  <a:cubicBezTo>
                    <a:pt x="0" y="726"/>
                    <a:pt x="405" y="1131"/>
                    <a:pt x="905" y="1131"/>
                  </a:cubicBezTo>
                  <a:cubicBezTo>
                    <a:pt x="977" y="1131"/>
                    <a:pt x="1060" y="1119"/>
                    <a:pt x="1131" y="1095"/>
                  </a:cubicBezTo>
                  <a:cubicBezTo>
                    <a:pt x="727" y="988"/>
                    <a:pt x="453" y="631"/>
                    <a:pt x="453" y="226"/>
                  </a:cubicBezTo>
                  <a:cubicBezTo>
                    <a:pt x="453" y="95"/>
                    <a:pt x="548" y="0"/>
                    <a:pt x="679"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0"/>
            <p:cNvSpPr/>
            <p:nvPr/>
          </p:nvSpPr>
          <p:spPr>
            <a:xfrm>
              <a:off x="4955221" y="2578105"/>
              <a:ext cx="202544" cy="107127"/>
            </a:xfrm>
            <a:custGeom>
              <a:avLst/>
              <a:gdLst/>
              <a:ahLst/>
              <a:cxnLst/>
              <a:rect l="l" t="t" r="r" b="b"/>
              <a:pathLst>
                <a:path w="4549" h="2406" extrusionOk="0">
                  <a:moveTo>
                    <a:pt x="2560" y="0"/>
                  </a:moveTo>
                  <a:cubicBezTo>
                    <a:pt x="1572" y="0"/>
                    <a:pt x="631" y="441"/>
                    <a:pt x="0" y="1203"/>
                  </a:cubicBezTo>
                  <a:cubicBezTo>
                    <a:pt x="631" y="1965"/>
                    <a:pt x="1572" y="2405"/>
                    <a:pt x="2560" y="2405"/>
                  </a:cubicBezTo>
                  <a:lnTo>
                    <a:pt x="3524" y="2405"/>
                  </a:lnTo>
                  <a:cubicBezTo>
                    <a:pt x="4548" y="2405"/>
                    <a:pt x="4548" y="0"/>
                    <a:pt x="3524" y="0"/>
                  </a:cubicBezTo>
                  <a:close/>
                </a:path>
              </a:pathLst>
            </a:custGeom>
            <a:solidFill>
              <a:srgbClr val="FFDE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0"/>
            <p:cNvSpPr/>
            <p:nvPr/>
          </p:nvSpPr>
          <p:spPr>
            <a:xfrm>
              <a:off x="5007138" y="2511048"/>
              <a:ext cx="218484" cy="174182"/>
            </a:xfrm>
            <a:custGeom>
              <a:avLst/>
              <a:gdLst/>
              <a:ahLst/>
              <a:cxnLst/>
              <a:rect l="l" t="t" r="r" b="b"/>
              <a:pathLst>
                <a:path w="4907" h="3912" extrusionOk="0">
                  <a:moveTo>
                    <a:pt x="2777" y="1"/>
                  </a:moveTo>
                  <a:cubicBezTo>
                    <a:pt x="2299" y="1"/>
                    <a:pt x="1870" y="386"/>
                    <a:pt x="1870" y="911"/>
                  </a:cubicBezTo>
                  <a:cubicBezTo>
                    <a:pt x="1870" y="1077"/>
                    <a:pt x="1918" y="1244"/>
                    <a:pt x="2001" y="1387"/>
                  </a:cubicBezTo>
                  <a:cubicBezTo>
                    <a:pt x="2037" y="1435"/>
                    <a:pt x="2013" y="1518"/>
                    <a:pt x="1953" y="1542"/>
                  </a:cubicBezTo>
                  <a:cubicBezTo>
                    <a:pt x="1037" y="1875"/>
                    <a:pt x="239" y="2744"/>
                    <a:pt x="1" y="3613"/>
                  </a:cubicBezTo>
                  <a:cubicBezTo>
                    <a:pt x="441" y="3816"/>
                    <a:pt x="906" y="3911"/>
                    <a:pt x="1394" y="3911"/>
                  </a:cubicBezTo>
                  <a:lnTo>
                    <a:pt x="2358" y="3911"/>
                  </a:lnTo>
                  <a:cubicBezTo>
                    <a:pt x="3344" y="3911"/>
                    <a:pt x="4270" y="3473"/>
                    <a:pt x="4901" y="2714"/>
                  </a:cubicBezTo>
                  <a:lnTo>
                    <a:pt x="4901" y="2714"/>
                  </a:lnTo>
                  <a:cubicBezTo>
                    <a:pt x="4903" y="2716"/>
                    <a:pt x="4905" y="2719"/>
                    <a:pt x="4906" y="2721"/>
                  </a:cubicBezTo>
                  <a:lnTo>
                    <a:pt x="4906" y="2709"/>
                  </a:lnTo>
                  <a:cubicBezTo>
                    <a:pt x="4905" y="2711"/>
                    <a:pt x="4903" y="2713"/>
                    <a:pt x="4901" y="2714"/>
                  </a:cubicBezTo>
                  <a:lnTo>
                    <a:pt x="4901" y="2714"/>
                  </a:lnTo>
                  <a:cubicBezTo>
                    <a:pt x="4713" y="2478"/>
                    <a:pt x="4559" y="2243"/>
                    <a:pt x="4323" y="2066"/>
                  </a:cubicBezTo>
                  <a:cubicBezTo>
                    <a:pt x="4299" y="2066"/>
                    <a:pt x="3585" y="1720"/>
                    <a:pt x="3335" y="1613"/>
                  </a:cubicBezTo>
                  <a:cubicBezTo>
                    <a:pt x="3858" y="1197"/>
                    <a:pt x="3763" y="375"/>
                    <a:pt x="3168" y="89"/>
                  </a:cubicBezTo>
                  <a:cubicBezTo>
                    <a:pt x="3039" y="29"/>
                    <a:pt x="2906" y="1"/>
                    <a:pt x="27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0"/>
            <p:cNvSpPr/>
            <p:nvPr/>
          </p:nvSpPr>
          <p:spPr>
            <a:xfrm>
              <a:off x="5063952" y="2805544"/>
              <a:ext cx="52272" cy="25468"/>
            </a:xfrm>
            <a:custGeom>
              <a:avLst/>
              <a:gdLst/>
              <a:ahLst/>
              <a:cxnLst/>
              <a:rect l="l" t="t" r="r" b="b"/>
              <a:pathLst>
                <a:path w="1174" h="572" extrusionOk="0">
                  <a:moveTo>
                    <a:pt x="318" y="1"/>
                  </a:moveTo>
                  <a:cubicBezTo>
                    <a:pt x="145" y="1"/>
                    <a:pt x="1" y="228"/>
                    <a:pt x="165" y="393"/>
                  </a:cubicBezTo>
                  <a:cubicBezTo>
                    <a:pt x="285" y="512"/>
                    <a:pt x="442" y="571"/>
                    <a:pt x="600" y="571"/>
                  </a:cubicBezTo>
                  <a:cubicBezTo>
                    <a:pt x="758" y="571"/>
                    <a:pt x="916" y="512"/>
                    <a:pt x="1035" y="393"/>
                  </a:cubicBezTo>
                  <a:cubicBezTo>
                    <a:pt x="1173" y="227"/>
                    <a:pt x="1032" y="10"/>
                    <a:pt x="862" y="10"/>
                  </a:cubicBezTo>
                  <a:cubicBezTo>
                    <a:pt x="813" y="10"/>
                    <a:pt x="761" y="29"/>
                    <a:pt x="713" y="71"/>
                  </a:cubicBezTo>
                  <a:cubicBezTo>
                    <a:pt x="677" y="101"/>
                    <a:pt x="636" y="116"/>
                    <a:pt x="594" y="116"/>
                  </a:cubicBezTo>
                  <a:cubicBezTo>
                    <a:pt x="552" y="116"/>
                    <a:pt x="511" y="101"/>
                    <a:pt x="475" y="71"/>
                  </a:cubicBezTo>
                  <a:cubicBezTo>
                    <a:pt x="425" y="21"/>
                    <a:pt x="370" y="1"/>
                    <a:pt x="318"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0"/>
            <p:cNvSpPr/>
            <p:nvPr/>
          </p:nvSpPr>
          <p:spPr>
            <a:xfrm>
              <a:off x="5082430" y="3100797"/>
              <a:ext cx="93859" cy="66832"/>
            </a:xfrm>
            <a:custGeom>
              <a:avLst/>
              <a:gdLst/>
              <a:ahLst/>
              <a:cxnLst/>
              <a:rect l="l" t="t" r="r" b="b"/>
              <a:pathLst>
                <a:path w="2108" h="1501" extrusionOk="0">
                  <a:moveTo>
                    <a:pt x="155" y="1"/>
                  </a:moveTo>
                  <a:cubicBezTo>
                    <a:pt x="72" y="1"/>
                    <a:pt x="1" y="60"/>
                    <a:pt x="1" y="144"/>
                  </a:cubicBezTo>
                  <a:lnTo>
                    <a:pt x="1" y="1346"/>
                  </a:lnTo>
                  <a:cubicBezTo>
                    <a:pt x="1" y="1429"/>
                    <a:pt x="72" y="1501"/>
                    <a:pt x="155" y="1501"/>
                  </a:cubicBezTo>
                  <a:lnTo>
                    <a:pt x="1953" y="1501"/>
                  </a:lnTo>
                  <a:cubicBezTo>
                    <a:pt x="2036" y="1501"/>
                    <a:pt x="2108" y="1429"/>
                    <a:pt x="2108" y="1346"/>
                  </a:cubicBezTo>
                  <a:lnTo>
                    <a:pt x="2108" y="144"/>
                  </a:lnTo>
                  <a:cubicBezTo>
                    <a:pt x="2108" y="60"/>
                    <a:pt x="2036" y="1"/>
                    <a:pt x="1953"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0"/>
            <p:cNvSpPr/>
            <p:nvPr/>
          </p:nvSpPr>
          <p:spPr>
            <a:xfrm>
              <a:off x="5082430" y="3154362"/>
              <a:ext cx="93859" cy="28140"/>
            </a:xfrm>
            <a:custGeom>
              <a:avLst/>
              <a:gdLst/>
              <a:ahLst/>
              <a:cxnLst/>
              <a:rect l="l" t="t" r="r" b="b"/>
              <a:pathLst>
                <a:path w="2108" h="632" extrusionOk="0">
                  <a:moveTo>
                    <a:pt x="1" y="0"/>
                  </a:moveTo>
                  <a:lnTo>
                    <a:pt x="1" y="631"/>
                  </a:lnTo>
                  <a:lnTo>
                    <a:pt x="179" y="631"/>
                  </a:lnTo>
                  <a:cubicBezTo>
                    <a:pt x="834" y="631"/>
                    <a:pt x="1477" y="536"/>
                    <a:pt x="2108" y="369"/>
                  </a:cubicBezTo>
                  <a:lnTo>
                    <a:pt x="2108" y="0"/>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0"/>
            <p:cNvSpPr/>
            <p:nvPr/>
          </p:nvSpPr>
          <p:spPr>
            <a:xfrm>
              <a:off x="5119030" y="3075506"/>
              <a:ext cx="20170" cy="38603"/>
            </a:xfrm>
            <a:custGeom>
              <a:avLst/>
              <a:gdLst/>
              <a:ahLst/>
              <a:cxnLst/>
              <a:rect l="l" t="t" r="r" b="b"/>
              <a:pathLst>
                <a:path w="453" h="867" extrusionOk="0">
                  <a:moveTo>
                    <a:pt x="226" y="0"/>
                  </a:moveTo>
                  <a:cubicBezTo>
                    <a:pt x="125" y="0"/>
                    <a:pt x="24" y="63"/>
                    <a:pt x="0" y="188"/>
                  </a:cubicBezTo>
                  <a:lnTo>
                    <a:pt x="0" y="640"/>
                  </a:lnTo>
                  <a:cubicBezTo>
                    <a:pt x="0" y="759"/>
                    <a:pt x="107" y="866"/>
                    <a:pt x="226" y="866"/>
                  </a:cubicBezTo>
                  <a:cubicBezTo>
                    <a:pt x="345" y="866"/>
                    <a:pt x="452" y="759"/>
                    <a:pt x="452" y="640"/>
                  </a:cubicBezTo>
                  <a:lnTo>
                    <a:pt x="452" y="188"/>
                  </a:lnTo>
                  <a:cubicBezTo>
                    <a:pt x="429" y="63"/>
                    <a:pt x="327" y="0"/>
                    <a:pt x="226"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0"/>
            <p:cNvSpPr/>
            <p:nvPr/>
          </p:nvSpPr>
          <p:spPr>
            <a:xfrm>
              <a:off x="5107364" y="3100797"/>
              <a:ext cx="44035" cy="13313"/>
            </a:xfrm>
            <a:custGeom>
              <a:avLst/>
              <a:gdLst/>
              <a:ahLst/>
              <a:cxnLst/>
              <a:rect l="l" t="t" r="r" b="b"/>
              <a:pathLst>
                <a:path w="989" h="299" extrusionOk="0">
                  <a:moveTo>
                    <a:pt x="203" y="1"/>
                  </a:moveTo>
                  <a:cubicBezTo>
                    <a:pt x="0" y="1"/>
                    <a:pt x="0" y="298"/>
                    <a:pt x="203" y="298"/>
                  </a:cubicBezTo>
                  <a:lnTo>
                    <a:pt x="798" y="298"/>
                  </a:lnTo>
                  <a:cubicBezTo>
                    <a:pt x="988" y="298"/>
                    <a:pt x="988" y="1"/>
                    <a:pt x="798"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0"/>
            <p:cNvSpPr/>
            <p:nvPr/>
          </p:nvSpPr>
          <p:spPr>
            <a:xfrm>
              <a:off x="4827967" y="2980443"/>
              <a:ext cx="241236" cy="200986"/>
            </a:xfrm>
            <a:custGeom>
              <a:avLst/>
              <a:gdLst/>
              <a:ahLst/>
              <a:cxnLst/>
              <a:rect l="l" t="t" r="r" b="b"/>
              <a:pathLst>
                <a:path w="5418" h="4514" extrusionOk="0">
                  <a:moveTo>
                    <a:pt x="441" y="1"/>
                  </a:moveTo>
                  <a:cubicBezTo>
                    <a:pt x="203" y="1"/>
                    <a:pt x="1" y="203"/>
                    <a:pt x="1" y="453"/>
                  </a:cubicBezTo>
                  <a:lnTo>
                    <a:pt x="1" y="1346"/>
                  </a:lnTo>
                  <a:cubicBezTo>
                    <a:pt x="239" y="1668"/>
                    <a:pt x="3120" y="3894"/>
                    <a:pt x="4513" y="4156"/>
                  </a:cubicBezTo>
                  <a:cubicBezTo>
                    <a:pt x="4596" y="4168"/>
                    <a:pt x="4692" y="4430"/>
                    <a:pt x="4775" y="4454"/>
                  </a:cubicBezTo>
                  <a:cubicBezTo>
                    <a:pt x="4989" y="4478"/>
                    <a:pt x="5204" y="4501"/>
                    <a:pt x="5418" y="4513"/>
                  </a:cubicBezTo>
                  <a:lnTo>
                    <a:pt x="5418" y="441"/>
                  </a:lnTo>
                  <a:lnTo>
                    <a:pt x="5406" y="453"/>
                  </a:lnTo>
                  <a:cubicBezTo>
                    <a:pt x="5406" y="203"/>
                    <a:pt x="5204" y="1"/>
                    <a:pt x="49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0"/>
            <p:cNvSpPr/>
            <p:nvPr/>
          </p:nvSpPr>
          <p:spPr>
            <a:xfrm>
              <a:off x="4854460" y="3000079"/>
              <a:ext cx="187717" cy="178679"/>
            </a:xfrm>
            <a:custGeom>
              <a:avLst/>
              <a:gdLst/>
              <a:ahLst/>
              <a:cxnLst/>
              <a:rect l="l" t="t" r="r" b="b"/>
              <a:pathLst>
                <a:path w="4216" h="4013" extrusionOk="0">
                  <a:moveTo>
                    <a:pt x="156" y="0"/>
                  </a:moveTo>
                  <a:cubicBezTo>
                    <a:pt x="72" y="0"/>
                    <a:pt x="1" y="72"/>
                    <a:pt x="1" y="155"/>
                  </a:cubicBezTo>
                  <a:lnTo>
                    <a:pt x="1" y="1608"/>
                  </a:lnTo>
                  <a:cubicBezTo>
                    <a:pt x="72" y="1679"/>
                    <a:pt x="144" y="1751"/>
                    <a:pt x="215" y="1810"/>
                  </a:cubicBezTo>
                  <a:cubicBezTo>
                    <a:pt x="239" y="1834"/>
                    <a:pt x="263" y="2108"/>
                    <a:pt x="287" y="2120"/>
                  </a:cubicBezTo>
                  <a:cubicBezTo>
                    <a:pt x="1370" y="3132"/>
                    <a:pt x="2727" y="3787"/>
                    <a:pt x="4180" y="4013"/>
                  </a:cubicBezTo>
                  <a:cubicBezTo>
                    <a:pt x="4204" y="3977"/>
                    <a:pt x="4216" y="3941"/>
                    <a:pt x="4216" y="3918"/>
                  </a:cubicBezTo>
                  <a:lnTo>
                    <a:pt x="4216" y="155"/>
                  </a:lnTo>
                  <a:cubicBezTo>
                    <a:pt x="4216" y="72"/>
                    <a:pt x="4144" y="0"/>
                    <a:pt x="40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0"/>
            <p:cNvSpPr/>
            <p:nvPr/>
          </p:nvSpPr>
          <p:spPr>
            <a:xfrm>
              <a:off x="4812606" y="3020294"/>
              <a:ext cx="68969" cy="74179"/>
            </a:xfrm>
            <a:custGeom>
              <a:avLst/>
              <a:gdLst/>
              <a:ahLst/>
              <a:cxnLst/>
              <a:rect l="l" t="t" r="r" b="b"/>
              <a:pathLst>
                <a:path w="1549" h="1666" extrusionOk="0">
                  <a:moveTo>
                    <a:pt x="724" y="0"/>
                  </a:moveTo>
                  <a:cubicBezTo>
                    <a:pt x="701" y="0"/>
                    <a:pt x="678" y="4"/>
                    <a:pt x="655" y="11"/>
                  </a:cubicBezTo>
                  <a:lnTo>
                    <a:pt x="0" y="201"/>
                  </a:lnTo>
                  <a:cubicBezTo>
                    <a:pt x="346" y="737"/>
                    <a:pt x="762" y="1237"/>
                    <a:pt x="1227" y="1666"/>
                  </a:cubicBezTo>
                  <a:cubicBezTo>
                    <a:pt x="1429" y="1535"/>
                    <a:pt x="1548" y="1297"/>
                    <a:pt x="1548" y="1059"/>
                  </a:cubicBezTo>
                  <a:lnTo>
                    <a:pt x="1548" y="1047"/>
                  </a:lnTo>
                  <a:cubicBezTo>
                    <a:pt x="1548" y="689"/>
                    <a:pt x="1286" y="368"/>
                    <a:pt x="929" y="308"/>
                  </a:cubicBezTo>
                  <a:cubicBezTo>
                    <a:pt x="941" y="261"/>
                    <a:pt x="953" y="201"/>
                    <a:pt x="941" y="154"/>
                  </a:cubicBezTo>
                  <a:cubicBezTo>
                    <a:pt x="902" y="58"/>
                    <a:pt x="818" y="0"/>
                    <a:pt x="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0"/>
            <p:cNvSpPr/>
            <p:nvPr/>
          </p:nvSpPr>
          <p:spPr>
            <a:xfrm>
              <a:off x="4846534" y="3066868"/>
              <a:ext cx="35041" cy="27606"/>
            </a:xfrm>
            <a:custGeom>
              <a:avLst/>
              <a:gdLst/>
              <a:ahLst/>
              <a:cxnLst/>
              <a:rect l="l" t="t" r="r" b="b"/>
              <a:pathLst>
                <a:path w="787" h="620" extrusionOk="0">
                  <a:moveTo>
                    <a:pt x="774" y="1"/>
                  </a:moveTo>
                  <a:cubicBezTo>
                    <a:pt x="655" y="96"/>
                    <a:pt x="488" y="155"/>
                    <a:pt x="334" y="155"/>
                  </a:cubicBezTo>
                  <a:lnTo>
                    <a:pt x="0" y="155"/>
                  </a:lnTo>
                  <a:cubicBezTo>
                    <a:pt x="143" y="322"/>
                    <a:pt x="298" y="477"/>
                    <a:pt x="465" y="620"/>
                  </a:cubicBezTo>
                  <a:cubicBezTo>
                    <a:pt x="667" y="477"/>
                    <a:pt x="786" y="251"/>
                    <a:pt x="786" y="1"/>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0"/>
            <p:cNvSpPr/>
            <p:nvPr/>
          </p:nvSpPr>
          <p:spPr>
            <a:xfrm>
              <a:off x="4787092" y="2807370"/>
              <a:ext cx="563108" cy="222981"/>
            </a:xfrm>
            <a:custGeom>
              <a:avLst/>
              <a:gdLst/>
              <a:ahLst/>
              <a:cxnLst/>
              <a:rect l="l" t="t" r="r" b="b"/>
              <a:pathLst>
                <a:path w="12647" h="5008" extrusionOk="0">
                  <a:moveTo>
                    <a:pt x="1520" y="1"/>
                  </a:moveTo>
                  <a:cubicBezTo>
                    <a:pt x="1398" y="1"/>
                    <a:pt x="1276" y="66"/>
                    <a:pt x="1300" y="197"/>
                  </a:cubicBezTo>
                  <a:lnTo>
                    <a:pt x="1300" y="352"/>
                  </a:lnTo>
                  <a:lnTo>
                    <a:pt x="1145" y="352"/>
                  </a:lnTo>
                  <a:cubicBezTo>
                    <a:pt x="895" y="387"/>
                    <a:pt x="895" y="757"/>
                    <a:pt x="1145" y="792"/>
                  </a:cubicBezTo>
                  <a:lnTo>
                    <a:pt x="1300" y="792"/>
                  </a:lnTo>
                  <a:lnTo>
                    <a:pt x="1300" y="947"/>
                  </a:lnTo>
                  <a:cubicBezTo>
                    <a:pt x="1276" y="1072"/>
                    <a:pt x="1398" y="1135"/>
                    <a:pt x="1520" y="1135"/>
                  </a:cubicBezTo>
                  <a:cubicBezTo>
                    <a:pt x="1642" y="1135"/>
                    <a:pt x="1764" y="1072"/>
                    <a:pt x="1740" y="947"/>
                  </a:cubicBezTo>
                  <a:lnTo>
                    <a:pt x="1740" y="792"/>
                  </a:lnTo>
                  <a:lnTo>
                    <a:pt x="1895" y="792"/>
                  </a:lnTo>
                  <a:cubicBezTo>
                    <a:pt x="1906" y="794"/>
                    <a:pt x="1917" y="795"/>
                    <a:pt x="1927" y="795"/>
                  </a:cubicBezTo>
                  <a:cubicBezTo>
                    <a:pt x="2146" y="795"/>
                    <a:pt x="2146" y="349"/>
                    <a:pt x="1927" y="349"/>
                  </a:cubicBezTo>
                  <a:cubicBezTo>
                    <a:pt x="1917" y="349"/>
                    <a:pt x="1906" y="350"/>
                    <a:pt x="1895" y="352"/>
                  </a:cubicBezTo>
                  <a:lnTo>
                    <a:pt x="1740" y="352"/>
                  </a:lnTo>
                  <a:lnTo>
                    <a:pt x="1740" y="197"/>
                  </a:lnTo>
                  <a:cubicBezTo>
                    <a:pt x="1764" y="66"/>
                    <a:pt x="1642" y="1"/>
                    <a:pt x="1520" y="1"/>
                  </a:cubicBezTo>
                  <a:close/>
                  <a:moveTo>
                    <a:pt x="616" y="1810"/>
                  </a:moveTo>
                  <a:cubicBezTo>
                    <a:pt x="493" y="1810"/>
                    <a:pt x="371" y="1876"/>
                    <a:pt x="395" y="2007"/>
                  </a:cubicBezTo>
                  <a:lnTo>
                    <a:pt x="395" y="2162"/>
                  </a:lnTo>
                  <a:lnTo>
                    <a:pt x="252" y="2162"/>
                  </a:lnTo>
                  <a:cubicBezTo>
                    <a:pt x="241" y="2159"/>
                    <a:pt x="230" y="2159"/>
                    <a:pt x="220" y="2159"/>
                  </a:cubicBezTo>
                  <a:cubicBezTo>
                    <a:pt x="1" y="2159"/>
                    <a:pt x="1" y="2605"/>
                    <a:pt x="220" y="2605"/>
                  </a:cubicBezTo>
                  <a:cubicBezTo>
                    <a:pt x="230" y="2605"/>
                    <a:pt x="241" y="2604"/>
                    <a:pt x="252" y="2602"/>
                  </a:cubicBezTo>
                  <a:lnTo>
                    <a:pt x="395" y="2602"/>
                  </a:lnTo>
                  <a:lnTo>
                    <a:pt x="395" y="2757"/>
                  </a:lnTo>
                  <a:cubicBezTo>
                    <a:pt x="371" y="2882"/>
                    <a:pt x="493" y="2944"/>
                    <a:pt x="616" y="2944"/>
                  </a:cubicBezTo>
                  <a:cubicBezTo>
                    <a:pt x="740" y="2944"/>
                    <a:pt x="865" y="2882"/>
                    <a:pt x="847" y="2757"/>
                  </a:cubicBezTo>
                  <a:lnTo>
                    <a:pt x="847" y="2602"/>
                  </a:lnTo>
                  <a:lnTo>
                    <a:pt x="990" y="2602"/>
                  </a:lnTo>
                  <a:cubicBezTo>
                    <a:pt x="1107" y="2602"/>
                    <a:pt x="1213" y="2510"/>
                    <a:pt x="1216" y="2382"/>
                  </a:cubicBezTo>
                  <a:lnTo>
                    <a:pt x="1216" y="2382"/>
                  </a:lnTo>
                  <a:cubicBezTo>
                    <a:pt x="1216" y="2384"/>
                    <a:pt x="1216" y="2386"/>
                    <a:pt x="1216" y="2388"/>
                  </a:cubicBezTo>
                  <a:lnTo>
                    <a:pt x="1216" y="2376"/>
                  </a:lnTo>
                  <a:cubicBezTo>
                    <a:pt x="1216" y="2378"/>
                    <a:pt x="1216" y="2380"/>
                    <a:pt x="1216" y="2382"/>
                  </a:cubicBezTo>
                  <a:cubicBezTo>
                    <a:pt x="1213" y="2254"/>
                    <a:pt x="1107" y="2162"/>
                    <a:pt x="990" y="2162"/>
                  </a:cubicBezTo>
                  <a:lnTo>
                    <a:pt x="847" y="2162"/>
                  </a:lnTo>
                  <a:lnTo>
                    <a:pt x="847" y="2007"/>
                  </a:lnTo>
                  <a:cubicBezTo>
                    <a:pt x="865" y="1876"/>
                    <a:pt x="740" y="1810"/>
                    <a:pt x="616" y="1810"/>
                  </a:cubicBezTo>
                  <a:close/>
                  <a:moveTo>
                    <a:pt x="12051" y="1810"/>
                  </a:moveTo>
                  <a:cubicBezTo>
                    <a:pt x="11929" y="1810"/>
                    <a:pt x="11807" y="1876"/>
                    <a:pt x="11825" y="2007"/>
                  </a:cubicBezTo>
                  <a:lnTo>
                    <a:pt x="11825" y="2162"/>
                  </a:lnTo>
                  <a:lnTo>
                    <a:pt x="11682" y="2162"/>
                  </a:lnTo>
                  <a:cubicBezTo>
                    <a:pt x="11671" y="2159"/>
                    <a:pt x="11660" y="2159"/>
                    <a:pt x="11650" y="2159"/>
                  </a:cubicBezTo>
                  <a:cubicBezTo>
                    <a:pt x="11431" y="2159"/>
                    <a:pt x="11431" y="2605"/>
                    <a:pt x="11650" y="2605"/>
                  </a:cubicBezTo>
                  <a:cubicBezTo>
                    <a:pt x="11660" y="2605"/>
                    <a:pt x="11671" y="2604"/>
                    <a:pt x="11682" y="2602"/>
                  </a:cubicBezTo>
                  <a:lnTo>
                    <a:pt x="11825" y="2602"/>
                  </a:lnTo>
                  <a:lnTo>
                    <a:pt x="11825" y="2757"/>
                  </a:lnTo>
                  <a:cubicBezTo>
                    <a:pt x="11807" y="2882"/>
                    <a:pt x="11929" y="2944"/>
                    <a:pt x="12051" y="2944"/>
                  </a:cubicBezTo>
                  <a:cubicBezTo>
                    <a:pt x="12173" y="2944"/>
                    <a:pt x="12295" y="2882"/>
                    <a:pt x="12277" y="2757"/>
                  </a:cubicBezTo>
                  <a:lnTo>
                    <a:pt x="12277" y="2602"/>
                  </a:lnTo>
                  <a:lnTo>
                    <a:pt x="12420" y="2602"/>
                  </a:lnTo>
                  <a:cubicBezTo>
                    <a:pt x="12549" y="2602"/>
                    <a:pt x="12643" y="2510"/>
                    <a:pt x="12646" y="2382"/>
                  </a:cubicBezTo>
                  <a:lnTo>
                    <a:pt x="12646" y="2382"/>
                  </a:lnTo>
                  <a:cubicBezTo>
                    <a:pt x="12646" y="2384"/>
                    <a:pt x="12646" y="2386"/>
                    <a:pt x="12646" y="2388"/>
                  </a:cubicBezTo>
                  <a:lnTo>
                    <a:pt x="12646" y="2376"/>
                  </a:lnTo>
                  <a:cubicBezTo>
                    <a:pt x="12646" y="2378"/>
                    <a:pt x="12646" y="2380"/>
                    <a:pt x="12646" y="2382"/>
                  </a:cubicBezTo>
                  <a:cubicBezTo>
                    <a:pt x="12643" y="2254"/>
                    <a:pt x="12549" y="2162"/>
                    <a:pt x="12420" y="2162"/>
                  </a:cubicBezTo>
                  <a:lnTo>
                    <a:pt x="12277" y="2162"/>
                  </a:lnTo>
                  <a:lnTo>
                    <a:pt x="12277" y="2007"/>
                  </a:lnTo>
                  <a:cubicBezTo>
                    <a:pt x="12295" y="1876"/>
                    <a:pt x="12173" y="1810"/>
                    <a:pt x="12051" y="1810"/>
                  </a:cubicBezTo>
                  <a:close/>
                  <a:moveTo>
                    <a:pt x="4074" y="3507"/>
                  </a:moveTo>
                  <a:cubicBezTo>
                    <a:pt x="4205" y="3507"/>
                    <a:pt x="4300" y="3602"/>
                    <a:pt x="4300" y="3733"/>
                  </a:cubicBezTo>
                  <a:lnTo>
                    <a:pt x="4300" y="4328"/>
                  </a:lnTo>
                  <a:cubicBezTo>
                    <a:pt x="4300" y="4448"/>
                    <a:pt x="4205" y="4555"/>
                    <a:pt x="4074" y="4555"/>
                  </a:cubicBezTo>
                  <a:lnTo>
                    <a:pt x="2871" y="4555"/>
                  </a:lnTo>
                  <a:cubicBezTo>
                    <a:pt x="2752" y="4555"/>
                    <a:pt x="2645" y="4448"/>
                    <a:pt x="2645" y="4328"/>
                  </a:cubicBezTo>
                  <a:lnTo>
                    <a:pt x="2645" y="3733"/>
                  </a:lnTo>
                  <a:cubicBezTo>
                    <a:pt x="2645" y="3602"/>
                    <a:pt x="2752" y="3507"/>
                    <a:pt x="2871" y="3507"/>
                  </a:cubicBezTo>
                  <a:close/>
                  <a:moveTo>
                    <a:pt x="2871" y="3054"/>
                  </a:moveTo>
                  <a:cubicBezTo>
                    <a:pt x="2502" y="3054"/>
                    <a:pt x="2192" y="3364"/>
                    <a:pt x="2192" y="3733"/>
                  </a:cubicBezTo>
                  <a:lnTo>
                    <a:pt x="2192" y="4328"/>
                  </a:lnTo>
                  <a:cubicBezTo>
                    <a:pt x="2192" y="4698"/>
                    <a:pt x="2502" y="5007"/>
                    <a:pt x="2871" y="5007"/>
                  </a:cubicBezTo>
                  <a:lnTo>
                    <a:pt x="4074" y="5007"/>
                  </a:lnTo>
                  <a:cubicBezTo>
                    <a:pt x="4455" y="5007"/>
                    <a:pt x="4752" y="4698"/>
                    <a:pt x="4752" y="4328"/>
                  </a:cubicBezTo>
                  <a:lnTo>
                    <a:pt x="4752" y="3733"/>
                  </a:lnTo>
                  <a:cubicBezTo>
                    <a:pt x="4752" y="3364"/>
                    <a:pt x="4443" y="3054"/>
                    <a:pt x="4074" y="3054"/>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60"/>
          <p:cNvGrpSpPr/>
          <p:nvPr/>
        </p:nvGrpSpPr>
        <p:grpSpPr>
          <a:xfrm>
            <a:off x="4727249" y="1314073"/>
            <a:ext cx="726302" cy="725731"/>
            <a:chOff x="4727249" y="1314073"/>
            <a:chExt cx="726302" cy="725731"/>
          </a:xfrm>
        </p:grpSpPr>
        <p:sp>
          <p:nvSpPr>
            <p:cNvPr id="1552" name="Google Shape;1552;p60"/>
            <p:cNvSpPr/>
            <p:nvPr/>
          </p:nvSpPr>
          <p:spPr>
            <a:xfrm>
              <a:off x="4728405" y="1329961"/>
              <a:ext cx="709128" cy="340674"/>
            </a:xfrm>
            <a:custGeom>
              <a:avLst/>
              <a:gdLst/>
              <a:ahLst/>
              <a:cxnLst/>
              <a:rect l="l" t="t" r="r" b="b"/>
              <a:pathLst>
                <a:path w="14729" h="7076" extrusionOk="0">
                  <a:moveTo>
                    <a:pt x="7344" y="0"/>
                  </a:moveTo>
                  <a:cubicBezTo>
                    <a:pt x="3574" y="0"/>
                    <a:pt x="398" y="2866"/>
                    <a:pt x="24" y="6647"/>
                  </a:cubicBezTo>
                  <a:cubicBezTo>
                    <a:pt x="1" y="6873"/>
                    <a:pt x="179" y="7076"/>
                    <a:pt x="417" y="7076"/>
                  </a:cubicBezTo>
                  <a:lnTo>
                    <a:pt x="14729" y="7076"/>
                  </a:lnTo>
                  <a:cubicBezTo>
                    <a:pt x="14574" y="3206"/>
                    <a:pt x="11442" y="111"/>
                    <a:pt x="7573" y="4"/>
                  </a:cubicBezTo>
                  <a:cubicBezTo>
                    <a:pt x="7496" y="1"/>
                    <a:pt x="7420" y="0"/>
                    <a:pt x="7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0"/>
            <p:cNvSpPr/>
            <p:nvPr/>
          </p:nvSpPr>
          <p:spPr>
            <a:xfrm>
              <a:off x="4727249" y="1647088"/>
              <a:ext cx="710283" cy="359451"/>
            </a:xfrm>
            <a:custGeom>
              <a:avLst/>
              <a:gdLst/>
              <a:ahLst/>
              <a:cxnLst/>
              <a:rect l="l" t="t" r="r" b="b"/>
              <a:pathLst>
                <a:path w="14753" h="7466" extrusionOk="0">
                  <a:moveTo>
                    <a:pt x="48" y="1"/>
                  </a:moveTo>
                  <a:cubicBezTo>
                    <a:pt x="25" y="263"/>
                    <a:pt x="13" y="525"/>
                    <a:pt x="13" y="787"/>
                  </a:cubicBezTo>
                  <a:cubicBezTo>
                    <a:pt x="1" y="2001"/>
                    <a:pt x="310" y="3192"/>
                    <a:pt x="882" y="4263"/>
                  </a:cubicBezTo>
                  <a:lnTo>
                    <a:pt x="6478" y="4263"/>
                  </a:lnTo>
                  <a:cubicBezTo>
                    <a:pt x="8395" y="4263"/>
                    <a:pt x="10073" y="5585"/>
                    <a:pt x="10514" y="7466"/>
                  </a:cubicBezTo>
                  <a:cubicBezTo>
                    <a:pt x="13098" y="6251"/>
                    <a:pt x="14753" y="3644"/>
                    <a:pt x="14753" y="787"/>
                  </a:cubicBezTo>
                  <a:cubicBezTo>
                    <a:pt x="14741" y="525"/>
                    <a:pt x="14729" y="263"/>
                    <a:pt x="147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0"/>
            <p:cNvSpPr/>
            <p:nvPr/>
          </p:nvSpPr>
          <p:spPr>
            <a:xfrm>
              <a:off x="5157749" y="1444737"/>
              <a:ext cx="91764" cy="231048"/>
            </a:xfrm>
            <a:custGeom>
              <a:avLst/>
              <a:gdLst/>
              <a:ahLst/>
              <a:cxnLst/>
              <a:rect l="l" t="t" r="r" b="b"/>
              <a:pathLst>
                <a:path w="1906" h="4799" extrusionOk="0">
                  <a:moveTo>
                    <a:pt x="453" y="1"/>
                  </a:moveTo>
                  <a:cubicBezTo>
                    <a:pt x="203" y="1"/>
                    <a:pt x="0" y="191"/>
                    <a:pt x="0" y="441"/>
                  </a:cubicBezTo>
                  <a:lnTo>
                    <a:pt x="0" y="4358"/>
                  </a:lnTo>
                  <a:cubicBezTo>
                    <a:pt x="0" y="4597"/>
                    <a:pt x="203" y="4799"/>
                    <a:pt x="453" y="4799"/>
                  </a:cubicBezTo>
                  <a:lnTo>
                    <a:pt x="1655" y="4799"/>
                  </a:lnTo>
                  <a:cubicBezTo>
                    <a:pt x="1905" y="4799"/>
                    <a:pt x="1858" y="4609"/>
                    <a:pt x="1858" y="4358"/>
                  </a:cubicBezTo>
                  <a:lnTo>
                    <a:pt x="1858" y="441"/>
                  </a:lnTo>
                  <a:cubicBezTo>
                    <a:pt x="1858" y="203"/>
                    <a:pt x="1905" y="1"/>
                    <a:pt x="1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0"/>
            <p:cNvSpPr/>
            <p:nvPr/>
          </p:nvSpPr>
          <p:spPr>
            <a:xfrm>
              <a:off x="5213355" y="1444737"/>
              <a:ext cx="240195" cy="304421"/>
            </a:xfrm>
            <a:custGeom>
              <a:avLst/>
              <a:gdLst/>
              <a:ahLst/>
              <a:cxnLst/>
              <a:rect l="l" t="t" r="r" b="b"/>
              <a:pathLst>
                <a:path w="4989" h="6323" extrusionOk="0">
                  <a:moveTo>
                    <a:pt x="441" y="1"/>
                  </a:moveTo>
                  <a:cubicBezTo>
                    <a:pt x="191" y="1"/>
                    <a:pt x="0" y="191"/>
                    <a:pt x="0" y="441"/>
                  </a:cubicBezTo>
                  <a:lnTo>
                    <a:pt x="0" y="4370"/>
                  </a:lnTo>
                  <a:cubicBezTo>
                    <a:pt x="0" y="4609"/>
                    <a:pt x="191" y="4811"/>
                    <a:pt x="441" y="4811"/>
                  </a:cubicBezTo>
                  <a:lnTo>
                    <a:pt x="786" y="4811"/>
                  </a:lnTo>
                  <a:lnTo>
                    <a:pt x="477" y="6061"/>
                  </a:lnTo>
                  <a:cubicBezTo>
                    <a:pt x="441" y="6192"/>
                    <a:pt x="536" y="6323"/>
                    <a:pt x="679" y="6323"/>
                  </a:cubicBezTo>
                  <a:cubicBezTo>
                    <a:pt x="727" y="6323"/>
                    <a:pt x="774" y="6299"/>
                    <a:pt x="810" y="6275"/>
                  </a:cubicBezTo>
                  <a:lnTo>
                    <a:pt x="2560" y="4799"/>
                  </a:lnTo>
                  <a:lnTo>
                    <a:pt x="4537" y="4799"/>
                  </a:lnTo>
                  <a:cubicBezTo>
                    <a:pt x="4787" y="4799"/>
                    <a:pt x="4989" y="4597"/>
                    <a:pt x="4989" y="4358"/>
                  </a:cubicBezTo>
                  <a:lnTo>
                    <a:pt x="4989" y="441"/>
                  </a:lnTo>
                  <a:cubicBezTo>
                    <a:pt x="4989" y="191"/>
                    <a:pt x="4787" y="1"/>
                    <a:pt x="45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0"/>
            <p:cNvSpPr/>
            <p:nvPr/>
          </p:nvSpPr>
          <p:spPr>
            <a:xfrm>
              <a:off x="5239690" y="1495192"/>
              <a:ext cx="138224" cy="153246"/>
            </a:xfrm>
            <a:custGeom>
              <a:avLst/>
              <a:gdLst/>
              <a:ahLst/>
              <a:cxnLst/>
              <a:rect l="l" t="t" r="r" b="b"/>
              <a:pathLst>
                <a:path w="2871" h="3183" extrusionOk="0">
                  <a:moveTo>
                    <a:pt x="1436" y="1"/>
                  </a:moveTo>
                  <a:cubicBezTo>
                    <a:pt x="1328" y="1"/>
                    <a:pt x="1221" y="24"/>
                    <a:pt x="1120" y="72"/>
                  </a:cubicBezTo>
                  <a:cubicBezTo>
                    <a:pt x="1076" y="87"/>
                    <a:pt x="1023" y="97"/>
                    <a:pt x="969" y="97"/>
                  </a:cubicBezTo>
                  <a:cubicBezTo>
                    <a:pt x="936" y="97"/>
                    <a:pt x="902" y="93"/>
                    <a:pt x="870" y="84"/>
                  </a:cubicBezTo>
                  <a:lnTo>
                    <a:pt x="656" y="36"/>
                  </a:lnTo>
                  <a:cubicBezTo>
                    <a:pt x="626" y="30"/>
                    <a:pt x="596" y="27"/>
                    <a:pt x="567" y="27"/>
                  </a:cubicBezTo>
                  <a:cubicBezTo>
                    <a:pt x="385" y="27"/>
                    <a:pt x="221" y="149"/>
                    <a:pt x="180" y="334"/>
                  </a:cubicBezTo>
                  <a:lnTo>
                    <a:pt x="60" y="798"/>
                  </a:lnTo>
                  <a:cubicBezTo>
                    <a:pt x="1" y="1036"/>
                    <a:pt x="13" y="1286"/>
                    <a:pt x="108" y="1525"/>
                  </a:cubicBezTo>
                  <a:lnTo>
                    <a:pt x="680" y="3049"/>
                  </a:lnTo>
                  <a:cubicBezTo>
                    <a:pt x="717" y="3139"/>
                    <a:pt x="798" y="3181"/>
                    <a:pt x="880" y="3181"/>
                  </a:cubicBezTo>
                  <a:cubicBezTo>
                    <a:pt x="982" y="3181"/>
                    <a:pt x="1083" y="3115"/>
                    <a:pt x="1096" y="2989"/>
                  </a:cubicBezTo>
                  <a:lnTo>
                    <a:pt x="1156" y="2537"/>
                  </a:lnTo>
                  <a:cubicBezTo>
                    <a:pt x="1168" y="2406"/>
                    <a:pt x="1192" y="2275"/>
                    <a:pt x="1251" y="2156"/>
                  </a:cubicBezTo>
                  <a:cubicBezTo>
                    <a:pt x="1287" y="2078"/>
                    <a:pt x="1361" y="2039"/>
                    <a:pt x="1437" y="2039"/>
                  </a:cubicBezTo>
                  <a:cubicBezTo>
                    <a:pt x="1513" y="2039"/>
                    <a:pt x="1590" y="2078"/>
                    <a:pt x="1632" y="2156"/>
                  </a:cubicBezTo>
                  <a:cubicBezTo>
                    <a:pt x="1692" y="2275"/>
                    <a:pt x="1715" y="2418"/>
                    <a:pt x="1727" y="2548"/>
                  </a:cubicBezTo>
                  <a:lnTo>
                    <a:pt x="1775" y="3001"/>
                  </a:lnTo>
                  <a:cubicBezTo>
                    <a:pt x="1795" y="3119"/>
                    <a:pt x="1893" y="3183"/>
                    <a:pt x="1992" y="3183"/>
                  </a:cubicBezTo>
                  <a:cubicBezTo>
                    <a:pt x="2073" y="3183"/>
                    <a:pt x="2154" y="3140"/>
                    <a:pt x="2192" y="3049"/>
                  </a:cubicBezTo>
                  <a:lnTo>
                    <a:pt x="2775" y="1525"/>
                  </a:lnTo>
                  <a:cubicBezTo>
                    <a:pt x="2858" y="1286"/>
                    <a:pt x="2870" y="1036"/>
                    <a:pt x="2811" y="798"/>
                  </a:cubicBezTo>
                  <a:lnTo>
                    <a:pt x="2704" y="334"/>
                  </a:lnTo>
                  <a:cubicBezTo>
                    <a:pt x="2652" y="149"/>
                    <a:pt x="2486" y="27"/>
                    <a:pt x="2304" y="27"/>
                  </a:cubicBezTo>
                  <a:cubicBezTo>
                    <a:pt x="2275" y="27"/>
                    <a:pt x="2245" y="30"/>
                    <a:pt x="2216" y="36"/>
                  </a:cubicBezTo>
                  <a:lnTo>
                    <a:pt x="2001" y="84"/>
                  </a:lnTo>
                  <a:cubicBezTo>
                    <a:pt x="1969" y="93"/>
                    <a:pt x="1938" y="97"/>
                    <a:pt x="1906" y="97"/>
                  </a:cubicBezTo>
                  <a:cubicBezTo>
                    <a:pt x="1854" y="97"/>
                    <a:pt x="1803" y="87"/>
                    <a:pt x="1751" y="72"/>
                  </a:cubicBezTo>
                  <a:cubicBezTo>
                    <a:pt x="1650" y="24"/>
                    <a:pt x="1543" y="1"/>
                    <a:pt x="1436"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0"/>
            <p:cNvSpPr/>
            <p:nvPr/>
          </p:nvSpPr>
          <p:spPr>
            <a:xfrm>
              <a:off x="5239690" y="1497022"/>
              <a:ext cx="51082" cy="151705"/>
            </a:xfrm>
            <a:custGeom>
              <a:avLst/>
              <a:gdLst/>
              <a:ahLst/>
              <a:cxnLst/>
              <a:rect l="l" t="t" r="r" b="b"/>
              <a:pathLst>
                <a:path w="1061" h="3151" extrusionOk="0">
                  <a:moveTo>
                    <a:pt x="575" y="0"/>
                  </a:moveTo>
                  <a:cubicBezTo>
                    <a:pt x="385" y="0"/>
                    <a:pt x="221" y="123"/>
                    <a:pt x="180" y="308"/>
                  </a:cubicBezTo>
                  <a:lnTo>
                    <a:pt x="60" y="760"/>
                  </a:lnTo>
                  <a:cubicBezTo>
                    <a:pt x="1" y="1010"/>
                    <a:pt x="13" y="1260"/>
                    <a:pt x="108" y="1487"/>
                  </a:cubicBezTo>
                  <a:lnTo>
                    <a:pt x="680" y="3011"/>
                  </a:lnTo>
                  <a:cubicBezTo>
                    <a:pt x="712" y="3100"/>
                    <a:pt x="801" y="3151"/>
                    <a:pt x="888" y="3151"/>
                  </a:cubicBezTo>
                  <a:cubicBezTo>
                    <a:pt x="928" y="3151"/>
                    <a:pt x="967" y="3140"/>
                    <a:pt x="1001" y="3118"/>
                  </a:cubicBezTo>
                  <a:cubicBezTo>
                    <a:pt x="1025" y="3094"/>
                    <a:pt x="1049" y="3082"/>
                    <a:pt x="1061" y="3058"/>
                  </a:cubicBezTo>
                  <a:cubicBezTo>
                    <a:pt x="1049" y="3046"/>
                    <a:pt x="1037" y="3022"/>
                    <a:pt x="1037" y="3011"/>
                  </a:cubicBezTo>
                  <a:lnTo>
                    <a:pt x="453" y="1487"/>
                  </a:lnTo>
                  <a:cubicBezTo>
                    <a:pt x="370" y="1260"/>
                    <a:pt x="346" y="998"/>
                    <a:pt x="418" y="760"/>
                  </a:cubicBezTo>
                  <a:lnTo>
                    <a:pt x="525" y="308"/>
                  </a:lnTo>
                  <a:cubicBezTo>
                    <a:pt x="561" y="177"/>
                    <a:pt x="644" y="82"/>
                    <a:pt x="763" y="34"/>
                  </a:cubicBezTo>
                  <a:lnTo>
                    <a:pt x="668" y="10"/>
                  </a:lnTo>
                  <a:cubicBezTo>
                    <a:pt x="636" y="4"/>
                    <a:pt x="605" y="0"/>
                    <a:pt x="575"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0"/>
            <p:cNvSpPr/>
            <p:nvPr/>
          </p:nvSpPr>
          <p:spPr>
            <a:xfrm>
              <a:off x="5282345" y="1527738"/>
              <a:ext cx="132351" cy="123973"/>
            </a:xfrm>
            <a:custGeom>
              <a:avLst/>
              <a:gdLst/>
              <a:ahLst/>
              <a:cxnLst/>
              <a:rect l="l" t="t" r="r" b="b"/>
              <a:pathLst>
                <a:path w="2749" h="2575" extrusionOk="0">
                  <a:moveTo>
                    <a:pt x="2423" y="0"/>
                  </a:moveTo>
                  <a:cubicBezTo>
                    <a:pt x="2352" y="0"/>
                    <a:pt x="2281" y="36"/>
                    <a:pt x="2234" y="122"/>
                  </a:cubicBezTo>
                  <a:lnTo>
                    <a:pt x="1091" y="1956"/>
                  </a:lnTo>
                  <a:lnTo>
                    <a:pt x="496" y="1158"/>
                  </a:lnTo>
                  <a:cubicBezTo>
                    <a:pt x="447" y="1093"/>
                    <a:pt x="385" y="1066"/>
                    <a:pt x="323" y="1066"/>
                  </a:cubicBezTo>
                  <a:cubicBezTo>
                    <a:pt x="158" y="1066"/>
                    <a:pt x="0" y="1259"/>
                    <a:pt x="139" y="1432"/>
                  </a:cubicBezTo>
                  <a:lnTo>
                    <a:pt x="925" y="2492"/>
                  </a:lnTo>
                  <a:cubicBezTo>
                    <a:pt x="960" y="2551"/>
                    <a:pt x="1032" y="2575"/>
                    <a:pt x="1103" y="2575"/>
                  </a:cubicBezTo>
                  <a:lnTo>
                    <a:pt x="1115" y="2575"/>
                  </a:lnTo>
                  <a:cubicBezTo>
                    <a:pt x="1187" y="2575"/>
                    <a:pt x="1258" y="2539"/>
                    <a:pt x="1294" y="2480"/>
                  </a:cubicBezTo>
                  <a:lnTo>
                    <a:pt x="2615" y="372"/>
                  </a:lnTo>
                  <a:lnTo>
                    <a:pt x="2615" y="360"/>
                  </a:lnTo>
                  <a:cubicBezTo>
                    <a:pt x="2748" y="186"/>
                    <a:pt x="2586" y="0"/>
                    <a:pt x="24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0"/>
            <p:cNvSpPr/>
            <p:nvPr/>
          </p:nvSpPr>
          <p:spPr>
            <a:xfrm>
              <a:off x="4818963" y="1314073"/>
              <a:ext cx="293540" cy="318768"/>
            </a:xfrm>
            <a:custGeom>
              <a:avLst/>
              <a:gdLst/>
              <a:ahLst/>
              <a:cxnLst/>
              <a:rect l="l" t="t" r="r" b="b"/>
              <a:pathLst>
                <a:path w="6097" h="6621" extrusionOk="0">
                  <a:moveTo>
                    <a:pt x="3311" y="0"/>
                  </a:moveTo>
                  <a:cubicBezTo>
                    <a:pt x="1477" y="0"/>
                    <a:pt x="1" y="1477"/>
                    <a:pt x="1" y="3310"/>
                  </a:cubicBezTo>
                  <a:cubicBezTo>
                    <a:pt x="1" y="5132"/>
                    <a:pt x="1477" y="6620"/>
                    <a:pt x="3311" y="6620"/>
                  </a:cubicBezTo>
                  <a:lnTo>
                    <a:pt x="4275" y="6620"/>
                  </a:lnTo>
                  <a:cubicBezTo>
                    <a:pt x="6097" y="6620"/>
                    <a:pt x="6097" y="0"/>
                    <a:pt x="4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0"/>
            <p:cNvSpPr/>
            <p:nvPr/>
          </p:nvSpPr>
          <p:spPr>
            <a:xfrm>
              <a:off x="4853385" y="1314651"/>
              <a:ext cx="330804" cy="286029"/>
            </a:xfrm>
            <a:custGeom>
              <a:avLst/>
              <a:gdLst/>
              <a:ahLst/>
              <a:cxnLst/>
              <a:rect l="l" t="t" r="r" b="b"/>
              <a:pathLst>
                <a:path w="6871" h="5941" extrusionOk="0">
                  <a:moveTo>
                    <a:pt x="3917" y="0"/>
                  </a:moveTo>
                  <a:cubicBezTo>
                    <a:pt x="1357" y="0"/>
                    <a:pt x="0" y="3036"/>
                    <a:pt x="1703" y="4953"/>
                  </a:cubicBezTo>
                  <a:cubicBezTo>
                    <a:pt x="2314" y="5632"/>
                    <a:pt x="3110" y="5941"/>
                    <a:pt x="3895" y="5941"/>
                  </a:cubicBezTo>
                  <a:cubicBezTo>
                    <a:pt x="5310" y="5941"/>
                    <a:pt x="6686" y="4937"/>
                    <a:pt x="6870" y="3298"/>
                  </a:cubicBezTo>
                  <a:cubicBezTo>
                    <a:pt x="6870" y="1607"/>
                    <a:pt x="5596" y="191"/>
                    <a:pt x="3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0"/>
            <p:cNvSpPr/>
            <p:nvPr/>
          </p:nvSpPr>
          <p:spPr>
            <a:xfrm>
              <a:off x="4805771" y="1533034"/>
              <a:ext cx="72314" cy="85457"/>
            </a:xfrm>
            <a:custGeom>
              <a:avLst/>
              <a:gdLst/>
              <a:ahLst/>
              <a:cxnLst/>
              <a:rect l="l" t="t" r="r" b="b"/>
              <a:pathLst>
                <a:path w="1502" h="1775" extrusionOk="0">
                  <a:moveTo>
                    <a:pt x="755" y="0"/>
                  </a:moveTo>
                  <a:cubicBezTo>
                    <a:pt x="391" y="0"/>
                    <a:pt x="25" y="238"/>
                    <a:pt x="1" y="715"/>
                  </a:cubicBezTo>
                  <a:lnTo>
                    <a:pt x="1" y="1012"/>
                  </a:lnTo>
                  <a:cubicBezTo>
                    <a:pt x="1" y="1429"/>
                    <a:pt x="334" y="1762"/>
                    <a:pt x="751" y="1774"/>
                  </a:cubicBezTo>
                  <a:lnTo>
                    <a:pt x="763" y="1774"/>
                  </a:lnTo>
                  <a:cubicBezTo>
                    <a:pt x="1180" y="1762"/>
                    <a:pt x="1501" y="1429"/>
                    <a:pt x="1501" y="1012"/>
                  </a:cubicBezTo>
                  <a:lnTo>
                    <a:pt x="1501" y="715"/>
                  </a:lnTo>
                  <a:cubicBezTo>
                    <a:pt x="1483" y="238"/>
                    <a:pt x="1120" y="0"/>
                    <a:pt x="755" y="0"/>
                  </a:cubicBezTo>
                  <a:close/>
                </a:path>
              </a:pathLst>
            </a:custGeom>
            <a:solidFill>
              <a:srgbClr val="F2B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0"/>
            <p:cNvSpPr/>
            <p:nvPr/>
          </p:nvSpPr>
          <p:spPr>
            <a:xfrm>
              <a:off x="4805771" y="1342719"/>
              <a:ext cx="390986" cy="462048"/>
            </a:xfrm>
            <a:custGeom>
              <a:avLst/>
              <a:gdLst/>
              <a:ahLst/>
              <a:cxnLst/>
              <a:rect l="l" t="t" r="r" b="b"/>
              <a:pathLst>
                <a:path w="8121" h="9597" extrusionOk="0">
                  <a:moveTo>
                    <a:pt x="751" y="3918"/>
                  </a:moveTo>
                  <a:cubicBezTo>
                    <a:pt x="334" y="3918"/>
                    <a:pt x="1" y="4251"/>
                    <a:pt x="1" y="4668"/>
                  </a:cubicBezTo>
                  <a:lnTo>
                    <a:pt x="1" y="4965"/>
                  </a:lnTo>
                  <a:cubicBezTo>
                    <a:pt x="1" y="5382"/>
                    <a:pt x="334" y="5715"/>
                    <a:pt x="751" y="5715"/>
                  </a:cubicBezTo>
                  <a:cubicBezTo>
                    <a:pt x="561" y="5573"/>
                    <a:pt x="453" y="5346"/>
                    <a:pt x="453" y="5120"/>
                  </a:cubicBezTo>
                  <a:lnTo>
                    <a:pt x="453" y="4525"/>
                  </a:lnTo>
                  <a:lnTo>
                    <a:pt x="453" y="4513"/>
                  </a:lnTo>
                  <a:cubicBezTo>
                    <a:pt x="453" y="4287"/>
                    <a:pt x="561" y="4061"/>
                    <a:pt x="751" y="3918"/>
                  </a:cubicBezTo>
                  <a:close/>
                  <a:moveTo>
                    <a:pt x="4061" y="0"/>
                  </a:moveTo>
                  <a:cubicBezTo>
                    <a:pt x="2239" y="0"/>
                    <a:pt x="751" y="1489"/>
                    <a:pt x="751" y="3310"/>
                  </a:cubicBezTo>
                  <a:lnTo>
                    <a:pt x="751" y="4525"/>
                  </a:lnTo>
                  <a:cubicBezTo>
                    <a:pt x="751" y="6001"/>
                    <a:pt x="1739" y="7299"/>
                    <a:pt x="3156" y="7704"/>
                  </a:cubicBezTo>
                  <a:lnTo>
                    <a:pt x="3156" y="8728"/>
                  </a:lnTo>
                  <a:cubicBezTo>
                    <a:pt x="3180" y="9216"/>
                    <a:pt x="3573" y="9597"/>
                    <a:pt x="4061" y="9597"/>
                  </a:cubicBezTo>
                  <a:cubicBezTo>
                    <a:pt x="4549" y="9597"/>
                    <a:pt x="4942" y="9216"/>
                    <a:pt x="4966" y="8728"/>
                  </a:cubicBezTo>
                  <a:lnTo>
                    <a:pt x="4966" y="7704"/>
                  </a:lnTo>
                  <a:cubicBezTo>
                    <a:pt x="5978" y="7418"/>
                    <a:pt x="6787" y="6668"/>
                    <a:pt x="7157" y="5692"/>
                  </a:cubicBezTo>
                  <a:cubicBezTo>
                    <a:pt x="7228" y="5715"/>
                    <a:pt x="7299" y="5727"/>
                    <a:pt x="7371" y="5727"/>
                  </a:cubicBezTo>
                  <a:cubicBezTo>
                    <a:pt x="7788" y="5715"/>
                    <a:pt x="8121" y="5382"/>
                    <a:pt x="8121" y="4965"/>
                  </a:cubicBezTo>
                  <a:lnTo>
                    <a:pt x="8121" y="4668"/>
                  </a:lnTo>
                  <a:cubicBezTo>
                    <a:pt x="8121" y="4263"/>
                    <a:pt x="7788" y="3930"/>
                    <a:pt x="7371" y="3930"/>
                  </a:cubicBezTo>
                  <a:lnTo>
                    <a:pt x="7371" y="3310"/>
                  </a:lnTo>
                  <a:cubicBezTo>
                    <a:pt x="7371" y="1489"/>
                    <a:pt x="5895" y="0"/>
                    <a:pt x="40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0"/>
            <p:cNvSpPr/>
            <p:nvPr/>
          </p:nvSpPr>
          <p:spPr>
            <a:xfrm>
              <a:off x="4873991" y="1344452"/>
              <a:ext cx="298114" cy="372353"/>
            </a:xfrm>
            <a:custGeom>
              <a:avLst/>
              <a:gdLst/>
              <a:ahLst/>
              <a:cxnLst/>
              <a:rect l="l" t="t" r="r" b="b"/>
              <a:pathLst>
                <a:path w="6192" h="7734" extrusionOk="0">
                  <a:moveTo>
                    <a:pt x="3096" y="0"/>
                  </a:moveTo>
                  <a:cubicBezTo>
                    <a:pt x="1346" y="0"/>
                    <a:pt x="1" y="1548"/>
                    <a:pt x="239" y="3274"/>
                  </a:cubicBezTo>
                  <a:lnTo>
                    <a:pt x="239" y="4489"/>
                  </a:lnTo>
                  <a:cubicBezTo>
                    <a:pt x="239" y="5977"/>
                    <a:pt x="1239" y="7287"/>
                    <a:pt x="2680" y="7680"/>
                  </a:cubicBezTo>
                  <a:cubicBezTo>
                    <a:pt x="2817" y="7715"/>
                    <a:pt x="2956" y="7733"/>
                    <a:pt x="3096" y="7733"/>
                  </a:cubicBezTo>
                  <a:cubicBezTo>
                    <a:pt x="3236" y="7733"/>
                    <a:pt x="3376" y="7715"/>
                    <a:pt x="3513" y="7680"/>
                  </a:cubicBezTo>
                  <a:cubicBezTo>
                    <a:pt x="4954" y="7287"/>
                    <a:pt x="5954" y="5977"/>
                    <a:pt x="5954" y="4489"/>
                  </a:cubicBezTo>
                  <a:lnTo>
                    <a:pt x="5954" y="3274"/>
                  </a:lnTo>
                  <a:cubicBezTo>
                    <a:pt x="6192" y="1548"/>
                    <a:pt x="4847" y="0"/>
                    <a:pt x="3096" y="0"/>
                  </a:cubicBezTo>
                  <a:close/>
                </a:path>
              </a:pathLst>
            </a:custGeom>
            <a:solidFill>
              <a:srgbClr val="FFFFFF">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0"/>
            <p:cNvSpPr/>
            <p:nvPr/>
          </p:nvSpPr>
          <p:spPr>
            <a:xfrm>
              <a:off x="4976055" y="1550606"/>
              <a:ext cx="55078" cy="28165"/>
            </a:xfrm>
            <a:custGeom>
              <a:avLst/>
              <a:gdLst/>
              <a:ahLst/>
              <a:cxnLst/>
              <a:rect l="l" t="t" r="r" b="b"/>
              <a:pathLst>
                <a:path w="1144" h="585" extrusionOk="0">
                  <a:moveTo>
                    <a:pt x="815" y="1"/>
                  </a:moveTo>
                  <a:cubicBezTo>
                    <a:pt x="757" y="1"/>
                    <a:pt x="696" y="26"/>
                    <a:pt x="643" y="88"/>
                  </a:cubicBezTo>
                  <a:cubicBezTo>
                    <a:pt x="613" y="118"/>
                    <a:pt x="572" y="132"/>
                    <a:pt x="528" y="132"/>
                  </a:cubicBezTo>
                  <a:cubicBezTo>
                    <a:pt x="485" y="132"/>
                    <a:pt x="441" y="118"/>
                    <a:pt x="405" y="88"/>
                  </a:cubicBezTo>
                  <a:cubicBezTo>
                    <a:pt x="363" y="40"/>
                    <a:pt x="307" y="16"/>
                    <a:pt x="250" y="16"/>
                  </a:cubicBezTo>
                  <a:cubicBezTo>
                    <a:pt x="194" y="16"/>
                    <a:pt x="137" y="40"/>
                    <a:pt x="95" y="88"/>
                  </a:cubicBezTo>
                  <a:cubicBezTo>
                    <a:pt x="0" y="171"/>
                    <a:pt x="0" y="314"/>
                    <a:pt x="95" y="397"/>
                  </a:cubicBezTo>
                  <a:cubicBezTo>
                    <a:pt x="214" y="522"/>
                    <a:pt x="372" y="585"/>
                    <a:pt x="530" y="585"/>
                  </a:cubicBezTo>
                  <a:cubicBezTo>
                    <a:pt x="688" y="585"/>
                    <a:pt x="845" y="522"/>
                    <a:pt x="964" y="397"/>
                  </a:cubicBezTo>
                  <a:cubicBezTo>
                    <a:pt x="1144" y="236"/>
                    <a:pt x="992" y="1"/>
                    <a:pt x="815"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0"/>
            <p:cNvSpPr/>
            <p:nvPr/>
          </p:nvSpPr>
          <p:spPr>
            <a:xfrm>
              <a:off x="4903792" y="1491774"/>
              <a:ext cx="188103" cy="42897"/>
            </a:xfrm>
            <a:custGeom>
              <a:avLst/>
              <a:gdLst/>
              <a:ahLst/>
              <a:cxnLst/>
              <a:rect l="l" t="t" r="r" b="b"/>
              <a:pathLst>
                <a:path w="3907" h="891" extrusionOk="0">
                  <a:moveTo>
                    <a:pt x="608" y="0"/>
                  </a:moveTo>
                  <a:cubicBezTo>
                    <a:pt x="203" y="0"/>
                    <a:pt x="1" y="476"/>
                    <a:pt x="287" y="762"/>
                  </a:cubicBezTo>
                  <a:cubicBezTo>
                    <a:pt x="379" y="851"/>
                    <a:pt x="491" y="891"/>
                    <a:pt x="601" y="891"/>
                  </a:cubicBezTo>
                  <a:cubicBezTo>
                    <a:pt x="830" y="891"/>
                    <a:pt x="1049" y="715"/>
                    <a:pt x="1049" y="441"/>
                  </a:cubicBezTo>
                  <a:cubicBezTo>
                    <a:pt x="1049" y="203"/>
                    <a:pt x="846" y="0"/>
                    <a:pt x="608" y="0"/>
                  </a:cubicBezTo>
                  <a:close/>
                  <a:moveTo>
                    <a:pt x="3454" y="0"/>
                  </a:moveTo>
                  <a:cubicBezTo>
                    <a:pt x="3061" y="0"/>
                    <a:pt x="2858" y="476"/>
                    <a:pt x="3144" y="762"/>
                  </a:cubicBezTo>
                  <a:cubicBezTo>
                    <a:pt x="3233" y="851"/>
                    <a:pt x="3343" y="891"/>
                    <a:pt x="3453" y="891"/>
                  </a:cubicBezTo>
                  <a:cubicBezTo>
                    <a:pt x="3682" y="891"/>
                    <a:pt x="3906" y="715"/>
                    <a:pt x="3906" y="441"/>
                  </a:cubicBezTo>
                  <a:cubicBezTo>
                    <a:pt x="3906" y="203"/>
                    <a:pt x="3704" y="0"/>
                    <a:pt x="3454" y="0"/>
                  </a:cubicBezTo>
                  <a:close/>
                </a:path>
              </a:pathLst>
            </a:custGeom>
            <a:solidFill>
              <a:srgbClr val="1930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0"/>
            <p:cNvSpPr/>
            <p:nvPr/>
          </p:nvSpPr>
          <p:spPr>
            <a:xfrm>
              <a:off x="4932485" y="1491196"/>
              <a:ext cx="163404" cy="22099"/>
            </a:xfrm>
            <a:custGeom>
              <a:avLst/>
              <a:gdLst/>
              <a:ahLst/>
              <a:cxnLst/>
              <a:rect l="l" t="t" r="r" b="b"/>
              <a:pathLst>
                <a:path w="3394" h="459" extrusionOk="0">
                  <a:moveTo>
                    <a:pt x="310" y="0"/>
                  </a:moveTo>
                  <a:cubicBezTo>
                    <a:pt x="107" y="0"/>
                    <a:pt x="0" y="250"/>
                    <a:pt x="143" y="393"/>
                  </a:cubicBezTo>
                  <a:cubicBezTo>
                    <a:pt x="188" y="438"/>
                    <a:pt x="243" y="459"/>
                    <a:pt x="297" y="459"/>
                  </a:cubicBezTo>
                  <a:cubicBezTo>
                    <a:pt x="413" y="459"/>
                    <a:pt x="524" y="365"/>
                    <a:pt x="524" y="226"/>
                  </a:cubicBezTo>
                  <a:cubicBezTo>
                    <a:pt x="524" y="107"/>
                    <a:pt x="429" y="0"/>
                    <a:pt x="310" y="0"/>
                  </a:cubicBezTo>
                  <a:close/>
                  <a:moveTo>
                    <a:pt x="3167" y="0"/>
                  </a:moveTo>
                  <a:cubicBezTo>
                    <a:pt x="2965" y="0"/>
                    <a:pt x="2858" y="250"/>
                    <a:pt x="3001" y="393"/>
                  </a:cubicBezTo>
                  <a:cubicBezTo>
                    <a:pt x="3046" y="438"/>
                    <a:pt x="3102" y="459"/>
                    <a:pt x="3157" y="459"/>
                  </a:cubicBezTo>
                  <a:cubicBezTo>
                    <a:pt x="3277" y="459"/>
                    <a:pt x="3393" y="365"/>
                    <a:pt x="3393" y="226"/>
                  </a:cubicBezTo>
                  <a:cubicBezTo>
                    <a:pt x="3382" y="107"/>
                    <a:pt x="3286" y="0"/>
                    <a:pt x="3167"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0"/>
            <p:cNvSpPr/>
            <p:nvPr/>
          </p:nvSpPr>
          <p:spPr>
            <a:xfrm>
              <a:off x="4957713" y="1607561"/>
              <a:ext cx="87142" cy="53922"/>
            </a:xfrm>
            <a:custGeom>
              <a:avLst/>
              <a:gdLst/>
              <a:ahLst/>
              <a:cxnLst/>
              <a:rect l="l" t="t" r="r" b="b"/>
              <a:pathLst>
                <a:path w="1810" h="1120" extrusionOk="0">
                  <a:moveTo>
                    <a:pt x="226" y="0"/>
                  </a:moveTo>
                  <a:cubicBezTo>
                    <a:pt x="107" y="0"/>
                    <a:pt x="0" y="95"/>
                    <a:pt x="0" y="226"/>
                  </a:cubicBezTo>
                  <a:cubicBezTo>
                    <a:pt x="0" y="715"/>
                    <a:pt x="405" y="1119"/>
                    <a:pt x="905" y="1119"/>
                  </a:cubicBezTo>
                  <a:cubicBezTo>
                    <a:pt x="1405" y="1119"/>
                    <a:pt x="1810" y="715"/>
                    <a:pt x="1810" y="226"/>
                  </a:cubicBezTo>
                  <a:cubicBezTo>
                    <a:pt x="1810" y="95"/>
                    <a:pt x="1715" y="0"/>
                    <a:pt x="1584"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0"/>
            <p:cNvSpPr/>
            <p:nvPr/>
          </p:nvSpPr>
          <p:spPr>
            <a:xfrm>
              <a:off x="4958242" y="1607561"/>
              <a:ext cx="54548" cy="54500"/>
            </a:xfrm>
            <a:custGeom>
              <a:avLst/>
              <a:gdLst/>
              <a:ahLst/>
              <a:cxnLst/>
              <a:rect l="l" t="t" r="r" b="b"/>
              <a:pathLst>
                <a:path w="1133" h="1132" extrusionOk="0">
                  <a:moveTo>
                    <a:pt x="227" y="0"/>
                  </a:moveTo>
                  <a:cubicBezTo>
                    <a:pt x="96" y="0"/>
                    <a:pt x="1" y="107"/>
                    <a:pt x="1" y="226"/>
                  </a:cubicBezTo>
                  <a:cubicBezTo>
                    <a:pt x="1" y="726"/>
                    <a:pt x="406" y="1131"/>
                    <a:pt x="906" y="1131"/>
                  </a:cubicBezTo>
                  <a:cubicBezTo>
                    <a:pt x="977" y="1131"/>
                    <a:pt x="1049" y="1119"/>
                    <a:pt x="1132" y="1107"/>
                  </a:cubicBezTo>
                  <a:cubicBezTo>
                    <a:pt x="727" y="1000"/>
                    <a:pt x="442" y="643"/>
                    <a:pt x="442" y="226"/>
                  </a:cubicBezTo>
                  <a:cubicBezTo>
                    <a:pt x="442" y="107"/>
                    <a:pt x="549" y="0"/>
                    <a:pt x="668"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0"/>
            <p:cNvSpPr/>
            <p:nvPr/>
          </p:nvSpPr>
          <p:spPr>
            <a:xfrm>
              <a:off x="4874569" y="1314073"/>
              <a:ext cx="272934" cy="115837"/>
            </a:xfrm>
            <a:custGeom>
              <a:avLst/>
              <a:gdLst/>
              <a:ahLst/>
              <a:cxnLst/>
              <a:rect l="l" t="t" r="r" b="b"/>
              <a:pathLst>
                <a:path w="5669" h="2406" extrusionOk="0">
                  <a:moveTo>
                    <a:pt x="2156" y="0"/>
                  </a:moveTo>
                  <a:cubicBezTo>
                    <a:pt x="1668" y="0"/>
                    <a:pt x="1191" y="107"/>
                    <a:pt x="751" y="310"/>
                  </a:cubicBezTo>
                  <a:cubicBezTo>
                    <a:pt x="1" y="667"/>
                    <a:pt x="1" y="1738"/>
                    <a:pt x="751" y="2096"/>
                  </a:cubicBezTo>
                  <a:cubicBezTo>
                    <a:pt x="1191" y="2298"/>
                    <a:pt x="1668" y="2405"/>
                    <a:pt x="2156" y="2405"/>
                  </a:cubicBezTo>
                  <a:lnTo>
                    <a:pt x="3120" y="2405"/>
                  </a:lnTo>
                  <a:cubicBezTo>
                    <a:pt x="4108" y="2405"/>
                    <a:pt x="5037" y="1965"/>
                    <a:pt x="5668" y="1203"/>
                  </a:cubicBezTo>
                  <a:cubicBezTo>
                    <a:pt x="5037" y="441"/>
                    <a:pt x="4108" y="0"/>
                    <a:pt x="3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0"/>
            <p:cNvSpPr/>
            <p:nvPr/>
          </p:nvSpPr>
          <p:spPr>
            <a:xfrm>
              <a:off x="4855070" y="1314073"/>
              <a:ext cx="261475" cy="100912"/>
            </a:xfrm>
            <a:custGeom>
              <a:avLst/>
              <a:gdLst/>
              <a:ahLst/>
              <a:cxnLst/>
              <a:rect l="l" t="t" r="r" b="b"/>
              <a:pathLst>
                <a:path w="5431" h="2096" extrusionOk="0">
                  <a:moveTo>
                    <a:pt x="2561" y="0"/>
                  </a:moveTo>
                  <a:cubicBezTo>
                    <a:pt x="1572" y="0"/>
                    <a:pt x="632" y="441"/>
                    <a:pt x="1" y="1203"/>
                  </a:cubicBezTo>
                  <a:cubicBezTo>
                    <a:pt x="322" y="1584"/>
                    <a:pt x="715" y="1893"/>
                    <a:pt x="1168" y="2096"/>
                  </a:cubicBezTo>
                  <a:cubicBezTo>
                    <a:pt x="1775" y="1167"/>
                    <a:pt x="2823" y="595"/>
                    <a:pt x="3942" y="595"/>
                  </a:cubicBezTo>
                  <a:lnTo>
                    <a:pt x="5430" y="595"/>
                  </a:lnTo>
                  <a:cubicBezTo>
                    <a:pt x="4871" y="203"/>
                    <a:pt x="4204" y="0"/>
                    <a:pt x="3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0"/>
            <p:cNvSpPr/>
            <p:nvPr/>
          </p:nvSpPr>
          <p:spPr>
            <a:xfrm>
              <a:off x="4769664" y="1748576"/>
              <a:ext cx="165137" cy="171637"/>
            </a:xfrm>
            <a:custGeom>
              <a:avLst/>
              <a:gdLst/>
              <a:ahLst/>
              <a:cxnLst/>
              <a:rect l="l" t="t" r="r" b="b"/>
              <a:pathLst>
                <a:path w="3430" h="3565" extrusionOk="0">
                  <a:moveTo>
                    <a:pt x="2108" y="0"/>
                  </a:moveTo>
                  <a:cubicBezTo>
                    <a:pt x="941" y="0"/>
                    <a:pt x="1" y="941"/>
                    <a:pt x="1" y="2108"/>
                  </a:cubicBezTo>
                  <a:lnTo>
                    <a:pt x="1" y="2155"/>
                  </a:lnTo>
                  <a:cubicBezTo>
                    <a:pt x="251" y="2631"/>
                    <a:pt x="560" y="3084"/>
                    <a:pt x="918" y="3489"/>
                  </a:cubicBezTo>
                  <a:cubicBezTo>
                    <a:pt x="962" y="3541"/>
                    <a:pt x="1023" y="3565"/>
                    <a:pt x="1084" y="3565"/>
                  </a:cubicBezTo>
                  <a:cubicBezTo>
                    <a:pt x="1203" y="3565"/>
                    <a:pt x="1322" y="3475"/>
                    <a:pt x="1322" y="3334"/>
                  </a:cubicBezTo>
                  <a:lnTo>
                    <a:pt x="1322" y="2108"/>
                  </a:lnTo>
                  <a:cubicBezTo>
                    <a:pt x="1322" y="941"/>
                    <a:pt x="2263" y="0"/>
                    <a:pt x="3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0"/>
            <p:cNvSpPr/>
            <p:nvPr/>
          </p:nvSpPr>
          <p:spPr>
            <a:xfrm>
              <a:off x="4813234" y="1748576"/>
              <a:ext cx="420210" cy="291133"/>
            </a:xfrm>
            <a:custGeom>
              <a:avLst/>
              <a:gdLst/>
              <a:ahLst/>
              <a:cxnLst/>
              <a:rect l="l" t="t" r="r" b="b"/>
              <a:pathLst>
                <a:path w="8728" h="6047" extrusionOk="0">
                  <a:moveTo>
                    <a:pt x="2108" y="0"/>
                  </a:moveTo>
                  <a:cubicBezTo>
                    <a:pt x="941" y="0"/>
                    <a:pt x="1" y="941"/>
                    <a:pt x="1" y="2108"/>
                  </a:cubicBezTo>
                  <a:lnTo>
                    <a:pt x="1" y="3477"/>
                  </a:lnTo>
                  <a:cubicBezTo>
                    <a:pt x="132" y="3643"/>
                    <a:pt x="286" y="3786"/>
                    <a:pt x="429" y="3941"/>
                  </a:cubicBezTo>
                  <a:cubicBezTo>
                    <a:pt x="477" y="3977"/>
                    <a:pt x="798" y="4013"/>
                    <a:pt x="846" y="4048"/>
                  </a:cubicBezTo>
                  <a:cubicBezTo>
                    <a:pt x="1191" y="4370"/>
                    <a:pt x="1549" y="4644"/>
                    <a:pt x="1941" y="4894"/>
                  </a:cubicBezTo>
                  <a:cubicBezTo>
                    <a:pt x="2001" y="4929"/>
                    <a:pt x="1787" y="4989"/>
                    <a:pt x="1846" y="5025"/>
                  </a:cubicBezTo>
                  <a:cubicBezTo>
                    <a:pt x="3002" y="5704"/>
                    <a:pt x="4294" y="6046"/>
                    <a:pt x="5590" y="6046"/>
                  </a:cubicBezTo>
                  <a:cubicBezTo>
                    <a:pt x="6657" y="6046"/>
                    <a:pt x="7728" y="5814"/>
                    <a:pt x="8728" y="5346"/>
                  </a:cubicBezTo>
                  <a:lnTo>
                    <a:pt x="8728" y="2108"/>
                  </a:lnTo>
                  <a:cubicBezTo>
                    <a:pt x="8728" y="941"/>
                    <a:pt x="7775" y="0"/>
                    <a:pt x="66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0"/>
            <p:cNvSpPr/>
            <p:nvPr/>
          </p:nvSpPr>
          <p:spPr>
            <a:xfrm>
              <a:off x="4856804" y="1850016"/>
              <a:ext cx="289544" cy="189788"/>
            </a:xfrm>
            <a:custGeom>
              <a:avLst/>
              <a:gdLst/>
              <a:ahLst/>
              <a:cxnLst/>
              <a:rect l="l" t="t" r="r" b="b"/>
              <a:pathLst>
                <a:path w="6014" h="3942" extrusionOk="0">
                  <a:moveTo>
                    <a:pt x="298" y="298"/>
                  </a:moveTo>
                  <a:cubicBezTo>
                    <a:pt x="132" y="298"/>
                    <a:pt x="1" y="429"/>
                    <a:pt x="1" y="596"/>
                  </a:cubicBezTo>
                  <a:lnTo>
                    <a:pt x="1" y="2036"/>
                  </a:lnTo>
                  <a:cubicBezTo>
                    <a:pt x="191" y="2203"/>
                    <a:pt x="382" y="2346"/>
                    <a:pt x="596" y="2489"/>
                  </a:cubicBezTo>
                  <a:lnTo>
                    <a:pt x="596" y="596"/>
                  </a:lnTo>
                  <a:cubicBezTo>
                    <a:pt x="596" y="429"/>
                    <a:pt x="465" y="298"/>
                    <a:pt x="298" y="298"/>
                  </a:cubicBezTo>
                  <a:close/>
                  <a:moveTo>
                    <a:pt x="1620" y="1501"/>
                  </a:moveTo>
                  <a:cubicBezTo>
                    <a:pt x="1453" y="1501"/>
                    <a:pt x="1322" y="1632"/>
                    <a:pt x="1322" y="1798"/>
                  </a:cubicBezTo>
                  <a:lnTo>
                    <a:pt x="1322" y="3120"/>
                  </a:lnTo>
                  <a:cubicBezTo>
                    <a:pt x="1513" y="3227"/>
                    <a:pt x="1715" y="3310"/>
                    <a:pt x="1917" y="3406"/>
                  </a:cubicBezTo>
                  <a:lnTo>
                    <a:pt x="1917" y="1810"/>
                  </a:lnTo>
                  <a:cubicBezTo>
                    <a:pt x="1917" y="1644"/>
                    <a:pt x="1787" y="1513"/>
                    <a:pt x="1620" y="1513"/>
                  </a:cubicBezTo>
                  <a:lnTo>
                    <a:pt x="1620" y="1501"/>
                  </a:lnTo>
                  <a:close/>
                  <a:moveTo>
                    <a:pt x="3001" y="1"/>
                  </a:moveTo>
                  <a:cubicBezTo>
                    <a:pt x="2834" y="1"/>
                    <a:pt x="2703" y="131"/>
                    <a:pt x="2703" y="298"/>
                  </a:cubicBezTo>
                  <a:lnTo>
                    <a:pt x="2703" y="3668"/>
                  </a:lnTo>
                  <a:cubicBezTo>
                    <a:pt x="2906" y="3727"/>
                    <a:pt x="3108" y="3775"/>
                    <a:pt x="3299" y="3810"/>
                  </a:cubicBezTo>
                  <a:lnTo>
                    <a:pt x="3299" y="298"/>
                  </a:lnTo>
                  <a:cubicBezTo>
                    <a:pt x="3299" y="131"/>
                    <a:pt x="3168" y="1"/>
                    <a:pt x="3001" y="1"/>
                  </a:cubicBezTo>
                  <a:close/>
                  <a:moveTo>
                    <a:pt x="5716" y="298"/>
                  </a:moveTo>
                  <a:cubicBezTo>
                    <a:pt x="5549" y="298"/>
                    <a:pt x="5418" y="429"/>
                    <a:pt x="5418" y="596"/>
                  </a:cubicBezTo>
                  <a:lnTo>
                    <a:pt x="5418" y="3906"/>
                  </a:lnTo>
                  <a:cubicBezTo>
                    <a:pt x="5620" y="3882"/>
                    <a:pt x="5823" y="3858"/>
                    <a:pt x="6013" y="3822"/>
                  </a:cubicBezTo>
                  <a:lnTo>
                    <a:pt x="6013" y="596"/>
                  </a:lnTo>
                  <a:cubicBezTo>
                    <a:pt x="6013" y="441"/>
                    <a:pt x="5870" y="298"/>
                    <a:pt x="5716" y="298"/>
                  </a:cubicBezTo>
                  <a:close/>
                  <a:moveTo>
                    <a:pt x="4328" y="1507"/>
                  </a:moveTo>
                  <a:cubicBezTo>
                    <a:pt x="4177" y="1507"/>
                    <a:pt x="4025" y="1608"/>
                    <a:pt x="4025" y="1810"/>
                  </a:cubicBezTo>
                  <a:lnTo>
                    <a:pt x="4025" y="3906"/>
                  </a:lnTo>
                  <a:cubicBezTo>
                    <a:pt x="4227" y="3930"/>
                    <a:pt x="4430" y="3941"/>
                    <a:pt x="4632" y="3941"/>
                  </a:cubicBezTo>
                  <a:lnTo>
                    <a:pt x="4632" y="1810"/>
                  </a:lnTo>
                  <a:cubicBezTo>
                    <a:pt x="4632" y="1608"/>
                    <a:pt x="4480" y="1507"/>
                    <a:pt x="4328" y="15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0"/>
            <p:cNvSpPr/>
            <p:nvPr/>
          </p:nvSpPr>
          <p:spPr>
            <a:xfrm>
              <a:off x="4868454" y="1866433"/>
              <a:ext cx="224500" cy="115596"/>
            </a:xfrm>
            <a:custGeom>
              <a:avLst/>
              <a:gdLst/>
              <a:ahLst/>
              <a:cxnLst/>
              <a:rect l="l" t="t" r="r" b="b"/>
              <a:pathLst>
                <a:path w="4663" h="2401" extrusionOk="0">
                  <a:moveTo>
                    <a:pt x="3594" y="1"/>
                  </a:moveTo>
                  <a:cubicBezTo>
                    <a:pt x="3514" y="1"/>
                    <a:pt x="3430" y="13"/>
                    <a:pt x="3342" y="41"/>
                  </a:cubicBezTo>
                  <a:lnTo>
                    <a:pt x="854" y="933"/>
                  </a:lnTo>
                  <a:cubicBezTo>
                    <a:pt x="0" y="1232"/>
                    <a:pt x="323" y="2401"/>
                    <a:pt x="1076" y="2401"/>
                  </a:cubicBezTo>
                  <a:cubicBezTo>
                    <a:pt x="1163" y="2401"/>
                    <a:pt x="1256" y="2385"/>
                    <a:pt x="1354" y="2350"/>
                  </a:cubicBezTo>
                  <a:lnTo>
                    <a:pt x="3854" y="1469"/>
                  </a:lnTo>
                  <a:lnTo>
                    <a:pt x="3854" y="1457"/>
                  </a:lnTo>
                  <a:cubicBezTo>
                    <a:pt x="4663" y="1134"/>
                    <a:pt x="4349" y="1"/>
                    <a:pt x="35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0"/>
            <p:cNvSpPr/>
            <p:nvPr/>
          </p:nvSpPr>
          <p:spPr>
            <a:xfrm>
              <a:off x="4966860" y="1840628"/>
              <a:ext cx="50312" cy="67162"/>
            </a:xfrm>
            <a:custGeom>
              <a:avLst/>
              <a:gdLst/>
              <a:ahLst/>
              <a:cxnLst/>
              <a:rect l="l" t="t" r="r" b="b"/>
              <a:pathLst>
                <a:path w="1045" h="1395" extrusionOk="0">
                  <a:moveTo>
                    <a:pt x="735" y="1"/>
                  </a:moveTo>
                  <a:cubicBezTo>
                    <a:pt x="658" y="1"/>
                    <a:pt x="580" y="40"/>
                    <a:pt x="536" y="136"/>
                  </a:cubicBezTo>
                  <a:lnTo>
                    <a:pt x="60" y="1065"/>
                  </a:lnTo>
                  <a:cubicBezTo>
                    <a:pt x="1" y="1184"/>
                    <a:pt x="48" y="1315"/>
                    <a:pt x="155" y="1374"/>
                  </a:cubicBezTo>
                  <a:cubicBezTo>
                    <a:pt x="190" y="1388"/>
                    <a:pt x="226" y="1395"/>
                    <a:pt x="260" y="1395"/>
                  </a:cubicBezTo>
                  <a:cubicBezTo>
                    <a:pt x="344" y="1395"/>
                    <a:pt x="419" y="1355"/>
                    <a:pt x="453" y="1279"/>
                  </a:cubicBezTo>
                  <a:lnTo>
                    <a:pt x="941" y="338"/>
                  </a:lnTo>
                  <a:cubicBezTo>
                    <a:pt x="1044" y="156"/>
                    <a:pt x="889" y="1"/>
                    <a:pt x="7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0"/>
            <p:cNvSpPr/>
            <p:nvPr/>
          </p:nvSpPr>
          <p:spPr>
            <a:xfrm>
              <a:off x="4910099" y="1890120"/>
              <a:ext cx="172600" cy="83387"/>
            </a:xfrm>
            <a:custGeom>
              <a:avLst/>
              <a:gdLst/>
              <a:ahLst/>
              <a:cxnLst/>
              <a:rect l="l" t="t" r="r" b="b"/>
              <a:pathLst>
                <a:path w="3585" h="1732" extrusionOk="0">
                  <a:moveTo>
                    <a:pt x="3454" y="1"/>
                  </a:moveTo>
                  <a:cubicBezTo>
                    <a:pt x="3358" y="144"/>
                    <a:pt x="3227" y="251"/>
                    <a:pt x="3073" y="299"/>
                  </a:cubicBezTo>
                  <a:lnTo>
                    <a:pt x="477" y="1227"/>
                  </a:lnTo>
                  <a:cubicBezTo>
                    <a:pt x="400" y="1251"/>
                    <a:pt x="319" y="1263"/>
                    <a:pt x="239" y="1263"/>
                  </a:cubicBezTo>
                  <a:cubicBezTo>
                    <a:pt x="159" y="1263"/>
                    <a:pt x="78" y="1251"/>
                    <a:pt x="1" y="1227"/>
                  </a:cubicBezTo>
                  <a:lnTo>
                    <a:pt x="1" y="1227"/>
                  </a:lnTo>
                  <a:cubicBezTo>
                    <a:pt x="105" y="1539"/>
                    <a:pt x="397" y="1731"/>
                    <a:pt x="710" y="1731"/>
                  </a:cubicBezTo>
                  <a:cubicBezTo>
                    <a:pt x="790" y="1731"/>
                    <a:pt x="873" y="1719"/>
                    <a:pt x="953" y="1692"/>
                  </a:cubicBezTo>
                  <a:lnTo>
                    <a:pt x="2989" y="965"/>
                  </a:lnTo>
                  <a:cubicBezTo>
                    <a:pt x="3382" y="822"/>
                    <a:pt x="3585" y="394"/>
                    <a:pt x="3454" y="1"/>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0"/>
            <p:cNvSpPr/>
            <p:nvPr/>
          </p:nvSpPr>
          <p:spPr>
            <a:xfrm>
              <a:off x="4833887" y="1893009"/>
              <a:ext cx="151946" cy="97494"/>
            </a:xfrm>
            <a:custGeom>
              <a:avLst/>
              <a:gdLst/>
              <a:ahLst/>
              <a:cxnLst/>
              <a:rect l="l" t="t" r="r" b="b"/>
              <a:pathLst>
                <a:path w="3156" h="2025" extrusionOk="0">
                  <a:moveTo>
                    <a:pt x="2655" y="0"/>
                  </a:moveTo>
                  <a:lnTo>
                    <a:pt x="0" y="941"/>
                  </a:lnTo>
                  <a:cubicBezTo>
                    <a:pt x="429" y="1358"/>
                    <a:pt x="905" y="1727"/>
                    <a:pt x="1417" y="2025"/>
                  </a:cubicBezTo>
                  <a:lnTo>
                    <a:pt x="3155" y="1417"/>
                  </a:lnTo>
                  <a:lnTo>
                    <a:pt x="26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0"/>
            <p:cNvSpPr/>
            <p:nvPr/>
          </p:nvSpPr>
          <p:spPr>
            <a:xfrm>
              <a:off x="4872306" y="1933691"/>
              <a:ext cx="113526" cy="56811"/>
            </a:xfrm>
            <a:custGeom>
              <a:avLst/>
              <a:gdLst/>
              <a:ahLst/>
              <a:cxnLst/>
              <a:rect l="l" t="t" r="r" b="b"/>
              <a:pathLst>
                <a:path w="2358" h="1180" extrusionOk="0">
                  <a:moveTo>
                    <a:pt x="2155" y="1"/>
                  </a:moveTo>
                  <a:lnTo>
                    <a:pt x="0" y="763"/>
                  </a:lnTo>
                  <a:cubicBezTo>
                    <a:pt x="202" y="918"/>
                    <a:pt x="405" y="1060"/>
                    <a:pt x="619" y="1180"/>
                  </a:cubicBezTo>
                  <a:lnTo>
                    <a:pt x="2357" y="572"/>
                  </a:lnTo>
                  <a:lnTo>
                    <a:pt x="2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0"/>
            <p:cNvSpPr/>
            <p:nvPr/>
          </p:nvSpPr>
          <p:spPr>
            <a:xfrm>
              <a:off x="5217929" y="1359040"/>
              <a:ext cx="58496" cy="54645"/>
            </a:xfrm>
            <a:custGeom>
              <a:avLst/>
              <a:gdLst/>
              <a:ahLst/>
              <a:cxnLst/>
              <a:rect l="l" t="t" r="r" b="b"/>
              <a:pathLst>
                <a:path w="1215" h="1135" extrusionOk="0">
                  <a:moveTo>
                    <a:pt x="626" y="1"/>
                  </a:moveTo>
                  <a:cubicBezTo>
                    <a:pt x="504" y="1"/>
                    <a:pt x="382" y="66"/>
                    <a:pt x="405" y="197"/>
                  </a:cubicBezTo>
                  <a:lnTo>
                    <a:pt x="405" y="352"/>
                  </a:lnTo>
                  <a:lnTo>
                    <a:pt x="251" y="352"/>
                  </a:lnTo>
                  <a:cubicBezTo>
                    <a:pt x="1" y="388"/>
                    <a:pt x="1" y="757"/>
                    <a:pt x="251" y="793"/>
                  </a:cubicBezTo>
                  <a:lnTo>
                    <a:pt x="405" y="793"/>
                  </a:lnTo>
                  <a:lnTo>
                    <a:pt x="405" y="947"/>
                  </a:lnTo>
                  <a:cubicBezTo>
                    <a:pt x="423" y="1072"/>
                    <a:pt x="524" y="1135"/>
                    <a:pt x="626" y="1135"/>
                  </a:cubicBezTo>
                  <a:cubicBezTo>
                    <a:pt x="727" y="1135"/>
                    <a:pt x="828" y="1072"/>
                    <a:pt x="846" y="947"/>
                  </a:cubicBezTo>
                  <a:lnTo>
                    <a:pt x="846" y="793"/>
                  </a:lnTo>
                  <a:lnTo>
                    <a:pt x="1001" y="793"/>
                  </a:lnTo>
                  <a:cubicBezTo>
                    <a:pt x="1118" y="793"/>
                    <a:pt x="1212" y="700"/>
                    <a:pt x="1215" y="572"/>
                  </a:cubicBezTo>
                  <a:lnTo>
                    <a:pt x="1215" y="572"/>
                  </a:lnTo>
                  <a:cubicBezTo>
                    <a:pt x="1215" y="574"/>
                    <a:pt x="1215" y="576"/>
                    <a:pt x="1215" y="578"/>
                  </a:cubicBezTo>
                  <a:lnTo>
                    <a:pt x="1215" y="566"/>
                  </a:lnTo>
                  <a:cubicBezTo>
                    <a:pt x="1215" y="568"/>
                    <a:pt x="1215" y="570"/>
                    <a:pt x="1215" y="572"/>
                  </a:cubicBezTo>
                  <a:cubicBezTo>
                    <a:pt x="1212" y="444"/>
                    <a:pt x="1118" y="352"/>
                    <a:pt x="1001" y="352"/>
                  </a:cubicBezTo>
                  <a:lnTo>
                    <a:pt x="846" y="352"/>
                  </a:lnTo>
                  <a:lnTo>
                    <a:pt x="846" y="197"/>
                  </a:lnTo>
                  <a:cubicBezTo>
                    <a:pt x="870" y="66"/>
                    <a:pt x="748"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0"/>
            <p:cNvSpPr/>
            <p:nvPr/>
          </p:nvSpPr>
          <p:spPr>
            <a:xfrm>
              <a:off x="4913565" y="1775778"/>
              <a:ext cx="460892" cy="200524"/>
            </a:xfrm>
            <a:custGeom>
              <a:avLst/>
              <a:gdLst/>
              <a:ahLst/>
              <a:cxnLst/>
              <a:rect l="l" t="t" r="r" b="b"/>
              <a:pathLst>
                <a:path w="9573" h="4165" extrusionOk="0">
                  <a:moveTo>
                    <a:pt x="8973" y="1"/>
                  </a:moveTo>
                  <a:cubicBezTo>
                    <a:pt x="8850" y="1"/>
                    <a:pt x="8728" y="66"/>
                    <a:pt x="8751" y="197"/>
                  </a:cubicBezTo>
                  <a:lnTo>
                    <a:pt x="8751" y="340"/>
                  </a:lnTo>
                  <a:lnTo>
                    <a:pt x="8609" y="340"/>
                  </a:lnTo>
                  <a:cubicBezTo>
                    <a:pt x="8600" y="339"/>
                    <a:pt x="8592" y="338"/>
                    <a:pt x="8583" y="338"/>
                  </a:cubicBezTo>
                  <a:cubicBezTo>
                    <a:pt x="8355" y="338"/>
                    <a:pt x="8355" y="794"/>
                    <a:pt x="8583" y="794"/>
                  </a:cubicBezTo>
                  <a:cubicBezTo>
                    <a:pt x="8592" y="794"/>
                    <a:pt x="8600" y="794"/>
                    <a:pt x="8609" y="792"/>
                  </a:cubicBezTo>
                  <a:lnTo>
                    <a:pt x="8751" y="792"/>
                  </a:lnTo>
                  <a:lnTo>
                    <a:pt x="8751" y="935"/>
                  </a:lnTo>
                  <a:cubicBezTo>
                    <a:pt x="8728" y="1066"/>
                    <a:pt x="8850" y="1132"/>
                    <a:pt x="8973" y="1132"/>
                  </a:cubicBezTo>
                  <a:cubicBezTo>
                    <a:pt x="9097" y="1132"/>
                    <a:pt x="9222" y="1066"/>
                    <a:pt x="9204" y="935"/>
                  </a:cubicBezTo>
                  <a:lnTo>
                    <a:pt x="9204" y="792"/>
                  </a:lnTo>
                  <a:lnTo>
                    <a:pt x="9347" y="792"/>
                  </a:lnTo>
                  <a:cubicBezTo>
                    <a:pt x="9466" y="792"/>
                    <a:pt x="9573" y="685"/>
                    <a:pt x="9573" y="566"/>
                  </a:cubicBezTo>
                  <a:cubicBezTo>
                    <a:pt x="9573" y="447"/>
                    <a:pt x="9466" y="340"/>
                    <a:pt x="9347" y="340"/>
                  </a:cubicBezTo>
                  <a:lnTo>
                    <a:pt x="9204" y="340"/>
                  </a:lnTo>
                  <a:lnTo>
                    <a:pt x="9204" y="197"/>
                  </a:lnTo>
                  <a:cubicBezTo>
                    <a:pt x="9222" y="66"/>
                    <a:pt x="9097" y="1"/>
                    <a:pt x="8973" y="1"/>
                  </a:cubicBezTo>
                  <a:close/>
                  <a:moveTo>
                    <a:pt x="625" y="379"/>
                  </a:moveTo>
                  <a:cubicBezTo>
                    <a:pt x="524" y="379"/>
                    <a:pt x="423" y="441"/>
                    <a:pt x="405" y="566"/>
                  </a:cubicBezTo>
                  <a:lnTo>
                    <a:pt x="405" y="709"/>
                  </a:lnTo>
                  <a:lnTo>
                    <a:pt x="250" y="709"/>
                  </a:lnTo>
                  <a:cubicBezTo>
                    <a:pt x="0" y="757"/>
                    <a:pt x="0" y="1114"/>
                    <a:pt x="250" y="1162"/>
                  </a:cubicBezTo>
                  <a:lnTo>
                    <a:pt x="405" y="1162"/>
                  </a:lnTo>
                  <a:lnTo>
                    <a:pt x="405" y="1304"/>
                  </a:lnTo>
                  <a:cubicBezTo>
                    <a:pt x="423" y="1429"/>
                    <a:pt x="524" y="1492"/>
                    <a:pt x="625" y="1492"/>
                  </a:cubicBezTo>
                  <a:cubicBezTo>
                    <a:pt x="727" y="1492"/>
                    <a:pt x="828" y="1429"/>
                    <a:pt x="846" y="1304"/>
                  </a:cubicBezTo>
                  <a:lnTo>
                    <a:pt x="846" y="1162"/>
                  </a:lnTo>
                  <a:lnTo>
                    <a:pt x="1000" y="1162"/>
                  </a:lnTo>
                  <a:cubicBezTo>
                    <a:pt x="1250" y="1114"/>
                    <a:pt x="1250" y="757"/>
                    <a:pt x="1000" y="709"/>
                  </a:cubicBezTo>
                  <a:lnTo>
                    <a:pt x="846" y="709"/>
                  </a:lnTo>
                  <a:lnTo>
                    <a:pt x="846" y="566"/>
                  </a:lnTo>
                  <a:cubicBezTo>
                    <a:pt x="828" y="441"/>
                    <a:pt x="727" y="379"/>
                    <a:pt x="625" y="379"/>
                  </a:cubicBezTo>
                  <a:close/>
                  <a:moveTo>
                    <a:pt x="915" y="2171"/>
                  </a:moveTo>
                  <a:cubicBezTo>
                    <a:pt x="780" y="2171"/>
                    <a:pt x="646" y="2287"/>
                    <a:pt x="691" y="2459"/>
                  </a:cubicBezTo>
                  <a:lnTo>
                    <a:pt x="1239" y="4019"/>
                  </a:lnTo>
                  <a:cubicBezTo>
                    <a:pt x="1276" y="4103"/>
                    <a:pt x="1364" y="4165"/>
                    <a:pt x="1458" y="4165"/>
                  </a:cubicBezTo>
                  <a:cubicBezTo>
                    <a:pt x="1484" y="4165"/>
                    <a:pt x="1510" y="4160"/>
                    <a:pt x="1536" y="4150"/>
                  </a:cubicBezTo>
                  <a:cubicBezTo>
                    <a:pt x="1643" y="4114"/>
                    <a:pt x="1715" y="3983"/>
                    <a:pt x="1667" y="3864"/>
                  </a:cubicBezTo>
                  <a:lnTo>
                    <a:pt x="1119" y="2305"/>
                  </a:lnTo>
                  <a:cubicBezTo>
                    <a:pt x="1075" y="2212"/>
                    <a:pt x="995" y="2171"/>
                    <a:pt x="915" y="217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 name="Google Shape;1581;p60"/>
          <p:cNvGrpSpPr/>
          <p:nvPr/>
        </p:nvGrpSpPr>
        <p:grpSpPr>
          <a:xfrm>
            <a:off x="100179" y="132354"/>
            <a:ext cx="837459" cy="2118576"/>
            <a:chOff x="100179" y="132354"/>
            <a:chExt cx="837459" cy="2118576"/>
          </a:xfrm>
        </p:grpSpPr>
        <p:pic>
          <p:nvPicPr>
            <p:cNvPr id="1582" name="Google Shape;1582;p60"/>
            <p:cNvPicPr preferRelativeResize="0"/>
            <p:nvPr/>
          </p:nvPicPr>
          <p:blipFill rotWithShape="1">
            <a:blip r:embed="rId4">
              <a:alphaModFix/>
            </a:blip>
            <a:srcRect l="-10854" t="-9039" r="36813"/>
            <a:stretch/>
          </p:blipFill>
          <p:spPr>
            <a:xfrm rot="-7505302">
              <a:off x="163022" y="258986"/>
              <a:ext cx="497367" cy="412026"/>
            </a:xfrm>
            <a:prstGeom prst="rect">
              <a:avLst/>
            </a:prstGeom>
            <a:noFill/>
            <a:ln>
              <a:noFill/>
            </a:ln>
          </p:spPr>
        </p:pic>
        <p:pic>
          <p:nvPicPr>
            <p:cNvPr id="1583" name="Google Shape;1583;p60"/>
            <p:cNvPicPr preferRelativeResize="0"/>
            <p:nvPr/>
          </p:nvPicPr>
          <p:blipFill rotWithShape="1">
            <a:blip r:embed="rId4">
              <a:alphaModFix/>
            </a:blip>
            <a:srcRect l="-10854" t="-9039" r="36813"/>
            <a:stretch/>
          </p:blipFill>
          <p:spPr>
            <a:xfrm rot="-7505171">
              <a:off x="128171" y="2015785"/>
              <a:ext cx="221534" cy="183515"/>
            </a:xfrm>
            <a:prstGeom prst="rect">
              <a:avLst/>
            </a:prstGeom>
            <a:noFill/>
            <a:ln>
              <a:noFill/>
            </a:ln>
          </p:spPr>
        </p:pic>
        <p:pic>
          <p:nvPicPr>
            <p:cNvPr id="1584" name="Google Shape;1584;p60"/>
            <p:cNvPicPr preferRelativeResize="0"/>
            <p:nvPr/>
          </p:nvPicPr>
          <p:blipFill rotWithShape="1">
            <a:blip r:embed="rId4">
              <a:alphaModFix/>
            </a:blip>
            <a:srcRect l="-10854" t="-9039" r="36813"/>
            <a:stretch/>
          </p:blipFill>
          <p:spPr>
            <a:xfrm rot="-7505171">
              <a:off x="688121" y="183985"/>
              <a:ext cx="221534" cy="183515"/>
            </a:xfrm>
            <a:prstGeom prst="rect">
              <a:avLst/>
            </a:prstGeom>
            <a:noFill/>
            <a:ln>
              <a:noFill/>
            </a:ln>
          </p:spPr>
        </p:pic>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588"/>
        <p:cNvGrpSpPr/>
        <p:nvPr/>
      </p:nvGrpSpPr>
      <p:grpSpPr>
        <a:xfrm>
          <a:off x="0" y="0"/>
          <a:ext cx="0" cy="0"/>
          <a:chOff x="0" y="0"/>
          <a:chExt cx="0" cy="0"/>
        </a:xfrm>
      </p:grpSpPr>
      <p:sp>
        <p:nvSpPr>
          <p:cNvPr id="1589" name="Google Shape;1589;p61"/>
          <p:cNvSpPr/>
          <p:nvPr/>
        </p:nvSpPr>
        <p:spPr>
          <a:xfrm>
            <a:off x="936750" y="2532900"/>
            <a:ext cx="1653900" cy="4509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1"/>
          <p:cNvSpPr/>
          <p:nvPr/>
        </p:nvSpPr>
        <p:spPr>
          <a:xfrm>
            <a:off x="2808900" y="2532900"/>
            <a:ext cx="1653900" cy="4509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1"/>
          <p:cNvSpPr/>
          <p:nvPr/>
        </p:nvSpPr>
        <p:spPr>
          <a:xfrm>
            <a:off x="4681050" y="2532900"/>
            <a:ext cx="1653900" cy="4509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1"/>
          <p:cNvSpPr/>
          <p:nvPr/>
        </p:nvSpPr>
        <p:spPr>
          <a:xfrm>
            <a:off x="6553200" y="2532900"/>
            <a:ext cx="1653900" cy="450900"/>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1"/>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Awards</a:t>
            </a:r>
            <a:endParaRPr/>
          </a:p>
        </p:txBody>
      </p:sp>
      <p:graphicFrame>
        <p:nvGraphicFramePr>
          <p:cNvPr id="1594" name="Google Shape;1594;p61"/>
          <p:cNvGraphicFramePr/>
          <p:nvPr/>
        </p:nvGraphicFramePr>
        <p:xfrm>
          <a:off x="827688" y="2410094"/>
          <a:ext cx="3000000" cy="3000000"/>
        </p:xfrm>
        <a:graphic>
          <a:graphicData uri="http://schemas.openxmlformats.org/drawingml/2006/table">
            <a:tbl>
              <a:tblPr>
                <a:noFill/>
                <a:tableStyleId>{67D59DF8-9BDE-496A-924A-B588845C1883}</a:tableStyleId>
              </a:tblPr>
              <a:tblGrid>
                <a:gridCol w="1872150">
                  <a:extLst>
                    <a:ext uri="{9D8B030D-6E8A-4147-A177-3AD203B41FA5}">
                      <a16:colId xmlns:a16="http://schemas.microsoft.com/office/drawing/2014/main" val="20000"/>
                    </a:ext>
                  </a:extLst>
                </a:gridCol>
                <a:gridCol w="1872150">
                  <a:extLst>
                    <a:ext uri="{9D8B030D-6E8A-4147-A177-3AD203B41FA5}">
                      <a16:colId xmlns:a16="http://schemas.microsoft.com/office/drawing/2014/main" val="20001"/>
                    </a:ext>
                  </a:extLst>
                </a:gridCol>
                <a:gridCol w="1872150">
                  <a:extLst>
                    <a:ext uri="{9D8B030D-6E8A-4147-A177-3AD203B41FA5}">
                      <a16:colId xmlns:a16="http://schemas.microsoft.com/office/drawing/2014/main" val="20002"/>
                    </a:ext>
                  </a:extLst>
                </a:gridCol>
                <a:gridCol w="1872150">
                  <a:extLst>
                    <a:ext uri="{9D8B030D-6E8A-4147-A177-3AD203B41FA5}">
                      <a16:colId xmlns:a16="http://schemas.microsoft.com/office/drawing/2014/main" val="20003"/>
                    </a:ext>
                  </a:extLst>
                </a:gridCol>
              </a:tblGrid>
              <a:tr h="678150">
                <a:tc>
                  <a:txBody>
                    <a:bodyPr/>
                    <a:lstStyle/>
                    <a:p>
                      <a:pPr marL="0" lvl="0" indent="0" algn="ctr" rtl="0">
                        <a:spcBef>
                          <a:spcPts val="0"/>
                        </a:spcBef>
                        <a:spcAft>
                          <a:spcPts val="0"/>
                        </a:spcAft>
                        <a:buNone/>
                      </a:pPr>
                      <a:r>
                        <a:rPr lang="en" sz="2200">
                          <a:solidFill>
                            <a:schemeClr val="accent6"/>
                          </a:solidFill>
                          <a:latin typeface="Titan One"/>
                          <a:ea typeface="Titan One"/>
                          <a:cs typeface="Titan One"/>
                          <a:sym typeface="Titan One"/>
                        </a:rPr>
                        <a:t>2004</a:t>
                      </a:r>
                      <a:endParaRPr sz="2200">
                        <a:solidFill>
                          <a:schemeClr val="accent6"/>
                        </a:solidFill>
                        <a:latin typeface="Titan One"/>
                        <a:ea typeface="Titan One"/>
                        <a:cs typeface="Titan One"/>
                        <a:sym typeface="Titan One"/>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1">
                          <a:alpha val="0"/>
                        </a:schemeClr>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2200">
                          <a:solidFill>
                            <a:schemeClr val="accent6"/>
                          </a:solidFill>
                          <a:latin typeface="Titan One"/>
                          <a:ea typeface="Titan One"/>
                          <a:cs typeface="Titan One"/>
                          <a:sym typeface="Titan One"/>
                        </a:rPr>
                        <a:t>2010</a:t>
                      </a:r>
                      <a:endParaRPr sz="2200">
                        <a:solidFill>
                          <a:schemeClr val="accent6"/>
                        </a:solidFill>
                        <a:latin typeface="Titan One"/>
                        <a:ea typeface="Titan One"/>
                        <a:cs typeface="Titan One"/>
                        <a:sym typeface="Titan One"/>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1">
                          <a:alpha val="0"/>
                        </a:schemeClr>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2200">
                          <a:solidFill>
                            <a:schemeClr val="accent6"/>
                          </a:solidFill>
                          <a:latin typeface="Titan One"/>
                          <a:ea typeface="Titan One"/>
                          <a:cs typeface="Titan One"/>
                          <a:sym typeface="Titan One"/>
                        </a:rPr>
                        <a:t>2014</a:t>
                      </a:r>
                      <a:endParaRPr sz="2200">
                        <a:solidFill>
                          <a:schemeClr val="accent6"/>
                        </a:solidFill>
                        <a:latin typeface="Titan One"/>
                        <a:ea typeface="Titan One"/>
                        <a:cs typeface="Titan One"/>
                        <a:sym typeface="Titan One"/>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1">
                          <a:alpha val="0"/>
                        </a:schemeClr>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2200">
                          <a:solidFill>
                            <a:schemeClr val="accent6"/>
                          </a:solidFill>
                          <a:latin typeface="Titan One"/>
                          <a:ea typeface="Titan One"/>
                          <a:cs typeface="Titan One"/>
                          <a:sym typeface="Titan One"/>
                        </a:rPr>
                        <a:t>2018</a:t>
                      </a:r>
                      <a:endParaRPr sz="2200">
                        <a:solidFill>
                          <a:schemeClr val="accent6"/>
                        </a:solidFill>
                        <a:latin typeface="Titan One"/>
                        <a:ea typeface="Titan One"/>
                        <a:cs typeface="Titan One"/>
                        <a:sym typeface="Titan One"/>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1">
                          <a:alpha val="0"/>
                        </a:schemeClr>
                      </a:solidFill>
                      <a:prstDash val="solid"/>
                      <a:round/>
                      <a:headEnd type="none" w="sm" len="sm"/>
                      <a:tailEnd type="none" w="sm" len="sm"/>
                    </a:lnT>
                    <a:lnB w="2857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678150">
                <a:tc>
                  <a:txBody>
                    <a:bodyPr/>
                    <a:lstStyle/>
                    <a:p>
                      <a:pPr marL="0" lvl="0" indent="0" algn="l" rtl="0">
                        <a:spcBef>
                          <a:spcPts val="0"/>
                        </a:spcBef>
                        <a:spcAft>
                          <a:spcPts val="0"/>
                        </a:spcAft>
                        <a:buNone/>
                      </a:pPr>
                      <a:r>
                        <a:rPr lang="en" sz="1800">
                          <a:solidFill>
                            <a:schemeClr val="dk1"/>
                          </a:solidFill>
                          <a:latin typeface="Open Sans"/>
                          <a:ea typeface="Open Sans"/>
                          <a:cs typeface="Open Sans"/>
                          <a:sym typeface="Open Sans"/>
                        </a:rPr>
                        <a:t>         + 12</a:t>
                      </a:r>
                      <a:endParaRPr sz="1800">
                        <a:solidFill>
                          <a:schemeClr val="dk1"/>
                        </a:solidFill>
                        <a:latin typeface="Open Sans"/>
                        <a:ea typeface="Open Sans"/>
                        <a:cs typeface="Open Sans"/>
                        <a:sym typeface="Open Sans"/>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r>
                        <a:rPr lang="en" sz="1800">
                          <a:solidFill>
                            <a:schemeClr val="dk1"/>
                          </a:solidFill>
                          <a:latin typeface="Open Sans"/>
                          <a:ea typeface="Open Sans"/>
                          <a:cs typeface="Open Sans"/>
                          <a:sym typeface="Open Sans"/>
                        </a:rPr>
                        <a:t>           + 8</a:t>
                      </a:r>
                      <a:endParaRPr sz="1800">
                        <a:solidFill>
                          <a:schemeClr val="dk1"/>
                        </a:solidFill>
                        <a:latin typeface="Open Sans"/>
                        <a:ea typeface="Open Sans"/>
                        <a:cs typeface="Open Sans"/>
                        <a:sym typeface="Open Sans"/>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457200" lvl="0" indent="0" algn="l" rtl="0">
                        <a:spcBef>
                          <a:spcPts val="0"/>
                        </a:spcBef>
                        <a:spcAft>
                          <a:spcPts val="0"/>
                        </a:spcAft>
                        <a:buNone/>
                      </a:pPr>
                      <a:r>
                        <a:rPr lang="en" sz="1800">
                          <a:solidFill>
                            <a:schemeClr val="dk1"/>
                          </a:solidFill>
                          <a:latin typeface="Open Sans"/>
                          <a:ea typeface="Open Sans"/>
                          <a:cs typeface="Open Sans"/>
                          <a:sym typeface="Open Sans"/>
                        </a:rPr>
                        <a:t>   + 6</a:t>
                      </a:r>
                      <a:endParaRPr sz="1800">
                        <a:solidFill>
                          <a:schemeClr val="dk1"/>
                        </a:solidFill>
                        <a:latin typeface="Open Sans"/>
                        <a:ea typeface="Open Sans"/>
                        <a:cs typeface="Open Sans"/>
                        <a:sym typeface="Open Sans"/>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r>
                        <a:rPr lang="en" sz="1800">
                          <a:solidFill>
                            <a:schemeClr val="dk1"/>
                          </a:solidFill>
                          <a:latin typeface="Open Sans"/>
                          <a:ea typeface="Open Sans"/>
                          <a:cs typeface="Open Sans"/>
                          <a:sym typeface="Open Sans"/>
                        </a:rPr>
                        <a:t>         + 15</a:t>
                      </a:r>
                      <a:endParaRPr sz="1800">
                        <a:solidFill>
                          <a:schemeClr val="dk1"/>
                        </a:solidFill>
                        <a:latin typeface="Open Sans"/>
                        <a:ea typeface="Open Sans"/>
                        <a:cs typeface="Open Sans"/>
                        <a:sym typeface="Open Sans"/>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678150">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Mercury is the smallest planet</a:t>
                      </a:r>
                      <a:endParaRPr>
                        <a:solidFill>
                          <a:schemeClr val="dk1"/>
                        </a:solidFill>
                        <a:latin typeface="Open Sans"/>
                        <a:ea typeface="Open Sans"/>
                        <a:cs typeface="Open Sans"/>
                        <a:sym typeface="Open Sans"/>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Saturn is a gas giant with rings</a:t>
                      </a:r>
                      <a:endParaRPr>
                        <a:solidFill>
                          <a:schemeClr val="dk1"/>
                        </a:solidFill>
                        <a:latin typeface="Open Sans"/>
                        <a:ea typeface="Open Sans"/>
                        <a:cs typeface="Open Sans"/>
                        <a:sym typeface="Open Sans"/>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Venus has a beautiful name</a:t>
                      </a:r>
                      <a:endParaRPr>
                        <a:solidFill>
                          <a:schemeClr val="dk1"/>
                        </a:solidFill>
                        <a:latin typeface="Open Sans"/>
                        <a:ea typeface="Open Sans"/>
                        <a:cs typeface="Open Sans"/>
                        <a:sym typeface="Open Sans"/>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dk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Jupiter is the biggest of them all</a:t>
                      </a:r>
                      <a:endParaRPr>
                        <a:solidFill>
                          <a:schemeClr val="dk1"/>
                        </a:solidFill>
                        <a:latin typeface="Open Sans"/>
                        <a:ea typeface="Open Sans"/>
                        <a:cs typeface="Open Sans"/>
                        <a:sym typeface="Open Sans"/>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595" name="Google Shape;1595;p61"/>
          <p:cNvGrpSpPr/>
          <p:nvPr/>
        </p:nvGrpSpPr>
        <p:grpSpPr>
          <a:xfrm>
            <a:off x="3310713" y="1615546"/>
            <a:ext cx="728577" cy="669430"/>
            <a:chOff x="3158313" y="1463146"/>
            <a:chExt cx="728577" cy="669430"/>
          </a:xfrm>
        </p:grpSpPr>
        <p:sp>
          <p:nvSpPr>
            <p:cNvPr id="1596" name="Google Shape;1596;p61"/>
            <p:cNvSpPr/>
            <p:nvPr/>
          </p:nvSpPr>
          <p:spPr>
            <a:xfrm>
              <a:off x="3172918" y="1463146"/>
              <a:ext cx="713972" cy="600851"/>
            </a:xfrm>
            <a:custGeom>
              <a:avLst/>
              <a:gdLst/>
              <a:ahLst/>
              <a:cxnLst/>
              <a:rect l="l" t="t" r="r" b="b"/>
              <a:pathLst>
                <a:path w="15741" h="13247" extrusionOk="0">
                  <a:moveTo>
                    <a:pt x="7215" y="0"/>
                  </a:moveTo>
                  <a:cubicBezTo>
                    <a:pt x="3439" y="0"/>
                    <a:pt x="0" y="3031"/>
                    <a:pt x="0" y="7222"/>
                  </a:cubicBezTo>
                  <a:cubicBezTo>
                    <a:pt x="0" y="9520"/>
                    <a:pt x="1084" y="11675"/>
                    <a:pt x="2929" y="13032"/>
                  </a:cubicBezTo>
                  <a:cubicBezTo>
                    <a:pt x="3025" y="13102"/>
                    <a:pt x="3138" y="13138"/>
                    <a:pt x="3249" y="13138"/>
                  </a:cubicBezTo>
                  <a:cubicBezTo>
                    <a:pt x="3346" y="13138"/>
                    <a:pt x="3442" y="13111"/>
                    <a:pt x="3525" y="13056"/>
                  </a:cubicBezTo>
                  <a:cubicBezTo>
                    <a:pt x="4662" y="12385"/>
                    <a:pt x="5935" y="12051"/>
                    <a:pt x="7207" y="12051"/>
                  </a:cubicBezTo>
                  <a:cubicBezTo>
                    <a:pt x="8597" y="12051"/>
                    <a:pt x="9986" y="12450"/>
                    <a:pt x="11192" y="13246"/>
                  </a:cubicBezTo>
                  <a:cubicBezTo>
                    <a:pt x="15740" y="10234"/>
                    <a:pt x="15443" y="3459"/>
                    <a:pt x="10633" y="876"/>
                  </a:cubicBezTo>
                  <a:cubicBezTo>
                    <a:pt x="9519" y="275"/>
                    <a:pt x="8352" y="0"/>
                    <a:pt x="7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1"/>
            <p:cNvSpPr/>
            <p:nvPr/>
          </p:nvSpPr>
          <p:spPr>
            <a:xfrm>
              <a:off x="3264721" y="1595725"/>
              <a:ext cx="80510" cy="462964"/>
            </a:xfrm>
            <a:custGeom>
              <a:avLst/>
              <a:gdLst/>
              <a:ahLst/>
              <a:cxnLst/>
              <a:rect l="l" t="t" r="r" b="b"/>
              <a:pathLst>
                <a:path w="1775" h="10207" extrusionOk="0">
                  <a:moveTo>
                    <a:pt x="0" y="1"/>
                  </a:moveTo>
                  <a:lnTo>
                    <a:pt x="0" y="9311"/>
                  </a:lnTo>
                  <a:cubicBezTo>
                    <a:pt x="286" y="9597"/>
                    <a:pt x="584" y="9871"/>
                    <a:pt x="905" y="10109"/>
                  </a:cubicBezTo>
                  <a:cubicBezTo>
                    <a:pt x="1002" y="10173"/>
                    <a:pt x="1115" y="10206"/>
                    <a:pt x="1227" y="10206"/>
                  </a:cubicBezTo>
                  <a:cubicBezTo>
                    <a:pt x="1323" y="10206"/>
                    <a:pt x="1418" y="10182"/>
                    <a:pt x="1501" y="10133"/>
                  </a:cubicBezTo>
                  <a:cubicBezTo>
                    <a:pt x="1596" y="10085"/>
                    <a:pt x="1679" y="10038"/>
                    <a:pt x="1774" y="9990"/>
                  </a:cubicBezTo>
                  <a:lnTo>
                    <a:pt x="17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1"/>
            <p:cNvSpPr/>
            <p:nvPr/>
          </p:nvSpPr>
          <p:spPr>
            <a:xfrm>
              <a:off x="3158313" y="1508775"/>
              <a:ext cx="160429" cy="106998"/>
            </a:xfrm>
            <a:custGeom>
              <a:avLst/>
              <a:gdLst/>
              <a:ahLst/>
              <a:cxnLst/>
              <a:rect l="l" t="t" r="r" b="b"/>
              <a:pathLst>
                <a:path w="3537" h="2359" extrusionOk="0">
                  <a:moveTo>
                    <a:pt x="1763" y="1"/>
                  </a:moveTo>
                  <a:cubicBezTo>
                    <a:pt x="787" y="1"/>
                    <a:pt x="1" y="787"/>
                    <a:pt x="1" y="1763"/>
                  </a:cubicBezTo>
                  <a:lnTo>
                    <a:pt x="1" y="2358"/>
                  </a:lnTo>
                  <a:lnTo>
                    <a:pt x="3525" y="2358"/>
                  </a:lnTo>
                  <a:lnTo>
                    <a:pt x="3537" y="1465"/>
                  </a:lnTo>
                  <a:cubicBezTo>
                    <a:pt x="3537" y="656"/>
                    <a:pt x="2870" y="1"/>
                    <a:pt x="2061"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1"/>
            <p:cNvSpPr/>
            <p:nvPr/>
          </p:nvSpPr>
          <p:spPr>
            <a:xfrm>
              <a:off x="3217186" y="1508775"/>
              <a:ext cx="101555" cy="106998"/>
            </a:xfrm>
            <a:custGeom>
              <a:avLst/>
              <a:gdLst/>
              <a:ahLst/>
              <a:cxnLst/>
              <a:rect l="l" t="t" r="r" b="b"/>
              <a:pathLst>
                <a:path w="2239" h="2359" extrusionOk="0">
                  <a:moveTo>
                    <a:pt x="465" y="1"/>
                  </a:moveTo>
                  <a:cubicBezTo>
                    <a:pt x="310" y="1"/>
                    <a:pt x="155" y="25"/>
                    <a:pt x="1" y="60"/>
                  </a:cubicBezTo>
                  <a:cubicBezTo>
                    <a:pt x="632" y="251"/>
                    <a:pt x="1060" y="822"/>
                    <a:pt x="1060" y="1477"/>
                  </a:cubicBezTo>
                  <a:lnTo>
                    <a:pt x="1060" y="2358"/>
                  </a:lnTo>
                  <a:lnTo>
                    <a:pt x="2227" y="2358"/>
                  </a:lnTo>
                  <a:lnTo>
                    <a:pt x="2227" y="1477"/>
                  </a:lnTo>
                  <a:lnTo>
                    <a:pt x="2239" y="1477"/>
                  </a:lnTo>
                  <a:cubicBezTo>
                    <a:pt x="2239" y="668"/>
                    <a:pt x="1572" y="1"/>
                    <a:pt x="763" y="1"/>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1"/>
            <p:cNvSpPr/>
            <p:nvPr/>
          </p:nvSpPr>
          <p:spPr>
            <a:xfrm>
              <a:off x="3259323" y="1508775"/>
              <a:ext cx="486595" cy="609151"/>
            </a:xfrm>
            <a:custGeom>
              <a:avLst/>
              <a:gdLst/>
              <a:ahLst/>
              <a:cxnLst/>
              <a:rect l="l" t="t" r="r" b="b"/>
              <a:pathLst>
                <a:path w="10728" h="13430" extrusionOk="0">
                  <a:moveTo>
                    <a:pt x="12" y="1"/>
                  </a:moveTo>
                  <a:cubicBezTo>
                    <a:pt x="12" y="1"/>
                    <a:pt x="0" y="60"/>
                    <a:pt x="227" y="179"/>
                  </a:cubicBezTo>
                  <a:cubicBezTo>
                    <a:pt x="822" y="465"/>
                    <a:pt x="1012" y="1072"/>
                    <a:pt x="1012" y="1775"/>
                  </a:cubicBezTo>
                  <a:lnTo>
                    <a:pt x="1012" y="12014"/>
                  </a:lnTo>
                  <a:cubicBezTo>
                    <a:pt x="2299" y="12965"/>
                    <a:pt x="3808" y="13430"/>
                    <a:pt x="5306" y="13430"/>
                  </a:cubicBezTo>
                  <a:cubicBezTo>
                    <a:pt x="7316" y="13430"/>
                    <a:pt x="9309" y="12595"/>
                    <a:pt x="10728" y="10978"/>
                  </a:cubicBezTo>
                  <a:lnTo>
                    <a:pt x="10728" y="1775"/>
                  </a:lnTo>
                  <a:cubicBezTo>
                    <a:pt x="10728" y="799"/>
                    <a:pt x="9930" y="1"/>
                    <a:pt x="8954"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1"/>
            <p:cNvSpPr/>
            <p:nvPr/>
          </p:nvSpPr>
          <p:spPr>
            <a:xfrm>
              <a:off x="3245263" y="1508775"/>
              <a:ext cx="99968" cy="570325"/>
            </a:xfrm>
            <a:custGeom>
              <a:avLst/>
              <a:gdLst/>
              <a:ahLst/>
              <a:cxnLst/>
              <a:rect l="l" t="t" r="r" b="b"/>
              <a:pathLst>
                <a:path w="2204" h="12574" extrusionOk="0">
                  <a:moveTo>
                    <a:pt x="1" y="1"/>
                  </a:moveTo>
                  <a:cubicBezTo>
                    <a:pt x="298" y="1"/>
                    <a:pt x="739" y="441"/>
                    <a:pt x="870" y="584"/>
                  </a:cubicBezTo>
                  <a:cubicBezTo>
                    <a:pt x="1156" y="918"/>
                    <a:pt x="1322" y="1334"/>
                    <a:pt x="1322" y="1775"/>
                  </a:cubicBezTo>
                  <a:lnTo>
                    <a:pt x="1322" y="12014"/>
                  </a:lnTo>
                  <a:cubicBezTo>
                    <a:pt x="1608" y="12217"/>
                    <a:pt x="1894" y="12407"/>
                    <a:pt x="2203" y="12574"/>
                  </a:cubicBezTo>
                  <a:lnTo>
                    <a:pt x="2203" y="1775"/>
                  </a:lnTo>
                  <a:cubicBezTo>
                    <a:pt x="2203" y="799"/>
                    <a:pt x="1418" y="1"/>
                    <a:pt x="441"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1"/>
            <p:cNvSpPr/>
            <p:nvPr/>
          </p:nvSpPr>
          <p:spPr>
            <a:xfrm>
              <a:off x="3381924" y="1552001"/>
              <a:ext cx="284074" cy="418015"/>
            </a:xfrm>
            <a:custGeom>
              <a:avLst/>
              <a:gdLst/>
              <a:ahLst/>
              <a:cxnLst/>
              <a:rect l="l" t="t" r="r" b="b"/>
              <a:pathLst>
                <a:path w="6263" h="9216" extrusionOk="0">
                  <a:moveTo>
                    <a:pt x="2060" y="0"/>
                  </a:moveTo>
                  <a:cubicBezTo>
                    <a:pt x="1762" y="0"/>
                    <a:pt x="1762" y="453"/>
                    <a:pt x="2060" y="453"/>
                  </a:cubicBezTo>
                  <a:lnTo>
                    <a:pt x="4274" y="453"/>
                  </a:lnTo>
                  <a:cubicBezTo>
                    <a:pt x="4560" y="453"/>
                    <a:pt x="4560" y="0"/>
                    <a:pt x="4274" y="0"/>
                  </a:cubicBezTo>
                  <a:close/>
                  <a:moveTo>
                    <a:pt x="881" y="822"/>
                  </a:moveTo>
                  <a:cubicBezTo>
                    <a:pt x="583" y="822"/>
                    <a:pt x="583" y="1274"/>
                    <a:pt x="881" y="1274"/>
                  </a:cubicBezTo>
                  <a:lnTo>
                    <a:pt x="5441" y="1274"/>
                  </a:lnTo>
                  <a:cubicBezTo>
                    <a:pt x="5572" y="1274"/>
                    <a:pt x="5667" y="1167"/>
                    <a:pt x="5667" y="1048"/>
                  </a:cubicBezTo>
                  <a:cubicBezTo>
                    <a:pt x="5667" y="917"/>
                    <a:pt x="5572" y="822"/>
                    <a:pt x="5441" y="822"/>
                  </a:cubicBezTo>
                  <a:close/>
                  <a:moveTo>
                    <a:pt x="870" y="3036"/>
                  </a:moveTo>
                  <a:cubicBezTo>
                    <a:pt x="583" y="3036"/>
                    <a:pt x="587" y="3477"/>
                    <a:pt x="881" y="3477"/>
                  </a:cubicBezTo>
                  <a:lnTo>
                    <a:pt x="5441" y="3477"/>
                  </a:lnTo>
                  <a:cubicBezTo>
                    <a:pt x="5572" y="3477"/>
                    <a:pt x="5667" y="3382"/>
                    <a:pt x="5667" y="3263"/>
                  </a:cubicBezTo>
                  <a:lnTo>
                    <a:pt x="5667" y="3251"/>
                  </a:lnTo>
                  <a:cubicBezTo>
                    <a:pt x="5667" y="3132"/>
                    <a:pt x="5572" y="3036"/>
                    <a:pt x="5441" y="3036"/>
                  </a:cubicBezTo>
                  <a:lnTo>
                    <a:pt x="881" y="3036"/>
                  </a:lnTo>
                  <a:cubicBezTo>
                    <a:pt x="877" y="3036"/>
                    <a:pt x="873" y="3036"/>
                    <a:pt x="870" y="3036"/>
                  </a:cubicBezTo>
                  <a:close/>
                  <a:moveTo>
                    <a:pt x="298" y="4060"/>
                  </a:moveTo>
                  <a:cubicBezTo>
                    <a:pt x="0" y="4060"/>
                    <a:pt x="0" y="4501"/>
                    <a:pt x="298" y="4501"/>
                  </a:cubicBezTo>
                  <a:lnTo>
                    <a:pt x="6036" y="4501"/>
                  </a:lnTo>
                  <a:cubicBezTo>
                    <a:pt x="6167" y="4501"/>
                    <a:pt x="6263" y="4406"/>
                    <a:pt x="6263" y="4287"/>
                  </a:cubicBezTo>
                  <a:lnTo>
                    <a:pt x="6263" y="4275"/>
                  </a:lnTo>
                  <a:cubicBezTo>
                    <a:pt x="6263" y="4156"/>
                    <a:pt x="6167" y="4060"/>
                    <a:pt x="6036" y="4060"/>
                  </a:cubicBezTo>
                  <a:close/>
                  <a:moveTo>
                    <a:pt x="881" y="5084"/>
                  </a:moveTo>
                  <a:cubicBezTo>
                    <a:pt x="583" y="5084"/>
                    <a:pt x="583" y="5537"/>
                    <a:pt x="881" y="5537"/>
                  </a:cubicBezTo>
                  <a:lnTo>
                    <a:pt x="5441" y="5537"/>
                  </a:lnTo>
                  <a:cubicBezTo>
                    <a:pt x="5572" y="5537"/>
                    <a:pt x="5667" y="5430"/>
                    <a:pt x="5667" y="5310"/>
                  </a:cubicBezTo>
                  <a:cubicBezTo>
                    <a:pt x="5667" y="5191"/>
                    <a:pt x="5572" y="5084"/>
                    <a:pt x="5441" y="5084"/>
                  </a:cubicBezTo>
                  <a:close/>
                  <a:moveTo>
                    <a:pt x="881" y="6120"/>
                  </a:moveTo>
                  <a:cubicBezTo>
                    <a:pt x="583" y="6120"/>
                    <a:pt x="583" y="6573"/>
                    <a:pt x="881" y="6573"/>
                  </a:cubicBezTo>
                  <a:lnTo>
                    <a:pt x="5441" y="6573"/>
                  </a:lnTo>
                  <a:cubicBezTo>
                    <a:pt x="5572" y="6573"/>
                    <a:pt x="5667" y="6465"/>
                    <a:pt x="5667" y="6346"/>
                  </a:cubicBezTo>
                  <a:cubicBezTo>
                    <a:pt x="5667" y="6227"/>
                    <a:pt x="5572" y="6120"/>
                    <a:pt x="5441" y="6120"/>
                  </a:cubicBezTo>
                  <a:close/>
                  <a:moveTo>
                    <a:pt x="1310" y="7882"/>
                  </a:moveTo>
                  <a:cubicBezTo>
                    <a:pt x="1012" y="7882"/>
                    <a:pt x="1012" y="8335"/>
                    <a:pt x="1310" y="8335"/>
                  </a:cubicBezTo>
                  <a:lnTo>
                    <a:pt x="3679" y="8335"/>
                  </a:lnTo>
                  <a:cubicBezTo>
                    <a:pt x="3798" y="8335"/>
                    <a:pt x="3905" y="8228"/>
                    <a:pt x="3905" y="8108"/>
                  </a:cubicBezTo>
                  <a:cubicBezTo>
                    <a:pt x="3905" y="7977"/>
                    <a:pt x="3798" y="7882"/>
                    <a:pt x="3679" y="7882"/>
                  </a:cubicBezTo>
                  <a:close/>
                  <a:moveTo>
                    <a:pt x="881" y="8763"/>
                  </a:moveTo>
                  <a:cubicBezTo>
                    <a:pt x="583" y="8763"/>
                    <a:pt x="583" y="9216"/>
                    <a:pt x="881" y="9216"/>
                  </a:cubicBezTo>
                  <a:lnTo>
                    <a:pt x="3679" y="9216"/>
                  </a:lnTo>
                  <a:cubicBezTo>
                    <a:pt x="3798" y="9216"/>
                    <a:pt x="3905" y="9109"/>
                    <a:pt x="3905" y="8990"/>
                  </a:cubicBezTo>
                  <a:cubicBezTo>
                    <a:pt x="3905" y="8870"/>
                    <a:pt x="3798" y="8763"/>
                    <a:pt x="3679" y="8763"/>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1"/>
            <p:cNvSpPr/>
            <p:nvPr/>
          </p:nvSpPr>
          <p:spPr>
            <a:xfrm>
              <a:off x="3503935" y="1879799"/>
              <a:ext cx="244704" cy="244658"/>
            </a:xfrm>
            <a:custGeom>
              <a:avLst/>
              <a:gdLst/>
              <a:ahLst/>
              <a:cxnLst/>
              <a:rect l="l" t="t" r="r" b="b"/>
              <a:pathLst>
                <a:path w="5395" h="5394" extrusionOk="0">
                  <a:moveTo>
                    <a:pt x="1596" y="0"/>
                  </a:moveTo>
                  <a:lnTo>
                    <a:pt x="1" y="4882"/>
                  </a:lnTo>
                  <a:lnTo>
                    <a:pt x="858" y="4882"/>
                  </a:lnTo>
                  <a:lnTo>
                    <a:pt x="1561" y="5394"/>
                  </a:lnTo>
                  <a:lnTo>
                    <a:pt x="2699" y="1884"/>
                  </a:lnTo>
                  <a:lnTo>
                    <a:pt x="2251" y="512"/>
                  </a:lnTo>
                  <a:lnTo>
                    <a:pt x="2698" y="365"/>
                  </a:lnTo>
                  <a:lnTo>
                    <a:pt x="2698" y="365"/>
                  </a:lnTo>
                  <a:lnTo>
                    <a:pt x="1596" y="0"/>
                  </a:lnTo>
                  <a:close/>
                  <a:moveTo>
                    <a:pt x="3799" y="0"/>
                  </a:moveTo>
                  <a:lnTo>
                    <a:pt x="2698" y="365"/>
                  </a:lnTo>
                  <a:lnTo>
                    <a:pt x="2698" y="365"/>
                  </a:lnTo>
                  <a:lnTo>
                    <a:pt x="3144" y="512"/>
                  </a:lnTo>
                  <a:lnTo>
                    <a:pt x="2699" y="1884"/>
                  </a:lnTo>
                  <a:lnTo>
                    <a:pt x="3847" y="5394"/>
                  </a:lnTo>
                  <a:lnTo>
                    <a:pt x="4537" y="4882"/>
                  </a:lnTo>
                  <a:lnTo>
                    <a:pt x="5394" y="4882"/>
                  </a:lnTo>
                  <a:lnTo>
                    <a:pt x="3799" y="0"/>
                  </a:ln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1"/>
            <p:cNvSpPr/>
            <p:nvPr/>
          </p:nvSpPr>
          <p:spPr>
            <a:xfrm>
              <a:off x="3410545" y="1899756"/>
              <a:ext cx="431531" cy="232820"/>
            </a:xfrm>
            <a:custGeom>
              <a:avLst/>
              <a:gdLst/>
              <a:ahLst/>
              <a:cxnLst/>
              <a:rect l="l" t="t" r="r" b="b"/>
              <a:pathLst>
                <a:path w="9514" h="5133" extrusionOk="0">
                  <a:moveTo>
                    <a:pt x="2977" y="1"/>
                  </a:moveTo>
                  <a:lnTo>
                    <a:pt x="0" y="4192"/>
                  </a:lnTo>
                  <a:lnTo>
                    <a:pt x="822" y="4442"/>
                  </a:lnTo>
                  <a:lnTo>
                    <a:pt x="1334" y="5133"/>
                  </a:lnTo>
                  <a:lnTo>
                    <a:pt x="4310" y="942"/>
                  </a:lnTo>
                  <a:lnTo>
                    <a:pt x="2977" y="1"/>
                  </a:lnTo>
                  <a:close/>
                  <a:moveTo>
                    <a:pt x="6537" y="1"/>
                  </a:moveTo>
                  <a:lnTo>
                    <a:pt x="5203" y="942"/>
                  </a:lnTo>
                  <a:lnTo>
                    <a:pt x="8180" y="5133"/>
                  </a:lnTo>
                  <a:lnTo>
                    <a:pt x="8692" y="4442"/>
                  </a:lnTo>
                  <a:lnTo>
                    <a:pt x="9513" y="4192"/>
                  </a:lnTo>
                  <a:lnTo>
                    <a:pt x="65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1"/>
            <p:cNvSpPr/>
            <p:nvPr/>
          </p:nvSpPr>
          <p:spPr>
            <a:xfrm>
              <a:off x="3404603" y="1674058"/>
              <a:ext cx="387761" cy="331745"/>
            </a:xfrm>
            <a:custGeom>
              <a:avLst/>
              <a:gdLst/>
              <a:ahLst/>
              <a:cxnLst/>
              <a:rect l="l" t="t" r="r" b="b"/>
              <a:pathLst>
                <a:path w="8549" h="7314" extrusionOk="0">
                  <a:moveTo>
                    <a:pt x="4894" y="0"/>
                  </a:moveTo>
                  <a:cubicBezTo>
                    <a:pt x="1631" y="0"/>
                    <a:pt x="0" y="3941"/>
                    <a:pt x="2310" y="6239"/>
                  </a:cubicBezTo>
                  <a:cubicBezTo>
                    <a:pt x="3056" y="6981"/>
                    <a:pt x="3972" y="7314"/>
                    <a:pt x="4869" y="7314"/>
                  </a:cubicBezTo>
                  <a:cubicBezTo>
                    <a:pt x="6749" y="7314"/>
                    <a:pt x="8549" y="5855"/>
                    <a:pt x="8549" y="3655"/>
                  </a:cubicBezTo>
                  <a:lnTo>
                    <a:pt x="8537" y="3655"/>
                  </a:lnTo>
                  <a:cubicBezTo>
                    <a:pt x="8537" y="1631"/>
                    <a:pt x="6906" y="0"/>
                    <a:pt x="48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1"/>
            <p:cNvSpPr/>
            <p:nvPr/>
          </p:nvSpPr>
          <p:spPr>
            <a:xfrm>
              <a:off x="3448872" y="1668932"/>
              <a:ext cx="354832" cy="341315"/>
            </a:xfrm>
            <a:custGeom>
              <a:avLst/>
              <a:gdLst/>
              <a:ahLst/>
              <a:cxnLst/>
              <a:rect l="l" t="t" r="r" b="b"/>
              <a:pathLst>
                <a:path w="7823" h="7525" extrusionOk="0">
                  <a:moveTo>
                    <a:pt x="3246" y="1"/>
                  </a:moveTo>
                  <a:cubicBezTo>
                    <a:pt x="3061" y="1"/>
                    <a:pt x="2875" y="140"/>
                    <a:pt x="2882" y="375"/>
                  </a:cubicBezTo>
                  <a:cubicBezTo>
                    <a:pt x="2882" y="591"/>
                    <a:pt x="2698" y="738"/>
                    <a:pt x="2510" y="738"/>
                  </a:cubicBezTo>
                  <a:cubicBezTo>
                    <a:pt x="2418" y="738"/>
                    <a:pt x="2325" y="703"/>
                    <a:pt x="2251" y="625"/>
                  </a:cubicBezTo>
                  <a:cubicBezTo>
                    <a:pt x="2174" y="548"/>
                    <a:pt x="2084" y="515"/>
                    <a:pt x="1997" y="515"/>
                  </a:cubicBezTo>
                  <a:cubicBezTo>
                    <a:pt x="1760" y="515"/>
                    <a:pt x="1542" y="760"/>
                    <a:pt x="1655" y="1030"/>
                  </a:cubicBezTo>
                  <a:cubicBezTo>
                    <a:pt x="1766" y="1281"/>
                    <a:pt x="1562" y="1533"/>
                    <a:pt x="1317" y="1533"/>
                  </a:cubicBezTo>
                  <a:cubicBezTo>
                    <a:pt x="1272" y="1533"/>
                    <a:pt x="1225" y="1525"/>
                    <a:pt x="1179" y="1506"/>
                  </a:cubicBezTo>
                  <a:cubicBezTo>
                    <a:pt x="1128" y="1485"/>
                    <a:pt x="1079" y="1475"/>
                    <a:pt x="1032" y="1475"/>
                  </a:cubicBezTo>
                  <a:cubicBezTo>
                    <a:pt x="736" y="1475"/>
                    <a:pt x="538" y="1855"/>
                    <a:pt x="774" y="2101"/>
                  </a:cubicBezTo>
                  <a:cubicBezTo>
                    <a:pt x="1012" y="2328"/>
                    <a:pt x="846" y="2721"/>
                    <a:pt x="524" y="2721"/>
                  </a:cubicBezTo>
                  <a:cubicBezTo>
                    <a:pt x="119" y="2721"/>
                    <a:pt x="12" y="3268"/>
                    <a:pt x="381" y="3423"/>
                  </a:cubicBezTo>
                  <a:cubicBezTo>
                    <a:pt x="679" y="3542"/>
                    <a:pt x="679" y="3983"/>
                    <a:pt x="381" y="4102"/>
                  </a:cubicBezTo>
                  <a:cubicBezTo>
                    <a:pt x="0" y="4245"/>
                    <a:pt x="119" y="4804"/>
                    <a:pt x="524" y="4804"/>
                  </a:cubicBezTo>
                  <a:cubicBezTo>
                    <a:pt x="846" y="4804"/>
                    <a:pt x="1012" y="5197"/>
                    <a:pt x="774" y="5423"/>
                  </a:cubicBezTo>
                  <a:cubicBezTo>
                    <a:pt x="529" y="5668"/>
                    <a:pt x="731" y="6053"/>
                    <a:pt x="1025" y="6053"/>
                  </a:cubicBezTo>
                  <a:cubicBezTo>
                    <a:pt x="1075" y="6053"/>
                    <a:pt x="1126" y="6042"/>
                    <a:pt x="1179" y="6019"/>
                  </a:cubicBezTo>
                  <a:cubicBezTo>
                    <a:pt x="1225" y="6000"/>
                    <a:pt x="1272" y="5992"/>
                    <a:pt x="1317" y="5992"/>
                  </a:cubicBezTo>
                  <a:cubicBezTo>
                    <a:pt x="1562" y="5992"/>
                    <a:pt x="1766" y="6243"/>
                    <a:pt x="1655" y="6495"/>
                  </a:cubicBezTo>
                  <a:cubicBezTo>
                    <a:pt x="1534" y="6771"/>
                    <a:pt x="1752" y="7016"/>
                    <a:pt x="1990" y="7016"/>
                  </a:cubicBezTo>
                  <a:cubicBezTo>
                    <a:pt x="2079" y="7016"/>
                    <a:pt x="2172" y="6981"/>
                    <a:pt x="2251" y="6900"/>
                  </a:cubicBezTo>
                  <a:cubicBezTo>
                    <a:pt x="2324" y="6822"/>
                    <a:pt x="2417" y="6788"/>
                    <a:pt x="2508" y="6788"/>
                  </a:cubicBezTo>
                  <a:cubicBezTo>
                    <a:pt x="2697" y="6788"/>
                    <a:pt x="2882" y="6937"/>
                    <a:pt x="2882" y="7162"/>
                  </a:cubicBezTo>
                  <a:cubicBezTo>
                    <a:pt x="2875" y="7389"/>
                    <a:pt x="3059" y="7525"/>
                    <a:pt x="3244" y="7525"/>
                  </a:cubicBezTo>
                  <a:cubicBezTo>
                    <a:pt x="3378" y="7525"/>
                    <a:pt x="3512" y="7453"/>
                    <a:pt x="3572" y="7293"/>
                  </a:cubicBezTo>
                  <a:cubicBezTo>
                    <a:pt x="3638" y="7144"/>
                    <a:pt x="3778" y="7069"/>
                    <a:pt x="3916" y="7069"/>
                  </a:cubicBezTo>
                  <a:cubicBezTo>
                    <a:pt x="4054" y="7069"/>
                    <a:pt x="4191" y="7144"/>
                    <a:pt x="4251" y="7293"/>
                  </a:cubicBezTo>
                  <a:cubicBezTo>
                    <a:pt x="4316" y="7453"/>
                    <a:pt x="4451" y="7525"/>
                    <a:pt x="4585" y="7525"/>
                  </a:cubicBezTo>
                  <a:cubicBezTo>
                    <a:pt x="4770" y="7525"/>
                    <a:pt x="4953" y="7389"/>
                    <a:pt x="4953" y="7162"/>
                  </a:cubicBezTo>
                  <a:cubicBezTo>
                    <a:pt x="4953" y="6937"/>
                    <a:pt x="5132" y="6788"/>
                    <a:pt x="5322" y="6788"/>
                  </a:cubicBezTo>
                  <a:cubicBezTo>
                    <a:pt x="5413" y="6788"/>
                    <a:pt x="5507" y="6822"/>
                    <a:pt x="5584" y="6900"/>
                  </a:cubicBezTo>
                  <a:cubicBezTo>
                    <a:pt x="5658" y="6976"/>
                    <a:pt x="5745" y="7009"/>
                    <a:pt x="5831" y="7009"/>
                  </a:cubicBezTo>
                  <a:cubicBezTo>
                    <a:pt x="6064" y="7009"/>
                    <a:pt x="6284" y="6765"/>
                    <a:pt x="6180" y="6495"/>
                  </a:cubicBezTo>
                  <a:cubicBezTo>
                    <a:pt x="6069" y="6243"/>
                    <a:pt x="6265" y="5992"/>
                    <a:pt x="6515" y="5992"/>
                  </a:cubicBezTo>
                  <a:cubicBezTo>
                    <a:pt x="6560" y="5992"/>
                    <a:pt x="6608" y="6000"/>
                    <a:pt x="6656" y="6019"/>
                  </a:cubicBezTo>
                  <a:cubicBezTo>
                    <a:pt x="6709" y="6042"/>
                    <a:pt x="6760" y="6053"/>
                    <a:pt x="6809" y="6053"/>
                  </a:cubicBezTo>
                  <a:cubicBezTo>
                    <a:pt x="7101" y="6053"/>
                    <a:pt x="7294" y="5668"/>
                    <a:pt x="7049" y="5423"/>
                  </a:cubicBezTo>
                  <a:cubicBezTo>
                    <a:pt x="6811" y="5197"/>
                    <a:pt x="6977" y="4804"/>
                    <a:pt x="7311" y="4804"/>
                  </a:cubicBezTo>
                  <a:cubicBezTo>
                    <a:pt x="7716" y="4804"/>
                    <a:pt x="7823" y="4245"/>
                    <a:pt x="7442" y="4102"/>
                  </a:cubicBezTo>
                  <a:cubicBezTo>
                    <a:pt x="7144" y="3983"/>
                    <a:pt x="7144" y="3542"/>
                    <a:pt x="7442" y="3423"/>
                  </a:cubicBezTo>
                  <a:cubicBezTo>
                    <a:pt x="7823" y="3268"/>
                    <a:pt x="7704" y="2721"/>
                    <a:pt x="7311" y="2721"/>
                  </a:cubicBezTo>
                  <a:cubicBezTo>
                    <a:pt x="6977" y="2721"/>
                    <a:pt x="6811" y="2328"/>
                    <a:pt x="7049" y="2101"/>
                  </a:cubicBezTo>
                  <a:cubicBezTo>
                    <a:pt x="7294" y="1857"/>
                    <a:pt x="7101" y="1472"/>
                    <a:pt x="6809" y="1472"/>
                  </a:cubicBezTo>
                  <a:cubicBezTo>
                    <a:pt x="6760" y="1472"/>
                    <a:pt x="6709" y="1482"/>
                    <a:pt x="6656" y="1506"/>
                  </a:cubicBezTo>
                  <a:cubicBezTo>
                    <a:pt x="6608" y="1525"/>
                    <a:pt x="6560" y="1533"/>
                    <a:pt x="6515" y="1533"/>
                  </a:cubicBezTo>
                  <a:cubicBezTo>
                    <a:pt x="6265" y="1533"/>
                    <a:pt x="6069" y="1281"/>
                    <a:pt x="6180" y="1030"/>
                  </a:cubicBezTo>
                  <a:cubicBezTo>
                    <a:pt x="6293" y="760"/>
                    <a:pt x="6069" y="515"/>
                    <a:pt x="5833" y="515"/>
                  </a:cubicBezTo>
                  <a:cubicBezTo>
                    <a:pt x="5746" y="515"/>
                    <a:pt x="5658" y="548"/>
                    <a:pt x="5584" y="625"/>
                  </a:cubicBezTo>
                  <a:cubicBezTo>
                    <a:pt x="5507" y="703"/>
                    <a:pt x="5412" y="738"/>
                    <a:pt x="5320" y="738"/>
                  </a:cubicBezTo>
                  <a:cubicBezTo>
                    <a:pt x="5131" y="738"/>
                    <a:pt x="4953" y="591"/>
                    <a:pt x="4953" y="375"/>
                  </a:cubicBezTo>
                  <a:cubicBezTo>
                    <a:pt x="4953" y="141"/>
                    <a:pt x="4770" y="6"/>
                    <a:pt x="4585" y="6"/>
                  </a:cubicBezTo>
                  <a:cubicBezTo>
                    <a:pt x="4451" y="6"/>
                    <a:pt x="4316" y="77"/>
                    <a:pt x="4251" y="232"/>
                  </a:cubicBezTo>
                  <a:cubicBezTo>
                    <a:pt x="4191" y="381"/>
                    <a:pt x="4054" y="455"/>
                    <a:pt x="3916" y="455"/>
                  </a:cubicBezTo>
                  <a:cubicBezTo>
                    <a:pt x="3778" y="455"/>
                    <a:pt x="3638" y="381"/>
                    <a:pt x="3572" y="232"/>
                  </a:cubicBezTo>
                  <a:cubicBezTo>
                    <a:pt x="3512" y="73"/>
                    <a:pt x="3380" y="1"/>
                    <a:pt x="32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1"/>
            <p:cNvSpPr/>
            <p:nvPr/>
          </p:nvSpPr>
          <p:spPr>
            <a:xfrm>
              <a:off x="3458578" y="1714017"/>
              <a:ext cx="293282" cy="251598"/>
            </a:xfrm>
            <a:custGeom>
              <a:avLst/>
              <a:gdLst/>
              <a:ahLst/>
              <a:cxnLst/>
              <a:rect l="l" t="t" r="r" b="b"/>
              <a:pathLst>
                <a:path w="6466" h="5547" extrusionOk="0">
                  <a:moveTo>
                    <a:pt x="3704" y="0"/>
                  </a:moveTo>
                  <a:cubicBezTo>
                    <a:pt x="1239" y="0"/>
                    <a:pt x="1" y="2989"/>
                    <a:pt x="1739" y="4727"/>
                  </a:cubicBezTo>
                  <a:cubicBezTo>
                    <a:pt x="2306" y="5294"/>
                    <a:pt x="3001" y="5547"/>
                    <a:pt x="3682" y="5547"/>
                  </a:cubicBezTo>
                  <a:cubicBezTo>
                    <a:pt x="5104" y="5547"/>
                    <a:pt x="6466" y="4441"/>
                    <a:pt x="6466" y="2774"/>
                  </a:cubicBezTo>
                  <a:cubicBezTo>
                    <a:pt x="6466" y="1238"/>
                    <a:pt x="5228" y="0"/>
                    <a:pt x="37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1"/>
            <p:cNvSpPr/>
            <p:nvPr/>
          </p:nvSpPr>
          <p:spPr>
            <a:xfrm>
              <a:off x="3485611" y="1733975"/>
              <a:ext cx="246291" cy="211411"/>
            </a:xfrm>
            <a:custGeom>
              <a:avLst/>
              <a:gdLst/>
              <a:ahLst/>
              <a:cxnLst/>
              <a:rect l="l" t="t" r="r" b="b"/>
              <a:pathLst>
                <a:path w="5430" h="4661" extrusionOk="0">
                  <a:moveTo>
                    <a:pt x="3108" y="1"/>
                  </a:moveTo>
                  <a:cubicBezTo>
                    <a:pt x="1036" y="1"/>
                    <a:pt x="0" y="2513"/>
                    <a:pt x="1464" y="3977"/>
                  </a:cubicBezTo>
                  <a:cubicBezTo>
                    <a:pt x="1937" y="4450"/>
                    <a:pt x="2517" y="4661"/>
                    <a:pt x="3086" y="4661"/>
                  </a:cubicBezTo>
                  <a:cubicBezTo>
                    <a:pt x="4282" y="4661"/>
                    <a:pt x="5429" y="3730"/>
                    <a:pt x="5429" y="2334"/>
                  </a:cubicBezTo>
                  <a:cubicBezTo>
                    <a:pt x="5429" y="1048"/>
                    <a:pt x="4382" y="1"/>
                    <a:pt x="3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1"/>
            <p:cNvSpPr/>
            <p:nvPr/>
          </p:nvSpPr>
          <p:spPr>
            <a:xfrm>
              <a:off x="3555779" y="1763548"/>
              <a:ext cx="141016" cy="155758"/>
            </a:xfrm>
            <a:custGeom>
              <a:avLst/>
              <a:gdLst/>
              <a:ahLst/>
              <a:cxnLst/>
              <a:rect l="l" t="t" r="r" b="b"/>
              <a:pathLst>
                <a:path w="3109" h="3434" extrusionOk="0">
                  <a:moveTo>
                    <a:pt x="1555" y="1"/>
                  </a:moveTo>
                  <a:cubicBezTo>
                    <a:pt x="1439" y="1"/>
                    <a:pt x="1322" y="21"/>
                    <a:pt x="1215" y="63"/>
                  </a:cubicBezTo>
                  <a:cubicBezTo>
                    <a:pt x="1160" y="95"/>
                    <a:pt x="1099" y="105"/>
                    <a:pt x="1036" y="105"/>
                  </a:cubicBezTo>
                  <a:cubicBezTo>
                    <a:pt x="1005" y="105"/>
                    <a:pt x="973" y="103"/>
                    <a:pt x="941" y="99"/>
                  </a:cubicBezTo>
                  <a:lnTo>
                    <a:pt x="715" y="39"/>
                  </a:lnTo>
                  <a:cubicBezTo>
                    <a:pt x="684" y="33"/>
                    <a:pt x="654" y="30"/>
                    <a:pt x="623" y="30"/>
                  </a:cubicBezTo>
                  <a:cubicBezTo>
                    <a:pt x="421" y="30"/>
                    <a:pt x="243" y="164"/>
                    <a:pt x="191" y="361"/>
                  </a:cubicBezTo>
                  <a:lnTo>
                    <a:pt x="72" y="861"/>
                  </a:lnTo>
                  <a:cubicBezTo>
                    <a:pt x="1" y="1111"/>
                    <a:pt x="13" y="1385"/>
                    <a:pt x="108" y="1635"/>
                  </a:cubicBezTo>
                  <a:lnTo>
                    <a:pt x="739" y="3278"/>
                  </a:lnTo>
                  <a:cubicBezTo>
                    <a:pt x="771" y="3384"/>
                    <a:pt x="859" y="3433"/>
                    <a:pt x="949" y="3433"/>
                  </a:cubicBezTo>
                  <a:cubicBezTo>
                    <a:pt x="1060" y="3433"/>
                    <a:pt x="1173" y="3357"/>
                    <a:pt x="1180" y="3218"/>
                  </a:cubicBezTo>
                  <a:lnTo>
                    <a:pt x="1251" y="2730"/>
                  </a:lnTo>
                  <a:cubicBezTo>
                    <a:pt x="1263" y="2587"/>
                    <a:pt x="1299" y="2444"/>
                    <a:pt x="1346" y="2313"/>
                  </a:cubicBezTo>
                  <a:cubicBezTo>
                    <a:pt x="1388" y="2230"/>
                    <a:pt x="1471" y="2188"/>
                    <a:pt x="1555" y="2188"/>
                  </a:cubicBezTo>
                  <a:cubicBezTo>
                    <a:pt x="1638" y="2188"/>
                    <a:pt x="1721" y="2230"/>
                    <a:pt x="1763" y="2313"/>
                  </a:cubicBezTo>
                  <a:cubicBezTo>
                    <a:pt x="1822" y="2444"/>
                    <a:pt x="1858" y="2599"/>
                    <a:pt x="1870" y="2742"/>
                  </a:cubicBezTo>
                  <a:lnTo>
                    <a:pt x="1930" y="3218"/>
                  </a:lnTo>
                  <a:cubicBezTo>
                    <a:pt x="1943" y="3356"/>
                    <a:pt x="2049" y="3428"/>
                    <a:pt x="2157" y="3428"/>
                  </a:cubicBezTo>
                  <a:cubicBezTo>
                    <a:pt x="2244" y="3428"/>
                    <a:pt x="2333" y="3380"/>
                    <a:pt x="2370" y="3278"/>
                  </a:cubicBezTo>
                  <a:lnTo>
                    <a:pt x="3001" y="1635"/>
                  </a:lnTo>
                  <a:lnTo>
                    <a:pt x="3001" y="1647"/>
                  </a:lnTo>
                  <a:cubicBezTo>
                    <a:pt x="3096" y="1385"/>
                    <a:pt x="3108" y="1111"/>
                    <a:pt x="3049" y="861"/>
                  </a:cubicBezTo>
                  <a:lnTo>
                    <a:pt x="2918" y="361"/>
                  </a:lnTo>
                  <a:cubicBezTo>
                    <a:pt x="2866" y="155"/>
                    <a:pt x="2691" y="30"/>
                    <a:pt x="2491" y="30"/>
                  </a:cubicBezTo>
                  <a:cubicBezTo>
                    <a:pt x="2459" y="30"/>
                    <a:pt x="2427" y="33"/>
                    <a:pt x="2394" y="39"/>
                  </a:cubicBezTo>
                  <a:lnTo>
                    <a:pt x="2156" y="99"/>
                  </a:lnTo>
                  <a:cubicBezTo>
                    <a:pt x="2135" y="102"/>
                    <a:pt x="2113" y="103"/>
                    <a:pt x="2091" y="103"/>
                  </a:cubicBezTo>
                  <a:cubicBezTo>
                    <a:pt x="2026" y="103"/>
                    <a:pt x="1956" y="90"/>
                    <a:pt x="1894" y="63"/>
                  </a:cubicBezTo>
                  <a:cubicBezTo>
                    <a:pt x="1787" y="21"/>
                    <a:pt x="1671" y="1"/>
                    <a:pt x="1555"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1"/>
            <p:cNvSpPr/>
            <p:nvPr/>
          </p:nvSpPr>
          <p:spPr>
            <a:xfrm>
              <a:off x="3555779" y="1764908"/>
              <a:ext cx="104277" cy="154306"/>
            </a:xfrm>
            <a:custGeom>
              <a:avLst/>
              <a:gdLst/>
              <a:ahLst/>
              <a:cxnLst/>
              <a:rect l="l" t="t" r="r" b="b"/>
              <a:pathLst>
                <a:path w="2299" h="3402" extrusionOk="0">
                  <a:moveTo>
                    <a:pt x="623" y="0"/>
                  </a:moveTo>
                  <a:cubicBezTo>
                    <a:pt x="421" y="0"/>
                    <a:pt x="243" y="134"/>
                    <a:pt x="191" y="331"/>
                  </a:cubicBezTo>
                  <a:lnTo>
                    <a:pt x="72" y="831"/>
                  </a:lnTo>
                  <a:cubicBezTo>
                    <a:pt x="1" y="1081"/>
                    <a:pt x="25" y="1367"/>
                    <a:pt x="120" y="1617"/>
                  </a:cubicBezTo>
                  <a:lnTo>
                    <a:pt x="739" y="3248"/>
                  </a:lnTo>
                  <a:cubicBezTo>
                    <a:pt x="779" y="3343"/>
                    <a:pt x="866" y="3396"/>
                    <a:pt x="955" y="3396"/>
                  </a:cubicBezTo>
                  <a:cubicBezTo>
                    <a:pt x="1000" y="3396"/>
                    <a:pt x="1045" y="3383"/>
                    <a:pt x="1084" y="3355"/>
                  </a:cubicBezTo>
                  <a:cubicBezTo>
                    <a:pt x="1108" y="3343"/>
                    <a:pt x="1132" y="3319"/>
                    <a:pt x="1144" y="3295"/>
                  </a:cubicBezTo>
                  <a:cubicBezTo>
                    <a:pt x="1132" y="3283"/>
                    <a:pt x="1132" y="3272"/>
                    <a:pt x="1120" y="3248"/>
                  </a:cubicBezTo>
                  <a:lnTo>
                    <a:pt x="489" y="1617"/>
                  </a:lnTo>
                  <a:cubicBezTo>
                    <a:pt x="394" y="1367"/>
                    <a:pt x="382" y="1093"/>
                    <a:pt x="441" y="831"/>
                  </a:cubicBezTo>
                  <a:lnTo>
                    <a:pt x="572" y="331"/>
                  </a:lnTo>
                  <a:cubicBezTo>
                    <a:pt x="596" y="200"/>
                    <a:pt x="691" y="93"/>
                    <a:pt x="822" y="33"/>
                  </a:cubicBezTo>
                  <a:lnTo>
                    <a:pt x="715" y="9"/>
                  </a:lnTo>
                  <a:cubicBezTo>
                    <a:pt x="684" y="3"/>
                    <a:pt x="654" y="0"/>
                    <a:pt x="623" y="0"/>
                  </a:cubicBezTo>
                  <a:close/>
                  <a:moveTo>
                    <a:pt x="1677" y="2153"/>
                  </a:moveTo>
                  <a:cubicBezTo>
                    <a:pt x="1634" y="2153"/>
                    <a:pt x="1594" y="2157"/>
                    <a:pt x="1561" y="2164"/>
                  </a:cubicBezTo>
                  <a:cubicBezTo>
                    <a:pt x="1644" y="2164"/>
                    <a:pt x="1727" y="2212"/>
                    <a:pt x="1763" y="2295"/>
                  </a:cubicBezTo>
                  <a:cubicBezTo>
                    <a:pt x="1822" y="2426"/>
                    <a:pt x="1858" y="2569"/>
                    <a:pt x="1870" y="2712"/>
                  </a:cubicBezTo>
                  <a:lnTo>
                    <a:pt x="1930" y="3200"/>
                  </a:lnTo>
                  <a:cubicBezTo>
                    <a:pt x="1942" y="3260"/>
                    <a:pt x="1977" y="3319"/>
                    <a:pt x="2025" y="3367"/>
                  </a:cubicBezTo>
                  <a:cubicBezTo>
                    <a:pt x="2064" y="3389"/>
                    <a:pt x="2109" y="3401"/>
                    <a:pt x="2154" y="3401"/>
                  </a:cubicBezTo>
                  <a:cubicBezTo>
                    <a:pt x="2204" y="3401"/>
                    <a:pt x="2255" y="3386"/>
                    <a:pt x="2299" y="3355"/>
                  </a:cubicBezTo>
                  <a:cubicBezTo>
                    <a:pt x="2251" y="3319"/>
                    <a:pt x="2227" y="3260"/>
                    <a:pt x="2215" y="3212"/>
                  </a:cubicBezTo>
                  <a:lnTo>
                    <a:pt x="2215" y="3200"/>
                  </a:lnTo>
                  <a:lnTo>
                    <a:pt x="2156" y="2712"/>
                  </a:lnTo>
                  <a:cubicBezTo>
                    <a:pt x="2156" y="2569"/>
                    <a:pt x="2120" y="2426"/>
                    <a:pt x="2061" y="2295"/>
                  </a:cubicBezTo>
                  <a:cubicBezTo>
                    <a:pt x="2014" y="2202"/>
                    <a:pt x="1829" y="2153"/>
                    <a:pt x="1677" y="2153"/>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1"/>
            <p:cNvSpPr/>
            <p:nvPr/>
          </p:nvSpPr>
          <p:spPr>
            <a:xfrm>
              <a:off x="3651392" y="1783051"/>
              <a:ext cx="32975" cy="57922"/>
            </a:xfrm>
            <a:custGeom>
              <a:avLst/>
              <a:gdLst/>
              <a:ahLst/>
              <a:cxnLst/>
              <a:rect l="l" t="t" r="r" b="b"/>
              <a:pathLst>
                <a:path w="727" h="1277" extrusionOk="0">
                  <a:moveTo>
                    <a:pt x="338" y="1"/>
                  </a:moveTo>
                  <a:cubicBezTo>
                    <a:pt x="232" y="1"/>
                    <a:pt x="128" y="52"/>
                    <a:pt x="60" y="145"/>
                  </a:cubicBezTo>
                  <a:cubicBezTo>
                    <a:pt x="0" y="240"/>
                    <a:pt x="84" y="312"/>
                    <a:pt x="119" y="550"/>
                  </a:cubicBezTo>
                  <a:cubicBezTo>
                    <a:pt x="167" y="919"/>
                    <a:pt x="36" y="1109"/>
                    <a:pt x="167" y="1229"/>
                  </a:cubicBezTo>
                  <a:cubicBezTo>
                    <a:pt x="203" y="1264"/>
                    <a:pt x="238" y="1276"/>
                    <a:pt x="286" y="1276"/>
                  </a:cubicBezTo>
                  <a:cubicBezTo>
                    <a:pt x="465" y="1276"/>
                    <a:pt x="619" y="955"/>
                    <a:pt x="655" y="705"/>
                  </a:cubicBezTo>
                  <a:cubicBezTo>
                    <a:pt x="655" y="657"/>
                    <a:pt x="727" y="145"/>
                    <a:pt x="465" y="26"/>
                  </a:cubicBezTo>
                  <a:cubicBezTo>
                    <a:pt x="424" y="9"/>
                    <a:pt x="381" y="1"/>
                    <a:pt x="338"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 name="Google Shape;1612;p61"/>
          <p:cNvGrpSpPr/>
          <p:nvPr/>
        </p:nvGrpSpPr>
        <p:grpSpPr>
          <a:xfrm>
            <a:off x="1399413" y="1607413"/>
            <a:ext cx="728584" cy="685687"/>
            <a:chOff x="1247013" y="1455013"/>
            <a:chExt cx="728584" cy="685687"/>
          </a:xfrm>
        </p:grpSpPr>
        <p:sp>
          <p:nvSpPr>
            <p:cNvPr id="1613" name="Google Shape;1613;p61"/>
            <p:cNvSpPr/>
            <p:nvPr/>
          </p:nvSpPr>
          <p:spPr>
            <a:xfrm>
              <a:off x="1247013" y="1455013"/>
              <a:ext cx="712147" cy="685687"/>
            </a:xfrm>
            <a:custGeom>
              <a:avLst/>
              <a:gdLst/>
              <a:ahLst/>
              <a:cxnLst/>
              <a:rect l="l" t="t" r="r" b="b"/>
              <a:pathLst>
                <a:path w="14991" h="14434" extrusionOk="0">
                  <a:moveTo>
                    <a:pt x="7775" y="0"/>
                  </a:moveTo>
                  <a:cubicBezTo>
                    <a:pt x="4858" y="0"/>
                    <a:pt x="2227" y="1762"/>
                    <a:pt x="1108" y="4453"/>
                  </a:cubicBezTo>
                  <a:cubicBezTo>
                    <a:pt x="0" y="7156"/>
                    <a:pt x="608" y="10252"/>
                    <a:pt x="2679" y="12311"/>
                  </a:cubicBezTo>
                  <a:cubicBezTo>
                    <a:pt x="4058" y="13698"/>
                    <a:pt x="5905" y="14433"/>
                    <a:pt x="7782" y="14433"/>
                  </a:cubicBezTo>
                  <a:cubicBezTo>
                    <a:pt x="8711" y="14433"/>
                    <a:pt x="9647" y="14253"/>
                    <a:pt x="10538" y="13883"/>
                  </a:cubicBezTo>
                  <a:cubicBezTo>
                    <a:pt x="13228" y="12764"/>
                    <a:pt x="14990" y="10133"/>
                    <a:pt x="14990" y="7216"/>
                  </a:cubicBezTo>
                  <a:cubicBezTo>
                    <a:pt x="14990" y="3227"/>
                    <a:pt x="11764" y="0"/>
                    <a:pt x="77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1"/>
            <p:cNvSpPr/>
            <p:nvPr/>
          </p:nvSpPr>
          <p:spPr>
            <a:xfrm>
              <a:off x="1395754" y="1497435"/>
              <a:ext cx="532294" cy="511676"/>
            </a:xfrm>
            <a:custGeom>
              <a:avLst/>
              <a:gdLst/>
              <a:ahLst/>
              <a:cxnLst/>
              <a:rect l="l" t="t" r="r" b="b"/>
              <a:pathLst>
                <a:path w="11205" h="10771" extrusionOk="0">
                  <a:moveTo>
                    <a:pt x="5823" y="0"/>
                  </a:moveTo>
                  <a:cubicBezTo>
                    <a:pt x="3644" y="0"/>
                    <a:pt x="1668" y="1310"/>
                    <a:pt x="834" y="3322"/>
                  </a:cubicBezTo>
                  <a:cubicBezTo>
                    <a:pt x="1" y="5334"/>
                    <a:pt x="465" y="7656"/>
                    <a:pt x="2001" y="9192"/>
                  </a:cubicBezTo>
                  <a:cubicBezTo>
                    <a:pt x="3035" y="10225"/>
                    <a:pt x="4413" y="10771"/>
                    <a:pt x="5814" y="10771"/>
                  </a:cubicBezTo>
                  <a:cubicBezTo>
                    <a:pt x="6511" y="10771"/>
                    <a:pt x="7214" y="10636"/>
                    <a:pt x="7883" y="10359"/>
                  </a:cubicBezTo>
                  <a:cubicBezTo>
                    <a:pt x="9895" y="9525"/>
                    <a:pt x="11205" y="7561"/>
                    <a:pt x="11205" y="5382"/>
                  </a:cubicBezTo>
                  <a:cubicBezTo>
                    <a:pt x="11205" y="2405"/>
                    <a:pt x="8800" y="0"/>
                    <a:pt x="5823" y="0"/>
                  </a:cubicBezTo>
                  <a:close/>
                </a:path>
              </a:pathLst>
            </a:custGeom>
            <a:solidFill>
              <a:srgbClr val="FFFFFF">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1"/>
            <p:cNvSpPr/>
            <p:nvPr/>
          </p:nvSpPr>
          <p:spPr>
            <a:xfrm>
              <a:off x="1258319" y="1686747"/>
              <a:ext cx="717230" cy="138287"/>
            </a:xfrm>
            <a:custGeom>
              <a:avLst/>
              <a:gdLst/>
              <a:ahLst/>
              <a:cxnLst/>
              <a:rect l="l" t="t" r="r" b="b"/>
              <a:pathLst>
                <a:path w="15098" h="2911" extrusionOk="0">
                  <a:moveTo>
                    <a:pt x="4617" y="1"/>
                  </a:moveTo>
                  <a:cubicBezTo>
                    <a:pt x="3888" y="1"/>
                    <a:pt x="3159" y="26"/>
                    <a:pt x="2429" y="75"/>
                  </a:cubicBezTo>
                  <a:cubicBezTo>
                    <a:pt x="1870" y="111"/>
                    <a:pt x="1322" y="206"/>
                    <a:pt x="786" y="361"/>
                  </a:cubicBezTo>
                  <a:cubicBezTo>
                    <a:pt x="286" y="516"/>
                    <a:pt x="36" y="730"/>
                    <a:pt x="13" y="1004"/>
                  </a:cubicBezTo>
                  <a:cubicBezTo>
                    <a:pt x="1" y="1206"/>
                    <a:pt x="108" y="1409"/>
                    <a:pt x="274" y="1528"/>
                  </a:cubicBezTo>
                  <a:cubicBezTo>
                    <a:pt x="320" y="1564"/>
                    <a:pt x="367" y="1579"/>
                    <a:pt x="413" y="1579"/>
                  </a:cubicBezTo>
                  <a:cubicBezTo>
                    <a:pt x="594" y="1579"/>
                    <a:pt x="741" y="1335"/>
                    <a:pt x="560" y="1183"/>
                  </a:cubicBezTo>
                  <a:cubicBezTo>
                    <a:pt x="477" y="1111"/>
                    <a:pt x="453" y="1064"/>
                    <a:pt x="453" y="1040"/>
                  </a:cubicBezTo>
                  <a:cubicBezTo>
                    <a:pt x="453" y="956"/>
                    <a:pt x="822" y="659"/>
                    <a:pt x="2477" y="516"/>
                  </a:cubicBezTo>
                  <a:cubicBezTo>
                    <a:pt x="3049" y="468"/>
                    <a:pt x="3692" y="444"/>
                    <a:pt x="4394" y="444"/>
                  </a:cubicBezTo>
                  <a:cubicBezTo>
                    <a:pt x="5394" y="444"/>
                    <a:pt x="6501" y="492"/>
                    <a:pt x="7644" y="587"/>
                  </a:cubicBezTo>
                  <a:cubicBezTo>
                    <a:pt x="9359" y="730"/>
                    <a:pt x="11062" y="1004"/>
                    <a:pt x="12740" y="1421"/>
                  </a:cubicBezTo>
                  <a:cubicBezTo>
                    <a:pt x="14348" y="1849"/>
                    <a:pt x="14645" y="2207"/>
                    <a:pt x="14645" y="2278"/>
                  </a:cubicBezTo>
                  <a:cubicBezTo>
                    <a:pt x="14645" y="2314"/>
                    <a:pt x="14562" y="2397"/>
                    <a:pt x="14312" y="2492"/>
                  </a:cubicBezTo>
                  <a:cubicBezTo>
                    <a:pt x="14193" y="2540"/>
                    <a:pt x="14145" y="2671"/>
                    <a:pt x="14193" y="2790"/>
                  </a:cubicBezTo>
                  <a:cubicBezTo>
                    <a:pt x="14237" y="2870"/>
                    <a:pt x="14316" y="2911"/>
                    <a:pt x="14392" y="2911"/>
                  </a:cubicBezTo>
                  <a:cubicBezTo>
                    <a:pt x="14418" y="2911"/>
                    <a:pt x="14443" y="2906"/>
                    <a:pt x="14467" y="2897"/>
                  </a:cubicBezTo>
                  <a:cubicBezTo>
                    <a:pt x="14860" y="2754"/>
                    <a:pt x="15062" y="2552"/>
                    <a:pt x="15086" y="2314"/>
                  </a:cubicBezTo>
                  <a:lnTo>
                    <a:pt x="15074" y="2314"/>
                  </a:lnTo>
                  <a:cubicBezTo>
                    <a:pt x="15098" y="2040"/>
                    <a:pt x="14883" y="1790"/>
                    <a:pt x="14431" y="1552"/>
                  </a:cubicBezTo>
                  <a:cubicBezTo>
                    <a:pt x="13919" y="1302"/>
                    <a:pt x="13395" y="1123"/>
                    <a:pt x="12847" y="980"/>
                  </a:cubicBezTo>
                  <a:cubicBezTo>
                    <a:pt x="11145" y="564"/>
                    <a:pt x="9418" y="290"/>
                    <a:pt x="7680" y="147"/>
                  </a:cubicBezTo>
                  <a:cubicBezTo>
                    <a:pt x="6659" y="50"/>
                    <a:pt x="5638" y="1"/>
                    <a:pt x="4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1"/>
            <p:cNvSpPr/>
            <p:nvPr/>
          </p:nvSpPr>
          <p:spPr>
            <a:xfrm>
              <a:off x="1385018" y="1537150"/>
              <a:ext cx="462129" cy="512294"/>
            </a:xfrm>
            <a:custGeom>
              <a:avLst/>
              <a:gdLst/>
              <a:ahLst/>
              <a:cxnLst/>
              <a:rect l="l" t="t" r="r" b="b"/>
              <a:pathLst>
                <a:path w="9728" h="10784" extrusionOk="0">
                  <a:moveTo>
                    <a:pt x="4870" y="1"/>
                  </a:moveTo>
                  <a:cubicBezTo>
                    <a:pt x="4510" y="1"/>
                    <a:pt x="4150" y="75"/>
                    <a:pt x="3811" y="224"/>
                  </a:cubicBezTo>
                  <a:cubicBezTo>
                    <a:pt x="3634" y="293"/>
                    <a:pt x="3452" y="333"/>
                    <a:pt x="3268" y="333"/>
                  </a:cubicBezTo>
                  <a:cubicBezTo>
                    <a:pt x="3168" y="333"/>
                    <a:pt x="3066" y="321"/>
                    <a:pt x="2965" y="295"/>
                  </a:cubicBezTo>
                  <a:lnTo>
                    <a:pt x="2239" y="129"/>
                  </a:lnTo>
                  <a:cubicBezTo>
                    <a:pt x="2136" y="105"/>
                    <a:pt x="2032" y="94"/>
                    <a:pt x="1931" y="94"/>
                  </a:cubicBezTo>
                  <a:cubicBezTo>
                    <a:pt x="1308" y="94"/>
                    <a:pt x="749" y="516"/>
                    <a:pt x="596" y="1141"/>
                  </a:cubicBezTo>
                  <a:lnTo>
                    <a:pt x="215" y="2689"/>
                  </a:lnTo>
                  <a:cubicBezTo>
                    <a:pt x="1" y="3510"/>
                    <a:pt x="60" y="4367"/>
                    <a:pt x="358" y="5165"/>
                  </a:cubicBezTo>
                  <a:lnTo>
                    <a:pt x="2322" y="10320"/>
                  </a:lnTo>
                  <a:cubicBezTo>
                    <a:pt x="2440" y="10636"/>
                    <a:pt x="2713" y="10783"/>
                    <a:pt x="2988" y="10783"/>
                  </a:cubicBezTo>
                  <a:cubicBezTo>
                    <a:pt x="3325" y="10783"/>
                    <a:pt x="3663" y="10561"/>
                    <a:pt x="3715" y="10154"/>
                  </a:cubicBezTo>
                  <a:lnTo>
                    <a:pt x="3906" y="8606"/>
                  </a:lnTo>
                  <a:cubicBezTo>
                    <a:pt x="3906" y="8606"/>
                    <a:pt x="3977" y="7808"/>
                    <a:pt x="4227" y="7308"/>
                  </a:cubicBezTo>
                  <a:cubicBezTo>
                    <a:pt x="4358" y="7040"/>
                    <a:pt x="4614" y="6906"/>
                    <a:pt x="4872" y="6906"/>
                  </a:cubicBezTo>
                  <a:cubicBezTo>
                    <a:pt x="5129" y="6906"/>
                    <a:pt x="5388" y="7040"/>
                    <a:pt x="5525" y="7308"/>
                  </a:cubicBezTo>
                  <a:cubicBezTo>
                    <a:pt x="5716" y="7725"/>
                    <a:pt x="5823" y="8177"/>
                    <a:pt x="5847" y="8642"/>
                  </a:cubicBezTo>
                  <a:lnTo>
                    <a:pt x="6037" y="10142"/>
                  </a:lnTo>
                  <a:cubicBezTo>
                    <a:pt x="6083" y="10557"/>
                    <a:pt x="6420" y="10782"/>
                    <a:pt x="6759" y="10782"/>
                  </a:cubicBezTo>
                  <a:cubicBezTo>
                    <a:pt x="7033" y="10782"/>
                    <a:pt x="7308" y="10635"/>
                    <a:pt x="7430" y="10320"/>
                  </a:cubicBezTo>
                  <a:lnTo>
                    <a:pt x="9395" y="5165"/>
                  </a:lnTo>
                  <a:lnTo>
                    <a:pt x="9383" y="5153"/>
                  </a:lnTo>
                  <a:cubicBezTo>
                    <a:pt x="9680" y="4367"/>
                    <a:pt x="9728" y="3510"/>
                    <a:pt x="9526" y="2689"/>
                  </a:cubicBezTo>
                  <a:lnTo>
                    <a:pt x="9145" y="1141"/>
                  </a:lnTo>
                  <a:cubicBezTo>
                    <a:pt x="8981" y="516"/>
                    <a:pt x="8421" y="94"/>
                    <a:pt x="7805" y="94"/>
                  </a:cubicBezTo>
                  <a:cubicBezTo>
                    <a:pt x="7705" y="94"/>
                    <a:pt x="7603" y="105"/>
                    <a:pt x="7502" y="129"/>
                  </a:cubicBezTo>
                  <a:lnTo>
                    <a:pt x="6775" y="295"/>
                  </a:lnTo>
                  <a:cubicBezTo>
                    <a:pt x="6674" y="321"/>
                    <a:pt x="6571" y="333"/>
                    <a:pt x="6469" y="333"/>
                  </a:cubicBezTo>
                  <a:cubicBezTo>
                    <a:pt x="6283" y="333"/>
                    <a:pt x="6099" y="293"/>
                    <a:pt x="5930" y="224"/>
                  </a:cubicBezTo>
                  <a:cubicBezTo>
                    <a:pt x="5591" y="75"/>
                    <a:pt x="5230" y="1"/>
                    <a:pt x="4870"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1"/>
            <p:cNvSpPr/>
            <p:nvPr/>
          </p:nvSpPr>
          <p:spPr>
            <a:xfrm>
              <a:off x="1385018" y="1541616"/>
              <a:ext cx="342226" cy="507733"/>
            </a:xfrm>
            <a:custGeom>
              <a:avLst/>
              <a:gdLst/>
              <a:ahLst/>
              <a:cxnLst/>
              <a:rect l="l" t="t" r="r" b="b"/>
              <a:pathLst>
                <a:path w="7204" h="10688" extrusionOk="0">
                  <a:moveTo>
                    <a:pt x="1931" y="0"/>
                  </a:moveTo>
                  <a:cubicBezTo>
                    <a:pt x="1308" y="0"/>
                    <a:pt x="749" y="422"/>
                    <a:pt x="596" y="1047"/>
                  </a:cubicBezTo>
                  <a:lnTo>
                    <a:pt x="215" y="2595"/>
                  </a:lnTo>
                  <a:cubicBezTo>
                    <a:pt x="1" y="3416"/>
                    <a:pt x="60" y="4273"/>
                    <a:pt x="358" y="5071"/>
                  </a:cubicBezTo>
                  <a:lnTo>
                    <a:pt x="2310" y="10226"/>
                  </a:lnTo>
                  <a:cubicBezTo>
                    <a:pt x="2431" y="10515"/>
                    <a:pt x="2708" y="10685"/>
                    <a:pt x="2992" y="10685"/>
                  </a:cubicBezTo>
                  <a:cubicBezTo>
                    <a:pt x="3130" y="10685"/>
                    <a:pt x="3270" y="10645"/>
                    <a:pt x="3394" y="10560"/>
                  </a:cubicBezTo>
                  <a:cubicBezTo>
                    <a:pt x="3465" y="10512"/>
                    <a:pt x="3537" y="10453"/>
                    <a:pt x="3584" y="10381"/>
                  </a:cubicBezTo>
                  <a:cubicBezTo>
                    <a:pt x="3549" y="10334"/>
                    <a:pt x="3525" y="10274"/>
                    <a:pt x="3501" y="10226"/>
                  </a:cubicBezTo>
                  <a:lnTo>
                    <a:pt x="1548" y="5071"/>
                  </a:lnTo>
                  <a:cubicBezTo>
                    <a:pt x="1251" y="4273"/>
                    <a:pt x="1191" y="3416"/>
                    <a:pt x="1406" y="2595"/>
                  </a:cubicBezTo>
                  <a:lnTo>
                    <a:pt x="1775" y="1047"/>
                  </a:lnTo>
                  <a:cubicBezTo>
                    <a:pt x="1882" y="630"/>
                    <a:pt x="2179" y="285"/>
                    <a:pt x="2572" y="118"/>
                  </a:cubicBezTo>
                  <a:lnTo>
                    <a:pt x="2239" y="35"/>
                  </a:lnTo>
                  <a:cubicBezTo>
                    <a:pt x="2136" y="11"/>
                    <a:pt x="2032" y="0"/>
                    <a:pt x="1931" y="0"/>
                  </a:cubicBezTo>
                  <a:close/>
                  <a:moveTo>
                    <a:pt x="5207" y="6782"/>
                  </a:moveTo>
                  <a:cubicBezTo>
                    <a:pt x="5087" y="6782"/>
                    <a:pt x="4972" y="6791"/>
                    <a:pt x="4870" y="6809"/>
                  </a:cubicBezTo>
                  <a:cubicBezTo>
                    <a:pt x="5144" y="6821"/>
                    <a:pt x="5394" y="6976"/>
                    <a:pt x="5513" y="7214"/>
                  </a:cubicBezTo>
                  <a:cubicBezTo>
                    <a:pt x="5704" y="7631"/>
                    <a:pt x="5823" y="8083"/>
                    <a:pt x="5847" y="8548"/>
                  </a:cubicBezTo>
                  <a:lnTo>
                    <a:pt x="6025" y="10048"/>
                  </a:lnTo>
                  <a:cubicBezTo>
                    <a:pt x="6074" y="10441"/>
                    <a:pt x="6404" y="10687"/>
                    <a:pt x="6749" y="10687"/>
                  </a:cubicBezTo>
                  <a:cubicBezTo>
                    <a:pt x="6906" y="10687"/>
                    <a:pt x="7066" y="10636"/>
                    <a:pt x="7204" y="10524"/>
                  </a:cubicBezTo>
                  <a:cubicBezTo>
                    <a:pt x="7061" y="10405"/>
                    <a:pt x="6966" y="10238"/>
                    <a:pt x="6942" y="10048"/>
                  </a:cubicBezTo>
                  <a:lnTo>
                    <a:pt x="6954" y="10048"/>
                  </a:lnTo>
                  <a:lnTo>
                    <a:pt x="6763" y="8548"/>
                  </a:lnTo>
                  <a:cubicBezTo>
                    <a:pt x="6740" y="8083"/>
                    <a:pt x="6620" y="7631"/>
                    <a:pt x="6430" y="7214"/>
                  </a:cubicBezTo>
                  <a:cubicBezTo>
                    <a:pt x="6286" y="6936"/>
                    <a:pt x="5703" y="6782"/>
                    <a:pt x="5207" y="6782"/>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1"/>
            <p:cNvSpPr/>
            <p:nvPr/>
          </p:nvSpPr>
          <p:spPr>
            <a:xfrm>
              <a:off x="1698937" y="1601806"/>
              <a:ext cx="108074" cy="191493"/>
            </a:xfrm>
            <a:custGeom>
              <a:avLst/>
              <a:gdLst/>
              <a:ahLst/>
              <a:cxnLst/>
              <a:rect l="l" t="t" r="r" b="b"/>
              <a:pathLst>
                <a:path w="2275" h="4031" extrusionOk="0">
                  <a:moveTo>
                    <a:pt x="1076" y="1"/>
                  </a:moveTo>
                  <a:cubicBezTo>
                    <a:pt x="715" y="1"/>
                    <a:pt x="335" y="170"/>
                    <a:pt x="179" y="447"/>
                  </a:cubicBezTo>
                  <a:cubicBezTo>
                    <a:pt x="1" y="768"/>
                    <a:pt x="251" y="982"/>
                    <a:pt x="358" y="1744"/>
                  </a:cubicBezTo>
                  <a:cubicBezTo>
                    <a:pt x="513" y="2887"/>
                    <a:pt x="96" y="3495"/>
                    <a:pt x="524" y="3876"/>
                  </a:cubicBezTo>
                  <a:cubicBezTo>
                    <a:pt x="620" y="3971"/>
                    <a:pt x="751" y="4030"/>
                    <a:pt x="894" y="4030"/>
                  </a:cubicBezTo>
                  <a:cubicBezTo>
                    <a:pt x="1453" y="4030"/>
                    <a:pt x="1917" y="3006"/>
                    <a:pt x="2037" y="2209"/>
                  </a:cubicBezTo>
                  <a:cubicBezTo>
                    <a:pt x="2060" y="2054"/>
                    <a:pt x="2275" y="458"/>
                    <a:pt x="1465" y="77"/>
                  </a:cubicBezTo>
                  <a:cubicBezTo>
                    <a:pt x="1347" y="25"/>
                    <a:pt x="1213" y="1"/>
                    <a:pt x="1076"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1"/>
            <p:cNvSpPr/>
            <p:nvPr/>
          </p:nvSpPr>
          <p:spPr>
            <a:xfrm>
              <a:off x="1520220" y="1676866"/>
              <a:ext cx="59999" cy="56341"/>
            </a:xfrm>
            <a:custGeom>
              <a:avLst/>
              <a:gdLst/>
              <a:ahLst/>
              <a:cxnLst/>
              <a:rect l="l" t="t" r="r" b="b"/>
              <a:pathLst>
                <a:path w="1263" h="1186" extrusionOk="0">
                  <a:moveTo>
                    <a:pt x="667" y="1"/>
                  </a:moveTo>
                  <a:cubicBezTo>
                    <a:pt x="554" y="1"/>
                    <a:pt x="441" y="75"/>
                    <a:pt x="441" y="224"/>
                  </a:cubicBezTo>
                  <a:lnTo>
                    <a:pt x="441" y="367"/>
                  </a:lnTo>
                  <a:lnTo>
                    <a:pt x="298" y="367"/>
                  </a:lnTo>
                  <a:cubicBezTo>
                    <a:pt x="0" y="367"/>
                    <a:pt x="0" y="819"/>
                    <a:pt x="298" y="819"/>
                  </a:cubicBezTo>
                  <a:lnTo>
                    <a:pt x="441" y="819"/>
                  </a:lnTo>
                  <a:lnTo>
                    <a:pt x="441" y="962"/>
                  </a:lnTo>
                  <a:cubicBezTo>
                    <a:pt x="441" y="1111"/>
                    <a:pt x="554" y="1185"/>
                    <a:pt x="667" y="1185"/>
                  </a:cubicBezTo>
                  <a:cubicBezTo>
                    <a:pt x="780" y="1185"/>
                    <a:pt x="893" y="1111"/>
                    <a:pt x="893" y="962"/>
                  </a:cubicBezTo>
                  <a:lnTo>
                    <a:pt x="893" y="819"/>
                  </a:lnTo>
                  <a:lnTo>
                    <a:pt x="1036" y="819"/>
                  </a:lnTo>
                  <a:cubicBezTo>
                    <a:pt x="1167" y="819"/>
                    <a:pt x="1262" y="712"/>
                    <a:pt x="1262" y="593"/>
                  </a:cubicBezTo>
                  <a:cubicBezTo>
                    <a:pt x="1262" y="474"/>
                    <a:pt x="1167" y="367"/>
                    <a:pt x="1036" y="367"/>
                  </a:cubicBezTo>
                  <a:lnTo>
                    <a:pt x="893" y="367"/>
                  </a:lnTo>
                  <a:lnTo>
                    <a:pt x="893" y="224"/>
                  </a:lnTo>
                  <a:cubicBezTo>
                    <a:pt x="893" y="75"/>
                    <a:pt x="780"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1"/>
            <p:cNvSpPr/>
            <p:nvPr/>
          </p:nvSpPr>
          <p:spPr>
            <a:xfrm>
              <a:off x="1257179" y="1704989"/>
              <a:ext cx="718418" cy="209925"/>
            </a:xfrm>
            <a:custGeom>
              <a:avLst/>
              <a:gdLst/>
              <a:ahLst/>
              <a:cxnLst/>
              <a:rect l="l" t="t" r="r" b="b"/>
              <a:pathLst>
                <a:path w="15123" h="4419" extrusionOk="0">
                  <a:moveTo>
                    <a:pt x="243" y="402"/>
                  </a:moveTo>
                  <a:cubicBezTo>
                    <a:pt x="139" y="402"/>
                    <a:pt x="36" y="468"/>
                    <a:pt x="25" y="608"/>
                  </a:cubicBezTo>
                  <a:cubicBezTo>
                    <a:pt x="1" y="882"/>
                    <a:pt x="203" y="1132"/>
                    <a:pt x="668" y="1370"/>
                  </a:cubicBezTo>
                  <a:cubicBezTo>
                    <a:pt x="834" y="1453"/>
                    <a:pt x="1013" y="1537"/>
                    <a:pt x="1191" y="1596"/>
                  </a:cubicBezTo>
                  <a:cubicBezTo>
                    <a:pt x="1219" y="1608"/>
                    <a:pt x="1247" y="1613"/>
                    <a:pt x="1274" y="1613"/>
                  </a:cubicBezTo>
                  <a:cubicBezTo>
                    <a:pt x="1388" y="1613"/>
                    <a:pt x="1489" y="1519"/>
                    <a:pt x="1489" y="1394"/>
                  </a:cubicBezTo>
                  <a:cubicBezTo>
                    <a:pt x="1489" y="1299"/>
                    <a:pt x="1430" y="1215"/>
                    <a:pt x="1346" y="1192"/>
                  </a:cubicBezTo>
                  <a:lnTo>
                    <a:pt x="1358" y="1192"/>
                  </a:lnTo>
                  <a:cubicBezTo>
                    <a:pt x="632" y="906"/>
                    <a:pt x="465" y="691"/>
                    <a:pt x="465" y="644"/>
                  </a:cubicBezTo>
                  <a:cubicBezTo>
                    <a:pt x="478" y="486"/>
                    <a:pt x="360" y="402"/>
                    <a:pt x="243" y="402"/>
                  </a:cubicBezTo>
                  <a:close/>
                  <a:moveTo>
                    <a:pt x="14881" y="1676"/>
                  </a:moveTo>
                  <a:cubicBezTo>
                    <a:pt x="14774" y="1676"/>
                    <a:pt x="14669" y="1742"/>
                    <a:pt x="14657" y="1882"/>
                  </a:cubicBezTo>
                  <a:cubicBezTo>
                    <a:pt x="14657" y="1954"/>
                    <a:pt x="14288" y="2251"/>
                    <a:pt x="12633" y="2406"/>
                  </a:cubicBezTo>
                  <a:cubicBezTo>
                    <a:pt x="11953" y="2453"/>
                    <a:pt x="11271" y="2476"/>
                    <a:pt x="10588" y="2476"/>
                  </a:cubicBezTo>
                  <a:cubicBezTo>
                    <a:pt x="9549" y="2476"/>
                    <a:pt x="8508" y="2423"/>
                    <a:pt x="7466" y="2323"/>
                  </a:cubicBezTo>
                  <a:cubicBezTo>
                    <a:pt x="7228" y="2299"/>
                    <a:pt x="6990" y="2287"/>
                    <a:pt x="6752" y="2263"/>
                  </a:cubicBezTo>
                  <a:cubicBezTo>
                    <a:pt x="6740" y="2262"/>
                    <a:pt x="6729" y="2261"/>
                    <a:pt x="6718" y="2261"/>
                  </a:cubicBezTo>
                  <a:cubicBezTo>
                    <a:pt x="6451" y="2261"/>
                    <a:pt x="6418" y="2669"/>
                    <a:pt x="6704" y="2704"/>
                  </a:cubicBezTo>
                  <a:cubicBezTo>
                    <a:pt x="6942" y="2727"/>
                    <a:pt x="7192" y="2751"/>
                    <a:pt x="7430" y="2775"/>
                  </a:cubicBezTo>
                  <a:cubicBezTo>
                    <a:pt x="8585" y="2870"/>
                    <a:pt x="9704" y="2918"/>
                    <a:pt x="10716" y="2918"/>
                  </a:cubicBezTo>
                  <a:cubicBezTo>
                    <a:pt x="11431" y="2918"/>
                    <a:pt x="12098" y="2894"/>
                    <a:pt x="12681" y="2847"/>
                  </a:cubicBezTo>
                  <a:cubicBezTo>
                    <a:pt x="13241" y="2811"/>
                    <a:pt x="13788" y="2716"/>
                    <a:pt x="14336" y="2573"/>
                  </a:cubicBezTo>
                  <a:cubicBezTo>
                    <a:pt x="14824" y="2418"/>
                    <a:pt x="15086" y="2204"/>
                    <a:pt x="15110" y="1930"/>
                  </a:cubicBezTo>
                  <a:lnTo>
                    <a:pt x="15110" y="1918"/>
                  </a:lnTo>
                  <a:cubicBezTo>
                    <a:pt x="15122" y="1760"/>
                    <a:pt x="15001" y="1676"/>
                    <a:pt x="14881" y="1676"/>
                  </a:cubicBezTo>
                  <a:close/>
                  <a:moveTo>
                    <a:pt x="3501" y="1"/>
                  </a:moveTo>
                  <a:cubicBezTo>
                    <a:pt x="3311" y="1"/>
                    <a:pt x="3156" y="156"/>
                    <a:pt x="3156" y="346"/>
                  </a:cubicBezTo>
                  <a:lnTo>
                    <a:pt x="3156" y="1358"/>
                  </a:lnTo>
                  <a:lnTo>
                    <a:pt x="2132" y="1358"/>
                  </a:lnTo>
                  <a:cubicBezTo>
                    <a:pt x="1953" y="1358"/>
                    <a:pt x="1799" y="1513"/>
                    <a:pt x="1799" y="1704"/>
                  </a:cubicBezTo>
                  <a:lnTo>
                    <a:pt x="1799" y="2727"/>
                  </a:lnTo>
                  <a:cubicBezTo>
                    <a:pt x="1799" y="2906"/>
                    <a:pt x="1953" y="3061"/>
                    <a:pt x="2132" y="3061"/>
                  </a:cubicBezTo>
                  <a:lnTo>
                    <a:pt x="3156" y="3061"/>
                  </a:lnTo>
                  <a:lnTo>
                    <a:pt x="3156" y="4085"/>
                  </a:lnTo>
                  <a:cubicBezTo>
                    <a:pt x="3156" y="4263"/>
                    <a:pt x="3311" y="4418"/>
                    <a:pt x="3501" y="4418"/>
                  </a:cubicBezTo>
                  <a:lnTo>
                    <a:pt x="4513" y="4418"/>
                  </a:lnTo>
                  <a:cubicBezTo>
                    <a:pt x="4704" y="4418"/>
                    <a:pt x="4847" y="4263"/>
                    <a:pt x="4847" y="4085"/>
                  </a:cubicBezTo>
                  <a:lnTo>
                    <a:pt x="4847" y="3061"/>
                  </a:lnTo>
                  <a:lnTo>
                    <a:pt x="5871" y="3061"/>
                  </a:lnTo>
                  <a:cubicBezTo>
                    <a:pt x="6061" y="3061"/>
                    <a:pt x="6204" y="2906"/>
                    <a:pt x="6204" y="2727"/>
                  </a:cubicBezTo>
                  <a:lnTo>
                    <a:pt x="6204" y="1704"/>
                  </a:lnTo>
                  <a:lnTo>
                    <a:pt x="6216" y="1704"/>
                  </a:lnTo>
                  <a:cubicBezTo>
                    <a:pt x="6216" y="1513"/>
                    <a:pt x="6061" y="1358"/>
                    <a:pt x="5882" y="1358"/>
                  </a:cubicBezTo>
                  <a:lnTo>
                    <a:pt x="4859" y="1358"/>
                  </a:lnTo>
                  <a:lnTo>
                    <a:pt x="4859" y="346"/>
                  </a:lnTo>
                  <a:cubicBezTo>
                    <a:pt x="4859" y="156"/>
                    <a:pt x="4704" y="1"/>
                    <a:pt x="4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1"/>
            <p:cNvSpPr/>
            <p:nvPr/>
          </p:nvSpPr>
          <p:spPr>
            <a:xfrm>
              <a:off x="1447250" y="1593160"/>
              <a:ext cx="105224" cy="321751"/>
            </a:xfrm>
            <a:custGeom>
              <a:avLst/>
              <a:gdLst/>
              <a:ahLst/>
              <a:cxnLst/>
              <a:rect l="l" t="t" r="r" b="b"/>
              <a:pathLst>
                <a:path w="2215" h="6773" extrusionOk="0">
                  <a:moveTo>
                    <a:pt x="1614" y="0"/>
                  </a:moveTo>
                  <a:cubicBezTo>
                    <a:pt x="1503" y="0"/>
                    <a:pt x="1393" y="75"/>
                    <a:pt x="1393" y="224"/>
                  </a:cubicBezTo>
                  <a:lnTo>
                    <a:pt x="1393" y="367"/>
                  </a:lnTo>
                  <a:lnTo>
                    <a:pt x="1239" y="367"/>
                  </a:lnTo>
                  <a:cubicBezTo>
                    <a:pt x="941" y="367"/>
                    <a:pt x="941" y="807"/>
                    <a:pt x="1239" y="819"/>
                  </a:cubicBezTo>
                  <a:lnTo>
                    <a:pt x="1393" y="819"/>
                  </a:lnTo>
                  <a:lnTo>
                    <a:pt x="1393" y="962"/>
                  </a:lnTo>
                  <a:cubicBezTo>
                    <a:pt x="1393" y="1111"/>
                    <a:pt x="1503" y="1185"/>
                    <a:pt x="1614" y="1185"/>
                  </a:cubicBezTo>
                  <a:cubicBezTo>
                    <a:pt x="1724" y="1185"/>
                    <a:pt x="1834" y="1111"/>
                    <a:pt x="1834" y="962"/>
                  </a:cubicBezTo>
                  <a:lnTo>
                    <a:pt x="1834" y="819"/>
                  </a:lnTo>
                  <a:lnTo>
                    <a:pt x="1989" y="819"/>
                  </a:lnTo>
                  <a:cubicBezTo>
                    <a:pt x="2108" y="807"/>
                    <a:pt x="2203" y="712"/>
                    <a:pt x="2203" y="593"/>
                  </a:cubicBezTo>
                  <a:cubicBezTo>
                    <a:pt x="2203" y="462"/>
                    <a:pt x="2108" y="367"/>
                    <a:pt x="1989" y="367"/>
                  </a:cubicBezTo>
                  <a:lnTo>
                    <a:pt x="1834" y="367"/>
                  </a:lnTo>
                  <a:lnTo>
                    <a:pt x="1834" y="224"/>
                  </a:lnTo>
                  <a:cubicBezTo>
                    <a:pt x="1834" y="75"/>
                    <a:pt x="1724" y="0"/>
                    <a:pt x="1614" y="0"/>
                  </a:cubicBezTo>
                  <a:close/>
                  <a:moveTo>
                    <a:pt x="0" y="2355"/>
                  </a:moveTo>
                  <a:lnTo>
                    <a:pt x="0" y="6772"/>
                  </a:lnTo>
                  <a:lnTo>
                    <a:pt x="512" y="6772"/>
                  </a:lnTo>
                  <a:cubicBezTo>
                    <a:pt x="703" y="6772"/>
                    <a:pt x="846" y="6617"/>
                    <a:pt x="846" y="6439"/>
                  </a:cubicBezTo>
                  <a:lnTo>
                    <a:pt x="846" y="5415"/>
                  </a:lnTo>
                  <a:lnTo>
                    <a:pt x="1870" y="5415"/>
                  </a:lnTo>
                  <a:cubicBezTo>
                    <a:pt x="2060" y="5415"/>
                    <a:pt x="2203" y="5260"/>
                    <a:pt x="2203" y="5081"/>
                  </a:cubicBezTo>
                  <a:lnTo>
                    <a:pt x="2203" y="4058"/>
                  </a:lnTo>
                  <a:lnTo>
                    <a:pt x="2215" y="4058"/>
                  </a:lnTo>
                  <a:cubicBezTo>
                    <a:pt x="2215" y="3867"/>
                    <a:pt x="2060" y="3712"/>
                    <a:pt x="1881" y="3712"/>
                  </a:cubicBezTo>
                  <a:lnTo>
                    <a:pt x="846" y="3712"/>
                  </a:lnTo>
                  <a:lnTo>
                    <a:pt x="846" y="2700"/>
                  </a:lnTo>
                  <a:cubicBezTo>
                    <a:pt x="846" y="2510"/>
                    <a:pt x="691" y="2355"/>
                    <a:pt x="512" y="235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 name="Google Shape;1622;p61"/>
          <p:cNvGrpSpPr/>
          <p:nvPr/>
        </p:nvGrpSpPr>
        <p:grpSpPr>
          <a:xfrm>
            <a:off x="5172649" y="1607425"/>
            <a:ext cx="670708" cy="685666"/>
            <a:chOff x="5020249" y="1455025"/>
            <a:chExt cx="670708" cy="685666"/>
          </a:xfrm>
        </p:grpSpPr>
        <p:sp>
          <p:nvSpPr>
            <p:cNvPr id="1623" name="Google Shape;1623;p61"/>
            <p:cNvSpPr/>
            <p:nvPr/>
          </p:nvSpPr>
          <p:spPr>
            <a:xfrm>
              <a:off x="5020249" y="1769490"/>
              <a:ext cx="670708" cy="371201"/>
            </a:xfrm>
            <a:custGeom>
              <a:avLst/>
              <a:gdLst/>
              <a:ahLst/>
              <a:cxnLst/>
              <a:rect l="l" t="t" r="r" b="b"/>
              <a:pathLst>
                <a:path w="14753" h="8165" extrusionOk="0">
                  <a:moveTo>
                    <a:pt x="49" y="1"/>
                  </a:moveTo>
                  <a:cubicBezTo>
                    <a:pt x="25" y="251"/>
                    <a:pt x="13" y="513"/>
                    <a:pt x="13" y="763"/>
                  </a:cubicBezTo>
                  <a:cubicBezTo>
                    <a:pt x="1" y="1763"/>
                    <a:pt x="203" y="2751"/>
                    <a:pt x="596" y="3656"/>
                  </a:cubicBezTo>
                  <a:cubicBezTo>
                    <a:pt x="2311" y="3656"/>
                    <a:pt x="3704" y="5049"/>
                    <a:pt x="3704" y="6764"/>
                  </a:cubicBezTo>
                  <a:lnTo>
                    <a:pt x="3704" y="7169"/>
                  </a:lnTo>
                  <a:cubicBezTo>
                    <a:pt x="4891" y="7853"/>
                    <a:pt x="6150" y="8165"/>
                    <a:pt x="7375" y="8165"/>
                  </a:cubicBezTo>
                  <a:cubicBezTo>
                    <a:pt x="11225" y="8165"/>
                    <a:pt x="14753" y="5086"/>
                    <a:pt x="14753" y="787"/>
                  </a:cubicBezTo>
                  <a:cubicBezTo>
                    <a:pt x="14753" y="525"/>
                    <a:pt x="14741" y="263"/>
                    <a:pt x="147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1"/>
            <p:cNvSpPr/>
            <p:nvPr/>
          </p:nvSpPr>
          <p:spPr>
            <a:xfrm>
              <a:off x="5021340" y="1470164"/>
              <a:ext cx="669072" cy="315101"/>
            </a:xfrm>
            <a:custGeom>
              <a:avLst/>
              <a:gdLst/>
              <a:ahLst/>
              <a:cxnLst/>
              <a:rect l="l" t="t" r="r" b="b"/>
              <a:pathLst>
                <a:path w="14717" h="6931" extrusionOk="0">
                  <a:moveTo>
                    <a:pt x="7359" y="1"/>
                  </a:moveTo>
                  <a:cubicBezTo>
                    <a:pt x="3454" y="1"/>
                    <a:pt x="227" y="3037"/>
                    <a:pt x="1" y="6930"/>
                  </a:cubicBezTo>
                  <a:lnTo>
                    <a:pt x="14717" y="6930"/>
                  </a:lnTo>
                  <a:cubicBezTo>
                    <a:pt x="14479" y="3037"/>
                    <a:pt x="11252" y="1"/>
                    <a:pt x="7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1"/>
            <p:cNvSpPr/>
            <p:nvPr/>
          </p:nvSpPr>
          <p:spPr>
            <a:xfrm>
              <a:off x="5219462" y="1455025"/>
              <a:ext cx="423347" cy="468946"/>
            </a:xfrm>
            <a:custGeom>
              <a:avLst/>
              <a:gdLst/>
              <a:ahLst/>
              <a:cxnLst/>
              <a:rect l="l" t="t" r="r" b="b"/>
              <a:pathLst>
                <a:path w="9312" h="10315" extrusionOk="0">
                  <a:moveTo>
                    <a:pt x="4656" y="0"/>
                  </a:moveTo>
                  <a:cubicBezTo>
                    <a:pt x="4310" y="0"/>
                    <a:pt x="3965" y="72"/>
                    <a:pt x="3644" y="215"/>
                  </a:cubicBezTo>
                  <a:cubicBezTo>
                    <a:pt x="3475" y="284"/>
                    <a:pt x="3302" y="318"/>
                    <a:pt x="3127" y="318"/>
                  </a:cubicBezTo>
                  <a:cubicBezTo>
                    <a:pt x="3030" y="318"/>
                    <a:pt x="2932" y="307"/>
                    <a:pt x="2834" y="286"/>
                  </a:cubicBezTo>
                  <a:lnTo>
                    <a:pt x="2132" y="120"/>
                  </a:lnTo>
                  <a:cubicBezTo>
                    <a:pt x="2036" y="98"/>
                    <a:pt x="1941" y="88"/>
                    <a:pt x="1847" y="88"/>
                  </a:cubicBezTo>
                  <a:cubicBezTo>
                    <a:pt x="1258" y="88"/>
                    <a:pt x="716" y="489"/>
                    <a:pt x="572" y="1084"/>
                  </a:cubicBezTo>
                  <a:lnTo>
                    <a:pt x="203" y="2572"/>
                  </a:lnTo>
                  <a:cubicBezTo>
                    <a:pt x="0" y="3358"/>
                    <a:pt x="48" y="4180"/>
                    <a:pt x="334" y="4930"/>
                  </a:cubicBezTo>
                  <a:lnTo>
                    <a:pt x="2215" y="9847"/>
                  </a:lnTo>
                  <a:cubicBezTo>
                    <a:pt x="2328" y="10153"/>
                    <a:pt x="2591" y="10297"/>
                    <a:pt x="2854" y="10297"/>
                  </a:cubicBezTo>
                  <a:cubicBezTo>
                    <a:pt x="3175" y="10297"/>
                    <a:pt x="3496" y="10084"/>
                    <a:pt x="3548" y="9692"/>
                  </a:cubicBezTo>
                  <a:lnTo>
                    <a:pt x="3727" y="8216"/>
                  </a:lnTo>
                  <a:cubicBezTo>
                    <a:pt x="3727" y="8216"/>
                    <a:pt x="3799" y="7454"/>
                    <a:pt x="4037" y="6978"/>
                  </a:cubicBezTo>
                  <a:cubicBezTo>
                    <a:pt x="4162" y="6722"/>
                    <a:pt x="4406" y="6594"/>
                    <a:pt x="4651" y="6594"/>
                  </a:cubicBezTo>
                  <a:cubicBezTo>
                    <a:pt x="4897" y="6594"/>
                    <a:pt x="5144" y="6722"/>
                    <a:pt x="5275" y="6978"/>
                  </a:cubicBezTo>
                  <a:cubicBezTo>
                    <a:pt x="5453" y="7382"/>
                    <a:pt x="5561" y="7811"/>
                    <a:pt x="5584" y="8263"/>
                  </a:cubicBezTo>
                  <a:lnTo>
                    <a:pt x="5751" y="9692"/>
                  </a:lnTo>
                  <a:cubicBezTo>
                    <a:pt x="5790" y="10096"/>
                    <a:pt x="6115" y="10315"/>
                    <a:pt x="6441" y="10315"/>
                  </a:cubicBezTo>
                  <a:cubicBezTo>
                    <a:pt x="6711" y="10315"/>
                    <a:pt x="6983" y="10165"/>
                    <a:pt x="7097" y="9847"/>
                  </a:cubicBezTo>
                  <a:lnTo>
                    <a:pt x="8966" y="4930"/>
                  </a:lnTo>
                  <a:cubicBezTo>
                    <a:pt x="9263" y="4180"/>
                    <a:pt x="9311" y="3358"/>
                    <a:pt x="9109" y="2572"/>
                  </a:cubicBezTo>
                  <a:lnTo>
                    <a:pt x="8740" y="1084"/>
                  </a:lnTo>
                  <a:cubicBezTo>
                    <a:pt x="8586" y="489"/>
                    <a:pt x="8051" y="88"/>
                    <a:pt x="7457" y="88"/>
                  </a:cubicBezTo>
                  <a:cubicBezTo>
                    <a:pt x="7361" y="88"/>
                    <a:pt x="7265" y="98"/>
                    <a:pt x="7168" y="120"/>
                  </a:cubicBezTo>
                  <a:lnTo>
                    <a:pt x="6477" y="286"/>
                  </a:lnTo>
                  <a:cubicBezTo>
                    <a:pt x="6380" y="307"/>
                    <a:pt x="6280" y="318"/>
                    <a:pt x="6182" y="318"/>
                  </a:cubicBezTo>
                  <a:cubicBezTo>
                    <a:pt x="6004" y="318"/>
                    <a:pt x="5829" y="284"/>
                    <a:pt x="5668" y="215"/>
                  </a:cubicBezTo>
                  <a:cubicBezTo>
                    <a:pt x="5346" y="72"/>
                    <a:pt x="5001" y="0"/>
                    <a:pt x="4656"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1"/>
            <p:cNvSpPr/>
            <p:nvPr/>
          </p:nvSpPr>
          <p:spPr>
            <a:xfrm>
              <a:off x="5219462" y="1458980"/>
              <a:ext cx="312918" cy="464218"/>
            </a:xfrm>
            <a:custGeom>
              <a:avLst/>
              <a:gdLst/>
              <a:ahLst/>
              <a:cxnLst/>
              <a:rect l="l" t="t" r="r" b="b"/>
              <a:pathLst>
                <a:path w="6883" h="10211" extrusionOk="0">
                  <a:moveTo>
                    <a:pt x="4989" y="6481"/>
                  </a:moveTo>
                  <a:cubicBezTo>
                    <a:pt x="4869" y="6481"/>
                    <a:pt x="4755" y="6490"/>
                    <a:pt x="4656" y="6510"/>
                  </a:cubicBezTo>
                  <a:cubicBezTo>
                    <a:pt x="4918" y="6510"/>
                    <a:pt x="5156" y="6664"/>
                    <a:pt x="5275" y="6891"/>
                  </a:cubicBezTo>
                  <a:cubicBezTo>
                    <a:pt x="5453" y="7295"/>
                    <a:pt x="5561" y="7724"/>
                    <a:pt x="5584" y="8176"/>
                  </a:cubicBezTo>
                  <a:lnTo>
                    <a:pt x="5763" y="9605"/>
                  </a:lnTo>
                  <a:cubicBezTo>
                    <a:pt x="5812" y="9972"/>
                    <a:pt x="6123" y="10204"/>
                    <a:pt x="6447" y="10204"/>
                  </a:cubicBezTo>
                  <a:cubicBezTo>
                    <a:pt x="6598" y="10204"/>
                    <a:pt x="6751" y="10155"/>
                    <a:pt x="6882" y="10046"/>
                  </a:cubicBezTo>
                  <a:cubicBezTo>
                    <a:pt x="6751" y="9938"/>
                    <a:pt x="6656" y="9784"/>
                    <a:pt x="6632" y="9605"/>
                  </a:cubicBezTo>
                  <a:lnTo>
                    <a:pt x="6644" y="9605"/>
                  </a:lnTo>
                  <a:lnTo>
                    <a:pt x="6454" y="8176"/>
                  </a:lnTo>
                  <a:cubicBezTo>
                    <a:pt x="6442" y="7724"/>
                    <a:pt x="6335" y="7295"/>
                    <a:pt x="6144" y="6891"/>
                  </a:cubicBezTo>
                  <a:cubicBezTo>
                    <a:pt x="6011" y="6625"/>
                    <a:pt x="5456" y="6481"/>
                    <a:pt x="4989" y="6481"/>
                  </a:cubicBezTo>
                  <a:close/>
                  <a:moveTo>
                    <a:pt x="1842" y="0"/>
                  </a:moveTo>
                  <a:cubicBezTo>
                    <a:pt x="1254" y="0"/>
                    <a:pt x="715" y="393"/>
                    <a:pt x="572" y="997"/>
                  </a:cubicBezTo>
                  <a:lnTo>
                    <a:pt x="203" y="2485"/>
                  </a:lnTo>
                  <a:cubicBezTo>
                    <a:pt x="0" y="3259"/>
                    <a:pt x="48" y="4081"/>
                    <a:pt x="334" y="4843"/>
                  </a:cubicBezTo>
                  <a:lnTo>
                    <a:pt x="2215" y="9760"/>
                  </a:lnTo>
                  <a:cubicBezTo>
                    <a:pt x="2320" y="10043"/>
                    <a:pt x="2585" y="10211"/>
                    <a:pt x="2859" y="10211"/>
                  </a:cubicBezTo>
                  <a:cubicBezTo>
                    <a:pt x="2989" y="10211"/>
                    <a:pt x="3121" y="10173"/>
                    <a:pt x="3239" y="10093"/>
                  </a:cubicBezTo>
                  <a:cubicBezTo>
                    <a:pt x="3310" y="10046"/>
                    <a:pt x="3382" y="9986"/>
                    <a:pt x="3429" y="9915"/>
                  </a:cubicBezTo>
                  <a:cubicBezTo>
                    <a:pt x="3394" y="9867"/>
                    <a:pt x="3370" y="9819"/>
                    <a:pt x="3346" y="9760"/>
                  </a:cubicBezTo>
                  <a:lnTo>
                    <a:pt x="1477" y="4843"/>
                  </a:lnTo>
                  <a:cubicBezTo>
                    <a:pt x="1179" y="4093"/>
                    <a:pt x="1132" y="3271"/>
                    <a:pt x="1334" y="2485"/>
                  </a:cubicBezTo>
                  <a:lnTo>
                    <a:pt x="1703" y="997"/>
                  </a:lnTo>
                  <a:cubicBezTo>
                    <a:pt x="1798" y="604"/>
                    <a:pt x="2072" y="271"/>
                    <a:pt x="2453" y="104"/>
                  </a:cubicBezTo>
                  <a:lnTo>
                    <a:pt x="2132" y="33"/>
                  </a:lnTo>
                  <a:cubicBezTo>
                    <a:pt x="2035" y="11"/>
                    <a:pt x="1938" y="0"/>
                    <a:pt x="1842"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1"/>
            <p:cNvSpPr/>
            <p:nvPr/>
          </p:nvSpPr>
          <p:spPr>
            <a:xfrm>
              <a:off x="5289291" y="1523901"/>
              <a:ext cx="284232" cy="281140"/>
            </a:xfrm>
            <a:custGeom>
              <a:avLst/>
              <a:gdLst/>
              <a:ahLst/>
              <a:cxnLst/>
              <a:rect l="l" t="t" r="r" b="b"/>
              <a:pathLst>
                <a:path w="6252" h="6184" extrusionOk="0">
                  <a:moveTo>
                    <a:pt x="3126" y="1"/>
                  </a:moveTo>
                  <a:cubicBezTo>
                    <a:pt x="2938" y="1"/>
                    <a:pt x="2751" y="39"/>
                    <a:pt x="2572" y="117"/>
                  </a:cubicBezTo>
                  <a:cubicBezTo>
                    <a:pt x="2347" y="214"/>
                    <a:pt x="2103" y="264"/>
                    <a:pt x="1858" y="264"/>
                  </a:cubicBezTo>
                  <a:cubicBezTo>
                    <a:pt x="1714" y="264"/>
                    <a:pt x="1570" y="247"/>
                    <a:pt x="1429" y="212"/>
                  </a:cubicBezTo>
                  <a:lnTo>
                    <a:pt x="846" y="81"/>
                  </a:lnTo>
                  <a:cubicBezTo>
                    <a:pt x="822" y="81"/>
                    <a:pt x="798" y="69"/>
                    <a:pt x="774" y="69"/>
                  </a:cubicBezTo>
                  <a:cubicBezTo>
                    <a:pt x="619" y="69"/>
                    <a:pt x="477" y="176"/>
                    <a:pt x="441" y="331"/>
                  </a:cubicBezTo>
                  <a:lnTo>
                    <a:pt x="131" y="1581"/>
                  </a:lnTo>
                  <a:cubicBezTo>
                    <a:pt x="0" y="2081"/>
                    <a:pt x="36" y="2605"/>
                    <a:pt x="227" y="3093"/>
                  </a:cubicBezTo>
                  <a:lnTo>
                    <a:pt x="1370" y="6105"/>
                  </a:lnTo>
                  <a:cubicBezTo>
                    <a:pt x="1386" y="6159"/>
                    <a:pt x="1431" y="6184"/>
                    <a:pt x="1476" y="6184"/>
                  </a:cubicBezTo>
                  <a:cubicBezTo>
                    <a:pt x="1532" y="6184"/>
                    <a:pt x="1589" y="6147"/>
                    <a:pt x="1596" y="6082"/>
                  </a:cubicBezTo>
                  <a:lnTo>
                    <a:pt x="1596" y="6034"/>
                  </a:lnTo>
                  <a:cubicBezTo>
                    <a:pt x="1608" y="5879"/>
                    <a:pt x="1691" y="4367"/>
                    <a:pt x="1929" y="3891"/>
                  </a:cubicBezTo>
                  <a:cubicBezTo>
                    <a:pt x="2143" y="3438"/>
                    <a:pt x="2596" y="3141"/>
                    <a:pt x="3096" y="3141"/>
                  </a:cubicBezTo>
                  <a:cubicBezTo>
                    <a:pt x="3608" y="3141"/>
                    <a:pt x="4072" y="3415"/>
                    <a:pt x="4310" y="3867"/>
                  </a:cubicBezTo>
                  <a:cubicBezTo>
                    <a:pt x="4584" y="4415"/>
                    <a:pt x="4644" y="5903"/>
                    <a:pt x="4644" y="6082"/>
                  </a:cubicBezTo>
                  <a:cubicBezTo>
                    <a:pt x="4650" y="6147"/>
                    <a:pt x="4707" y="6184"/>
                    <a:pt x="4763" y="6184"/>
                  </a:cubicBezTo>
                  <a:cubicBezTo>
                    <a:pt x="4809" y="6184"/>
                    <a:pt x="4854" y="6159"/>
                    <a:pt x="4870" y="6105"/>
                  </a:cubicBezTo>
                  <a:lnTo>
                    <a:pt x="6025" y="3093"/>
                  </a:lnTo>
                  <a:cubicBezTo>
                    <a:pt x="6215" y="2605"/>
                    <a:pt x="6251" y="2081"/>
                    <a:pt x="6120" y="1581"/>
                  </a:cubicBezTo>
                  <a:lnTo>
                    <a:pt x="5811" y="331"/>
                  </a:lnTo>
                  <a:cubicBezTo>
                    <a:pt x="5769" y="175"/>
                    <a:pt x="5628" y="74"/>
                    <a:pt x="5467" y="74"/>
                  </a:cubicBezTo>
                  <a:cubicBezTo>
                    <a:pt x="5443" y="74"/>
                    <a:pt x="5418" y="76"/>
                    <a:pt x="5394" y="81"/>
                  </a:cubicBezTo>
                  <a:lnTo>
                    <a:pt x="4810" y="212"/>
                  </a:lnTo>
                  <a:cubicBezTo>
                    <a:pt x="4674" y="247"/>
                    <a:pt x="4533" y="264"/>
                    <a:pt x="4390" y="264"/>
                  </a:cubicBezTo>
                  <a:cubicBezTo>
                    <a:pt x="4148" y="264"/>
                    <a:pt x="3904" y="214"/>
                    <a:pt x="3679" y="117"/>
                  </a:cubicBezTo>
                  <a:cubicBezTo>
                    <a:pt x="3501" y="39"/>
                    <a:pt x="3313" y="1"/>
                    <a:pt x="31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1"/>
            <p:cNvSpPr/>
            <p:nvPr/>
          </p:nvSpPr>
          <p:spPr>
            <a:xfrm>
              <a:off x="5332025" y="1582911"/>
              <a:ext cx="197625" cy="222130"/>
            </a:xfrm>
            <a:custGeom>
              <a:avLst/>
              <a:gdLst/>
              <a:ahLst/>
              <a:cxnLst/>
              <a:rect l="l" t="t" r="r" b="b"/>
              <a:pathLst>
                <a:path w="4347" h="4886" extrusionOk="0">
                  <a:moveTo>
                    <a:pt x="1470" y="1"/>
                  </a:moveTo>
                  <a:cubicBezTo>
                    <a:pt x="1409" y="1"/>
                    <a:pt x="1347" y="28"/>
                    <a:pt x="1299" y="93"/>
                  </a:cubicBezTo>
                  <a:cubicBezTo>
                    <a:pt x="430" y="1176"/>
                    <a:pt x="1" y="2545"/>
                    <a:pt x="96" y="3926"/>
                  </a:cubicBezTo>
                  <a:lnTo>
                    <a:pt x="430" y="4807"/>
                  </a:lnTo>
                  <a:cubicBezTo>
                    <a:pt x="446" y="4856"/>
                    <a:pt x="491" y="4880"/>
                    <a:pt x="536" y="4880"/>
                  </a:cubicBezTo>
                  <a:cubicBezTo>
                    <a:pt x="592" y="4880"/>
                    <a:pt x="649" y="4844"/>
                    <a:pt x="656" y="4772"/>
                  </a:cubicBezTo>
                  <a:lnTo>
                    <a:pt x="656" y="4724"/>
                  </a:lnTo>
                  <a:cubicBezTo>
                    <a:pt x="620" y="4546"/>
                    <a:pt x="584" y="4379"/>
                    <a:pt x="561" y="4200"/>
                  </a:cubicBezTo>
                  <a:cubicBezTo>
                    <a:pt x="394" y="2831"/>
                    <a:pt x="787" y="1462"/>
                    <a:pt x="1644" y="378"/>
                  </a:cubicBezTo>
                  <a:lnTo>
                    <a:pt x="1644" y="366"/>
                  </a:lnTo>
                  <a:cubicBezTo>
                    <a:pt x="1783" y="193"/>
                    <a:pt x="1631" y="1"/>
                    <a:pt x="1470" y="1"/>
                  </a:cubicBezTo>
                  <a:close/>
                  <a:moveTo>
                    <a:pt x="2846" y="13"/>
                  </a:moveTo>
                  <a:cubicBezTo>
                    <a:pt x="2683" y="13"/>
                    <a:pt x="2533" y="202"/>
                    <a:pt x="2656" y="378"/>
                  </a:cubicBezTo>
                  <a:cubicBezTo>
                    <a:pt x="3561" y="1521"/>
                    <a:pt x="3942" y="2998"/>
                    <a:pt x="3692" y="4450"/>
                  </a:cubicBezTo>
                  <a:cubicBezTo>
                    <a:pt x="3704" y="4617"/>
                    <a:pt x="3716" y="4748"/>
                    <a:pt x="3716" y="4784"/>
                  </a:cubicBezTo>
                  <a:cubicBezTo>
                    <a:pt x="3722" y="4849"/>
                    <a:pt x="3775" y="4886"/>
                    <a:pt x="3830" y="4886"/>
                  </a:cubicBezTo>
                  <a:cubicBezTo>
                    <a:pt x="3875" y="4886"/>
                    <a:pt x="3920" y="4861"/>
                    <a:pt x="3942" y="4807"/>
                  </a:cubicBezTo>
                  <a:lnTo>
                    <a:pt x="4204" y="4129"/>
                  </a:lnTo>
                  <a:cubicBezTo>
                    <a:pt x="4347" y="2688"/>
                    <a:pt x="3918" y="1236"/>
                    <a:pt x="3013" y="93"/>
                  </a:cubicBezTo>
                  <a:cubicBezTo>
                    <a:pt x="2964" y="37"/>
                    <a:pt x="2904" y="13"/>
                    <a:pt x="2846"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1"/>
            <p:cNvSpPr/>
            <p:nvPr/>
          </p:nvSpPr>
          <p:spPr>
            <a:xfrm>
              <a:off x="5089533" y="1812225"/>
              <a:ext cx="563871" cy="230677"/>
            </a:xfrm>
            <a:custGeom>
              <a:avLst/>
              <a:gdLst/>
              <a:ahLst/>
              <a:cxnLst/>
              <a:rect l="l" t="t" r="r" b="b"/>
              <a:pathLst>
                <a:path w="12403" h="5074" extrusionOk="0">
                  <a:moveTo>
                    <a:pt x="9496" y="0"/>
                  </a:moveTo>
                  <a:cubicBezTo>
                    <a:pt x="9483" y="0"/>
                    <a:pt x="9469" y="1"/>
                    <a:pt x="9454" y="2"/>
                  </a:cubicBezTo>
                  <a:lnTo>
                    <a:pt x="3573" y="2"/>
                  </a:lnTo>
                  <a:cubicBezTo>
                    <a:pt x="3120" y="2"/>
                    <a:pt x="2680" y="168"/>
                    <a:pt x="2358" y="490"/>
                  </a:cubicBezTo>
                  <a:lnTo>
                    <a:pt x="1" y="2835"/>
                  </a:lnTo>
                  <a:lnTo>
                    <a:pt x="2227" y="5074"/>
                  </a:lnTo>
                  <a:lnTo>
                    <a:pt x="3489" y="3800"/>
                  </a:lnTo>
                  <a:cubicBezTo>
                    <a:pt x="3644" y="3657"/>
                    <a:pt x="3847" y="3562"/>
                    <a:pt x="4061" y="3550"/>
                  </a:cubicBezTo>
                  <a:lnTo>
                    <a:pt x="10359" y="3228"/>
                  </a:lnTo>
                  <a:cubicBezTo>
                    <a:pt x="11217" y="3181"/>
                    <a:pt x="11955" y="2657"/>
                    <a:pt x="12276" y="1871"/>
                  </a:cubicBezTo>
                  <a:lnTo>
                    <a:pt x="12276" y="1859"/>
                  </a:lnTo>
                  <a:cubicBezTo>
                    <a:pt x="12403" y="1574"/>
                    <a:pt x="12175" y="1271"/>
                    <a:pt x="11881" y="1271"/>
                  </a:cubicBezTo>
                  <a:cubicBezTo>
                    <a:pt x="11843" y="1271"/>
                    <a:pt x="11804" y="1276"/>
                    <a:pt x="11764" y="1287"/>
                  </a:cubicBezTo>
                  <a:cubicBezTo>
                    <a:pt x="10955" y="1514"/>
                    <a:pt x="10121" y="1621"/>
                    <a:pt x="9288" y="1621"/>
                  </a:cubicBezTo>
                  <a:lnTo>
                    <a:pt x="5966" y="1621"/>
                  </a:lnTo>
                  <a:cubicBezTo>
                    <a:pt x="5955" y="1622"/>
                    <a:pt x="5944" y="1623"/>
                    <a:pt x="5934" y="1623"/>
                  </a:cubicBezTo>
                  <a:cubicBezTo>
                    <a:pt x="5628" y="1623"/>
                    <a:pt x="5631" y="1144"/>
                    <a:pt x="5944" y="1144"/>
                  </a:cubicBezTo>
                  <a:cubicBezTo>
                    <a:pt x="5951" y="1144"/>
                    <a:pt x="5958" y="1144"/>
                    <a:pt x="5966" y="1145"/>
                  </a:cubicBezTo>
                  <a:lnTo>
                    <a:pt x="9454" y="1145"/>
                  </a:lnTo>
                  <a:cubicBezTo>
                    <a:pt x="9462" y="1145"/>
                    <a:pt x="9469" y="1145"/>
                    <a:pt x="9476" y="1145"/>
                  </a:cubicBezTo>
                  <a:cubicBezTo>
                    <a:pt x="9800" y="1145"/>
                    <a:pt x="10062" y="887"/>
                    <a:pt x="10062" y="573"/>
                  </a:cubicBezTo>
                  <a:cubicBezTo>
                    <a:pt x="10062" y="254"/>
                    <a:pt x="9811" y="0"/>
                    <a:pt x="9496" y="0"/>
                  </a:cubicBezTo>
                  <a:close/>
                </a:path>
              </a:pathLst>
            </a:custGeom>
            <a:solidFill>
              <a:srgbClr val="F2B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1"/>
            <p:cNvSpPr/>
            <p:nvPr/>
          </p:nvSpPr>
          <p:spPr>
            <a:xfrm>
              <a:off x="5089033" y="1812270"/>
              <a:ext cx="212219" cy="128886"/>
            </a:xfrm>
            <a:custGeom>
              <a:avLst/>
              <a:gdLst/>
              <a:ahLst/>
              <a:cxnLst/>
              <a:rect l="l" t="t" r="r" b="b"/>
              <a:pathLst>
                <a:path w="4668" h="2835" extrusionOk="0">
                  <a:moveTo>
                    <a:pt x="3584" y="1"/>
                  </a:moveTo>
                  <a:cubicBezTo>
                    <a:pt x="3119" y="1"/>
                    <a:pt x="2691" y="179"/>
                    <a:pt x="2369" y="489"/>
                  </a:cubicBezTo>
                  <a:lnTo>
                    <a:pt x="0" y="2834"/>
                  </a:lnTo>
                  <a:lnTo>
                    <a:pt x="1095" y="2834"/>
                  </a:lnTo>
                  <a:lnTo>
                    <a:pt x="3453" y="489"/>
                  </a:lnTo>
                  <a:cubicBezTo>
                    <a:pt x="3774" y="179"/>
                    <a:pt x="4203" y="1"/>
                    <a:pt x="4667"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1"/>
            <p:cNvSpPr/>
            <p:nvPr/>
          </p:nvSpPr>
          <p:spPr>
            <a:xfrm>
              <a:off x="5493869" y="1824727"/>
              <a:ext cx="63375" cy="27096"/>
            </a:xfrm>
            <a:custGeom>
              <a:avLst/>
              <a:gdLst/>
              <a:ahLst/>
              <a:cxnLst/>
              <a:rect l="l" t="t" r="r" b="b"/>
              <a:pathLst>
                <a:path w="1394" h="596" extrusionOk="0">
                  <a:moveTo>
                    <a:pt x="394" y="0"/>
                  </a:moveTo>
                  <a:cubicBezTo>
                    <a:pt x="1" y="0"/>
                    <a:pt x="1" y="596"/>
                    <a:pt x="394" y="596"/>
                  </a:cubicBezTo>
                  <a:lnTo>
                    <a:pt x="1001" y="596"/>
                  </a:lnTo>
                  <a:cubicBezTo>
                    <a:pt x="1394" y="596"/>
                    <a:pt x="1394" y="0"/>
                    <a:pt x="1001" y="0"/>
                  </a:cubicBezTo>
                  <a:close/>
                </a:path>
              </a:pathLst>
            </a:custGeom>
            <a:solidFill>
              <a:srgbClr val="F2D1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1"/>
            <p:cNvSpPr/>
            <p:nvPr/>
          </p:nvSpPr>
          <p:spPr>
            <a:xfrm>
              <a:off x="5080895" y="1890738"/>
              <a:ext cx="164574" cy="170575"/>
            </a:xfrm>
            <a:custGeom>
              <a:avLst/>
              <a:gdLst/>
              <a:ahLst/>
              <a:cxnLst/>
              <a:rect l="l" t="t" r="r" b="b"/>
              <a:pathLst>
                <a:path w="3620" h="3752" extrusionOk="0">
                  <a:moveTo>
                    <a:pt x="990" y="1"/>
                  </a:moveTo>
                  <a:cubicBezTo>
                    <a:pt x="893" y="1"/>
                    <a:pt x="798" y="37"/>
                    <a:pt x="727" y="108"/>
                  </a:cubicBezTo>
                  <a:lnTo>
                    <a:pt x="0" y="834"/>
                  </a:lnTo>
                  <a:cubicBezTo>
                    <a:pt x="524" y="2061"/>
                    <a:pt x="1429" y="3085"/>
                    <a:pt x="2584" y="3751"/>
                  </a:cubicBezTo>
                  <a:lnTo>
                    <a:pt x="3477" y="2858"/>
                  </a:lnTo>
                  <a:cubicBezTo>
                    <a:pt x="3620" y="2704"/>
                    <a:pt x="3620" y="2466"/>
                    <a:pt x="3477" y="2323"/>
                  </a:cubicBezTo>
                  <a:lnTo>
                    <a:pt x="1262" y="108"/>
                  </a:lnTo>
                  <a:cubicBezTo>
                    <a:pt x="1185" y="37"/>
                    <a:pt x="1087" y="1"/>
                    <a:pt x="990"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1"/>
            <p:cNvSpPr/>
            <p:nvPr/>
          </p:nvSpPr>
          <p:spPr>
            <a:xfrm>
              <a:off x="5047344" y="1890102"/>
              <a:ext cx="198671" cy="205309"/>
            </a:xfrm>
            <a:custGeom>
              <a:avLst/>
              <a:gdLst/>
              <a:ahLst/>
              <a:cxnLst/>
              <a:rect l="l" t="t" r="r" b="b"/>
              <a:pathLst>
                <a:path w="4370" h="4516" extrusionOk="0">
                  <a:moveTo>
                    <a:pt x="1192" y="0"/>
                  </a:moveTo>
                  <a:cubicBezTo>
                    <a:pt x="1078" y="0"/>
                    <a:pt x="965" y="45"/>
                    <a:pt x="881" y="134"/>
                  </a:cubicBezTo>
                  <a:lnTo>
                    <a:pt x="0" y="1015"/>
                  </a:lnTo>
                  <a:cubicBezTo>
                    <a:pt x="619" y="2491"/>
                    <a:pt x="1715" y="3718"/>
                    <a:pt x="3108" y="4516"/>
                  </a:cubicBezTo>
                  <a:lnTo>
                    <a:pt x="4191" y="3444"/>
                  </a:lnTo>
                  <a:cubicBezTo>
                    <a:pt x="4370" y="3265"/>
                    <a:pt x="4370" y="2980"/>
                    <a:pt x="4191" y="2801"/>
                  </a:cubicBezTo>
                  <a:lnTo>
                    <a:pt x="1512" y="134"/>
                  </a:lnTo>
                  <a:cubicBezTo>
                    <a:pt x="1423" y="45"/>
                    <a:pt x="1307" y="0"/>
                    <a:pt x="1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1"/>
            <p:cNvSpPr/>
            <p:nvPr/>
          </p:nvSpPr>
          <p:spPr>
            <a:xfrm>
              <a:off x="5047344" y="1890102"/>
              <a:ext cx="102882" cy="107883"/>
            </a:xfrm>
            <a:custGeom>
              <a:avLst/>
              <a:gdLst/>
              <a:ahLst/>
              <a:cxnLst/>
              <a:rect l="l" t="t" r="r" b="b"/>
              <a:pathLst>
                <a:path w="2263" h="2373" extrusionOk="0">
                  <a:moveTo>
                    <a:pt x="1192" y="0"/>
                  </a:moveTo>
                  <a:cubicBezTo>
                    <a:pt x="1078" y="0"/>
                    <a:pt x="965" y="45"/>
                    <a:pt x="881" y="134"/>
                  </a:cubicBezTo>
                  <a:lnTo>
                    <a:pt x="0" y="1015"/>
                  </a:lnTo>
                  <a:cubicBezTo>
                    <a:pt x="203" y="1491"/>
                    <a:pt x="453" y="1944"/>
                    <a:pt x="762" y="2372"/>
                  </a:cubicBezTo>
                  <a:lnTo>
                    <a:pt x="2262" y="872"/>
                  </a:lnTo>
                  <a:lnTo>
                    <a:pt x="1512" y="134"/>
                  </a:lnTo>
                  <a:cubicBezTo>
                    <a:pt x="1423" y="45"/>
                    <a:pt x="1307" y="0"/>
                    <a:pt x="1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1"/>
            <p:cNvSpPr/>
            <p:nvPr/>
          </p:nvSpPr>
          <p:spPr>
            <a:xfrm>
              <a:off x="5377987" y="2014851"/>
              <a:ext cx="55328" cy="51191"/>
            </a:xfrm>
            <a:custGeom>
              <a:avLst/>
              <a:gdLst/>
              <a:ahLst/>
              <a:cxnLst/>
              <a:rect l="l" t="t" r="r" b="b"/>
              <a:pathLst>
                <a:path w="1217" h="1126" extrusionOk="0">
                  <a:moveTo>
                    <a:pt x="1216" y="557"/>
                  </a:moveTo>
                  <a:cubicBezTo>
                    <a:pt x="1216" y="559"/>
                    <a:pt x="1216" y="561"/>
                    <a:pt x="1216" y="563"/>
                  </a:cubicBezTo>
                  <a:lnTo>
                    <a:pt x="1216" y="563"/>
                  </a:lnTo>
                  <a:cubicBezTo>
                    <a:pt x="1216" y="565"/>
                    <a:pt x="1216" y="567"/>
                    <a:pt x="1216" y="569"/>
                  </a:cubicBezTo>
                  <a:lnTo>
                    <a:pt x="1216" y="557"/>
                  </a:lnTo>
                  <a:close/>
                  <a:moveTo>
                    <a:pt x="615" y="0"/>
                  </a:moveTo>
                  <a:cubicBezTo>
                    <a:pt x="514" y="0"/>
                    <a:pt x="413" y="63"/>
                    <a:pt x="395" y="188"/>
                  </a:cubicBezTo>
                  <a:lnTo>
                    <a:pt x="395" y="343"/>
                  </a:lnTo>
                  <a:lnTo>
                    <a:pt x="240" y="343"/>
                  </a:lnTo>
                  <a:cubicBezTo>
                    <a:pt x="229" y="341"/>
                    <a:pt x="219" y="340"/>
                    <a:pt x="209" y="340"/>
                  </a:cubicBezTo>
                  <a:cubicBezTo>
                    <a:pt x="0" y="340"/>
                    <a:pt x="0" y="786"/>
                    <a:pt x="209" y="786"/>
                  </a:cubicBezTo>
                  <a:cubicBezTo>
                    <a:pt x="219" y="786"/>
                    <a:pt x="229" y="785"/>
                    <a:pt x="240" y="783"/>
                  </a:cubicBezTo>
                  <a:lnTo>
                    <a:pt x="395" y="783"/>
                  </a:lnTo>
                  <a:lnTo>
                    <a:pt x="395" y="938"/>
                  </a:lnTo>
                  <a:cubicBezTo>
                    <a:pt x="413" y="1063"/>
                    <a:pt x="514" y="1126"/>
                    <a:pt x="615" y="1126"/>
                  </a:cubicBezTo>
                  <a:cubicBezTo>
                    <a:pt x="716" y="1126"/>
                    <a:pt x="818" y="1063"/>
                    <a:pt x="835" y="938"/>
                  </a:cubicBezTo>
                  <a:lnTo>
                    <a:pt x="835" y="783"/>
                  </a:lnTo>
                  <a:lnTo>
                    <a:pt x="990" y="783"/>
                  </a:lnTo>
                  <a:cubicBezTo>
                    <a:pt x="1107" y="783"/>
                    <a:pt x="1213" y="680"/>
                    <a:pt x="1216" y="563"/>
                  </a:cubicBezTo>
                  <a:lnTo>
                    <a:pt x="1216" y="563"/>
                  </a:lnTo>
                  <a:cubicBezTo>
                    <a:pt x="1213" y="435"/>
                    <a:pt x="1107" y="343"/>
                    <a:pt x="990" y="343"/>
                  </a:cubicBezTo>
                  <a:lnTo>
                    <a:pt x="835" y="343"/>
                  </a:lnTo>
                  <a:lnTo>
                    <a:pt x="835" y="188"/>
                  </a:lnTo>
                  <a:cubicBezTo>
                    <a:pt x="818" y="63"/>
                    <a:pt x="716" y="0"/>
                    <a:pt x="6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1"/>
            <p:cNvSpPr/>
            <p:nvPr/>
          </p:nvSpPr>
          <p:spPr>
            <a:xfrm>
              <a:off x="5155407" y="1716753"/>
              <a:ext cx="55419" cy="51464"/>
            </a:xfrm>
            <a:custGeom>
              <a:avLst/>
              <a:gdLst/>
              <a:ahLst/>
              <a:cxnLst/>
              <a:rect l="l" t="t" r="r" b="b"/>
              <a:pathLst>
                <a:path w="1219" h="1132" extrusionOk="0">
                  <a:moveTo>
                    <a:pt x="624" y="0"/>
                  </a:moveTo>
                  <a:cubicBezTo>
                    <a:pt x="502" y="0"/>
                    <a:pt x="380" y="66"/>
                    <a:pt x="397" y="197"/>
                  </a:cubicBezTo>
                  <a:lnTo>
                    <a:pt x="397" y="339"/>
                  </a:lnTo>
                  <a:lnTo>
                    <a:pt x="255" y="339"/>
                  </a:lnTo>
                  <a:cubicBezTo>
                    <a:pt x="246" y="338"/>
                    <a:pt x="238" y="338"/>
                    <a:pt x="229" y="338"/>
                  </a:cubicBezTo>
                  <a:cubicBezTo>
                    <a:pt x="1" y="338"/>
                    <a:pt x="1" y="794"/>
                    <a:pt x="229" y="794"/>
                  </a:cubicBezTo>
                  <a:cubicBezTo>
                    <a:pt x="238" y="794"/>
                    <a:pt x="246" y="793"/>
                    <a:pt x="255" y="792"/>
                  </a:cubicBezTo>
                  <a:lnTo>
                    <a:pt x="397" y="792"/>
                  </a:lnTo>
                  <a:lnTo>
                    <a:pt x="397" y="935"/>
                  </a:lnTo>
                  <a:cubicBezTo>
                    <a:pt x="380" y="1066"/>
                    <a:pt x="502" y="1131"/>
                    <a:pt x="624" y="1131"/>
                  </a:cubicBezTo>
                  <a:cubicBezTo>
                    <a:pt x="746" y="1131"/>
                    <a:pt x="868" y="1066"/>
                    <a:pt x="850" y="935"/>
                  </a:cubicBezTo>
                  <a:lnTo>
                    <a:pt x="850" y="792"/>
                  </a:lnTo>
                  <a:lnTo>
                    <a:pt x="993" y="792"/>
                  </a:lnTo>
                  <a:cubicBezTo>
                    <a:pt x="1124" y="792"/>
                    <a:pt x="1219" y="685"/>
                    <a:pt x="1219" y="566"/>
                  </a:cubicBezTo>
                  <a:cubicBezTo>
                    <a:pt x="1219" y="447"/>
                    <a:pt x="1124" y="339"/>
                    <a:pt x="993" y="339"/>
                  </a:cubicBezTo>
                  <a:lnTo>
                    <a:pt x="850" y="339"/>
                  </a:lnTo>
                  <a:lnTo>
                    <a:pt x="850" y="197"/>
                  </a:lnTo>
                  <a:cubicBezTo>
                    <a:pt x="868" y="66"/>
                    <a:pt x="746" y="0"/>
                    <a:pt x="6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1"/>
            <p:cNvSpPr/>
            <p:nvPr/>
          </p:nvSpPr>
          <p:spPr>
            <a:xfrm>
              <a:off x="5112127" y="1624737"/>
              <a:ext cx="55964" cy="51054"/>
            </a:xfrm>
            <a:custGeom>
              <a:avLst/>
              <a:gdLst/>
              <a:ahLst/>
              <a:cxnLst/>
              <a:rect l="l" t="t" r="r" b="b"/>
              <a:pathLst>
                <a:path w="1231" h="1123" extrusionOk="0">
                  <a:moveTo>
                    <a:pt x="629" y="0"/>
                  </a:moveTo>
                  <a:cubicBezTo>
                    <a:pt x="507" y="0"/>
                    <a:pt x="385" y="66"/>
                    <a:pt x="409" y="197"/>
                  </a:cubicBezTo>
                  <a:lnTo>
                    <a:pt x="409" y="339"/>
                  </a:lnTo>
                  <a:lnTo>
                    <a:pt x="254" y="339"/>
                  </a:lnTo>
                  <a:cubicBezTo>
                    <a:pt x="243" y="337"/>
                    <a:pt x="232" y="336"/>
                    <a:pt x="222" y="336"/>
                  </a:cubicBezTo>
                  <a:cubicBezTo>
                    <a:pt x="0" y="336"/>
                    <a:pt x="3" y="794"/>
                    <a:pt x="229" y="794"/>
                  </a:cubicBezTo>
                  <a:cubicBezTo>
                    <a:pt x="237" y="794"/>
                    <a:pt x="246" y="793"/>
                    <a:pt x="254" y="792"/>
                  </a:cubicBezTo>
                  <a:lnTo>
                    <a:pt x="409" y="792"/>
                  </a:lnTo>
                  <a:lnTo>
                    <a:pt x="409" y="935"/>
                  </a:lnTo>
                  <a:cubicBezTo>
                    <a:pt x="427" y="1060"/>
                    <a:pt x="528" y="1122"/>
                    <a:pt x="629" y="1122"/>
                  </a:cubicBezTo>
                  <a:cubicBezTo>
                    <a:pt x="730" y="1122"/>
                    <a:pt x="831" y="1060"/>
                    <a:pt x="849" y="935"/>
                  </a:cubicBezTo>
                  <a:lnTo>
                    <a:pt x="849" y="792"/>
                  </a:lnTo>
                  <a:lnTo>
                    <a:pt x="1004" y="792"/>
                  </a:lnTo>
                  <a:cubicBezTo>
                    <a:pt x="1123" y="792"/>
                    <a:pt x="1230" y="685"/>
                    <a:pt x="1230" y="566"/>
                  </a:cubicBezTo>
                  <a:cubicBezTo>
                    <a:pt x="1230" y="447"/>
                    <a:pt x="1123" y="339"/>
                    <a:pt x="1004" y="339"/>
                  </a:cubicBezTo>
                  <a:lnTo>
                    <a:pt x="849" y="339"/>
                  </a:lnTo>
                  <a:lnTo>
                    <a:pt x="849" y="197"/>
                  </a:lnTo>
                  <a:cubicBezTo>
                    <a:pt x="873" y="66"/>
                    <a:pt x="751" y="0"/>
                    <a:pt x="629"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 name="Google Shape;1638;p61"/>
          <p:cNvGrpSpPr/>
          <p:nvPr/>
        </p:nvGrpSpPr>
        <p:grpSpPr>
          <a:xfrm>
            <a:off x="7015863" y="1622668"/>
            <a:ext cx="728572" cy="655181"/>
            <a:chOff x="7015863" y="1622668"/>
            <a:chExt cx="728572" cy="655181"/>
          </a:xfrm>
        </p:grpSpPr>
        <p:sp>
          <p:nvSpPr>
            <p:cNvPr id="1639" name="Google Shape;1639;p61"/>
            <p:cNvSpPr/>
            <p:nvPr/>
          </p:nvSpPr>
          <p:spPr>
            <a:xfrm>
              <a:off x="7030423" y="1622668"/>
              <a:ext cx="714012" cy="601201"/>
            </a:xfrm>
            <a:custGeom>
              <a:avLst/>
              <a:gdLst/>
              <a:ahLst/>
              <a:cxnLst/>
              <a:rect l="l" t="t" r="r" b="b"/>
              <a:pathLst>
                <a:path w="15741" h="13254" extrusionOk="0">
                  <a:moveTo>
                    <a:pt x="7220" y="0"/>
                  </a:moveTo>
                  <a:cubicBezTo>
                    <a:pt x="3443" y="0"/>
                    <a:pt x="1" y="3027"/>
                    <a:pt x="1" y="7229"/>
                  </a:cubicBezTo>
                  <a:cubicBezTo>
                    <a:pt x="1" y="9527"/>
                    <a:pt x="1096" y="11682"/>
                    <a:pt x="2942" y="13039"/>
                  </a:cubicBezTo>
                  <a:cubicBezTo>
                    <a:pt x="3031" y="13109"/>
                    <a:pt x="3141" y="13145"/>
                    <a:pt x="3253" y="13145"/>
                  </a:cubicBezTo>
                  <a:cubicBezTo>
                    <a:pt x="3350" y="13145"/>
                    <a:pt x="3448" y="13118"/>
                    <a:pt x="3537" y="13063"/>
                  </a:cubicBezTo>
                  <a:cubicBezTo>
                    <a:pt x="4669" y="12392"/>
                    <a:pt x="5939" y="12058"/>
                    <a:pt x="7209" y="12058"/>
                  </a:cubicBezTo>
                  <a:cubicBezTo>
                    <a:pt x="8598" y="12058"/>
                    <a:pt x="9986" y="12457"/>
                    <a:pt x="11193" y="13253"/>
                  </a:cubicBezTo>
                  <a:cubicBezTo>
                    <a:pt x="15741" y="10241"/>
                    <a:pt x="15443" y="3466"/>
                    <a:pt x="10633" y="871"/>
                  </a:cubicBezTo>
                  <a:cubicBezTo>
                    <a:pt x="9521" y="274"/>
                    <a:pt x="8356" y="0"/>
                    <a:pt x="7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1"/>
            <p:cNvSpPr/>
            <p:nvPr/>
          </p:nvSpPr>
          <p:spPr>
            <a:xfrm>
              <a:off x="7122776" y="1755573"/>
              <a:ext cx="79970" cy="462990"/>
            </a:xfrm>
            <a:custGeom>
              <a:avLst/>
              <a:gdLst/>
              <a:ahLst/>
              <a:cxnLst/>
              <a:rect l="l" t="t" r="r" b="b"/>
              <a:pathLst>
                <a:path w="1763" h="10207" extrusionOk="0">
                  <a:moveTo>
                    <a:pt x="1" y="1"/>
                  </a:moveTo>
                  <a:lnTo>
                    <a:pt x="1" y="9323"/>
                  </a:lnTo>
                  <a:cubicBezTo>
                    <a:pt x="275" y="9609"/>
                    <a:pt x="584" y="9871"/>
                    <a:pt x="906" y="10109"/>
                  </a:cubicBezTo>
                  <a:cubicBezTo>
                    <a:pt x="996" y="10173"/>
                    <a:pt x="1106" y="10206"/>
                    <a:pt x="1219" y="10206"/>
                  </a:cubicBezTo>
                  <a:cubicBezTo>
                    <a:pt x="1315" y="10206"/>
                    <a:pt x="1413" y="10182"/>
                    <a:pt x="1501" y="10133"/>
                  </a:cubicBezTo>
                  <a:cubicBezTo>
                    <a:pt x="1584" y="10085"/>
                    <a:pt x="1680" y="10038"/>
                    <a:pt x="1763" y="9990"/>
                  </a:cubicBezTo>
                  <a:lnTo>
                    <a:pt x="1763" y="1"/>
                  </a:ln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1"/>
            <p:cNvSpPr/>
            <p:nvPr/>
          </p:nvSpPr>
          <p:spPr>
            <a:xfrm>
              <a:off x="7015863" y="1668618"/>
              <a:ext cx="160438" cy="107004"/>
            </a:xfrm>
            <a:custGeom>
              <a:avLst/>
              <a:gdLst/>
              <a:ahLst/>
              <a:cxnLst/>
              <a:rect l="l" t="t" r="r" b="b"/>
              <a:pathLst>
                <a:path w="3537" h="2359" extrusionOk="0">
                  <a:moveTo>
                    <a:pt x="1762" y="1"/>
                  </a:moveTo>
                  <a:cubicBezTo>
                    <a:pt x="786" y="1"/>
                    <a:pt x="0" y="787"/>
                    <a:pt x="0" y="1763"/>
                  </a:cubicBezTo>
                  <a:lnTo>
                    <a:pt x="0" y="2358"/>
                  </a:lnTo>
                  <a:lnTo>
                    <a:pt x="3536" y="2358"/>
                  </a:lnTo>
                  <a:lnTo>
                    <a:pt x="3536" y="1465"/>
                  </a:lnTo>
                  <a:cubicBezTo>
                    <a:pt x="3536" y="656"/>
                    <a:pt x="2882" y="1"/>
                    <a:pt x="2060"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1"/>
            <p:cNvSpPr/>
            <p:nvPr/>
          </p:nvSpPr>
          <p:spPr>
            <a:xfrm>
              <a:off x="7075239" y="1668618"/>
              <a:ext cx="101062" cy="107004"/>
            </a:xfrm>
            <a:custGeom>
              <a:avLst/>
              <a:gdLst/>
              <a:ahLst/>
              <a:cxnLst/>
              <a:rect l="l" t="t" r="r" b="b"/>
              <a:pathLst>
                <a:path w="2228" h="2359" extrusionOk="0">
                  <a:moveTo>
                    <a:pt x="453" y="1"/>
                  </a:moveTo>
                  <a:cubicBezTo>
                    <a:pt x="299" y="1"/>
                    <a:pt x="144" y="25"/>
                    <a:pt x="1" y="60"/>
                  </a:cubicBezTo>
                  <a:cubicBezTo>
                    <a:pt x="620" y="251"/>
                    <a:pt x="1049" y="822"/>
                    <a:pt x="1049" y="1477"/>
                  </a:cubicBezTo>
                  <a:lnTo>
                    <a:pt x="1049" y="2358"/>
                  </a:lnTo>
                  <a:lnTo>
                    <a:pt x="2227" y="2358"/>
                  </a:lnTo>
                  <a:lnTo>
                    <a:pt x="2227" y="1477"/>
                  </a:lnTo>
                  <a:cubicBezTo>
                    <a:pt x="2227" y="656"/>
                    <a:pt x="1573" y="1"/>
                    <a:pt x="751" y="1"/>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1"/>
            <p:cNvSpPr/>
            <p:nvPr/>
          </p:nvSpPr>
          <p:spPr>
            <a:xfrm>
              <a:off x="7121688" y="1668618"/>
              <a:ext cx="481814" cy="609094"/>
            </a:xfrm>
            <a:custGeom>
              <a:avLst/>
              <a:gdLst/>
              <a:ahLst/>
              <a:cxnLst/>
              <a:rect l="l" t="t" r="r" b="b"/>
              <a:pathLst>
                <a:path w="10622" h="13428" extrusionOk="0">
                  <a:moveTo>
                    <a:pt x="1" y="1"/>
                  </a:moveTo>
                  <a:cubicBezTo>
                    <a:pt x="191" y="84"/>
                    <a:pt x="370" y="191"/>
                    <a:pt x="537" y="310"/>
                  </a:cubicBezTo>
                  <a:cubicBezTo>
                    <a:pt x="1001" y="632"/>
                    <a:pt x="906" y="1168"/>
                    <a:pt x="906" y="1763"/>
                  </a:cubicBezTo>
                  <a:lnTo>
                    <a:pt x="906" y="12002"/>
                  </a:lnTo>
                  <a:cubicBezTo>
                    <a:pt x="2195" y="12960"/>
                    <a:pt x="3706" y="13427"/>
                    <a:pt x="5208" y="13427"/>
                  </a:cubicBezTo>
                  <a:cubicBezTo>
                    <a:pt x="7215" y="13427"/>
                    <a:pt x="9205" y="12593"/>
                    <a:pt x="10621" y="10978"/>
                  </a:cubicBezTo>
                  <a:lnTo>
                    <a:pt x="10621" y="1763"/>
                  </a:lnTo>
                  <a:cubicBezTo>
                    <a:pt x="10621" y="787"/>
                    <a:pt x="9835" y="1"/>
                    <a:pt x="8859"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1"/>
            <p:cNvSpPr/>
            <p:nvPr/>
          </p:nvSpPr>
          <p:spPr>
            <a:xfrm>
              <a:off x="7107671" y="1668618"/>
              <a:ext cx="95075" cy="570357"/>
            </a:xfrm>
            <a:custGeom>
              <a:avLst/>
              <a:gdLst/>
              <a:ahLst/>
              <a:cxnLst/>
              <a:rect l="l" t="t" r="r" b="b"/>
              <a:pathLst>
                <a:path w="2096" h="12574" extrusionOk="0">
                  <a:moveTo>
                    <a:pt x="0" y="1"/>
                  </a:moveTo>
                  <a:cubicBezTo>
                    <a:pt x="0" y="1"/>
                    <a:pt x="1072" y="227"/>
                    <a:pt x="1215" y="1763"/>
                  </a:cubicBezTo>
                  <a:lnTo>
                    <a:pt x="1215" y="12002"/>
                  </a:lnTo>
                  <a:lnTo>
                    <a:pt x="1215" y="12014"/>
                  </a:lnTo>
                  <a:cubicBezTo>
                    <a:pt x="1501" y="12217"/>
                    <a:pt x="1786" y="12407"/>
                    <a:pt x="2096" y="12574"/>
                  </a:cubicBezTo>
                  <a:lnTo>
                    <a:pt x="2096" y="1763"/>
                  </a:lnTo>
                  <a:cubicBezTo>
                    <a:pt x="2096" y="787"/>
                    <a:pt x="1310" y="1"/>
                    <a:pt x="334"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1"/>
            <p:cNvSpPr/>
            <p:nvPr/>
          </p:nvSpPr>
          <p:spPr>
            <a:xfrm>
              <a:off x="7225925" y="1702638"/>
              <a:ext cx="233922" cy="530394"/>
            </a:xfrm>
            <a:custGeom>
              <a:avLst/>
              <a:gdLst/>
              <a:ahLst/>
              <a:cxnLst/>
              <a:rect l="l" t="t" r="r" b="b"/>
              <a:pathLst>
                <a:path w="5157" h="11693" extrusionOk="0">
                  <a:moveTo>
                    <a:pt x="2073" y="1"/>
                  </a:moveTo>
                  <a:cubicBezTo>
                    <a:pt x="1942" y="1"/>
                    <a:pt x="1846" y="96"/>
                    <a:pt x="1846" y="215"/>
                  </a:cubicBezTo>
                  <a:cubicBezTo>
                    <a:pt x="1846" y="334"/>
                    <a:pt x="1942" y="441"/>
                    <a:pt x="2073" y="441"/>
                  </a:cubicBezTo>
                  <a:lnTo>
                    <a:pt x="4870" y="441"/>
                  </a:lnTo>
                  <a:cubicBezTo>
                    <a:pt x="5156" y="441"/>
                    <a:pt x="5156" y="1"/>
                    <a:pt x="4870" y="1"/>
                  </a:cubicBezTo>
                  <a:close/>
                  <a:moveTo>
                    <a:pt x="298" y="11252"/>
                  </a:moveTo>
                  <a:cubicBezTo>
                    <a:pt x="1" y="11252"/>
                    <a:pt x="1" y="11693"/>
                    <a:pt x="298" y="11693"/>
                  </a:cubicBezTo>
                  <a:lnTo>
                    <a:pt x="1049" y="11693"/>
                  </a:lnTo>
                  <a:cubicBezTo>
                    <a:pt x="1334" y="11693"/>
                    <a:pt x="1334" y="11252"/>
                    <a:pt x="1049" y="11252"/>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1"/>
            <p:cNvSpPr/>
            <p:nvPr/>
          </p:nvSpPr>
          <p:spPr>
            <a:xfrm>
              <a:off x="7225925" y="1748542"/>
              <a:ext cx="327318" cy="444528"/>
            </a:xfrm>
            <a:custGeom>
              <a:avLst/>
              <a:gdLst/>
              <a:ahLst/>
              <a:cxnLst/>
              <a:rect l="l" t="t" r="r" b="b"/>
              <a:pathLst>
                <a:path w="7216" h="9800" extrusionOk="0">
                  <a:moveTo>
                    <a:pt x="298" y="1"/>
                  </a:moveTo>
                  <a:cubicBezTo>
                    <a:pt x="1" y="1"/>
                    <a:pt x="1" y="453"/>
                    <a:pt x="298" y="453"/>
                  </a:cubicBezTo>
                  <a:lnTo>
                    <a:pt x="3680" y="453"/>
                  </a:lnTo>
                  <a:cubicBezTo>
                    <a:pt x="3978" y="453"/>
                    <a:pt x="3978" y="1"/>
                    <a:pt x="3680" y="1"/>
                  </a:cubicBezTo>
                  <a:close/>
                  <a:moveTo>
                    <a:pt x="298" y="894"/>
                  </a:moveTo>
                  <a:cubicBezTo>
                    <a:pt x="1" y="894"/>
                    <a:pt x="1" y="1346"/>
                    <a:pt x="298" y="1346"/>
                  </a:cubicBezTo>
                  <a:lnTo>
                    <a:pt x="6918" y="1346"/>
                  </a:lnTo>
                  <a:cubicBezTo>
                    <a:pt x="7216" y="1346"/>
                    <a:pt x="7216" y="894"/>
                    <a:pt x="6918" y="894"/>
                  </a:cubicBezTo>
                  <a:close/>
                  <a:moveTo>
                    <a:pt x="298" y="9359"/>
                  </a:moveTo>
                  <a:cubicBezTo>
                    <a:pt x="1" y="9359"/>
                    <a:pt x="1" y="9800"/>
                    <a:pt x="298" y="9800"/>
                  </a:cubicBezTo>
                  <a:lnTo>
                    <a:pt x="1620" y="9800"/>
                  </a:lnTo>
                  <a:cubicBezTo>
                    <a:pt x="1918" y="9800"/>
                    <a:pt x="1918" y="9359"/>
                    <a:pt x="1620" y="9359"/>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1"/>
            <p:cNvSpPr/>
            <p:nvPr/>
          </p:nvSpPr>
          <p:spPr>
            <a:xfrm>
              <a:off x="7229191" y="2082847"/>
              <a:ext cx="334349" cy="67042"/>
            </a:xfrm>
            <a:custGeom>
              <a:avLst/>
              <a:gdLst/>
              <a:ahLst/>
              <a:cxnLst/>
              <a:rect l="l" t="t" r="r" b="b"/>
              <a:pathLst>
                <a:path w="7371" h="1478" extrusionOk="0">
                  <a:moveTo>
                    <a:pt x="12" y="1"/>
                  </a:moveTo>
                  <a:lnTo>
                    <a:pt x="0" y="1025"/>
                  </a:lnTo>
                  <a:cubicBezTo>
                    <a:pt x="0" y="1275"/>
                    <a:pt x="203" y="1477"/>
                    <a:pt x="453" y="1477"/>
                  </a:cubicBezTo>
                  <a:lnTo>
                    <a:pt x="6930" y="1477"/>
                  </a:lnTo>
                  <a:cubicBezTo>
                    <a:pt x="7168" y="1477"/>
                    <a:pt x="7370" y="1275"/>
                    <a:pt x="7370" y="1025"/>
                  </a:cubicBezTo>
                  <a:lnTo>
                    <a:pt x="7370" y="1"/>
                  </a:ln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1"/>
            <p:cNvSpPr/>
            <p:nvPr/>
          </p:nvSpPr>
          <p:spPr>
            <a:xfrm>
              <a:off x="7229736" y="1868973"/>
              <a:ext cx="333804" cy="226891"/>
            </a:xfrm>
            <a:custGeom>
              <a:avLst/>
              <a:gdLst/>
              <a:ahLst/>
              <a:cxnLst/>
              <a:rect l="l" t="t" r="r" b="b"/>
              <a:pathLst>
                <a:path w="7359" h="5002" extrusionOk="0">
                  <a:moveTo>
                    <a:pt x="0" y="1"/>
                  </a:moveTo>
                  <a:lnTo>
                    <a:pt x="0" y="5002"/>
                  </a:lnTo>
                  <a:lnTo>
                    <a:pt x="7358" y="5002"/>
                  </a:lnTo>
                  <a:lnTo>
                    <a:pt x="7358" y="1"/>
                  </a:ln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1"/>
            <p:cNvSpPr/>
            <p:nvPr/>
          </p:nvSpPr>
          <p:spPr>
            <a:xfrm>
              <a:off x="7229736" y="1841984"/>
              <a:ext cx="333804" cy="40552"/>
            </a:xfrm>
            <a:custGeom>
              <a:avLst/>
              <a:gdLst/>
              <a:ahLst/>
              <a:cxnLst/>
              <a:rect l="l" t="t" r="r" b="b"/>
              <a:pathLst>
                <a:path w="7359" h="894" extrusionOk="0">
                  <a:moveTo>
                    <a:pt x="441" y="1"/>
                  </a:moveTo>
                  <a:cubicBezTo>
                    <a:pt x="191" y="1"/>
                    <a:pt x="0" y="203"/>
                    <a:pt x="0" y="453"/>
                  </a:cubicBezTo>
                  <a:lnTo>
                    <a:pt x="0" y="894"/>
                  </a:lnTo>
                  <a:lnTo>
                    <a:pt x="7358" y="894"/>
                  </a:lnTo>
                  <a:lnTo>
                    <a:pt x="7358" y="453"/>
                  </a:lnTo>
                  <a:cubicBezTo>
                    <a:pt x="7358" y="203"/>
                    <a:pt x="7156" y="1"/>
                    <a:pt x="6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1"/>
            <p:cNvSpPr/>
            <p:nvPr/>
          </p:nvSpPr>
          <p:spPr>
            <a:xfrm>
              <a:off x="7229736" y="1922453"/>
              <a:ext cx="333804" cy="120476"/>
            </a:xfrm>
            <a:custGeom>
              <a:avLst/>
              <a:gdLst/>
              <a:ahLst/>
              <a:cxnLst/>
              <a:rect l="l" t="t" r="r" b="b"/>
              <a:pathLst>
                <a:path w="7359" h="2656" extrusionOk="0">
                  <a:moveTo>
                    <a:pt x="0" y="1"/>
                  </a:moveTo>
                  <a:lnTo>
                    <a:pt x="0" y="882"/>
                  </a:lnTo>
                  <a:lnTo>
                    <a:pt x="7358" y="882"/>
                  </a:lnTo>
                  <a:lnTo>
                    <a:pt x="7358" y="1"/>
                  </a:lnTo>
                  <a:close/>
                  <a:moveTo>
                    <a:pt x="0" y="1775"/>
                  </a:moveTo>
                  <a:lnTo>
                    <a:pt x="0" y="2656"/>
                  </a:lnTo>
                  <a:lnTo>
                    <a:pt x="7358" y="2656"/>
                  </a:lnTo>
                  <a:lnTo>
                    <a:pt x="7358" y="1775"/>
                  </a:ln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1"/>
            <p:cNvSpPr/>
            <p:nvPr/>
          </p:nvSpPr>
          <p:spPr>
            <a:xfrm>
              <a:off x="7342047" y="1934065"/>
              <a:ext cx="349998" cy="343783"/>
            </a:xfrm>
            <a:custGeom>
              <a:avLst/>
              <a:gdLst/>
              <a:ahLst/>
              <a:cxnLst/>
              <a:rect l="l" t="t" r="r" b="b"/>
              <a:pathLst>
                <a:path w="7716" h="7579" extrusionOk="0">
                  <a:moveTo>
                    <a:pt x="2818" y="0"/>
                  </a:moveTo>
                  <a:cubicBezTo>
                    <a:pt x="2772" y="0"/>
                    <a:pt x="2726" y="2"/>
                    <a:pt x="2680" y="7"/>
                  </a:cubicBezTo>
                  <a:cubicBezTo>
                    <a:pt x="1989" y="78"/>
                    <a:pt x="1310" y="197"/>
                    <a:pt x="644" y="364"/>
                  </a:cubicBezTo>
                  <a:cubicBezTo>
                    <a:pt x="1" y="3305"/>
                    <a:pt x="1477" y="6293"/>
                    <a:pt x="4192" y="7579"/>
                  </a:cubicBezTo>
                  <a:cubicBezTo>
                    <a:pt x="5358" y="7019"/>
                    <a:pt x="6347" y="6126"/>
                    <a:pt x="7002" y="5007"/>
                  </a:cubicBezTo>
                  <a:cubicBezTo>
                    <a:pt x="7037" y="4936"/>
                    <a:pt x="6894" y="4817"/>
                    <a:pt x="6930" y="4745"/>
                  </a:cubicBezTo>
                  <a:cubicBezTo>
                    <a:pt x="7442" y="3829"/>
                    <a:pt x="7704" y="2793"/>
                    <a:pt x="7716" y="1733"/>
                  </a:cubicBezTo>
                  <a:cubicBezTo>
                    <a:pt x="7716" y="1328"/>
                    <a:pt x="7656" y="912"/>
                    <a:pt x="7561" y="507"/>
                  </a:cubicBezTo>
                  <a:cubicBezTo>
                    <a:pt x="6454" y="233"/>
                    <a:pt x="5394" y="185"/>
                    <a:pt x="4144" y="185"/>
                  </a:cubicBezTo>
                  <a:cubicBezTo>
                    <a:pt x="3681" y="185"/>
                    <a:pt x="3257" y="0"/>
                    <a:pt x="28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1"/>
            <p:cNvSpPr/>
            <p:nvPr/>
          </p:nvSpPr>
          <p:spPr>
            <a:xfrm>
              <a:off x="7449551" y="1931661"/>
              <a:ext cx="250070" cy="241451"/>
            </a:xfrm>
            <a:custGeom>
              <a:avLst/>
              <a:gdLst/>
              <a:ahLst/>
              <a:cxnLst/>
              <a:rect l="l" t="t" r="r" b="b"/>
              <a:pathLst>
                <a:path w="5513" h="5323" extrusionOk="0">
                  <a:moveTo>
                    <a:pt x="1822" y="0"/>
                  </a:moveTo>
                  <a:cubicBezTo>
                    <a:pt x="1322" y="0"/>
                    <a:pt x="833" y="24"/>
                    <a:pt x="357" y="72"/>
                  </a:cubicBezTo>
                  <a:cubicBezTo>
                    <a:pt x="155" y="95"/>
                    <a:pt x="0" y="262"/>
                    <a:pt x="0" y="464"/>
                  </a:cubicBezTo>
                  <a:cubicBezTo>
                    <a:pt x="0" y="678"/>
                    <a:pt x="180" y="859"/>
                    <a:pt x="390" y="859"/>
                  </a:cubicBezTo>
                  <a:cubicBezTo>
                    <a:pt x="403" y="859"/>
                    <a:pt x="416" y="859"/>
                    <a:pt x="429" y="857"/>
                  </a:cubicBezTo>
                  <a:cubicBezTo>
                    <a:pt x="881" y="810"/>
                    <a:pt x="1345" y="786"/>
                    <a:pt x="1822" y="786"/>
                  </a:cubicBezTo>
                  <a:cubicBezTo>
                    <a:pt x="2774" y="786"/>
                    <a:pt x="3739" y="881"/>
                    <a:pt x="4679" y="1072"/>
                  </a:cubicBezTo>
                  <a:cubicBezTo>
                    <a:pt x="4703" y="1322"/>
                    <a:pt x="4727" y="1560"/>
                    <a:pt x="4727" y="1810"/>
                  </a:cubicBezTo>
                  <a:cubicBezTo>
                    <a:pt x="4727" y="2834"/>
                    <a:pt x="4441" y="3846"/>
                    <a:pt x="3905" y="4727"/>
                  </a:cubicBezTo>
                  <a:cubicBezTo>
                    <a:pt x="3750" y="4989"/>
                    <a:pt x="3941" y="5322"/>
                    <a:pt x="4239" y="5322"/>
                  </a:cubicBezTo>
                  <a:lnTo>
                    <a:pt x="4251" y="5322"/>
                  </a:lnTo>
                  <a:cubicBezTo>
                    <a:pt x="4393" y="5322"/>
                    <a:pt x="4512" y="5251"/>
                    <a:pt x="4584" y="5144"/>
                  </a:cubicBezTo>
                  <a:cubicBezTo>
                    <a:pt x="5190" y="4133"/>
                    <a:pt x="5512" y="2981"/>
                    <a:pt x="5513" y="1804"/>
                  </a:cubicBezTo>
                  <a:lnTo>
                    <a:pt x="5513" y="1804"/>
                  </a:lnTo>
                  <a:cubicBezTo>
                    <a:pt x="5513" y="1806"/>
                    <a:pt x="5513" y="1808"/>
                    <a:pt x="5513" y="1810"/>
                  </a:cubicBezTo>
                  <a:lnTo>
                    <a:pt x="5513" y="1798"/>
                  </a:lnTo>
                  <a:cubicBezTo>
                    <a:pt x="5513" y="1800"/>
                    <a:pt x="5513" y="1802"/>
                    <a:pt x="5513" y="1804"/>
                  </a:cubicBezTo>
                  <a:lnTo>
                    <a:pt x="5513" y="1804"/>
                  </a:lnTo>
                  <a:cubicBezTo>
                    <a:pt x="5512" y="1341"/>
                    <a:pt x="5465" y="879"/>
                    <a:pt x="5370" y="429"/>
                  </a:cubicBezTo>
                  <a:cubicBezTo>
                    <a:pt x="4203" y="143"/>
                    <a:pt x="3012" y="0"/>
                    <a:pt x="18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1"/>
            <p:cNvSpPr/>
            <p:nvPr/>
          </p:nvSpPr>
          <p:spPr>
            <a:xfrm>
              <a:off x="7400381" y="1966861"/>
              <a:ext cx="274927" cy="270527"/>
            </a:xfrm>
            <a:custGeom>
              <a:avLst/>
              <a:gdLst/>
              <a:ahLst/>
              <a:cxnLst/>
              <a:rect l="l" t="t" r="r" b="b"/>
              <a:pathLst>
                <a:path w="6061" h="5964" extrusionOk="0">
                  <a:moveTo>
                    <a:pt x="2901" y="1"/>
                  </a:moveTo>
                  <a:cubicBezTo>
                    <a:pt x="1944" y="1"/>
                    <a:pt x="989" y="99"/>
                    <a:pt x="48" y="296"/>
                  </a:cubicBezTo>
                  <a:cubicBezTo>
                    <a:pt x="12" y="534"/>
                    <a:pt x="1" y="784"/>
                    <a:pt x="1" y="1022"/>
                  </a:cubicBezTo>
                  <a:cubicBezTo>
                    <a:pt x="1" y="3070"/>
                    <a:pt x="1108" y="4963"/>
                    <a:pt x="2906" y="5963"/>
                  </a:cubicBezTo>
                  <a:cubicBezTo>
                    <a:pt x="4930" y="4832"/>
                    <a:pt x="6061" y="2594"/>
                    <a:pt x="5763" y="296"/>
                  </a:cubicBezTo>
                  <a:cubicBezTo>
                    <a:pt x="4817" y="99"/>
                    <a:pt x="3858" y="1"/>
                    <a:pt x="2901"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1"/>
            <p:cNvSpPr/>
            <p:nvPr/>
          </p:nvSpPr>
          <p:spPr>
            <a:xfrm>
              <a:off x="7465200" y="2014670"/>
              <a:ext cx="132905" cy="146422"/>
            </a:xfrm>
            <a:custGeom>
              <a:avLst/>
              <a:gdLst/>
              <a:ahLst/>
              <a:cxnLst/>
              <a:rect l="l" t="t" r="r" b="b"/>
              <a:pathLst>
                <a:path w="2930" h="3228" extrusionOk="0">
                  <a:moveTo>
                    <a:pt x="1465" y="1"/>
                  </a:moveTo>
                  <a:cubicBezTo>
                    <a:pt x="1355" y="1"/>
                    <a:pt x="1244" y="22"/>
                    <a:pt x="1143" y="63"/>
                  </a:cubicBezTo>
                  <a:cubicBezTo>
                    <a:pt x="1097" y="86"/>
                    <a:pt x="1041" y="99"/>
                    <a:pt x="985" y="99"/>
                  </a:cubicBezTo>
                  <a:cubicBezTo>
                    <a:pt x="954" y="99"/>
                    <a:pt x="923" y="95"/>
                    <a:pt x="893" y="87"/>
                  </a:cubicBezTo>
                  <a:lnTo>
                    <a:pt x="679" y="39"/>
                  </a:lnTo>
                  <a:cubicBezTo>
                    <a:pt x="649" y="33"/>
                    <a:pt x="619" y="30"/>
                    <a:pt x="590" y="30"/>
                  </a:cubicBezTo>
                  <a:cubicBezTo>
                    <a:pt x="405" y="30"/>
                    <a:pt x="232" y="152"/>
                    <a:pt x="191" y="337"/>
                  </a:cubicBezTo>
                  <a:lnTo>
                    <a:pt x="72" y="801"/>
                  </a:lnTo>
                  <a:cubicBezTo>
                    <a:pt x="0" y="1051"/>
                    <a:pt x="24" y="1313"/>
                    <a:pt x="119" y="1551"/>
                  </a:cubicBezTo>
                  <a:lnTo>
                    <a:pt x="715" y="3087"/>
                  </a:lnTo>
                  <a:cubicBezTo>
                    <a:pt x="747" y="3177"/>
                    <a:pt x="830" y="3228"/>
                    <a:pt x="917" y="3228"/>
                  </a:cubicBezTo>
                  <a:cubicBezTo>
                    <a:pt x="958" y="3228"/>
                    <a:pt x="999" y="3217"/>
                    <a:pt x="1036" y="3195"/>
                  </a:cubicBezTo>
                  <a:cubicBezTo>
                    <a:pt x="1084" y="3159"/>
                    <a:pt x="1119" y="3111"/>
                    <a:pt x="1131" y="3052"/>
                  </a:cubicBezTo>
                  <a:lnTo>
                    <a:pt x="1179" y="2587"/>
                  </a:lnTo>
                  <a:cubicBezTo>
                    <a:pt x="1191" y="2456"/>
                    <a:pt x="1227" y="2325"/>
                    <a:pt x="1286" y="2194"/>
                  </a:cubicBezTo>
                  <a:cubicBezTo>
                    <a:pt x="1322" y="2117"/>
                    <a:pt x="1396" y="2078"/>
                    <a:pt x="1472" y="2078"/>
                  </a:cubicBezTo>
                  <a:cubicBezTo>
                    <a:pt x="1548" y="2078"/>
                    <a:pt x="1625" y="2117"/>
                    <a:pt x="1667" y="2194"/>
                  </a:cubicBezTo>
                  <a:cubicBezTo>
                    <a:pt x="1727" y="2325"/>
                    <a:pt x="1762" y="2456"/>
                    <a:pt x="1762" y="2599"/>
                  </a:cubicBezTo>
                  <a:lnTo>
                    <a:pt x="1822" y="3040"/>
                  </a:lnTo>
                  <a:cubicBezTo>
                    <a:pt x="1834" y="3099"/>
                    <a:pt x="1870" y="3159"/>
                    <a:pt x="1917" y="3195"/>
                  </a:cubicBezTo>
                  <a:cubicBezTo>
                    <a:pt x="1955" y="3217"/>
                    <a:pt x="1996" y="3228"/>
                    <a:pt x="2036" y="3228"/>
                  </a:cubicBezTo>
                  <a:cubicBezTo>
                    <a:pt x="2123" y="3228"/>
                    <a:pt x="2206" y="3177"/>
                    <a:pt x="2239" y="3087"/>
                  </a:cubicBezTo>
                  <a:lnTo>
                    <a:pt x="2822" y="1551"/>
                  </a:lnTo>
                  <a:cubicBezTo>
                    <a:pt x="2905" y="1313"/>
                    <a:pt x="2929" y="1051"/>
                    <a:pt x="2858" y="801"/>
                  </a:cubicBezTo>
                  <a:lnTo>
                    <a:pt x="2751" y="337"/>
                  </a:lnTo>
                  <a:cubicBezTo>
                    <a:pt x="2699" y="152"/>
                    <a:pt x="2533" y="30"/>
                    <a:pt x="2343" y="30"/>
                  </a:cubicBezTo>
                  <a:cubicBezTo>
                    <a:pt x="2313" y="30"/>
                    <a:pt x="2282" y="33"/>
                    <a:pt x="2251" y="39"/>
                  </a:cubicBezTo>
                  <a:lnTo>
                    <a:pt x="2036" y="87"/>
                  </a:lnTo>
                  <a:cubicBezTo>
                    <a:pt x="2007" y="95"/>
                    <a:pt x="1976" y="99"/>
                    <a:pt x="1945" y="99"/>
                  </a:cubicBezTo>
                  <a:cubicBezTo>
                    <a:pt x="1888" y="99"/>
                    <a:pt x="1832" y="86"/>
                    <a:pt x="1786" y="63"/>
                  </a:cubicBezTo>
                  <a:cubicBezTo>
                    <a:pt x="1685" y="22"/>
                    <a:pt x="1575" y="1"/>
                    <a:pt x="1465" y="1"/>
                  </a:cubicBezTo>
                  <a:close/>
                </a:path>
              </a:pathLst>
            </a:custGeom>
            <a:solidFill>
              <a:srgbClr val="F5F0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1"/>
            <p:cNvSpPr/>
            <p:nvPr/>
          </p:nvSpPr>
          <p:spPr>
            <a:xfrm>
              <a:off x="7465200" y="2015986"/>
              <a:ext cx="98885" cy="145107"/>
            </a:xfrm>
            <a:custGeom>
              <a:avLst/>
              <a:gdLst/>
              <a:ahLst/>
              <a:cxnLst/>
              <a:rect l="l" t="t" r="r" b="b"/>
              <a:pathLst>
                <a:path w="2180" h="3199" extrusionOk="0">
                  <a:moveTo>
                    <a:pt x="590" y="1"/>
                  </a:moveTo>
                  <a:cubicBezTo>
                    <a:pt x="405" y="1"/>
                    <a:pt x="232" y="123"/>
                    <a:pt x="191" y="308"/>
                  </a:cubicBezTo>
                  <a:lnTo>
                    <a:pt x="72" y="772"/>
                  </a:lnTo>
                  <a:cubicBezTo>
                    <a:pt x="0" y="1022"/>
                    <a:pt x="24" y="1284"/>
                    <a:pt x="119" y="1522"/>
                  </a:cubicBezTo>
                  <a:lnTo>
                    <a:pt x="715" y="3058"/>
                  </a:lnTo>
                  <a:cubicBezTo>
                    <a:pt x="747" y="3148"/>
                    <a:pt x="830" y="3199"/>
                    <a:pt x="917" y="3199"/>
                  </a:cubicBezTo>
                  <a:cubicBezTo>
                    <a:pt x="958" y="3199"/>
                    <a:pt x="999" y="3188"/>
                    <a:pt x="1036" y="3166"/>
                  </a:cubicBezTo>
                  <a:cubicBezTo>
                    <a:pt x="1048" y="3154"/>
                    <a:pt x="1072" y="3130"/>
                    <a:pt x="1084" y="3106"/>
                  </a:cubicBezTo>
                  <a:cubicBezTo>
                    <a:pt x="1084" y="3094"/>
                    <a:pt x="1072" y="3082"/>
                    <a:pt x="1060" y="3058"/>
                  </a:cubicBezTo>
                  <a:lnTo>
                    <a:pt x="465" y="1522"/>
                  </a:lnTo>
                  <a:cubicBezTo>
                    <a:pt x="381" y="1284"/>
                    <a:pt x="357" y="1022"/>
                    <a:pt x="429" y="772"/>
                  </a:cubicBezTo>
                  <a:lnTo>
                    <a:pt x="536" y="308"/>
                  </a:lnTo>
                  <a:cubicBezTo>
                    <a:pt x="572" y="189"/>
                    <a:pt x="655" y="82"/>
                    <a:pt x="774" y="34"/>
                  </a:cubicBezTo>
                  <a:lnTo>
                    <a:pt x="679" y="10"/>
                  </a:lnTo>
                  <a:cubicBezTo>
                    <a:pt x="649" y="4"/>
                    <a:pt x="619" y="1"/>
                    <a:pt x="590" y="1"/>
                  </a:cubicBezTo>
                  <a:close/>
                  <a:moveTo>
                    <a:pt x="1592" y="2035"/>
                  </a:moveTo>
                  <a:cubicBezTo>
                    <a:pt x="1550" y="2035"/>
                    <a:pt x="1511" y="2038"/>
                    <a:pt x="1477" y="2046"/>
                  </a:cubicBezTo>
                  <a:cubicBezTo>
                    <a:pt x="1560" y="2046"/>
                    <a:pt x="1631" y="2094"/>
                    <a:pt x="1667" y="2165"/>
                  </a:cubicBezTo>
                  <a:cubicBezTo>
                    <a:pt x="1727" y="2284"/>
                    <a:pt x="1762" y="2427"/>
                    <a:pt x="1762" y="2570"/>
                  </a:cubicBezTo>
                  <a:lnTo>
                    <a:pt x="1822" y="3011"/>
                  </a:lnTo>
                  <a:cubicBezTo>
                    <a:pt x="1834" y="3070"/>
                    <a:pt x="1870" y="3130"/>
                    <a:pt x="1917" y="3166"/>
                  </a:cubicBezTo>
                  <a:cubicBezTo>
                    <a:pt x="1955" y="3187"/>
                    <a:pt x="1995" y="3199"/>
                    <a:pt x="2035" y="3199"/>
                  </a:cubicBezTo>
                  <a:cubicBezTo>
                    <a:pt x="2084" y="3199"/>
                    <a:pt x="2133" y="3181"/>
                    <a:pt x="2179" y="3142"/>
                  </a:cubicBezTo>
                  <a:cubicBezTo>
                    <a:pt x="2132" y="3118"/>
                    <a:pt x="2096" y="3058"/>
                    <a:pt x="2096" y="3011"/>
                  </a:cubicBezTo>
                  <a:lnTo>
                    <a:pt x="2036" y="2570"/>
                  </a:lnTo>
                  <a:cubicBezTo>
                    <a:pt x="2036" y="2427"/>
                    <a:pt x="2001" y="2284"/>
                    <a:pt x="1941" y="2165"/>
                  </a:cubicBezTo>
                  <a:cubicBezTo>
                    <a:pt x="1904" y="2082"/>
                    <a:pt x="1737" y="2035"/>
                    <a:pt x="1592" y="2035"/>
                  </a:cubicBezTo>
                  <a:close/>
                </a:path>
              </a:pathLst>
            </a:custGeom>
            <a:solidFill>
              <a:srgbClr val="DCD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1"/>
            <p:cNvSpPr/>
            <p:nvPr/>
          </p:nvSpPr>
          <p:spPr>
            <a:xfrm>
              <a:off x="7555376" y="2033359"/>
              <a:ext cx="31389" cy="54931"/>
            </a:xfrm>
            <a:custGeom>
              <a:avLst/>
              <a:gdLst/>
              <a:ahLst/>
              <a:cxnLst/>
              <a:rect l="l" t="t" r="r" b="b"/>
              <a:pathLst>
                <a:path w="692" h="1211" extrusionOk="0">
                  <a:moveTo>
                    <a:pt x="325" y="0"/>
                  </a:moveTo>
                  <a:cubicBezTo>
                    <a:pt x="223" y="0"/>
                    <a:pt x="120" y="45"/>
                    <a:pt x="60" y="139"/>
                  </a:cubicBezTo>
                  <a:cubicBezTo>
                    <a:pt x="1" y="223"/>
                    <a:pt x="84" y="294"/>
                    <a:pt x="108" y="520"/>
                  </a:cubicBezTo>
                  <a:cubicBezTo>
                    <a:pt x="155" y="866"/>
                    <a:pt x="36" y="1044"/>
                    <a:pt x="155" y="1163"/>
                  </a:cubicBezTo>
                  <a:cubicBezTo>
                    <a:pt x="191" y="1187"/>
                    <a:pt x="227" y="1199"/>
                    <a:pt x="274" y="1211"/>
                  </a:cubicBezTo>
                  <a:cubicBezTo>
                    <a:pt x="441" y="1211"/>
                    <a:pt x="584" y="901"/>
                    <a:pt x="620" y="663"/>
                  </a:cubicBezTo>
                  <a:cubicBezTo>
                    <a:pt x="620" y="616"/>
                    <a:pt x="691" y="139"/>
                    <a:pt x="441" y="20"/>
                  </a:cubicBezTo>
                  <a:cubicBezTo>
                    <a:pt x="404" y="7"/>
                    <a:pt x="365" y="0"/>
                    <a:pt x="325"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660"/>
        <p:cNvGrpSpPr/>
        <p:nvPr/>
      </p:nvGrpSpPr>
      <p:grpSpPr>
        <a:xfrm>
          <a:off x="0" y="0"/>
          <a:ext cx="0" cy="0"/>
          <a:chOff x="0" y="0"/>
          <a:chExt cx="0" cy="0"/>
        </a:xfrm>
      </p:grpSpPr>
      <p:sp>
        <p:nvSpPr>
          <p:cNvPr id="1661" name="Google Shape;1661;p62"/>
          <p:cNvSpPr txBox="1">
            <a:spLocks noGrp="1"/>
          </p:cNvSpPr>
          <p:nvPr>
            <p:ph type="subTitle" idx="1"/>
          </p:nvPr>
        </p:nvSpPr>
        <p:spPr>
          <a:xfrm>
            <a:off x="3406650" y="3429175"/>
            <a:ext cx="2330700" cy="71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talk a bit about this person here</a:t>
            </a:r>
            <a:endParaRPr/>
          </a:p>
        </p:txBody>
      </p:sp>
      <p:sp>
        <p:nvSpPr>
          <p:cNvPr id="1662" name="Google Shape;1662;p62"/>
          <p:cNvSpPr txBox="1">
            <a:spLocks noGrp="1"/>
          </p:cNvSpPr>
          <p:nvPr>
            <p:ph type="subTitle" idx="2"/>
          </p:nvPr>
        </p:nvSpPr>
        <p:spPr>
          <a:xfrm>
            <a:off x="5858600" y="3429180"/>
            <a:ext cx="2330700" cy="71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talk a bit about this person here</a:t>
            </a:r>
            <a:endParaRPr/>
          </a:p>
        </p:txBody>
      </p:sp>
      <p:sp>
        <p:nvSpPr>
          <p:cNvPr id="1663" name="Google Shape;1663;p62"/>
          <p:cNvSpPr txBox="1">
            <a:spLocks noGrp="1"/>
          </p:cNvSpPr>
          <p:nvPr>
            <p:ph type="subTitle" idx="3"/>
          </p:nvPr>
        </p:nvSpPr>
        <p:spPr>
          <a:xfrm>
            <a:off x="5858600" y="2964400"/>
            <a:ext cx="2330700" cy="43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Carl Bones</a:t>
            </a:r>
            <a:endParaRPr/>
          </a:p>
        </p:txBody>
      </p:sp>
      <p:sp>
        <p:nvSpPr>
          <p:cNvPr id="1664" name="Google Shape;1664;p62"/>
          <p:cNvSpPr txBox="1">
            <a:spLocks noGrp="1"/>
          </p:cNvSpPr>
          <p:nvPr>
            <p:ph type="subTitle" idx="4"/>
          </p:nvPr>
        </p:nvSpPr>
        <p:spPr>
          <a:xfrm>
            <a:off x="954700" y="3429175"/>
            <a:ext cx="2330700" cy="71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talk a bit about this person here</a:t>
            </a:r>
            <a:endParaRPr/>
          </a:p>
        </p:txBody>
      </p:sp>
      <p:sp>
        <p:nvSpPr>
          <p:cNvPr id="1665" name="Google Shape;1665;p62"/>
          <p:cNvSpPr txBox="1">
            <a:spLocks noGrp="1"/>
          </p:cNvSpPr>
          <p:nvPr>
            <p:ph type="subTitle" idx="5"/>
          </p:nvPr>
        </p:nvSpPr>
        <p:spPr>
          <a:xfrm>
            <a:off x="954700" y="2964400"/>
            <a:ext cx="2330700" cy="43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Sofia Hill</a:t>
            </a:r>
            <a:endParaRPr/>
          </a:p>
        </p:txBody>
      </p:sp>
      <p:sp>
        <p:nvSpPr>
          <p:cNvPr id="1666" name="Google Shape;1666;p62"/>
          <p:cNvSpPr txBox="1">
            <a:spLocks noGrp="1"/>
          </p:cNvSpPr>
          <p:nvPr>
            <p:ph type="subTitle" idx="6"/>
          </p:nvPr>
        </p:nvSpPr>
        <p:spPr>
          <a:xfrm>
            <a:off x="3406650" y="2964400"/>
            <a:ext cx="2330700" cy="43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Jonn Doe</a:t>
            </a:r>
            <a:endParaRPr/>
          </a:p>
        </p:txBody>
      </p:sp>
      <p:sp>
        <p:nvSpPr>
          <p:cNvPr id="1667" name="Google Shape;1667;p62"/>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a:t>
            </a:r>
            <a:r>
              <a:rPr lang="en">
                <a:solidFill>
                  <a:schemeClr val="dk2"/>
                </a:solidFill>
              </a:rPr>
              <a:t>team</a:t>
            </a:r>
            <a:endParaRPr>
              <a:solidFill>
                <a:schemeClr val="dk2"/>
              </a:solidFill>
            </a:endParaRPr>
          </a:p>
        </p:txBody>
      </p:sp>
      <p:pic>
        <p:nvPicPr>
          <p:cNvPr id="1668" name="Google Shape;1668;p62"/>
          <p:cNvPicPr preferRelativeResize="0"/>
          <p:nvPr/>
        </p:nvPicPr>
        <p:blipFill rotWithShape="1">
          <a:blip r:embed="rId3">
            <a:alphaModFix/>
          </a:blip>
          <a:srcRect l="32840"/>
          <a:stretch/>
        </p:blipFill>
        <p:spPr>
          <a:xfrm flipH="1">
            <a:off x="1381150" y="1403950"/>
            <a:ext cx="1477800" cy="1468800"/>
          </a:xfrm>
          <a:prstGeom prst="ellipse">
            <a:avLst/>
          </a:prstGeom>
          <a:noFill/>
          <a:ln>
            <a:noFill/>
          </a:ln>
        </p:spPr>
      </p:pic>
      <p:pic>
        <p:nvPicPr>
          <p:cNvPr id="1669" name="Google Shape;1669;p62"/>
          <p:cNvPicPr preferRelativeResize="0"/>
          <p:nvPr/>
        </p:nvPicPr>
        <p:blipFill rotWithShape="1">
          <a:blip r:embed="rId4">
            <a:alphaModFix/>
          </a:blip>
          <a:srcRect l="6602" r="26234"/>
          <a:stretch/>
        </p:blipFill>
        <p:spPr>
          <a:xfrm>
            <a:off x="3833100" y="1403950"/>
            <a:ext cx="1477800" cy="1468800"/>
          </a:xfrm>
          <a:prstGeom prst="ellipse">
            <a:avLst/>
          </a:prstGeom>
          <a:noFill/>
          <a:ln>
            <a:noFill/>
          </a:ln>
        </p:spPr>
      </p:pic>
      <p:pic>
        <p:nvPicPr>
          <p:cNvPr id="1670" name="Google Shape;1670;p62"/>
          <p:cNvPicPr preferRelativeResize="0"/>
          <p:nvPr/>
        </p:nvPicPr>
        <p:blipFill rotWithShape="1">
          <a:blip r:embed="rId5">
            <a:alphaModFix/>
          </a:blip>
          <a:srcRect l="23502" t="1419" r="31817" b="31949"/>
          <a:stretch/>
        </p:blipFill>
        <p:spPr>
          <a:xfrm>
            <a:off x="6285050" y="1403950"/>
            <a:ext cx="1477800" cy="1468800"/>
          </a:xfrm>
          <a:prstGeom prst="ellipse">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674"/>
        <p:cNvGrpSpPr/>
        <p:nvPr/>
      </p:nvGrpSpPr>
      <p:grpSpPr>
        <a:xfrm>
          <a:off x="0" y="0"/>
          <a:ext cx="0" cy="0"/>
          <a:chOff x="0" y="0"/>
          <a:chExt cx="0" cy="0"/>
        </a:xfrm>
      </p:grpSpPr>
      <p:sp>
        <p:nvSpPr>
          <p:cNvPr id="1675" name="Google Shape;1675;p63"/>
          <p:cNvSpPr txBox="1">
            <a:spLocks noGrp="1"/>
          </p:cNvSpPr>
          <p:nvPr>
            <p:ph type="subTitle" idx="1"/>
          </p:nvPr>
        </p:nvSpPr>
        <p:spPr>
          <a:xfrm>
            <a:off x="1219575" y="2430025"/>
            <a:ext cx="3115500" cy="177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Mercury is the closest planet to the Sun and the smallest one in the Solar System—it’s only a bit larger than our Moon. The planet’s name has nothing to do with the liquid metal since it was named after the Roman messenger god, Mercury</a:t>
            </a:r>
            <a:endParaRPr/>
          </a:p>
        </p:txBody>
      </p:sp>
      <p:sp>
        <p:nvSpPr>
          <p:cNvPr id="1676" name="Google Shape;1676;p63"/>
          <p:cNvSpPr txBox="1">
            <a:spLocks noGrp="1"/>
          </p:cNvSpPr>
          <p:nvPr>
            <p:ph type="title"/>
          </p:nvPr>
        </p:nvSpPr>
        <p:spPr>
          <a:xfrm>
            <a:off x="1967475" y="1039075"/>
            <a:ext cx="2367600" cy="1311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A brief </a:t>
            </a:r>
            <a:r>
              <a:rPr lang="en">
                <a:solidFill>
                  <a:schemeClr val="dk2"/>
                </a:solidFill>
              </a:rPr>
              <a:t>story</a:t>
            </a:r>
            <a:endParaRPr>
              <a:solidFill>
                <a:schemeClr val="dk2"/>
              </a:solidFill>
            </a:endParaRPr>
          </a:p>
        </p:txBody>
      </p:sp>
      <p:pic>
        <p:nvPicPr>
          <p:cNvPr id="1677" name="Google Shape;1677;p63"/>
          <p:cNvPicPr preferRelativeResize="0"/>
          <p:nvPr/>
        </p:nvPicPr>
        <p:blipFill rotWithShape="1">
          <a:blip r:embed="rId3">
            <a:alphaModFix/>
          </a:blip>
          <a:srcRect l="55569"/>
          <a:stretch/>
        </p:blipFill>
        <p:spPr>
          <a:xfrm>
            <a:off x="5081249" y="0"/>
            <a:ext cx="4062751" cy="5143501"/>
          </a:xfrm>
          <a:prstGeom prst="rect">
            <a:avLst/>
          </a:prstGeom>
          <a:noFill/>
          <a:ln>
            <a:noFill/>
          </a:ln>
        </p:spPr>
      </p:pic>
      <p:grpSp>
        <p:nvGrpSpPr>
          <p:cNvPr id="1678" name="Google Shape;1678;p63"/>
          <p:cNvGrpSpPr/>
          <p:nvPr/>
        </p:nvGrpSpPr>
        <p:grpSpPr>
          <a:xfrm>
            <a:off x="7550602" y="-233226"/>
            <a:ext cx="1815200" cy="5283906"/>
            <a:chOff x="7550602" y="-233226"/>
            <a:chExt cx="1815200" cy="5283906"/>
          </a:xfrm>
        </p:grpSpPr>
        <p:pic>
          <p:nvPicPr>
            <p:cNvPr id="1679" name="Google Shape;1679;p63"/>
            <p:cNvPicPr preferRelativeResize="0"/>
            <p:nvPr/>
          </p:nvPicPr>
          <p:blipFill>
            <a:blip r:embed="rId4">
              <a:alphaModFix/>
            </a:blip>
            <a:stretch>
              <a:fillRect/>
            </a:stretch>
          </p:blipFill>
          <p:spPr>
            <a:xfrm rot="1630003">
              <a:off x="7674650" y="73673"/>
              <a:ext cx="1567104" cy="922031"/>
            </a:xfrm>
            <a:prstGeom prst="rect">
              <a:avLst/>
            </a:prstGeom>
            <a:noFill/>
            <a:ln>
              <a:noFill/>
            </a:ln>
          </p:spPr>
        </p:pic>
        <p:pic>
          <p:nvPicPr>
            <p:cNvPr id="1680" name="Google Shape;1680;p63"/>
            <p:cNvPicPr preferRelativeResize="0"/>
            <p:nvPr/>
          </p:nvPicPr>
          <p:blipFill rotWithShape="1">
            <a:blip r:embed="rId5">
              <a:alphaModFix/>
            </a:blip>
            <a:srcRect l="-10854" t="-9039" r="36813"/>
            <a:stretch/>
          </p:blipFill>
          <p:spPr>
            <a:xfrm rot="3294698">
              <a:off x="8410222" y="4522754"/>
              <a:ext cx="497367" cy="412026"/>
            </a:xfrm>
            <a:prstGeom prst="rect">
              <a:avLst/>
            </a:prstGeom>
            <a:noFill/>
            <a:ln>
              <a:noFill/>
            </a:ln>
          </p:spPr>
        </p:pic>
        <p:pic>
          <p:nvPicPr>
            <p:cNvPr id="1681" name="Google Shape;1681;p63"/>
            <p:cNvPicPr preferRelativeResize="0"/>
            <p:nvPr/>
          </p:nvPicPr>
          <p:blipFill rotWithShape="1">
            <a:blip r:embed="rId5">
              <a:alphaModFix/>
            </a:blip>
            <a:srcRect l="-10854" t="-9039" r="36813"/>
            <a:stretch/>
          </p:blipFill>
          <p:spPr>
            <a:xfrm rot="3294829">
              <a:off x="8720906" y="2994466"/>
              <a:ext cx="221534" cy="183515"/>
            </a:xfrm>
            <a:prstGeom prst="rect">
              <a:avLst/>
            </a:prstGeom>
            <a:noFill/>
            <a:ln>
              <a:noFill/>
            </a:ln>
          </p:spPr>
        </p:pic>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685"/>
        <p:cNvGrpSpPr/>
        <p:nvPr/>
      </p:nvGrpSpPr>
      <p:grpSpPr>
        <a:xfrm>
          <a:off x="0" y="0"/>
          <a:ext cx="0" cy="0"/>
          <a:chOff x="0" y="0"/>
          <a:chExt cx="0" cy="0"/>
        </a:xfrm>
      </p:grpSpPr>
      <p:sp>
        <p:nvSpPr>
          <p:cNvPr id="1686" name="Google Shape;1686;p64"/>
          <p:cNvSpPr txBox="1">
            <a:spLocks noGrp="1"/>
          </p:cNvSpPr>
          <p:nvPr>
            <p:ph type="title"/>
          </p:nvPr>
        </p:nvSpPr>
        <p:spPr>
          <a:xfrm>
            <a:off x="3671875" y="293275"/>
            <a:ext cx="4851300" cy="1291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is worth </a:t>
            </a:r>
            <a:r>
              <a:rPr lang="en">
                <a:solidFill>
                  <a:schemeClr val="dk2"/>
                </a:solidFill>
              </a:rPr>
              <a:t>a thousand words</a:t>
            </a:r>
            <a:endParaRPr>
              <a:solidFill>
                <a:schemeClr val="dk2"/>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690"/>
        <p:cNvGrpSpPr/>
        <p:nvPr/>
      </p:nvGrpSpPr>
      <p:grpSpPr>
        <a:xfrm>
          <a:off x="0" y="0"/>
          <a:ext cx="0" cy="0"/>
          <a:chOff x="0" y="0"/>
          <a:chExt cx="0" cy="0"/>
        </a:xfrm>
      </p:grpSpPr>
      <p:pic>
        <p:nvPicPr>
          <p:cNvPr id="1691" name="Google Shape;1691;p65"/>
          <p:cNvPicPr preferRelativeResize="0"/>
          <p:nvPr/>
        </p:nvPicPr>
        <p:blipFill rotWithShape="1">
          <a:blip r:embed="rId3">
            <a:alphaModFix/>
          </a:blip>
          <a:srcRect l="3241" t="610" r="45712" b="-609"/>
          <a:stretch/>
        </p:blipFill>
        <p:spPr>
          <a:xfrm>
            <a:off x="0" y="0"/>
            <a:ext cx="4667648" cy="5143499"/>
          </a:xfrm>
          <a:prstGeom prst="rect">
            <a:avLst/>
          </a:prstGeom>
          <a:noFill/>
          <a:ln>
            <a:noFill/>
          </a:ln>
        </p:spPr>
      </p:pic>
      <p:sp>
        <p:nvSpPr>
          <p:cNvPr id="1692" name="Google Shape;1692;p65"/>
          <p:cNvSpPr txBox="1">
            <a:spLocks noGrp="1"/>
          </p:cNvSpPr>
          <p:nvPr>
            <p:ph type="title"/>
          </p:nvPr>
        </p:nvSpPr>
        <p:spPr>
          <a:xfrm>
            <a:off x="4063050" y="1465250"/>
            <a:ext cx="4667700" cy="2400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Awesome </a:t>
            </a:r>
            <a:r>
              <a:rPr lang="en">
                <a:solidFill>
                  <a:schemeClr val="dk2"/>
                </a:solidFill>
              </a:rPr>
              <a:t>words</a:t>
            </a:r>
            <a:endParaRPr>
              <a:solidFill>
                <a:schemeClr val="dk2"/>
              </a:solidFill>
            </a:endParaRPr>
          </a:p>
        </p:txBody>
      </p:sp>
      <p:grpSp>
        <p:nvGrpSpPr>
          <p:cNvPr id="1693" name="Google Shape;1693;p65"/>
          <p:cNvGrpSpPr/>
          <p:nvPr/>
        </p:nvGrpSpPr>
        <p:grpSpPr>
          <a:xfrm>
            <a:off x="74494" y="81275"/>
            <a:ext cx="1035756" cy="5036800"/>
            <a:chOff x="74494" y="81275"/>
            <a:chExt cx="1035756" cy="5036800"/>
          </a:xfrm>
        </p:grpSpPr>
        <p:pic>
          <p:nvPicPr>
            <p:cNvPr id="1694" name="Google Shape;1694;p65"/>
            <p:cNvPicPr preferRelativeResize="0"/>
            <p:nvPr/>
          </p:nvPicPr>
          <p:blipFill rotWithShape="1">
            <a:blip r:embed="rId4">
              <a:alphaModFix/>
            </a:blip>
            <a:srcRect l="11454" r="16598"/>
            <a:stretch/>
          </p:blipFill>
          <p:spPr>
            <a:xfrm rot="10669843">
              <a:off x="86718" y="100177"/>
              <a:ext cx="1011310" cy="664345"/>
            </a:xfrm>
            <a:prstGeom prst="rect">
              <a:avLst/>
            </a:prstGeom>
            <a:noFill/>
            <a:ln>
              <a:noFill/>
            </a:ln>
          </p:spPr>
        </p:pic>
        <p:pic>
          <p:nvPicPr>
            <p:cNvPr id="1695" name="Google Shape;1695;p65"/>
            <p:cNvPicPr preferRelativeResize="0"/>
            <p:nvPr/>
          </p:nvPicPr>
          <p:blipFill rotWithShape="1">
            <a:blip r:embed="rId5">
              <a:alphaModFix/>
            </a:blip>
            <a:srcRect l="-10854" t="-9039" r="36813"/>
            <a:stretch/>
          </p:blipFill>
          <p:spPr>
            <a:xfrm>
              <a:off x="74494" y="4608050"/>
              <a:ext cx="615675" cy="510025"/>
            </a:xfrm>
            <a:prstGeom prst="rect">
              <a:avLst/>
            </a:prstGeom>
            <a:noFill/>
            <a:ln>
              <a:noFill/>
            </a:ln>
          </p:spPr>
        </p:pic>
        <p:pic>
          <p:nvPicPr>
            <p:cNvPr id="1696" name="Google Shape;1696;p65"/>
            <p:cNvPicPr preferRelativeResize="0"/>
            <p:nvPr/>
          </p:nvPicPr>
          <p:blipFill rotWithShape="1">
            <a:blip r:embed="rId5">
              <a:alphaModFix/>
            </a:blip>
            <a:srcRect l="-10854" t="-9039" r="36813"/>
            <a:stretch/>
          </p:blipFill>
          <p:spPr>
            <a:xfrm rot="3294700">
              <a:off x="219513" y="4346625"/>
              <a:ext cx="325652" cy="269776"/>
            </a:xfrm>
            <a:prstGeom prst="rect">
              <a:avLst/>
            </a:prstGeom>
            <a:noFill/>
            <a:ln>
              <a:noFill/>
            </a:ln>
          </p:spPr>
        </p:pic>
        <p:pic>
          <p:nvPicPr>
            <p:cNvPr id="1697" name="Google Shape;1697;p65"/>
            <p:cNvPicPr preferRelativeResize="0"/>
            <p:nvPr/>
          </p:nvPicPr>
          <p:blipFill rotWithShape="1">
            <a:blip r:embed="rId5">
              <a:alphaModFix/>
            </a:blip>
            <a:srcRect l="-10854" t="-9039" r="36813"/>
            <a:stretch/>
          </p:blipFill>
          <p:spPr>
            <a:xfrm rot="3294829">
              <a:off x="575031" y="4771303"/>
              <a:ext cx="221534" cy="183515"/>
            </a:xfrm>
            <a:prstGeom prst="rect">
              <a:avLst/>
            </a:prstGeom>
            <a:noFill/>
            <a:ln>
              <a:noFill/>
            </a:ln>
          </p:spPr>
        </p:pic>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701"/>
        <p:cNvGrpSpPr/>
        <p:nvPr/>
      </p:nvGrpSpPr>
      <p:grpSpPr>
        <a:xfrm>
          <a:off x="0" y="0"/>
          <a:ext cx="0" cy="0"/>
          <a:chOff x="0" y="0"/>
          <a:chExt cx="0" cy="0"/>
        </a:xfrm>
      </p:grpSpPr>
      <p:sp>
        <p:nvSpPr>
          <p:cNvPr id="1702" name="Google Shape;1702;p66"/>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Where </a:t>
            </a:r>
            <a:r>
              <a:rPr lang="en">
                <a:solidFill>
                  <a:schemeClr val="dk2"/>
                </a:solidFill>
              </a:rPr>
              <a:t>are we?</a:t>
            </a:r>
            <a:endParaRPr>
              <a:solidFill>
                <a:schemeClr val="dk2"/>
              </a:solidFill>
            </a:endParaRPr>
          </a:p>
        </p:txBody>
      </p:sp>
      <p:sp>
        <p:nvSpPr>
          <p:cNvPr id="1703" name="Google Shape;1703;p66"/>
          <p:cNvSpPr txBox="1"/>
          <p:nvPr/>
        </p:nvSpPr>
        <p:spPr>
          <a:xfrm>
            <a:off x="1236750" y="1085225"/>
            <a:ext cx="1767900" cy="432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200">
                <a:solidFill>
                  <a:schemeClr val="dk2"/>
                </a:solidFill>
                <a:latin typeface="Titan One"/>
                <a:ea typeface="Titan One"/>
                <a:cs typeface="Titan One"/>
                <a:sym typeface="Titan One"/>
              </a:rPr>
              <a:t>Venus</a:t>
            </a:r>
            <a:endParaRPr sz="2200">
              <a:solidFill>
                <a:schemeClr val="dk2"/>
              </a:solidFill>
              <a:latin typeface="Titan One"/>
              <a:ea typeface="Titan One"/>
              <a:cs typeface="Titan One"/>
              <a:sym typeface="Titan One"/>
            </a:endParaRPr>
          </a:p>
        </p:txBody>
      </p:sp>
      <p:sp>
        <p:nvSpPr>
          <p:cNvPr id="1704" name="Google Shape;1704;p66"/>
          <p:cNvSpPr txBox="1"/>
          <p:nvPr/>
        </p:nvSpPr>
        <p:spPr>
          <a:xfrm>
            <a:off x="1236745" y="1556875"/>
            <a:ext cx="2035500" cy="6531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dk1"/>
                </a:solidFill>
                <a:latin typeface="Open Sans"/>
                <a:ea typeface="Open Sans"/>
                <a:cs typeface="Open Sans"/>
                <a:sym typeface="Open Sans"/>
              </a:rPr>
              <a:t>It’s</a:t>
            </a:r>
            <a:r>
              <a:rPr lang="en" sz="1500">
                <a:solidFill>
                  <a:schemeClr val="dk1"/>
                </a:solidFill>
                <a:latin typeface="Open Sans"/>
                <a:ea typeface="Open Sans"/>
                <a:cs typeface="Open Sans"/>
                <a:sym typeface="Open Sans"/>
              </a:rPr>
              <a:t> the second planet from the Sun</a:t>
            </a:r>
            <a:endParaRPr sz="1500">
              <a:solidFill>
                <a:schemeClr val="dk1"/>
              </a:solidFill>
              <a:latin typeface="Open Sans"/>
              <a:ea typeface="Open Sans"/>
              <a:cs typeface="Open Sans"/>
              <a:sym typeface="Open Sans"/>
            </a:endParaRPr>
          </a:p>
        </p:txBody>
      </p:sp>
      <p:sp>
        <p:nvSpPr>
          <p:cNvPr id="1705" name="Google Shape;1705;p66"/>
          <p:cNvSpPr txBox="1"/>
          <p:nvPr/>
        </p:nvSpPr>
        <p:spPr>
          <a:xfrm>
            <a:off x="1236750" y="2267000"/>
            <a:ext cx="1767900" cy="432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200">
                <a:solidFill>
                  <a:schemeClr val="dk2"/>
                </a:solidFill>
                <a:latin typeface="Titan One"/>
                <a:ea typeface="Titan One"/>
                <a:cs typeface="Titan One"/>
                <a:sym typeface="Titan One"/>
              </a:rPr>
              <a:t>Mars</a:t>
            </a:r>
            <a:endParaRPr sz="2200">
              <a:solidFill>
                <a:schemeClr val="dk2"/>
              </a:solidFill>
              <a:latin typeface="Titan One"/>
              <a:ea typeface="Titan One"/>
              <a:cs typeface="Titan One"/>
              <a:sym typeface="Titan One"/>
            </a:endParaRPr>
          </a:p>
        </p:txBody>
      </p:sp>
      <p:sp>
        <p:nvSpPr>
          <p:cNvPr id="1706" name="Google Shape;1706;p66"/>
          <p:cNvSpPr txBox="1"/>
          <p:nvPr/>
        </p:nvSpPr>
        <p:spPr>
          <a:xfrm>
            <a:off x="1236744" y="2737675"/>
            <a:ext cx="2035500" cy="6531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500">
                <a:solidFill>
                  <a:schemeClr val="dk1"/>
                </a:solidFill>
                <a:latin typeface="Open Sans"/>
                <a:ea typeface="Open Sans"/>
                <a:cs typeface="Open Sans"/>
                <a:sym typeface="Open Sans"/>
              </a:rPr>
              <a:t>Despite being red, Mars is cold</a:t>
            </a:r>
            <a:endParaRPr sz="1500">
              <a:solidFill>
                <a:schemeClr val="dk1"/>
              </a:solidFill>
              <a:latin typeface="Open Sans"/>
              <a:ea typeface="Open Sans"/>
              <a:cs typeface="Open Sans"/>
              <a:sym typeface="Open Sans"/>
            </a:endParaRPr>
          </a:p>
        </p:txBody>
      </p:sp>
      <p:sp>
        <p:nvSpPr>
          <p:cNvPr id="1707" name="Google Shape;1707;p66"/>
          <p:cNvSpPr/>
          <p:nvPr/>
        </p:nvSpPr>
        <p:spPr>
          <a:xfrm>
            <a:off x="1001262" y="1247942"/>
            <a:ext cx="235500" cy="2355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6"/>
          <p:cNvSpPr/>
          <p:nvPr/>
        </p:nvSpPr>
        <p:spPr>
          <a:xfrm>
            <a:off x="1001262" y="2434911"/>
            <a:ext cx="235500" cy="235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9" name="Google Shape;1709;p66"/>
          <p:cNvGrpSpPr/>
          <p:nvPr/>
        </p:nvGrpSpPr>
        <p:grpSpPr>
          <a:xfrm>
            <a:off x="3392200" y="1247951"/>
            <a:ext cx="4861188" cy="3196588"/>
            <a:chOff x="235800" y="830650"/>
            <a:chExt cx="6978450" cy="4588844"/>
          </a:xfrm>
        </p:grpSpPr>
        <p:sp>
          <p:nvSpPr>
            <p:cNvPr id="1710" name="Google Shape;1710;p6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6" name="Google Shape;1716;p66"/>
          <p:cNvSpPr/>
          <p:nvPr/>
        </p:nvSpPr>
        <p:spPr>
          <a:xfrm>
            <a:off x="6804612" y="1720599"/>
            <a:ext cx="235500" cy="235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6"/>
          <p:cNvSpPr/>
          <p:nvPr/>
        </p:nvSpPr>
        <p:spPr>
          <a:xfrm>
            <a:off x="4628962" y="3435299"/>
            <a:ext cx="235500" cy="235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6"/>
          <p:cNvSpPr/>
          <p:nvPr/>
        </p:nvSpPr>
        <p:spPr>
          <a:xfrm>
            <a:off x="7115937" y="2333268"/>
            <a:ext cx="235500" cy="2355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6"/>
          <p:cNvSpPr/>
          <p:nvPr/>
        </p:nvSpPr>
        <p:spPr>
          <a:xfrm>
            <a:off x="3833862" y="2038743"/>
            <a:ext cx="235500" cy="2355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6"/>
          <p:cNvSpPr/>
          <p:nvPr/>
        </p:nvSpPr>
        <p:spPr>
          <a:xfrm>
            <a:off x="6012387" y="2978124"/>
            <a:ext cx="235500" cy="2355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6"/>
          <p:cNvSpPr/>
          <p:nvPr/>
        </p:nvSpPr>
        <p:spPr>
          <a:xfrm>
            <a:off x="5113312" y="1485099"/>
            <a:ext cx="235500" cy="235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6"/>
          <p:cNvSpPr txBox="1"/>
          <p:nvPr/>
        </p:nvSpPr>
        <p:spPr>
          <a:xfrm>
            <a:off x="1236750" y="3447800"/>
            <a:ext cx="1767900" cy="432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200">
                <a:solidFill>
                  <a:schemeClr val="dk2"/>
                </a:solidFill>
                <a:latin typeface="Titan One"/>
                <a:ea typeface="Titan One"/>
                <a:cs typeface="Titan One"/>
                <a:sym typeface="Titan One"/>
              </a:rPr>
              <a:t>Mercury </a:t>
            </a:r>
            <a:endParaRPr sz="2200">
              <a:solidFill>
                <a:schemeClr val="dk2"/>
              </a:solidFill>
              <a:latin typeface="Titan One"/>
              <a:ea typeface="Titan One"/>
              <a:cs typeface="Titan One"/>
              <a:sym typeface="Titan One"/>
            </a:endParaRPr>
          </a:p>
        </p:txBody>
      </p:sp>
      <p:sp>
        <p:nvSpPr>
          <p:cNvPr id="1723" name="Google Shape;1723;p66"/>
          <p:cNvSpPr txBox="1"/>
          <p:nvPr/>
        </p:nvSpPr>
        <p:spPr>
          <a:xfrm>
            <a:off x="1236744" y="3918475"/>
            <a:ext cx="2035500" cy="6531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500">
                <a:solidFill>
                  <a:schemeClr val="dk1"/>
                </a:solidFill>
                <a:latin typeface="Open Sans"/>
                <a:ea typeface="Open Sans"/>
                <a:cs typeface="Open Sans"/>
                <a:sym typeface="Open Sans"/>
              </a:rPr>
              <a:t>It’s the closest planet to the Sun </a:t>
            </a:r>
            <a:endParaRPr sz="1500">
              <a:solidFill>
                <a:schemeClr val="dk1"/>
              </a:solidFill>
              <a:latin typeface="Open Sans"/>
              <a:ea typeface="Open Sans"/>
              <a:cs typeface="Open Sans"/>
              <a:sym typeface="Open Sans"/>
            </a:endParaRPr>
          </a:p>
        </p:txBody>
      </p:sp>
      <p:sp>
        <p:nvSpPr>
          <p:cNvPr id="1724" name="Google Shape;1724;p66"/>
          <p:cNvSpPr/>
          <p:nvPr/>
        </p:nvSpPr>
        <p:spPr>
          <a:xfrm>
            <a:off x="1001262" y="3615711"/>
            <a:ext cx="235500" cy="2355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6"/>
          <p:cNvSpPr/>
          <p:nvPr/>
        </p:nvSpPr>
        <p:spPr>
          <a:xfrm>
            <a:off x="6408512" y="2241149"/>
            <a:ext cx="235500" cy="2355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6"/>
          <p:cNvSpPr/>
          <p:nvPr/>
        </p:nvSpPr>
        <p:spPr>
          <a:xfrm>
            <a:off x="4168487" y="2389449"/>
            <a:ext cx="235500" cy="2355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730"/>
        <p:cNvGrpSpPr/>
        <p:nvPr/>
      </p:nvGrpSpPr>
      <p:grpSpPr>
        <a:xfrm>
          <a:off x="0" y="0"/>
          <a:ext cx="0" cy="0"/>
          <a:chOff x="0" y="0"/>
          <a:chExt cx="0" cy="0"/>
        </a:xfrm>
      </p:grpSpPr>
      <p:sp>
        <p:nvSpPr>
          <p:cNvPr id="1731" name="Google Shape;1731;p67"/>
          <p:cNvSpPr txBox="1">
            <a:spLocks noGrp="1"/>
          </p:cNvSpPr>
          <p:nvPr>
            <p:ph type="subTitle" idx="1"/>
          </p:nvPr>
        </p:nvSpPr>
        <p:spPr>
          <a:xfrm>
            <a:off x="4273850" y="3267650"/>
            <a:ext cx="4075800" cy="101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sp>
        <p:nvSpPr>
          <p:cNvPr id="1732" name="Google Shape;1732;p67"/>
          <p:cNvSpPr txBox="1">
            <a:spLocks noGrp="1"/>
          </p:cNvSpPr>
          <p:nvPr>
            <p:ph type="title"/>
          </p:nvPr>
        </p:nvSpPr>
        <p:spPr>
          <a:xfrm>
            <a:off x="4273850" y="1486050"/>
            <a:ext cx="4432200" cy="165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always </a:t>
            </a:r>
            <a:r>
              <a:rPr lang="en">
                <a:solidFill>
                  <a:schemeClr val="dk2"/>
                </a:solidFill>
              </a:rPr>
              <a:t>reinforces the concept</a:t>
            </a:r>
            <a:endParaRPr>
              <a:solidFill>
                <a:schemeClr val="dk2"/>
              </a:solidFill>
            </a:endParaRPr>
          </a:p>
        </p:txBody>
      </p:sp>
      <p:pic>
        <p:nvPicPr>
          <p:cNvPr id="1733" name="Google Shape;1733;p67"/>
          <p:cNvPicPr preferRelativeResize="0"/>
          <p:nvPr/>
        </p:nvPicPr>
        <p:blipFill rotWithShape="1">
          <a:blip r:embed="rId3">
            <a:alphaModFix/>
          </a:blip>
          <a:srcRect l="17654" t="2076" r="2676" b="911"/>
          <a:stretch/>
        </p:blipFill>
        <p:spPr>
          <a:xfrm flipH="1">
            <a:off x="513375" y="987825"/>
            <a:ext cx="3426900" cy="3337200"/>
          </a:xfrm>
          <a:prstGeom prst="ellipse">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737"/>
        <p:cNvGrpSpPr/>
        <p:nvPr/>
      </p:nvGrpSpPr>
      <p:grpSpPr>
        <a:xfrm>
          <a:off x="0" y="0"/>
          <a:ext cx="0" cy="0"/>
          <a:chOff x="0" y="0"/>
          <a:chExt cx="0" cy="0"/>
        </a:xfrm>
      </p:grpSpPr>
      <p:sp>
        <p:nvSpPr>
          <p:cNvPr id="1738" name="Google Shape;1738;p68"/>
          <p:cNvSpPr txBox="1">
            <a:spLocks noGrp="1"/>
          </p:cNvSpPr>
          <p:nvPr>
            <p:ph type="subTitle" idx="1"/>
          </p:nvPr>
        </p:nvSpPr>
        <p:spPr>
          <a:xfrm>
            <a:off x="990975" y="3115825"/>
            <a:ext cx="3115500" cy="1311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 Just delete this one, add yours and center it properly</a:t>
            </a:r>
            <a:endParaRPr/>
          </a:p>
        </p:txBody>
      </p:sp>
      <p:sp>
        <p:nvSpPr>
          <p:cNvPr id="1739" name="Google Shape;1739;p68"/>
          <p:cNvSpPr txBox="1">
            <a:spLocks noGrp="1"/>
          </p:cNvSpPr>
          <p:nvPr>
            <p:ph type="title"/>
          </p:nvPr>
        </p:nvSpPr>
        <p:spPr>
          <a:xfrm>
            <a:off x="917675" y="1741450"/>
            <a:ext cx="3188700" cy="1294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Desktop </a:t>
            </a:r>
            <a:r>
              <a:rPr lang="en">
                <a:solidFill>
                  <a:schemeClr val="dk2"/>
                </a:solidFill>
              </a:rPr>
              <a:t>software</a:t>
            </a:r>
            <a:endParaRPr>
              <a:solidFill>
                <a:schemeClr val="dk2"/>
              </a:solidFill>
            </a:endParaRPr>
          </a:p>
        </p:txBody>
      </p:sp>
      <p:grpSp>
        <p:nvGrpSpPr>
          <p:cNvPr id="1740" name="Google Shape;1740;p68"/>
          <p:cNvGrpSpPr/>
          <p:nvPr/>
        </p:nvGrpSpPr>
        <p:grpSpPr>
          <a:xfrm>
            <a:off x="4726575" y="1511931"/>
            <a:ext cx="3188700" cy="2695884"/>
            <a:chOff x="4726575" y="1511931"/>
            <a:chExt cx="3188700" cy="2695884"/>
          </a:xfrm>
        </p:grpSpPr>
        <p:sp>
          <p:nvSpPr>
            <p:cNvPr id="1741" name="Google Shape;1741;p68"/>
            <p:cNvSpPr/>
            <p:nvPr/>
          </p:nvSpPr>
          <p:spPr>
            <a:xfrm>
              <a:off x="5738585" y="3747199"/>
              <a:ext cx="1164519" cy="413099"/>
            </a:xfrm>
            <a:prstGeom prst="trapezoid">
              <a:avLst>
                <a:gd name="adj" fmla="val 184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8"/>
            <p:cNvSpPr/>
            <p:nvPr/>
          </p:nvSpPr>
          <p:spPr>
            <a:xfrm>
              <a:off x="4726948" y="1511931"/>
              <a:ext cx="3187805" cy="2289490"/>
            </a:xfrm>
            <a:prstGeom prst="roundRect">
              <a:avLst>
                <a:gd name="adj" fmla="val 581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8"/>
            <p:cNvSpPr/>
            <p:nvPr/>
          </p:nvSpPr>
          <p:spPr>
            <a:xfrm rot="10800000">
              <a:off x="4726575" y="3489726"/>
              <a:ext cx="3188700" cy="349200"/>
            </a:xfrm>
            <a:prstGeom prst="round2SameRect">
              <a:avLst>
                <a:gd name="adj1" fmla="val 41621"/>
                <a:gd name="adj2"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8"/>
            <p:cNvSpPr/>
            <p:nvPr/>
          </p:nvSpPr>
          <p:spPr>
            <a:xfrm>
              <a:off x="6244649" y="3588053"/>
              <a:ext cx="152400" cy="15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8"/>
            <p:cNvSpPr/>
            <p:nvPr/>
          </p:nvSpPr>
          <p:spPr>
            <a:xfrm>
              <a:off x="5677248" y="4132042"/>
              <a:ext cx="1287153" cy="75774"/>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46" name="Google Shape;1746;p68"/>
          <p:cNvPicPr preferRelativeResize="0"/>
          <p:nvPr/>
        </p:nvPicPr>
        <p:blipFill rotWithShape="1">
          <a:blip r:embed="rId3">
            <a:alphaModFix/>
          </a:blip>
          <a:srcRect l="1219" r="1229"/>
          <a:stretch/>
        </p:blipFill>
        <p:spPr>
          <a:xfrm>
            <a:off x="4881253" y="1669872"/>
            <a:ext cx="2878850" cy="1659922"/>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96"/>
        <p:cNvGrpSpPr/>
        <p:nvPr/>
      </p:nvGrpSpPr>
      <p:grpSpPr>
        <a:xfrm>
          <a:off x="0" y="0"/>
          <a:ext cx="0" cy="0"/>
          <a:chOff x="0" y="0"/>
          <a:chExt cx="0" cy="0"/>
        </a:xfrm>
      </p:grpSpPr>
      <p:pic>
        <p:nvPicPr>
          <p:cNvPr id="497" name="Google Shape;497;p42"/>
          <p:cNvPicPr preferRelativeResize="0"/>
          <p:nvPr/>
        </p:nvPicPr>
        <p:blipFill rotWithShape="1">
          <a:blip r:embed="rId3">
            <a:alphaModFix/>
          </a:blip>
          <a:srcRect t="-4149" r="42183" b="-7097"/>
          <a:stretch/>
        </p:blipFill>
        <p:spPr>
          <a:xfrm>
            <a:off x="1546188" y="788300"/>
            <a:ext cx="2022625" cy="2086324"/>
          </a:xfrm>
          <a:prstGeom prst="rect">
            <a:avLst/>
          </a:prstGeom>
          <a:noFill/>
          <a:ln>
            <a:noFill/>
          </a:ln>
        </p:spPr>
      </p:pic>
      <p:sp>
        <p:nvSpPr>
          <p:cNvPr id="498" name="Google Shape;498;p42"/>
          <p:cNvSpPr txBox="1">
            <a:spLocks noGrp="1"/>
          </p:cNvSpPr>
          <p:nvPr>
            <p:ph type="title"/>
          </p:nvPr>
        </p:nvSpPr>
        <p:spPr>
          <a:xfrm flipH="1">
            <a:off x="1725600" y="1050288"/>
            <a:ext cx="1663800" cy="121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a:p>
        </p:txBody>
      </p:sp>
      <p:sp>
        <p:nvSpPr>
          <p:cNvPr id="499" name="Google Shape;499;p42"/>
          <p:cNvSpPr txBox="1">
            <a:spLocks noGrp="1"/>
          </p:cNvSpPr>
          <p:nvPr>
            <p:ph type="title" idx="2"/>
          </p:nvPr>
        </p:nvSpPr>
        <p:spPr>
          <a:xfrm>
            <a:off x="609600" y="2551875"/>
            <a:ext cx="3895800" cy="842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Objectives</a:t>
            </a:r>
            <a:endParaRPr/>
          </a:p>
        </p:txBody>
      </p:sp>
      <p:sp>
        <p:nvSpPr>
          <p:cNvPr id="500" name="Google Shape;500;p42"/>
          <p:cNvSpPr txBox="1">
            <a:spLocks noGrp="1"/>
          </p:cNvSpPr>
          <p:nvPr>
            <p:ph type="subTitle" idx="1"/>
          </p:nvPr>
        </p:nvSpPr>
        <p:spPr>
          <a:xfrm>
            <a:off x="1231638" y="3448100"/>
            <a:ext cx="2651700" cy="74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pic>
        <p:nvPicPr>
          <p:cNvPr id="501" name="Google Shape;501;p42"/>
          <p:cNvPicPr preferRelativeResize="0"/>
          <p:nvPr/>
        </p:nvPicPr>
        <p:blipFill rotWithShape="1">
          <a:blip r:embed="rId4">
            <a:alphaModFix/>
          </a:blip>
          <a:srcRect l="51814"/>
          <a:stretch/>
        </p:blipFill>
        <p:spPr>
          <a:xfrm>
            <a:off x="4737825" y="0"/>
            <a:ext cx="4406175" cy="5143501"/>
          </a:xfrm>
          <a:prstGeom prst="rect">
            <a:avLst/>
          </a:prstGeom>
          <a:noFill/>
          <a:ln>
            <a:noFill/>
          </a:ln>
        </p:spPr>
      </p:pic>
      <p:grpSp>
        <p:nvGrpSpPr>
          <p:cNvPr id="502" name="Google Shape;502;p42"/>
          <p:cNvGrpSpPr/>
          <p:nvPr/>
        </p:nvGrpSpPr>
        <p:grpSpPr>
          <a:xfrm>
            <a:off x="8093876" y="4305326"/>
            <a:ext cx="868735" cy="769404"/>
            <a:chOff x="8093876" y="4305326"/>
            <a:chExt cx="868735" cy="769404"/>
          </a:xfrm>
        </p:grpSpPr>
        <p:pic>
          <p:nvPicPr>
            <p:cNvPr id="503" name="Google Shape;503;p42"/>
            <p:cNvPicPr preferRelativeResize="0"/>
            <p:nvPr/>
          </p:nvPicPr>
          <p:blipFill rotWithShape="1">
            <a:blip r:embed="rId3">
              <a:alphaModFix/>
            </a:blip>
            <a:srcRect l="-10854" t="-9039" r="36813"/>
            <a:stretch/>
          </p:blipFill>
          <p:spPr>
            <a:xfrm rot="-5650687">
              <a:off x="8378012" y="4494119"/>
              <a:ext cx="615673" cy="510024"/>
            </a:xfrm>
            <a:prstGeom prst="rect">
              <a:avLst/>
            </a:prstGeom>
            <a:noFill/>
            <a:ln>
              <a:noFill/>
            </a:ln>
          </p:spPr>
        </p:pic>
        <p:pic>
          <p:nvPicPr>
            <p:cNvPr id="504" name="Google Shape;504;p42"/>
            <p:cNvPicPr preferRelativeResize="0"/>
            <p:nvPr/>
          </p:nvPicPr>
          <p:blipFill rotWithShape="1">
            <a:blip r:embed="rId3">
              <a:alphaModFix/>
            </a:blip>
            <a:srcRect l="-10854" t="-9039" r="36813"/>
            <a:stretch/>
          </p:blipFill>
          <p:spPr>
            <a:xfrm rot="-2355995">
              <a:off x="8142485" y="4642033"/>
              <a:ext cx="325654" cy="269775"/>
            </a:xfrm>
            <a:prstGeom prst="rect">
              <a:avLst/>
            </a:prstGeom>
            <a:noFill/>
            <a:ln>
              <a:noFill/>
            </a:ln>
          </p:spPr>
        </p:pic>
        <p:pic>
          <p:nvPicPr>
            <p:cNvPr id="505" name="Google Shape;505;p42"/>
            <p:cNvPicPr preferRelativeResize="0"/>
            <p:nvPr/>
          </p:nvPicPr>
          <p:blipFill rotWithShape="1">
            <a:blip r:embed="rId3">
              <a:alphaModFix/>
            </a:blip>
            <a:srcRect l="-10854" t="-9039" r="36813"/>
            <a:stretch/>
          </p:blipFill>
          <p:spPr>
            <a:xfrm rot="-2355883">
              <a:off x="8552968" y="4354712"/>
              <a:ext cx="221536" cy="183515"/>
            </a:xfrm>
            <a:prstGeom prst="rect">
              <a:avLst/>
            </a:prstGeom>
            <a:noFill/>
            <a:ln>
              <a:noFill/>
            </a:ln>
          </p:spPr>
        </p:pic>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750"/>
        <p:cNvGrpSpPr/>
        <p:nvPr/>
      </p:nvGrpSpPr>
      <p:grpSpPr>
        <a:xfrm>
          <a:off x="0" y="0"/>
          <a:ext cx="0" cy="0"/>
          <a:chOff x="0" y="0"/>
          <a:chExt cx="0" cy="0"/>
        </a:xfrm>
      </p:grpSpPr>
      <p:pic>
        <p:nvPicPr>
          <p:cNvPr id="1751" name="Google Shape;1751;p69"/>
          <p:cNvPicPr preferRelativeResize="0"/>
          <p:nvPr/>
        </p:nvPicPr>
        <p:blipFill rotWithShape="1">
          <a:blip r:embed="rId3">
            <a:alphaModFix/>
          </a:blip>
          <a:srcRect l="4295" r="43829"/>
          <a:stretch/>
        </p:blipFill>
        <p:spPr>
          <a:xfrm>
            <a:off x="0" y="0"/>
            <a:ext cx="4743199" cy="5143501"/>
          </a:xfrm>
          <a:prstGeom prst="rect">
            <a:avLst/>
          </a:prstGeom>
          <a:noFill/>
          <a:ln>
            <a:noFill/>
          </a:ln>
        </p:spPr>
      </p:pic>
      <p:sp>
        <p:nvSpPr>
          <p:cNvPr id="1752" name="Google Shape;1752;p69"/>
          <p:cNvSpPr txBox="1">
            <a:spLocks noGrp="1"/>
          </p:cNvSpPr>
          <p:nvPr>
            <p:ph type="ctrTitle"/>
          </p:nvPr>
        </p:nvSpPr>
        <p:spPr>
          <a:xfrm>
            <a:off x="4327500" y="370100"/>
            <a:ext cx="3994200" cy="1002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Thanks</a:t>
            </a:r>
            <a:endParaRPr/>
          </a:p>
        </p:txBody>
      </p:sp>
      <p:sp>
        <p:nvSpPr>
          <p:cNvPr id="1753" name="Google Shape;1753;p69"/>
          <p:cNvSpPr txBox="1">
            <a:spLocks noGrp="1"/>
          </p:cNvSpPr>
          <p:nvPr>
            <p:ph type="subTitle" idx="1"/>
          </p:nvPr>
        </p:nvSpPr>
        <p:spPr>
          <a:xfrm>
            <a:off x="4704300" y="1299975"/>
            <a:ext cx="3617400" cy="153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Do you have any questions?</a:t>
            </a:r>
            <a:endParaRPr/>
          </a:p>
          <a:p>
            <a:pPr marL="0" lvl="0" indent="0" algn="r" rtl="0">
              <a:spcBef>
                <a:spcPts val="0"/>
              </a:spcBef>
              <a:spcAft>
                <a:spcPts val="0"/>
              </a:spcAft>
              <a:buNone/>
            </a:pPr>
            <a:endParaRPr sz="1100"/>
          </a:p>
          <a:p>
            <a:pPr marL="0" lvl="0" indent="0" algn="r" rtl="0">
              <a:spcBef>
                <a:spcPts val="0"/>
              </a:spcBef>
              <a:spcAft>
                <a:spcPts val="0"/>
              </a:spcAft>
              <a:buNone/>
            </a:pPr>
            <a:r>
              <a:rPr lang="en" sz="1400"/>
              <a:t>youremail@freepik.com </a:t>
            </a:r>
            <a:endParaRPr sz="1400"/>
          </a:p>
          <a:p>
            <a:pPr marL="0" lvl="0" indent="0" algn="r" rtl="0">
              <a:spcBef>
                <a:spcPts val="1200"/>
              </a:spcBef>
              <a:spcAft>
                <a:spcPts val="0"/>
              </a:spcAft>
              <a:buNone/>
            </a:pPr>
            <a:r>
              <a:rPr lang="en" sz="1400"/>
              <a:t>+91  620 421 838 </a:t>
            </a:r>
            <a:endParaRPr sz="1400"/>
          </a:p>
          <a:p>
            <a:pPr marL="0" lvl="0" indent="0" algn="r" rtl="0">
              <a:spcBef>
                <a:spcPts val="1200"/>
              </a:spcBef>
              <a:spcAft>
                <a:spcPts val="1200"/>
              </a:spcAft>
              <a:buNone/>
            </a:pPr>
            <a:r>
              <a:rPr lang="en" sz="1400"/>
              <a:t>yourcompany.com</a:t>
            </a:r>
            <a:endParaRPr/>
          </a:p>
        </p:txBody>
      </p:sp>
      <p:sp>
        <p:nvSpPr>
          <p:cNvPr id="1754" name="Google Shape;1754;p69"/>
          <p:cNvSpPr txBox="1"/>
          <p:nvPr/>
        </p:nvSpPr>
        <p:spPr>
          <a:xfrm>
            <a:off x="5205900" y="4195200"/>
            <a:ext cx="3115800" cy="295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b="1">
                <a:solidFill>
                  <a:schemeClr val="dk1"/>
                </a:solidFill>
                <a:latin typeface="Catamaran"/>
                <a:ea typeface="Catamaran"/>
                <a:cs typeface="Catamaran"/>
                <a:sym typeface="Catamaran"/>
              </a:rPr>
              <a:t>Please keep this slide for attribution</a:t>
            </a:r>
            <a:endParaRPr sz="1200" b="1">
              <a:solidFill>
                <a:schemeClr val="dk1"/>
              </a:solidFill>
              <a:latin typeface="Catamaran"/>
              <a:ea typeface="Catamaran"/>
              <a:cs typeface="Catamaran"/>
              <a:sym typeface="Catamaran"/>
            </a:endParaRPr>
          </a:p>
        </p:txBody>
      </p:sp>
      <p:grpSp>
        <p:nvGrpSpPr>
          <p:cNvPr id="1755" name="Google Shape;1755;p69"/>
          <p:cNvGrpSpPr/>
          <p:nvPr/>
        </p:nvGrpSpPr>
        <p:grpSpPr>
          <a:xfrm>
            <a:off x="7354322" y="2976670"/>
            <a:ext cx="366314" cy="356710"/>
            <a:chOff x="7354322" y="2976670"/>
            <a:chExt cx="366314" cy="356710"/>
          </a:xfrm>
        </p:grpSpPr>
        <p:sp>
          <p:nvSpPr>
            <p:cNvPr id="1756" name="Google Shape;1756;p69"/>
            <p:cNvSpPr/>
            <p:nvPr/>
          </p:nvSpPr>
          <p:spPr>
            <a:xfrm>
              <a:off x="7354322" y="2976882"/>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9"/>
            <p:cNvSpPr/>
            <p:nvPr/>
          </p:nvSpPr>
          <p:spPr>
            <a:xfrm>
              <a:off x="7512462" y="2976670"/>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9"/>
            <p:cNvSpPr/>
            <p:nvPr/>
          </p:nvSpPr>
          <p:spPr>
            <a:xfrm>
              <a:off x="7442468" y="3123500"/>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9"/>
            <p:cNvSpPr/>
            <p:nvPr/>
          </p:nvSpPr>
          <p:spPr>
            <a:xfrm>
              <a:off x="7426555" y="3053716"/>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9"/>
            <p:cNvSpPr/>
            <p:nvPr/>
          </p:nvSpPr>
          <p:spPr>
            <a:xfrm>
              <a:off x="7520038" y="3123474"/>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 name="Google Shape;1761;p69"/>
          <p:cNvGrpSpPr/>
          <p:nvPr/>
        </p:nvGrpSpPr>
        <p:grpSpPr>
          <a:xfrm>
            <a:off x="6911925" y="2976707"/>
            <a:ext cx="362920" cy="356865"/>
            <a:chOff x="6911925" y="2976707"/>
            <a:chExt cx="362920" cy="356865"/>
          </a:xfrm>
        </p:grpSpPr>
        <p:sp>
          <p:nvSpPr>
            <p:cNvPr id="1762" name="Google Shape;1762;p69"/>
            <p:cNvSpPr/>
            <p:nvPr/>
          </p:nvSpPr>
          <p:spPr>
            <a:xfrm>
              <a:off x="6911925" y="297670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9"/>
            <p:cNvSpPr/>
            <p:nvPr/>
          </p:nvSpPr>
          <p:spPr>
            <a:xfrm>
              <a:off x="7067066" y="297670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9"/>
            <p:cNvSpPr/>
            <p:nvPr/>
          </p:nvSpPr>
          <p:spPr>
            <a:xfrm>
              <a:off x="6986464" y="3051260"/>
              <a:ext cx="207790" cy="207742"/>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9"/>
            <p:cNvSpPr/>
            <p:nvPr/>
          </p:nvSpPr>
          <p:spPr>
            <a:xfrm>
              <a:off x="7043107" y="3107919"/>
              <a:ext cx="94493" cy="94428"/>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 name="Google Shape;1766;p69"/>
          <p:cNvGrpSpPr/>
          <p:nvPr/>
        </p:nvGrpSpPr>
        <p:grpSpPr>
          <a:xfrm>
            <a:off x="6463492" y="2976707"/>
            <a:ext cx="362920" cy="356865"/>
            <a:chOff x="6463492" y="2976707"/>
            <a:chExt cx="362920" cy="356865"/>
          </a:xfrm>
        </p:grpSpPr>
        <p:sp>
          <p:nvSpPr>
            <p:cNvPr id="1767" name="Google Shape;1767;p69"/>
            <p:cNvSpPr/>
            <p:nvPr/>
          </p:nvSpPr>
          <p:spPr>
            <a:xfrm>
              <a:off x="6463492" y="297670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9"/>
            <p:cNvSpPr/>
            <p:nvPr/>
          </p:nvSpPr>
          <p:spPr>
            <a:xfrm>
              <a:off x="6618632" y="297670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9"/>
            <p:cNvSpPr/>
            <p:nvPr/>
          </p:nvSpPr>
          <p:spPr>
            <a:xfrm>
              <a:off x="6525542" y="305391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 name="Google Shape;1770;p69"/>
          <p:cNvGrpSpPr/>
          <p:nvPr/>
        </p:nvGrpSpPr>
        <p:grpSpPr>
          <a:xfrm>
            <a:off x="7809160" y="2976707"/>
            <a:ext cx="362947" cy="356576"/>
            <a:chOff x="7809160" y="2976707"/>
            <a:chExt cx="362947" cy="356576"/>
          </a:xfrm>
        </p:grpSpPr>
        <p:sp>
          <p:nvSpPr>
            <p:cNvPr id="1771" name="Google Shape;1771;p69"/>
            <p:cNvSpPr/>
            <p:nvPr/>
          </p:nvSpPr>
          <p:spPr>
            <a:xfrm>
              <a:off x="7809160" y="297670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9"/>
            <p:cNvSpPr/>
            <p:nvPr/>
          </p:nvSpPr>
          <p:spPr>
            <a:xfrm>
              <a:off x="7963933" y="297670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9"/>
            <p:cNvSpPr/>
            <p:nvPr/>
          </p:nvSpPr>
          <p:spPr>
            <a:xfrm>
              <a:off x="7885236" y="306890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777"/>
        <p:cNvGrpSpPr/>
        <p:nvPr/>
      </p:nvGrpSpPr>
      <p:grpSpPr>
        <a:xfrm>
          <a:off x="0" y="0"/>
          <a:ext cx="0" cy="0"/>
          <a:chOff x="0" y="0"/>
          <a:chExt cx="0" cy="0"/>
        </a:xfrm>
      </p:grpSpPr>
      <p:sp>
        <p:nvSpPr>
          <p:cNvPr id="1778" name="Google Shape;1778;p70"/>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Dental care </a:t>
            </a:r>
            <a:r>
              <a:rPr lang="en">
                <a:solidFill>
                  <a:schemeClr val="dk2"/>
                </a:solidFill>
              </a:rPr>
              <a:t>icon pack</a:t>
            </a:r>
            <a:endParaRPr>
              <a:solidFill>
                <a:schemeClr val="dk2"/>
              </a:solidFill>
            </a:endParaRPr>
          </a:p>
        </p:txBody>
      </p:sp>
      <p:grpSp>
        <p:nvGrpSpPr>
          <p:cNvPr id="1779" name="Google Shape;1779;p70"/>
          <p:cNvGrpSpPr/>
          <p:nvPr/>
        </p:nvGrpSpPr>
        <p:grpSpPr>
          <a:xfrm>
            <a:off x="1309963" y="1394150"/>
            <a:ext cx="383600" cy="368675"/>
            <a:chOff x="591125" y="1190600"/>
            <a:chExt cx="383600" cy="368675"/>
          </a:xfrm>
        </p:grpSpPr>
        <p:sp>
          <p:nvSpPr>
            <p:cNvPr id="1780" name="Google Shape;1780;p70"/>
            <p:cNvSpPr/>
            <p:nvPr/>
          </p:nvSpPr>
          <p:spPr>
            <a:xfrm>
              <a:off x="592325" y="1190600"/>
              <a:ext cx="367625" cy="183225"/>
            </a:xfrm>
            <a:custGeom>
              <a:avLst/>
              <a:gdLst/>
              <a:ahLst/>
              <a:cxnLst/>
              <a:rect l="l" t="t" r="r" b="b"/>
              <a:pathLst>
                <a:path w="14705" h="7329" extrusionOk="0">
                  <a:moveTo>
                    <a:pt x="7357" y="1"/>
                  </a:moveTo>
                  <a:cubicBezTo>
                    <a:pt x="5718" y="1"/>
                    <a:pt x="4062" y="544"/>
                    <a:pt x="2679" y="1685"/>
                  </a:cubicBezTo>
                  <a:cubicBezTo>
                    <a:pt x="2644" y="1721"/>
                    <a:pt x="2798" y="1852"/>
                    <a:pt x="2763" y="1888"/>
                  </a:cubicBezTo>
                  <a:cubicBezTo>
                    <a:pt x="2179" y="2388"/>
                    <a:pt x="1679" y="2971"/>
                    <a:pt x="1274" y="3626"/>
                  </a:cubicBezTo>
                  <a:cubicBezTo>
                    <a:pt x="1268" y="3635"/>
                    <a:pt x="1251" y="3638"/>
                    <a:pt x="1227" y="3638"/>
                  </a:cubicBezTo>
                  <a:cubicBezTo>
                    <a:pt x="1179" y="3638"/>
                    <a:pt x="1108" y="3626"/>
                    <a:pt x="1060" y="3626"/>
                  </a:cubicBezTo>
                  <a:cubicBezTo>
                    <a:pt x="1036" y="3626"/>
                    <a:pt x="1018" y="3629"/>
                    <a:pt x="1012" y="3638"/>
                  </a:cubicBezTo>
                  <a:cubicBezTo>
                    <a:pt x="489" y="4531"/>
                    <a:pt x="155" y="5519"/>
                    <a:pt x="48" y="6555"/>
                  </a:cubicBezTo>
                  <a:cubicBezTo>
                    <a:pt x="0" y="6960"/>
                    <a:pt x="322" y="7329"/>
                    <a:pt x="739" y="7329"/>
                  </a:cubicBezTo>
                  <a:lnTo>
                    <a:pt x="11728" y="7329"/>
                  </a:lnTo>
                  <a:cubicBezTo>
                    <a:pt x="13550" y="7329"/>
                    <a:pt x="14705" y="5376"/>
                    <a:pt x="13812" y="3781"/>
                  </a:cubicBezTo>
                  <a:cubicBezTo>
                    <a:pt x="12446" y="1332"/>
                    <a:pt x="9922" y="1"/>
                    <a:pt x="7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0"/>
            <p:cNvSpPr/>
            <p:nvPr/>
          </p:nvSpPr>
          <p:spPr>
            <a:xfrm>
              <a:off x="591125" y="1347550"/>
              <a:ext cx="361375" cy="83200"/>
            </a:xfrm>
            <a:custGeom>
              <a:avLst/>
              <a:gdLst/>
              <a:ahLst/>
              <a:cxnLst/>
              <a:rect l="l" t="t" r="r" b="b"/>
              <a:pathLst>
                <a:path w="14455" h="3328" extrusionOk="0">
                  <a:moveTo>
                    <a:pt x="9573" y="0"/>
                  </a:moveTo>
                  <a:cubicBezTo>
                    <a:pt x="8880" y="0"/>
                    <a:pt x="8186" y="176"/>
                    <a:pt x="7561" y="527"/>
                  </a:cubicBezTo>
                  <a:cubicBezTo>
                    <a:pt x="6962" y="181"/>
                    <a:pt x="6295" y="3"/>
                    <a:pt x="5604" y="3"/>
                  </a:cubicBezTo>
                  <a:cubicBezTo>
                    <a:pt x="5582" y="3"/>
                    <a:pt x="5560" y="3"/>
                    <a:pt x="5537" y="3"/>
                  </a:cubicBezTo>
                  <a:cubicBezTo>
                    <a:pt x="4644" y="3"/>
                    <a:pt x="3847" y="265"/>
                    <a:pt x="3335" y="670"/>
                  </a:cubicBezTo>
                  <a:cubicBezTo>
                    <a:pt x="2835" y="265"/>
                    <a:pt x="2037" y="3"/>
                    <a:pt x="1144" y="3"/>
                  </a:cubicBezTo>
                  <a:cubicBezTo>
                    <a:pt x="787" y="3"/>
                    <a:pt x="441" y="39"/>
                    <a:pt x="108" y="122"/>
                  </a:cubicBezTo>
                  <a:cubicBezTo>
                    <a:pt x="1" y="991"/>
                    <a:pt x="37" y="1884"/>
                    <a:pt x="227" y="2742"/>
                  </a:cubicBezTo>
                  <a:cubicBezTo>
                    <a:pt x="298" y="3063"/>
                    <a:pt x="572" y="3313"/>
                    <a:pt x="918" y="3325"/>
                  </a:cubicBezTo>
                  <a:lnTo>
                    <a:pt x="1132" y="3325"/>
                  </a:lnTo>
                  <a:cubicBezTo>
                    <a:pt x="2037" y="3325"/>
                    <a:pt x="2835" y="3063"/>
                    <a:pt x="3335" y="2670"/>
                  </a:cubicBezTo>
                  <a:cubicBezTo>
                    <a:pt x="3835" y="3063"/>
                    <a:pt x="4644" y="3325"/>
                    <a:pt x="5537" y="3325"/>
                  </a:cubicBezTo>
                  <a:cubicBezTo>
                    <a:pt x="5577" y="3326"/>
                    <a:pt x="5617" y="3327"/>
                    <a:pt x="5657" y="3327"/>
                  </a:cubicBezTo>
                  <a:cubicBezTo>
                    <a:pt x="6329" y="3327"/>
                    <a:pt x="6976" y="3138"/>
                    <a:pt x="7549" y="2801"/>
                  </a:cubicBezTo>
                  <a:cubicBezTo>
                    <a:pt x="8180" y="3152"/>
                    <a:pt x="8877" y="3328"/>
                    <a:pt x="9572" y="3328"/>
                  </a:cubicBezTo>
                  <a:cubicBezTo>
                    <a:pt x="10267" y="3328"/>
                    <a:pt x="10961" y="3152"/>
                    <a:pt x="11586" y="2801"/>
                  </a:cubicBezTo>
                  <a:cubicBezTo>
                    <a:pt x="12159" y="3138"/>
                    <a:pt x="12817" y="3327"/>
                    <a:pt x="13490" y="3327"/>
                  </a:cubicBezTo>
                  <a:cubicBezTo>
                    <a:pt x="13530" y="3327"/>
                    <a:pt x="13570" y="3326"/>
                    <a:pt x="13610" y="3325"/>
                  </a:cubicBezTo>
                  <a:cubicBezTo>
                    <a:pt x="13717" y="3325"/>
                    <a:pt x="13824" y="3325"/>
                    <a:pt x="13931" y="3313"/>
                  </a:cubicBezTo>
                  <a:cubicBezTo>
                    <a:pt x="14265" y="3289"/>
                    <a:pt x="14205" y="3063"/>
                    <a:pt x="14276" y="2742"/>
                  </a:cubicBezTo>
                  <a:cubicBezTo>
                    <a:pt x="14395" y="2194"/>
                    <a:pt x="14455" y="1646"/>
                    <a:pt x="14455" y="1099"/>
                  </a:cubicBezTo>
                  <a:cubicBezTo>
                    <a:pt x="14455" y="777"/>
                    <a:pt x="14443" y="468"/>
                    <a:pt x="14395" y="146"/>
                  </a:cubicBezTo>
                  <a:cubicBezTo>
                    <a:pt x="14050" y="51"/>
                    <a:pt x="14014" y="3"/>
                    <a:pt x="13610" y="3"/>
                  </a:cubicBezTo>
                  <a:cubicBezTo>
                    <a:pt x="13587" y="3"/>
                    <a:pt x="13565" y="3"/>
                    <a:pt x="13543" y="3"/>
                  </a:cubicBezTo>
                  <a:cubicBezTo>
                    <a:pt x="12852" y="3"/>
                    <a:pt x="12185" y="181"/>
                    <a:pt x="11586" y="527"/>
                  </a:cubicBezTo>
                  <a:cubicBezTo>
                    <a:pt x="10961" y="176"/>
                    <a:pt x="10267" y="0"/>
                    <a:pt x="9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0"/>
            <p:cNvSpPr/>
            <p:nvPr/>
          </p:nvSpPr>
          <p:spPr>
            <a:xfrm>
              <a:off x="808050" y="1295525"/>
              <a:ext cx="152800" cy="135050"/>
            </a:xfrm>
            <a:custGeom>
              <a:avLst/>
              <a:gdLst/>
              <a:ahLst/>
              <a:cxnLst/>
              <a:rect l="l" t="t" r="r" b="b"/>
              <a:pathLst>
                <a:path w="6112" h="5402" extrusionOk="0">
                  <a:moveTo>
                    <a:pt x="5397" y="1"/>
                  </a:moveTo>
                  <a:cubicBezTo>
                    <a:pt x="4968" y="72"/>
                    <a:pt x="4575" y="298"/>
                    <a:pt x="4314" y="655"/>
                  </a:cubicBezTo>
                  <a:cubicBezTo>
                    <a:pt x="4156" y="616"/>
                    <a:pt x="3998" y="593"/>
                    <a:pt x="3840" y="593"/>
                  </a:cubicBezTo>
                  <a:cubicBezTo>
                    <a:pt x="3807" y="593"/>
                    <a:pt x="3775" y="594"/>
                    <a:pt x="3742" y="596"/>
                  </a:cubicBezTo>
                  <a:cubicBezTo>
                    <a:pt x="2718" y="644"/>
                    <a:pt x="1908" y="1465"/>
                    <a:pt x="1873" y="2477"/>
                  </a:cubicBezTo>
                  <a:cubicBezTo>
                    <a:pt x="1861" y="2668"/>
                    <a:pt x="1885" y="2870"/>
                    <a:pt x="1944" y="3060"/>
                  </a:cubicBezTo>
                  <a:cubicBezTo>
                    <a:pt x="1813" y="3018"/>
                    <a:pt x="1684" y="2998"/>
                    <a:pt x="1560" y="2998"/>
                  </a:cubicBezTo>
                  <a:cubicBezTo>
                    <a:pt x="642" y="2998"/>
                    <a:pt x="1" y="4077"/>
                    <a:pt x="599" y="4906"/>
                  </a:cubicBezTo>
                  <a:cubicBezTo>
                    <a:pt x="851" y="5249"/>
                    <a:pt x="1208" y="5402"/>
                    <a:pt x="1562" y="5402"/>
                  </a:cubicBezTo>
                  <a:cubicBezTo>
                    <a:pt x="2177" y="5402"/>
                    <a:pt x="2778" y="4937"/>
                    <a:pt x="2778" y="4203"/>
                  </a:cubicBezTo>
                  <a:cubicBezTo>
                    <a:pt x="3088" y="4404"/>
                    <a:pt x="3447" y="4504"/>
                    <a:pt x="3810" y="4504"/>
                  </a:cubicBezTo>
                  <a:cubicBezTo>
                    <a:pt x="4073" y="4504"/>
                    <a:pt x="4337" y="4451"/>
                    <a:pt x="4587" y="4346"/>
                  </a:cubicBezTo>
                  <a:cubicBezTo>
                    <a:pt x="4635" y="4692"/>
                    <a:pt x="4814" y="5001"/>
                    <a:pt x="5111" y="5192"/>
                  </a:cubicBezTo>
                  <a:cubicBezTo>
                    <a:pt x="5202" y="5257"/>
                    <a:pt x="5297" y="5287"/>
                    <a:pt x="5388" y="5287"/>
                  </a:cubicBezTo>
                  <a:cubicBezTo>
                    <a:pt x="5595" y="5287"/>
                    <a:pt x="5780" y="5131"/>
                    <a:pt x="5838" y="4882"/>
                  </a:cubicBezTo>
                  <a:cubicBezTo>
                    <a:pt x="5838" y="4858"/>
                    <a:pt x="5933" y="4823"/>
                    <a:pt x="5933" y="4799"/>
                  </a:cubicBezTo>
                  <a:cubicBezTo>
                    <a:pt x="6052" y="4263"/>
                    <a:pt x="6111" y="3727"/>
                    <a:pt x="6111" y="3180"/>
                  </a:cubicBezTo>
                  <a:cubicBezTo>
                    <a:pt x="6111" y="2084"/>
                    <a:pt x="5873" y="1001"/>
                    <a:pt x="5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0"/>
            <p:cNvSpPr/>
            <p:nvPr/>
          </p:nvSpPr>
          <p:spPr>
            <a:xfrm>
              <a:off x="596800" y="1386100"/>
              <a:ext cx="359575" cy="141225"/>
            </a:xfrm>
            <a:custGeom>
              <a:avLst/>
              <a:gdLst/>
              <a:ahLst/>
              <a:cxnLst/>
              <a:rect l="l" t="t" r="r" b="b"/>
              <a:pathLst>
                <a:path w="14383" h="5649" extrusionOk="0">
                  <a:moveTo>
                    <a:pt x="2393" y="0"/>
                  </a:moveTo>
                  <a:cubicBezTo>
                    <a:pt x="2203" y="0"/>
                    <a:pt x="2012" y="39"/>
                    <a:pt x="1834" y="116"/>
                  </a:cubicBezTo>
                  <a:cubicBezTo>
                    <a:pt x="1736" y="157"/>
                    <a:pt x="1633" y="175"/>
                    <a:pt x="1532" y="175"/>
                  </a:cubicBezTo>
                  <a:cubicBezTo>
                    <a:pt x="1485" y="175"/>
                    <a:pt x="1438" y="171"/>
                    <a:pt x="1393" y="164"/>
                  </a:cubicBezTo>
                  <a:lnTo>
                    <a:pt x="1012" y="69"/>
                  </a:lnTo>
                  <a:cubicBezTo>
                    <a:pt x="957" y="57"/>
                    <a:pt x="903" y="51"/>
                    <a:pt x="849" y="51"/>
                  </a:cubicBezTo>
                  <a:cubicBezTo>
                    <a:pt x="518" y="51"/>
                    <a:pt x="225" y="265"/>
                    <a:pt x="143" y="592"/>
                  </a:cubicBezTo>
                  <a:lnTo>
                    <a:pt x="0" y="1164"/>
                  </a:lnTo>
                  <a:cubicBezTo>
                    <a:pt x="238" y="2212"/>
                    <a:pt x="691" y="3200"/>
                    <a:pt x="1357" y="4045"/>
                  </a:cubicBezTo>
                  <a:cubicBezTo>
                    <a:pt x="1488" y="4218"/>
                    <a:pt x="1799" y="4279"/>
                    <a:pt x="2170" y="4279"/>
                  </a:cubicBezTo>
                  <a:cubicBezTo>
                    <a:pt x="3050" y="4279"/>
                    <a:pt x="4274" y="3938"/>
                    <a:pt x="4274" y="3938"/>
                  </a:cubicBezTo>
                  <a:lnTo>
                    <a:pt x="4751" y="2700"/>
                  </a:lnTo>
                  <a:cubicBezTo>
                    <a:pt x="4763" y="2664"/>
                    <a:pt x="4774" y="2628"/>
                    <a:pt x="4786" y="2593"/>
                  </a:cubicBezTo>
                  <a:cubicBezTo>
                    <a:pt x="4798" y="2628"/>
                    <a:pt x="4810" y="2664"/>
                    <a:pt x="4822" y="2700"/>
                  </a:cubicBezTo>
                  <a:lnTo>
                    <a:pt x="5858" y="5403"/>
                  </a:lnTo>
                  <a:cubicBezTo>
                    <a:pt x="5917" y="5562"/>
                    <a:pt x="6936" y="5585"/>
                    <a:pt x="7535" y="5585"/>
                  </a:cubicBezTo>
                  <a:cubicBezTo>
                    <a:pt x="7788" y="5585"/>
                    <a:pt x="7965" y="5581"/>
                    <a:pt x="7965" y="5581"/>
                  </a:cubicBezTo>
                  <a:cubicBezTo>
                    <a:pt x="8031" y="5627"/>
                    <a:pt x="8104" y="5649"/>
                    <a:pt x="8176" y="5649"/>
                  </a:cubicBezTo>
                  <a:cubicBezTo>
                    <a:pt x="8326" y="5649"/>
                    <a:pt x="8472" y="5556"/>
                    <a:pt x="8537" y="5403"/>
                  </a:cubicBezTo>
                  <a:lnTo>
                    <a:pt x="9561" y="2700"/>
                  </a:lnTo>
                  <a:cubicBezTo>
                    <a:pt x="9573" y="2664"/>
                    <a:pt x="9585" y="2628"/>
                    <a:pt x="9596" y="2593"/>
                  </a:cubicBezTo>
                  <a:cubicBezTo>
                    <a:pt x="9608" y="2628"/>
                    <a:pt x="9620" y="2664"/>
                    <a:pt x="9632" y="2700"/>
                  </a:cubicBezTo>
                  <a:lnTo>
                    <a:pt x="10275" y="4390"/>
                  </a:lnTo>
                  <a:cubicBezTo>
                    <a:pt x="10275" y="4390"/>
                    <a:pt x="11298" y="4634"/>
                    <a:pt x="12025" y="4634"/>
                  </a:cubicBezTo>
                  <a:cubicBezTo>
                    <a:pt x="12326" y="4634"/>
                    <a:pt x="12575" y="4592"/>
                    <a:pt x="12680" y="4474"/>
                  </a:cubicBezTo>
                  <a:cubicBezTo>
                    <a:pt x="13526" y="3533"/>
                    <a:pt x="14109" y="2402"/>
                    <a:pt x="14383" y="1164"/>
                  </a:cubicBezTo>
                  <a:lnTo>
                    <a:pt x="14240" y="604"/>
                  </a:lnTo>
                  <a:cubicBezTo>
                    <a:pt x="14157" y="275"/>
                    <a:pt x="13870" y="52"/>
                    <a:pt x="13547" y="52"/>
                  </a:cubicBezTo>
                  <a:cubicBezTo>
                    <a:pt x="13497" y="52"/>
                    <a:pt x="13446" y="57"/>
                    <a:pt x="13395" y="69"/>
                  </a:cubicBezTo>
                  <a:lnTo>
                    <a:pt x="13014" y="164"/>
                  </a:lnTo>
                  <a:cubicBezTo>
                    <a:pt x="12964" y="175"/>
                    <a:pt x="12914" y="181"/>
                    <a:pt x="12865" y="181"/>
                  </a:cubicBezTo>
                  <a:cubicBezTo>
                    <a:pt x="12761" y="181"/>
                    <a:pt x="12658" y="157"/>
                    <a:pt x="12561" y="116"/>
                  </a:cubicBezTo>
                  <a:cubicBezTo>
                    <a:pt x="12383" y="39"/>
                    <a:pt x="12195" y="0"/>
                    <a:pt x="12007" y="0"/>
                  </a:cubicBezTo>
                  <a:cubicBezTo>
                    <a:pt x="11820" y="0"/>
                    <a:pt x="11632" y="39"/>
                    <a:pt x="11454" y="116"/>
                  </a:cubicBezTo>
                  <a:cubicBezTo>
                    <a:pt x="11357" y="157"/>
                    <a:pt x="11254" y="181"/>
                    <a:pt x="11150" y="181"/>
                  </a:cubicBezTo>
                  <a:cubicBezTo>
                    <a:pt x="11101" y="181"/>
                    <a:pt x="11051" y="175"/>
                    <a:pt x="11001" y="164"/>
                  </a:cubicBezTo>
                  <a:lnTo>
                    <a:pt x="10620" y="69"/>
                  </a:lnTo>
                  <a:cubicBezTo>
                    <a:pt x="10569" y="57"/>
                    <a:pt x="10518" y="52"/>
                    <a:pt x="10467" y="52"/>
                  </a:cubicBezTo>
                  <a:cubicBezTo>
                    <a:pt x="10142" y="52"/>
                    <a:pt x="9846" y="275"/>
                    <a:pt x="9763" y="604"/>
                  </a:cubicBezTo>
                  <a:lnTo>
                    <a:pt x="9620" y="1259"/>
                  </a:lnTo>
                  <a:lnTo>
                    <a:pt x="9454" y="592"/>
                  </a:lnTo>
                  <a:cubicBezTo>
                    <a:pt x="9372" y="265"/>
                    <a:pt x="9078" y="51"/>
                    <a:pt x="8755" y="51"/>
                  </a:cubicBezTo>
                  <a:cubicBezTo>
                    <a:pt x="8703" y="51"/>
                    <a:pt x="8649" y="57"/>
                    <a:pt x="8596" y="69"/>
                  </a:cubicBezTo>
                  <a:lnTo>
                    <a:pt x="8215" y="164"/>
                  </a:lnTo>
                  <a:cubicBezTo>
                    <a:pt x="8166" y="171"/>
                    <a:pt x="8117" y="175"/>
                    <a:pt x="8069" y="175"/>
                  </a:cubicBezTo>
                  <a:cubicBezTo>
                    <a:pt x="7964" y="175"/>
                    <a:pt x="7861" y="157"/>
                    <a:pt x="7763" y="116"/>
                  </a:cubicBezTo>
                  <a:cubicBezTo>
                    <a:pt x="7590" y="39"/>
                    <a:pt x="7403" y="0"/>
                    <a:pt x="7214" y="0"/>
                  </a:cubicBezTo>
                  <a:cubicBezTo>
                    <a:pt x="7025" y="0"/>
                    <a:pt x="6834" y="39"/>
                    <a:pt x="6656" y="116"/>
                  </a:cubicBezTo>
                  <a:cubicBezTo>
                    <a:pt x="6558" y="157"/>
                    <a:pt x="6455" y="175"/>
                    <a:pt x="6354" y="175"/>
                  </a:cubicBezTo>
                  <a:cubicBezTo>
                    <a:pt x="6307" y="175"/>
                    <a:pt x="6260" y="171"/>
                    <a:pt x="6215" y="164"/>
                  </a:cubicBezTo>
                  <a:lnTo>
                    <a:pt x="5822" y="69"/>
                  </a:lnTo>
                  <a:cubicBezTo>
                    <a:pt x="5769" y="57"/>
                    <a:pt x="5716" y="51"/>
                    <a:pt x="5664" y="51"/>
                  </a:cubicBezTo>
                  <a:cubicBezTo>
                    <a:pt x="5340" y="51"/>
                    <a:pt x="5047" y="265"/>
                    <a:pt x="4965" y="592"/>
                  </a:cubicBezTo>
                  <a:lnTo>
                    <a:pt x="4798" y="1259"/>
                  </a:lnTo>
                  <a:lnTo>
                    <a:pt x="4632" y="592"/>
                  </a:lnTo>
                  <a:cubicBezTo>
                    <a:pt x="4550" y="265"/>
                    <a:pt x="4256" y="51"/>
                    <a:pt x="3933" y="51"/>
                  </a:cubicBezTo>
                  <a:cubicBezTo>
                    <a:pt x="3881" y="51"/>
                    <a:pt x="3827" y="57"/>
                    <a:pt x="3774" y="69"/>
                  </a:cubicBezTo>
                  <a:lnTo>
                    <a:pt x="3393" y="164"/>
                  </a:lnTo>
                  <a:cubicBezTo>
                    <a:pt x="3344" y="171"/>
                    <a:pt x="3295" y="175"/>
                    <a:pt x="3247" y="175"/>
                  </a:cubicBezTo>
                  <a:cubicBezTo>
                    <a:pt x="3143" y="175"/>
                    <a:pt x="3042" y="157"/>
                    <a:pt x="2953" y="116"/>
                  </a:cubicBezTo>
                  <a:cubicBezTo>
                    <a:pt x="2774" y="39"/>
                    <a:pt x="2584" y="0"/>
                    <a:pt x="2393"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0"/>
            <p:cNvSpPr/>
            <p:nvPr/>
          </p:nvSpPr>
          <p:spPr>
            <a:xfrm>
              <a:off x="596500" y="1387375"/>
              <a:ext cx="271175" cy="104925"/>
            </a:xfrm>
            <a:custGeom>
              <a:avLst/>
              <a:gdLst/>
              <a:ahLst/>
              <a:cxnLst/>
              <a:rect l="l" t="t" r="r" b="b"/>
              <a:pathLst>
                <a:path w="10847" h="4197" extrusionOk="0">
                  <a:moveTo>
                    <a:pt x="5669" y="1"/>
                  </a:moveTo>
                  <a:cubicBezTo>
                    <a:pt x="5344" y="1"/>
                    <a:pt x="5047" y="222"/>
                    <a:pt x="4965" y="541"/>
                  </a:cubicBezTo>
                  <a:lnTo>
                    <a:pt x="4763" y="1363"/>
                  </a:lnTo>
                  <a:cubicBezTo>
                    <a:pt x="4655" y="1792"/>
                    <a:pt x="4679" y="2244"/>
                    <a:pt x="4834" y="2649"/>
                  </a:cubicBezTo>
                  <a:lnTo>
                    <a:pt x="5417" y="4161"/>
                  </a:lnTo>
                  <a:lnTo>
                    <a:pt x="6037" y="4161"/>
                  </a:lnTo>
                  <a:cubicBezTo>
                    <a:pt x="6037" y="4161"/>
                    <a:pt x="5239" y="1172"/>
                    <a:pt x="6001" y="65"/>
                  </a:cubicBezTo>
                  <a:lnTo>
                    <a:pt x="5822" y="18"/>
                  </a:lnTo>
                  <a:cubicBezTo>
                    <a:pt x="5771" y="6"/>
                    <a:pt x="5719" y="1"/>
                    <a:pt x="5669" y="1"/>
                  </a:cubicBezTo>
                  <a:close/>
                  <a:moveTo>
                    <a:pt x="10479" y="1"/>
                  </a:moveTo>
                  <a:cubicBezTo>
                    <a:pt x="10154" y="1"/>
                    <a:pt x="9858" y="224"/>
                    <a:pt x="9775" y="553"/>
                  </a:cubicBezTo>
                  <a:lnTo>
                    <a:pt x="9573" y="1363"/>
                  </a:lnTo>
                  <a:cubicBezTo>
                    <a:pt x="9466" y="1792"/>
                    <a:pt x="9489" y="2244"/>
                    <a:pt x="9644" y="2649"/>
                  </a:cubicBezTo>
                  <a:lnTo>
                    <a:pt x="10228" y="4161"/>
                  </a:lnTo>
                  <a:lnTo>
                    <a:pt x="10842" y="4161"/>
                  </a:lnTo>
                  <a:cubicBezTo>
                    <a:pt x="10769" y="3980"/>
                    <a:pt x="9910" y="1777"/>
                    <a:pt x="10811" y="65"/>
                  </a:cubicBezTo>
                  <a:lnTo>
                    <a:pt x="10632" y="18"/>
                  </a:lnTo>
                  <a:cubicBezTo>
                    <a:pt x="10581" y="6"/>
                    <a:pt x="10530" y="1"/>
                    <a:pt x="10479" y="1"/>
                  </a:cubicBezTo>
                  <a:close/>
                  <a:moveTo>
                    <a:pt x="10842" y="4161"/>
                  </a:moveTo>
                  <a:cubicBezTo>
                    <a:pt x="10845" y="4169"/>
                    <a:pt x="10847" y="4173"/>
                    <a:pt x="10847" y="4173"/>
                  </a:cubicBezTo>
                  <a:lnTo>
                    <a:pt x="10847" y="4161"/>
                  </a:lnTo>
                  <a:close/>
                  <a:moveTo>
                    <a:pt x="854" y="0"/>
                  </a:moveTo>
                  <a:cubicBezTo>
                    <a:pt x="531" y="0"/>
                    <a:pt x="237" y="215"/>
                    <a:pt x="155" y="553"/>
                  </a:cubicBezTo>
                  <a:lnTo>
                    <a:pt x="0" y="1125"/>
                  </a:lnTo>
                  <a:cubicBezTo>
                    <a:pt x="179" y="1911"/>
                    <a:pt x="488" y="2661"/>
                    <a:pt x="905" y="3339"/>
                  </a:cubicBezTo>
                  <a:lnTo>
                    <a:pt x="1786" y="4173"/>
                  </a:lnTo>
                  <a:lnTo>
                    <a:pt x="2858" y="4197"/>
                  </a:lnTo>
                  <a:lnTo>
                    <a:pt x="3453" y="3685"/>
                  </a:lnTo>
                  <a:cubicBezTo>
                    <a:pt x="893" y="2827"/>
                    <a:pt x="988" y="148"/>
                    <a:pt x="1191" y="65"/>
                  </a:cubicBezTo>
                  <a:lnTo>
                    <a:pt x="1012" y="18"/>
                  </a:lnTo>
                  <a:cubicBezTo>
                    <a:pt x="959" y="6"/>
                    <a:pt x="906" y="0"/>
                    <a:pt x="854"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0"/>
            <p:cNvSpPr/>
            <p:nvPr/>
          </p:nvSpPr>
          <p:spPr>
            <a:xfrm>
              <a:off x="673000" y="1404025"/>
              <a:ext cx="270275" cy="52850"/>
            </a:xfrm>
            <a:custGeom>
              <a:avLst/>
              <a:gdLst/>
              <a:ahLst/>
              <a:cxnLst/>
              <a:rect l="l" t="t" r="r" b="b"/>
              <a:pathLst>
                <a:path w="10811" h="2114" extrusionOk="0">
                  <a:moveTo>
                    <a:pt x="546" y="1"/>
                  </a:moveTo>
                  <a:cubicBezTo>
                    <a:pt x="369" y="1"/>
                    <a:pt x="196" y="81"/>
                    <a:pt x="95" y="233"/>
                  </a:cubicBezTo>
                  <a:cubicBezTo>
                    <a:pt x="0" y="399"/>
                    <a:pt x="131" y="506"/>
                    <a:pt x="179" y="911"/>
                  </a:cubicBezTo>
                  <a:cubicBezTo>
                    <a:pt x="262" y="1507"/>
                    <a:pt x="48" y="1828"/>
                    <a:pt x="262" y="2030"/>
                  </a:cubicBezTo>
                  <a:cubicBezTo>
                    <a:pt x="322" y="2078"/>
                    <a:pt x="393" y="2102"/>
                    <a:pt x="464" y="2114"/>
                  </a:cubicBezTo>
                  <a:cubicBezTo>
                    <a:pt x="762" y="2102"/>
                    <a:pt x="1000" y="1566"/>
                    <a:pt x="1060" y="1161"/>
                  </a:cubicBezTo>
                  <a:cubicBezTo>
                    <a:pt x="1072" y="1078"/>
                    <a:pt x="1191" y="233"/>
                    <a:pt x="762" y="42"/>
                  </a:cubicBezTo>
                  <a:cubicBezTo>
                    <a:pt x="693" y="14"/>
                    <a:pt x="619" y="1"/>
                    <a:pt x="546" y="1"/>
                  </a:cubicBezTo>
                  <a:close/>
                  <a:moveTo>
                    <a:pt x="5356" y="1"/>
                  </a:moveTo>
                  <a:cubicBezTo>
                    <a:pt x="5179" y="1"/>
                    <a:pt x="5007" y="81"/>
                    <a:pt x="4905" y="233"/>
                  </a:cubicBezTo>
                  <a:cubicBezTo>
                    <a:pt x="4810" y="399"/>
                    <a:pt x="4941" y="506"/>
                    <a:pt x="4989" y="911"/>
                  </a:cubicBezTo>
                  <a:cubicBezTo>
                    <a:pt x="5072" y="1507"/>
                    <a:pt x="4858" y="1828"/>
                    <a:pt x="5072" y="2030"/>
                  </a:cubicBezTo>
                  <a:cubicBezTo>
                    <a:pt x="5132" y="2078"/>
                    <a:pt x="5203" y="2102"/>
                    <a:pt x="5275" y="2114"/>
                  </a:cubicBezTo>
                  <a:cubicBezTo>
                    <a:pt x="5572" y="2114"/>
                    <a:pt x="5810" y="1566"/>
                    <a:pt x="5870" y="1161"/>
                  </a:cubicBezTo>
                  <a:cubicBezTo>
                    <a:pt x="5882" y="1078"/>
                    <a:pt x="6001" y="233"/>
                    <a:pt x="5572" y="42"/>
                  </a:cubicBezTo>
                  <a:cubicBezTo>
                    <a:pt x="5503" y="14"/>
                    <a:pt x="5429" y="1"/>
                    <a:pt x="5356" y="1"/>
                  </a:cubicBezTo>
                  <a:close/>
                  <a:moveTo>
                    <a:pt x="10169" y="1"/>
                  </a:moveTo>
                  <a:cubicBezTo>
                    <a:pt x="9994" y="1"/>
                    <a:pt x="9825" y="81"/>
                    <a:pt x="9716" y="233"/>
                  </a:cubicBezTo>
                  <a:cubicBezTo>
                    <a:pt x="9620" y="399"/>
                    <a:pt x="9751" y="506"/>
                    <a:pt x="9799" y="911"/>
                  </a:cubicBezTo>
                  <a:cubicBezTo>
                    <a:pt x="9882" y="1507"/>
                    <a:pt x="9668" y="1828"/>
                    <a:pt x="9894" y="2030"/>
                  </a:cubicBezTo>
                  <a:cubicBezTo>
                    <a:pt x="9942" y="2078"/>
                    <a:pt x="10013" y="2102"/>
                    <a:pt x="10085" y="2114"/>
                  </a:cubicBezTo>
                  <a:cubicBezTo>
                    <a:pt x="10382" y="2114"/>
                    <a:pt x="10620" y="1566"/>
                    <a:pt x="10680" y="1161"/>
                  </a:cubicBezTo>
                  <a:cubicBezTo>
                    <a:pt x="10692" y="1078"/>
                    <a:pt x="10811" y="233"/>
                    <a:pt x="10382" y="42"/>
                  </a:cubicBezTo>
                  <a:cubicBezTo>
                    <a:pt x="10313" y="14"/>
                    <a:pt x="10240" y="1"/>
                    <a:pt x="10169"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0"/>
            <p:cNvSpPr/>
            <p:nvPr/>
          </p:nvSpPr>
          <p:spPr>
            <a:xfrm>
              <a:off x="616125" y="1415550"/>
              <a:ext cx="320900" cy="143725"/>
            </a:xfrm>
            <a:custGeom>
              <a:avLst/>
              <a:gdLst/>
              <a:ahLst/>
              <a:cxnLst/>
              <a:rect l="l" t="t" r="r" b="b"/>
              <a:pathLst>
                <a:path w="12836" h="5749" extrusionOk="0">
                  <a:moveTo>
                    <a:pt x="4073" y="1"/>
                  </a:moveTo>
                  <a:cubicBezTo>
                    <a:pt x="3942" y="1"/>
                    <a:pt x="3811" y="87"/>
                    <a:pt x="3811" y="260"/>
                  </a:cubicBezTo>
                  <a:lnTo>
                    <a:pt x="3811" y="986"/>
                  </a:lnTo>
                  <a:cubicBezTo>
                    <a:pt x="3811" y="1891"/>
                    <a:pt x="3073" y="2641"/>
                    <a:pt x="2156" y="2641"/>
                  </a:cubicBezTo>
                  <a:lnTo>
                    <a:pt x="1299" y="2641"/>
                  </a:lnTo>
                  <a:cubicBezTo>
                    <a:pt x="799" y="2641"/>
                    <a:pt x="311" y="2403"/>
                    <a:pt x="1" y="1998"/>
                  </a:cubicBezTo>
                  <a:lnTo>
                    <a:pt x="1" y="1998"/>
                  </a:lnTo>
                  <a:cubicBezTo>
                    <a:pt x="1311" y="4320"/>
                    <a:pt x="3763" y="5749"/>
                    <a:pt x="6418" y="5749"/>
                  </a:cubicBezTo>
                  <a:cubicBezTo>
                    <a:pt x="9074" y="5749"/>
                    <a:pt x="11526" y="4320"/>
                    <a:pt x="12836" y="1998"/>
                  </a:cubicBezTo>
                  <a:lnTo>
                    <a:pt x="12836" y="1998"/>
                  </a:lnTo>
                  <a:cubicBezTo>
                    <a:pt x="12526" y="2403"/>
                    <a:pt x="12038" y="2641"/>
                    <a:pt x="11538" y="2641"/>
                  </a:cubicBezTo>
                  <a:lnTo>
                    <a:pt x="10681" y="2641"/>
                  </a:lnTo>
                  <a:cubicBezTo>
                    <a:pt x="9764" y="2641"/>
                    <a:pt x="9026" y="1891"/>
                    <a:pt x="9026" y="986"/>
                  </a:cubicBezTo>
                  <a:lnTo>
                    <a:pt x="9026" y="260"/>
                  </a:lnTo>
                  <a:cubicBezTo>
                    <a:pt x="9026" y="87"/>
                    <a:pt x="8895" y="1"/>
                    <a:pt x="8764" y="1"/>
                  </a:cubicBezTo>
                  <a:cubicBezTo>
                    <a:pt x="8633" y="1"/>
                    <a:pt x="8502" y="87"/>
                    <a:pt x="8502" y="260"/>
                  </a:cubicBezTo>
                  <a:lnTo>
                    <a:pt x="8502" y="986"/>
                  </a:lnTo>
                  <a:cubicBezTo>
                    <a:pt x="8502" y="1891"/>
                    <a:pt x="7764" y="2641"/>
                    <a:pt x="6847" y="2641"/>
                  </a:cubicBezTo>
                  <a:lnTo>
                    <a:pt x="5990" y="2641"/>
                  </a:lnTo>
                  <a:cubicBezTo>
                    <a:pt x="5073" y="2641"/>
                    <a:pt x="4335" y="1891"/>
                    <a:pt x="4335" y="986"/>
                  </a:cubicBezTo>
                  <a:lnTo>
                    <a:pt x="4335" y="260"/>
                  </a:lnTo>
                  <a:cubicBezTo>
                    <a:pt x="4335" y="87"/>
                    <a:pt x="4204" y="1"/>
                    <a:pt x="40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0"/>
            <p:cNvSpPr/>
            <p:nvPr/>
          </p:nvSpPr>
          <p:spPr>
            <a:xfrm>
              <a:off x="616125" y="1465500"/>
              <a:ext cx="189350" cy="93775"/>
            </a:xfrm>
            <a:custGeom>
              <a:avLst/>
              <a:gdLst/>
              <a:ahLst/>
              <a:cxnLst/>
              <a:rect l="l" t="t" r="r" b="b"/>
              <a:pathLst>
                <a:path w="7574" h="3751" extrusionOk="0">
                  <a:moveTo>
                    <a:pt x="1" y="0"/>
                  </a:moveTo>
                  <a:cubicBezTo>
                    <a:pt x="1311" y="2322"/>
                    <a:pt x="3763" y="3751"/>
                    <a:pt x="6418" y="3751"/>
                  </a:cubicBezTo>
                  <a:cubicBezTo>
                    <a:pt x="6811" y="3751"/>
                    <a:pt x="7192" y="3715"/>
                    <a:pt x="7573" y="3655"/>
                  </a:cubicBezTo>
                  <a:cubicBezTo>
                    <a:pt x="5585" y="3334"/>
                    <a:pt x="3811" y="2215"/>
                    <a:pt x="2668" y="560"/>
                  </a:cubicBezTo>
                  <a:cubicBezTo>
                    <a:pt x="2501" y="607"/>
                    <a:pt x="2335" y="643"/>
                    <a:pt x="2156" y="643"/>
                  </a:cubicBezTo>
                  <a:lnTo>
                    <a:pt x="1299" y="643"/>
                  </a:lnTo>
                  <a:cubicBezTo>
                    <a:pt x="799" y="643"/>
                    <a:pt x="311" y="405"/>
                    <a:pt x="1" y="0"/>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0"/>
            <p:cNvSpPr/>
            <p:nvPr/>
          </p:nvSpPr>
          <p:spPr>
            <a:xfrm>
              <a:off x="814975" y="1504425"/>
              <a:ext cx="56275" cy="32800"/>
            </a:xfrm>
            <a:custGeom>
              <a:avLst/>
              <a:gdLst/>
              <a:ahLst/>
              <a:cxnLst/>
              <a:rect l="l" t="t" r="r" b="b"/>
              <a:pathLst>
                <a:path w="2251" h="1312" extrusionOk="0">
                  <a:moveTo>
                    <a:pt x="1643" y="1"/>
                  </a:moveTo>
                  <a:cubicBezTo>
                    <a:pt x="1499" y="1"/>
                    <a:pt x="1344" y="21"/>
                    <a:pt x="1203" y="62"/>
                  </a:cubicBezTo>
                  <a:cubicBezTo>
                    <a:pt x="488" y="277"/>
                    <a:pt x="0" y="1074"/>
                    <a:pt x="119" y="1253"/>
                  </a:cubicBezTo>
                  <a:cubicBezTo>
                    <a:pt x="148" y="1294"/>
                    <a:pt x="205" y="1311"/>
                    <a:pt x="280" y="1311"/>
                  </a:cubicBezTo>
                  <a:cubicBezTo>
                    <a:pt x="551" y="1311"/>
                    <a:pt x="1058" y="1086"/>
                    <a:pt x="1310" y="955"/>
                  </a:cubicBezTo>
                  <a:cubicBezTo>
                    <a:pt x="1584" y="812"/>
                    <a:pt x="2251" y="419"/>
                    <a:pt x="2179" y="193"/>
                  </a:cubicBezTo>
                  <a:cubicBezTo>
                    <a:pt x="2140" y="69"/>
                    <a:pt x="1910" y="1"/>
                    <a:pt x="1643" y="1"/>
                  </a:cubicBezTo>
                  <a:close/>
                </a:path>
              </a:pathLst>
            </a:custGeom>
            <a:solidFill>
              <a:srgbClr val="F2D1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0"/>
            <p:cNvSpPr/>
            <p:nvPr/>
          </p:nvSpPr>
          <p:spPr>
            <a:xfrm>
              <a:off x="681900" y="1261575"/>
              <a:ext cx="292825" cy="47000"/>
            </a:xfrm>
            <a:custGeom>
              <a:avLst/>
              <a:gdLst/>
              <a:ahLst/>
              <a:cxnLst/>
              <a:rect l="l" t="t" r="r" b="b"/>
              <a:pathLst>
                <a:path w="11713" h="1880" extrusionOk="0">
                  <a:moveTo>
                    <a:pt x="634" y="0"/>
                  </a:moveTo>
                  <a:cubicBezTo>
                    <a:pt x="1" y="0"/>
                    <a:pt x="1" y="967"/>
                    <a:pt x="634" y="967"/>
                  </a:cubicBezTo>
                  <a:cubicBezTo>
                    <a:pt x="645" y="967"/>
                    <a:pt x="656" y="966"/>
                    <a:pt x="668" y="966"/>
                  </a:cubicBezTo>
                  <a:lnTo>
                    <a:pt x="8443" y="966"/>
                  </a:lnTo>
                  <a:lnTo>
                    <a:pt x="10848" y="1835"/>
                  </a:lnTo>
                  <a:lnTo>
                    <a:pt x="10848" y="1847"/>
                  </a:lnTo>
                  <a:cubicBezTo>
                    <a:pt x="10910" y="1869"/>
                    <a:pt x="10969" y="1879"/>
                    <a:pt x="11025" y="1879"/>
                  </a:cubicBezTo>
                  <a:cubicBezTo>
                    <a:pt x="11503" y="1879"/>
                    <a:pt x="11713" y="1134"/>
                    <a:pt x="11169" y="942"/>
                  </a:cubicBezTo>
                  <a:lnTo>
                    <a:pt x="8681" y="37"/>
                  </a:lnTo>
                  <a:cubicBezTo>
                    <a:pt x="8621" y="1"/>
                    <a:pt x="8550" y="1"/>
                    <a:pt x="8478" y="1"/>
                  </a:cubicBezTo>
                  <a:lnTo>
                    <a:pt x="668" y="1"/>
                  </a:lnTo>
                  <a:cubicBezTo>
                    <a:pt x="656" y="1"/>
                    <a:pt x="645" y="0"/>
                    <a:pt x="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0"/>
            <p:cNvSpPr/>
            <p:nvPr/>
          </p:nvSpPr>
          <p:spPr>
            <a:xfrm>
              <a:off x="869150" y="1261600"/>
              <a:ext cx="101825" cy="46625"/>
            </a:xfrm>
            <a:custGeom>
              <a:avLst/>
              <a:gdLst/>
              <a:ahLst/>
              <a:cxnLst/>
              <a:rect l="l" t="t" r="r" b="b"/>
              <a:pathLst>
                <a:path w="4073" h="1865" extrusionOk="0">
                  <a:moveTo>
                    <a:pt x="643" y="0"/>
                  </a:moveTo>
                  <a:cubicBezTo>
                    <a:pt x="0" y="0"/>
                    <a:pt x="0" y="965"/>
                    <a:pt x="643" y="965"/>
                  </a:cubicBezTo>
                  <a:lnTo>
                    <a:pt x="953" y="965"/>
                  </a:lnTo>
                  <a:lnTo>
                    <a:pt x="3358" y="1834"/>
                  </a:lnTo>
                  <a:cubicBezTo>
                    <a:pt x="3413" y="1855"/>
                    <a:pt x="3470" y="1865"/>
                    <a:pt x="3526" y="1865"/>
                  </a:cubicBezTo>
                  <a:cubicBezTo>
                    <a:pt x="3721" y="1865"/>
                    <a:pt x="3903" y="1743"/>
                    <a:pt x="3977" y="1548"/>
                  </a:cubicBezTo>
                  <a:lnTo>
                    <a:pt x="3977" y="1560"/>
                  </a:lnTo>
                  <a:cubicBezTo>
                    <a:pt x="4072" y="1298"/>
                    <a:pt x="3941" y="1024"/>
                    <a:pt x="3691" y="941"/>
                  </a:cubicBezTo>
                  <a:lnTo>
                    <a:pt x="1203" y="36"/>
                  </a:lnTo>
                  <a:cubicBezTo>
                    <a:pt x="1131" y="12"/>
                    <a:pt x="1060" y="0"/>
                    <a:pt x="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0"/>
            <p:cNvSpPr/>
            <p:nvPr/>
          </p:nvSpPr>
          <p:spPr>
            <a:xfrm>
              <a:off x="617625" y="1232725"/>
              <a:ext cx="216425" cy="75325"/>
            </a:xfrm>
            <a:custGeom>
              <a:avLst/>
              <a:gdLst/>
              <a:ahLst/>
              <a:cxnLst/>
              <a:rect l="l" t="t" r="r" b="b"/>
              <a:pathLst>
                <a:path w="8657" h="3013" extrusionOk="0">
                  <a:moveTo>
                    <a:pt x="1667" y="0"/>
                  </a:moveTo>
                  <a:cubicBezTo>
                    <a:pt x="1001" y="548"/>
                    <a:pt x="441" y="1215"/>
                    <a:pt x="0" y="1953"/>
                  </a:cubicBezTo>
                  <a:cubicBezTo>
                    <a:pt x="191" y="2584"/>
                    <a:pt x="774" y="3013"/>
                    <a:pt x="1441" y="3013"/>
                  </a:cubicBezTo>
                  <a:lnTo>
                    <a:pt x="7156" y="3013"/>
                  </a:lnTo>
                  <a:cubicBezTo>
                    <a:pt x="7990" y="3013"/>
                    <a:pt x="8656" y="2334"/>
                    <a:pt x="8656" y="1512"/>
                  </a:cubicBezTo>
                  <a:cubicBezTo>
                    <a:pt x="8656" y="679"/>
                    <a:pt x="7990" y="0"/>
                    <a:pt x="7156"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0"/>
            <p:cNvSpPr/>
            <p:nvPr/>
          </p:nvSpPr>
          <p:spPr>
            <a:xfrm>
              <a:off x="625375" y="1232725"/>
              <a:ext cx="206575" cy="49725"/>
            </a:xfrm>
            <a:custGeom>
              <a:avLst/>
              <a:gdLst/>
              <a:ahLst/>
              <a:cxnLst/>
              <a:rect l="l" t="t" r="r" b="b"/>
              <a:pathLst>
                <a:path w="8263" h="1989" extrusionOk="0">
                  <a:moveTo>
                    <a:pt x="1357" y="0"/>
                  </a:moveTo>
                  <a:cubicBezTo>
                    <a:pt x="833" y="429"/>
                    <a:pt x="381" y="929"/>
                    <a:pt x="0" y="1477"/>
                  </a:cubicBezTo>
                  <a:cubicBezTo>
                    <a:pt x="286" y="1798"/>
                    <a:pt x="691" y="1989"/>
                    <a:pt x="1131" y="1989"/>
                  </a:cubicBezTo>
                  <a:lnTo>
                    <a:pt x="6846" y="1989"/>
                  </a:lnTo>
                  <a:cubicBezTo>
                    <a:pt x="7477" y="1989"/>
                    <a:pt x="8049" y="1596"/>
                    <a:pt x="8263" y="1000"/>
                  </a:cubicBezTo>
                  <a:cubicBezTo>
                    <a:pt x="8049" y="393"/>
                    <a:pt x="7477" y="0"/>
                    <a:pt x="6846"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0"/>
            <p:cNvSpPr/>
            <p:nvPr/>
          </p:nvSpPr>
          <p:spPr>
            <a:xfrm>
              <a:off x="721200" y="1232725"/>
              <a:ext cx="15225" cy="47350"/>
            </a:xfrm>
            <a:custGeom>
              <a:avLst/>
              <a:gdLst/>
              <a:ahLst/>
              <a:cxnLst/>
              <a:rect l="l" t="t" r="r" b="b"/>
              <a:pathLst>
                <a:path w="609" h="1894" extrusionOk="0">
                  <a:moveTo>
                    <a:pt x="1" y="0"/>
                  </a:moveTo>
                  <a:lnTo>
                    <a:pt x="1" y="1893"/>
                  </a:lnTo>
                  <a:lnTo>
                    <a:pt x="608" y="1893"/>
                  </a:lnTo>
                  <a:lnTo>
                    <a:pt x="608" y="0"/>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0"/>
            <p:cNvSpPr/>
            <p:nvPr/>
          </p:nvSpPr>
          <p:spPr>
            <a:xfrm>
              <a:off x="721200" y="1258325"/>
              <a:ext cx="15225" cy="49725"/>
            </a:xfrm>
            <a:custGeom>
              <a:avLst/>
              <a:gdLst/>
              <a:ahLst/>
              <a:cxnLst/>
              <a:rect l="l" t="t" r="r" b="b"/>
              <a:pathLst>
                <a:path w="609" h="1989" extrusionOk="0">
                  <a:moveTo>
                    <a:pt x="1" y="0"/>
                  </a:moveTo>
                  <a:lnTo>
                    <a:pt x="1" y="1989"/>
                  </a:lnTo>
                  <a:lnTo>
                    <a:pt x="608" y="1989"/>
                  </a:lnTo>
                  <a:lnTo>
                    <a:pt x="608" y="0"/>
                  </a:lnTo>
                  <a:close/>
                </a:path>
              </a:pathLst>
            </a:custGeom>
            <a:solidFill>
              <a:srgbClr val="C0DF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0"/>
            <p:cNvSpPr/>
            <p:nvPr/>
          </p:nvSpPr>
          <p:spPr>
            <a:xfrm>
              <a:off x="683700" y="1257725"/>
              <a:ext cx="120275" cy="25325"/>
            </a:xfrm>
            <a:custGeom>
              <a:avLst/>
              <a:gdLst/>
              <a:ahLst/>
              <a:cxnLst/>
              <a:rect l="l" t="t" r="r" b="b"/>
              <a:pathLst>
                <a:path w="4811" h="1013" extrusionOk="0">
                  <a:moveTo>
                    <a:pt x="453" y="0"/>
                  </a:moveTo>
                  <a:cubicBezTo>
                    <a:pt x="203" y="0"/>
                    <a:pt x="1" y="203"/>
                    <a:pt x="1" y="453"/>
                  </a:cubicBezTo>
                  <a:lnTo>
                    <a:pt x="1" y="560"/>
                  </a:lnTo>
                  <a:cubicBezTo>
                    <a:pt x="1" y="810"/>
                    <a:pt x="203" y="1013"/>
                    <a:pt x="453" y="1013"/>
                  </a:cubicBezTo>
                  <a:lnTo>
                    <a:pt x="4370" y="1013"/>
                  </a:lnTo>
                  <a:cubicBezTo>
                    <a:pt x="4608" y="1013"/>
                    <a:pt x="4811" y="810"/>
                    <a:pt x="4811" y="560"/>
                  </a:cubicBezTo>
                  <a:lnTo>
                    <a:pt x="4811" y="453"/>
                  </a:lnTo>
                  <a:cubicBezTo>
                    <a:pt x="4811" y="203"/>
                    <a:pt x="4608" y="0"/>
                    <a:pt x="43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0"/>
            <p:cNvSpPr/>
            <p:nvPr/>
          </p:nvSpPr>
          <p:spPr>
            <a:xfrm>
              <a:off x="756625" y="1262925"/>
              <a:ext cx="39925" cy="15075"/>
            </a:xfrm>
            <a:custGeom>
              <a:avLst/>
              <a:gdLst/>
              <a:ahLst/>
              <a:cxnLst/>
              <a:rect l="l" t="t" r="r" b="b"/>
              <a:pathLst>
                <a:path w="1597" h="603" extrusionOk="0">
                  <a:moveTo>
                    <a:pt x="403" y="0"/>
                  </a:moveTo>
                  <a:cubicBezTo>
                    <a:pt x="329" y="0"/>
                    <a:pt x="253" y="28"/>
                    <a:pt x="191" y="90"/>
                  </a:cubicBezTo>
                  <a:cubicBezTo>
                    <a:pt x="1" y="281"/>
                    <a:pt x="132" y="602"/>
                    <a:pt x="406" y="602"/>
                  </a:cubicBezTo>
                  <a:cubicBezTo>
                    <a:pt x="560" y="602"/>
                    <a:pt x="703" y="471"/>
                    <a:pt x="703" y="304"/>
                  </a:cubicBezTo>
                  <a:cubicBezTo>
                    <a:pt x="703" y="120"/>
                    <a:pt x="557" y="0"/>
                    <a:pt x="403" y="0"/>
                  </a:cubicBezTo>
                  <a:close/>
                  <a:moveTo>
                    <a:pt x="1296" y="0"/>
                  </a:moveTo>
                  <a:cubicBezTo>
                    <a:pt x="1222" y="0"/>
                    <a:pt x="1146" y="28"/>
                    <a:pt x="1084" y="90"/>
                  </a:cubicBezTo>
                  <a:cubicBezTo>
                    <a:pt x="894" y="281"/>
                    <a:pt x="1025" y="602"/>
                    <a:pt x="1298" y="602"/>
                  </a:cubicBezTo>
                  <a:cubicBezTo>
                    <a:pt x="1453" y="602"/>
                    <a:pt x="1596" y="471"/>
                    <a:pt x="1596" y="304"/>
                  </a:cubicBezTo>
                  <a:cubicBezTo>
                    <a:pt x="1596" y="120"/>
                    <a:pt x="1450" y="0"/>
                    <a:pt x="1296"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0"/>
            <p:cNvSpPr/>
            <p:nvPr/>
          </p:nvSpPr>
          <p:spPr>
            <a:xfrm>
              <a:off x="854550" y="1310250"/>
              <a:ext cx="113750" cy="110825"/>
            </a:xfrm>
            <a:custGeom>
              <a:avLst/>
              <a:gdLst/>
              <a:ahLst/>
              <a:cxnLst/>
              <a:rect l="l" t="t" r="r" b="b"/>
              <a:pathLst>
                <a:path w="4550" h="4433" extrusionOk="0">
                  <a:moveTo>
                    <a:pt x="3089" y="1"/>
                  </a:moveTo>
                  <a:cubicBezTo>
                    <a:pt x="3059" y="1"/>
                    <a:pt x="3029" y="7"/>
                    <a:pt x="3001" y="19"/>
                  </a:cubicBezTo>
                  <a:lnTo>
                    <a:pt x="799" y="971"/>
                  </a:lnTo>
                  <a:cubicBezTo>
                    <a:pt x="549" y="1075"/>
                    <a:pt x="654" y="1398"/>
                    <a:pt x="867" y="1398"/>
                  </a:cubicBezTo>
                  <a:cubicBezTo>
                    <a:pt x="898" y="1398"/>
                    <a:pt x="931" y="1391"/>
                    <a:pt x="965" y="1376"/>
                  </a:cubicBezTo>
                  <a:lnTo>
                    <a:pt x="3180" y="436"/>
                  </a:lnTo>
                  <a:cubicBezTo>
                    <a:pt x="3299" y="376"/>
                    <a:pt x="3347" y="245"/>
                    <a:pt x="3299" y="138"/>
                  </a:cubicBezTo>
                  <a:cubicBezTo>
                    <a:pt x="3264" y="50"/>
                    <a:pt x="3176" y="1"/>
                    <a:pt x="3089" y="1"/>
                  </a:cubicBezTo>
                  <a:close/>
                  <a:moveTo>
                    <a:pt x="3993" y="293"/>
                  </a:moveTo>
                  <a:cubicBezTo>
                    <a:pt x="3940" y="293"/>
                    <a:pt x="3884" y="314"/>
                    <a:pt x="3835" y="364"/>
                  </a:cubicBezTo>
                  <a:lnTo>
                    <a:pt x="2715" y="1495"/>
                  </a:lnTo>
                  <a:cubicBezTo>
                    <a:pt x="2620" y="1579"/>
                    <a:pt x="2620" y="1721"/>
                    <a:pt x="2715" y="1817"/>
                  </a:cubicBezTo>
                  <a:lnTo>
                    <a:pt x="2704" y="1817"/>
                  </a:lnTo>
                  <a:cubicBezTo>
                    <a:pt x="2751" y="1858"/>
                    <a:pt x="2811" y="1879"/>
                    <a:pt x="2869" y="1879"/>
                  </a:cubicBezTo>
                  <a:cubicBezTo>
                    <a:pt x="2927" y="1879"/>
                    <a:pt x="2983" y="1858"/>
                    <a:pt x="3025" y="1817"/>
                  </a:cubicBezTo>
                  <a:lnTo>
                    <a:pt x="4156" y="686"/>
                  </a:lnTo>
                  <a:cubicBezTo>
                    <a:pt x="4321" y="521"/>
                    <a:pt x="4169" y="293"/>
                    <a:pt x="3993" y="293"/>
                  </a:cubicBezTo>
                  <a:close/>
                  <a:moveTo>
                    <a:pt x="299" y="1579"/>
                  </a:moveTo>
                  <a:cubicBezTo>
                    <a:pt x="108" y="1579"/>
                    <a:pt x="1" y="1817"/>
                    <a:pt x="144" y="1960"/>
                  </a:cubicBezTo>
                  <a:cubicBezTo>
                    <a:pt x="191" y="2007"/>
                    <a:pt x="250" y="2028"/>
                    <a:pt x="307" y="2028"/>
                  </a:cubicBezTo>
                  <a:cubicBezTo>
                    <a:pt x="423" y="2028"/>
                    <a:pt x="533" y="1940"/>
                    <a:pt x="525" y="1805"/>
                  </a:cubicBezTo>
                  <a:cubicBezTo>
                    <a:pt x="525" y="1674"/>
                    <a:pt x="429" y="1579"/>
                    <a:pt x="299" y="1579"/>
                  </a:cubicBezTo>
                  <a:close/>
                  <a:moveTo>
                    <a:pt x="1209" y="1879"/>
                  </a:moveTo>
                  <a:cubicBezTo>
                    <a:pt x="1153" y="1879"/>
                    <a:pt x="1096" y="1900"/>
                    <a:pt x="1049" y="1948"/>
                  </a:cubicBezTo>
                  <a:cubicBezTo>
                    <a:pt x="906" y="2090"/>
                    <a:pt x="1001" y="2329"/>
                    <a:pt x="1203" y="2329"/>
                  </a:cubicBezTo>
                  <a:cubicBezTo>
                    <a:pt x="1334" y="2329"/>
                    <a:pt x="1430" y="2221"/>
                    <a:pt x="1430" y="2102"/>
                  </a:cubicBezTo>
                  <a:cubicBezTo>
                    <a:pt x="1430" y="1967"/>
                    <a:pt x="1323" y="1879"/>
                    <a:pt x="1209" y="1879"/>
                  </a:cubicBezTo>
                  <a:close/>
                  <a:moveTo>
                    <a:pt x="2942" y="2555"/>
                  </a:moveTo>
                  <a:cubicBezTo>
                    <a:pt x="2739" y="2555"/>
                    <a:pt x="2632" y="2805"/>
                    <a:pt x="2775" y="2936"/>
                  </a:cubicBezTo>
                  <a:cubicBezTo>
                    <a:pt x="2822" y="2983"/>
                    <a:pt x="2881" y="3004"/>
                    <a:pt x="2939" y="3004"/>
                  </a:cubicBezTo>
                  <a:cubicBezTo>
                    <a:pt x="3056" y="3004"/>
                    <a:pt x="3168" y="2917"/>
                    <a:pt x="3168" y="2781"/>
                  </a:cubicBezTo>
                  <a:cubicBezTo>
                    <a:pt x="3168" y="2650"/>
                    <a:pt x="3061" y="2555"/>
                    <a:pt x="2942" y="2555"/>
                  </a:cubicBezTo>
                  <a:close/>
                  <a:moveTo>
                    <a:pt x="2265" y="2028"/>
                  </a:moveTo>
                  <a:cubicBezTo>
                    <a:pt x="2206" y="2028"/>
                    <a:pt x="2150" y="2049"/>
                    <a:pt x="2108" y="2090"/>
                  </a:cubicBezTo>
                  <a:lnTo>
                    <a:pt x="1394" y="2817"/>
                  </a:lnTo>
                  <a:cubicBezTo>
                    <a:pt x="1231" y="2980"/>
                    <a:pt x="1371" y="3199"/>
                    <a:pt x="1543" y="3199"/>
                  </a:cubicBezTo>
                  <a:cubicBezTo>
                    <a:pt x="1596" y="3199"/>
                    <a:pt x="1652" y="3177"/>
                    <a:pt x="1703" y="3126"/>
                  </a:cubicBezTo>
                  <a:lnTo>
                    <a:pt x="2430" y="2412"/>
                  </a:lnTo>
                  <a:cubicBezTo>
                    <a:pt x="2513" y="2329"/>
                    <a:pt x="2513" y="2186"/>
                    <a:pt x="2430" y="2090"/>
                  </a:cubicBezTo>
                  <a:cubicBezTo>
                    <a:pt x="2382" y="2049"/>
                    <a:pt x="2323" y="2028"/>
                    <a:pt x="2265" y="2028"/>
                  </a:cubicBezTo>
                  <a:close/>
                  <a:moveTo>
                    <a:pt x="4288" y="1175"/>
                  </a:moveTo>
                  <a:cubicBezTo>
                    <a:pt x="4192" y="1175"/>
                    <a:pt x="4102" y="1233"/>
                    <a:pt x="4073" y="1328"/>
                  </a:cubicBezTo>
                  <a:lnTo>
                    <a:pt x="3323" y="3614"/>
                  </a:lnTo>
                  <a:cubicBezTo>
                    <a:pt x="3264" y="3791"/>
                    <a:pt x="3405" y="3913"/>
                    <a:pt x="3544" y="3913"/>
                  </a:cubicBezTo>
                  <a:cubicBezTo>
                    <a:pt x="3630" y="3913"/>
                    <a:pt x="3715" y="3867"/>
                    <a:pt x="3751" y="3757"/>
                  </a:cubicBezTo>
                  <a:lnTo>
                    <a:pt x="4513" y="1471"/>
                  </a:lnTo>
                  <a:cubicBezTo>
                    <a:pt x="4549" y="1352"/>
                    <a:pt x="4478" y="1221"/>
                    <a:pt x="4359" y="1186"/>
                  </a:cubicBezTo>
                  <a:cubicBezTo>
                    <a:pt x="4335" y="1179"/>
                    <a:pt x="4312" y="1175"/>
                    <a:pt x="4288" y="1175"/>
                  </a:cubicBezTo>
                  <a:close/>
                  <a:moveTo>
                    <a:pt x="2406" y="3984"/>
                  </a:moveTo>
                  <a:cubicBezTo>
                    <a:pt x="2204" y="3984"/>
                    <a:pt x="2108" y="4222"/>
                    <a:pt x="2251" y="4365"/>
                  </a:cubicBezTo>
                  <a:cubicBezTo>
                    <a:pt x="2298" y="4412"/>
                    <a:pt x="2356" y="4433"/>
                    <a:pt x="2412" y="4433"/>
                  </a:cubicBezTo>
                  <a:cubicBezTo>
                    <a:pt x="2525" y="4433"/>
                    <a:pt x="2632" y="4345"/>
                    <a:pt x="2632" y="4210"/>
                  </a:cubicBezTo>
                  <a:cubicBezTo>
                    <a:pt x="2632" y="4091"/>
                    <a:pt x="2537" y="3984"/>
                    <a:pt x="2406" y="39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 name="Google Shape;1798;p70"/>
          <p:cNvGrpSpPr/>
          <p:nvPr/>
        </p:nvGrpSpPr>
        <p:grpSpPr>
          <a:xfrm>
            <a:off x="1984163" y="1398175"/>
            <a:ext cx="383425" cy="360850"/>
            <a:chOff x="1265325" y="1194625"/>
            <a:chExt cx="383425" cy="360850"/>
          </a:xfrm>
        </p:grpSpPr>
        <p:sp>
          <p:nvSpPr>
            <p:cNvPr id="1799" name="Google Shape;1799;p70"/>
            <p:cNvSpPr/>
            <p:nvPr/>
          </p:nvSpPr>
          <p:spPr>
            <a:xfrm>
              <a:off x="1265325" y="1194625"/>
              <a:ext cx="374775" cy="360850"/>
            </a:xfrm>
            <a:custGeom>
              <a:avLst/>
              <a:gdLst/>
              <a:ahLst/>
              <a:cxnLst/>
              <a:rect l="l" t="t" r="r" b="b"/>
              <a:pathLst>
                <a:path w="14991" h="14434" extrusionOk="0">
                  <a:moveTo>
                    <a:pt x="7775" y="0"/>
                  </a:moveTo>
                  <a:cubicBezTo>
                    <a:pt x="4858" y="0"/>
                    <a:pt x="2227" y="1762"/>
                    <a:pt x="1108" y="4453"/>
                  </a:cubicBezTo>
                  <a:cubicBezTo>
                    <a:pt x="0" y="7156"/>
                    <a:pt x="608" y="10252"/>
                    <a:pt x="2679" y="12311"/>
                  </a:cubicBezTo>
                  <a:cubicBezTo>
                    <a:pt x="4058" y="13698"/>
                    <a:pt x="5905" y="14433"/>
                    <a:pt x="7782" y="14433"/>
                  </a:cubicBezTo>
                  <a:cubicBezTo>
                    <a:pt x="8711" y="14433"/>
                    <a:pt x="9647" y="14253"/>
                    <a:pt x="10538" y="13883"/>
                  </a:cubicBezTo>
                  <a:cubicBezTo>
                    <a:pt x="13228" y="12764"/>
                    <a:pt x="14990" y="10133"/>
                    <a:pt x="14990" y="7216"/>
                  </a:cubicBezTo>
                  <a:cubicBezTo>
                    <a:pt x="14990" y="3227"/>
                    <a:pt x="11764" y="0"/>
                    <a:pt x="77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0"/>
            <p:cNvSpPr/>
            <p:nvPr/>
          </p:nvSpPr>
          <p:spPr>
            <a:xfrm>
              <a:off x="1343600" y="1216950"/>
              <a:ext cx="280125" cy="269275"/>
            </a:xfrm>
            <a:custGeom>
              <a:avLst/>
              <a:gdLst/>
              <a:ahLst/>
              <a:cxnLst/>
              <a:rect l="l" t="t" r="r" b="b"/>
              <a:pathLst>
                <a:path w="11205" h="10771" extrusionOk="0">
                  <a:moveTo>
                    <a:pt x="5823" y="0"/>
                  </a:moveTo>
                  <a:cubicBezTo>
                    <a:pt x="3644" y="0"/>
                    <a:pt x="1668" y="1310"/>
                    <a:pt x="834" y="3322"/>
                  </a:cubicBezTo>
                  <a:cubicBezTo>
                    <a:pt x="1" y="5334"/>
                    <a:pt x="465" y="7656"/>
                    <a:pt x="2001" y="9192"/>
                  </a:cubicBezTo>
                  <a:cubicBezTo>
                    <a:pt x="3035" y="10225"/>
                    <a:pt x="4413" y="10771"/>
                    <a:pt x="5814" y="10771"/>
                  </a:cubicBezTo>
                  <a:cubicBezTo>
                    <a:pt x="6511" y="10771"/>
                    <a:pt x="7214" y="10636"/>
                    <a:pt x="7883" y="10359"/>
                  </a:cubicBezTo>
                  <a:cubicBezTo>
                    <a:pt x="9895" y="9525"/>
                    <a:pt x="11205" y="7561"/>
                    <a:pt x="11205" y="5382"/>
                  </a:cubicBezTo>
                  <a:cubicBezTo>
                    <a:pt x="11205" y="2405"/>
                    <a:pt x="8800" y="0"/>
                    <a:pt x="5823" y="0"/>
                  </a:cubicBezTo>
                  <a:close/>
                </a:path>
              </a:pathLst>
            </a:custGeom>
            <a:solidFill>
              <a:srgbClr val="FFFFFF">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0"/>
            <p:cNvSpPr/>
            <p:nvPr/>
          </p:nvSpPr>
          <p:spPr>
            <a:xfrm>
              <a:off x="1271275" y="1316575"/>
              <a:ext cx="377450" cy="72775"/>
            </a:xfrm>
            <a:custGeom>
              <a:avLst/>
              <a:gdLst/>
              <a:ahLst/>
              <a:cxnLst/>
              <a:rect l="l" t="t" r="r" b="b"/>
              <a:pathLst>
                <a:path w="15098" h="2911" extrusionOk="0">
                  <a:moveTo>
                    <a:pt x="4617" y="1"/>
                  </a:moveTo>
                  <a:cubicBezTo>
                    <a:pt x="3888" y="1"/>
                    <a:pt x="3159" y="26"/>
                    <a:pt x="2429" y="75"/>
                  </a:cubicBezTo>
                  <a:cubicBezTo>
                    <a:pt x="1870" y="111"/>
                    <a:pt x="1322" y="206"/>
                    <a:pt x="786" y="361"/>
                  </a:cubicBezTo>
                  <a:cubicBezTo>
                    <a:pt x="286" y="516"/>
                    <a:pt x="36" y="730"/>
                    <a:pt x="13" y="1004"/>
                  </a:cubicBezTo>
                  <a:cubicBezTo>
                    <a:pt x="1" y="1206"/>
                    <a:pt x="108" y="1409"/>
                    <a:pt x="274" y="1528"/>
                  </a:cubicBezTo>
                  <a:cubicBezTo>
                    <a:pt x="320" y="1564"/>
                    <a:pt x="367" y="1579"/>
                    <a:pt x="413" y="1579"/>
                  </a:cubicBezTo>
                  <a:cubicBezTo>
                    <a:pt x="594" y="1579"/>
                    <a:pt x="741" y="1335"/>
                    <a:pt x="560" y="1183"/>
                  </a:cubicBezTo>
                  <a:cubicBezTo>
                    <a:pt x="477" y="1111"/>
                    <a:pt x="453" y="1064"/>
                    <a:pt x="453" y="1040"/>
                  </a:cubicBezTo>
                  <a:cubicBezTo>
                    <a:pt x="453" y="956"/>
                    <a:pt x="822" y="659"/>
                    <a:pt x="2477" y="516"/>
                  </a:cubicBezTo>
                  <a:cubicBezTo>
                    <a:pt x="3049" y="468"/>
                    <a:pt x="3692" y="444"/>
                    <a:pt x="4394" y="444"/>
                  </a:cubicBezTo>
                  <a:cubicBezTo>
                    <a:pt x="5394" y="444"/>
                    <a:pt x="6501" y="492"/>
                    <a:pt x="7644" y="587"/>
                  </a:cubicBezTo>
                  <a:cubicBezTo>
                    <a:pt x="9359" y="730"/>
                    <a:pt x="11062" y="1004"/>
                    <a:pt x="12740" y="1421"/>
                  </a:cubicBezTo>
                  <a:cubicBezTo>
                    <a:pt x="14348" y="1849"/>
                    <a:pt x="14645" y="2207"/>
                    <a:pt x="14645" y="2278"/>
                  </a:cubicBezTo>
                  <a:cubicBezTo>
                    <a:pt x="14645" y="2314"/>
                    <a:pt x="14562" y="2397"/>
                    <a:pt x="14312" y="2492"/>
                  </a:cubicBezTo>
                  <a:cubicBezTo>
                    <a:pt x="14193" y="2540"/>
                    <a:pt x="14145" y="2671"/>
                    <a:pt x="14193" y="2790"/>
                  </a:cubicBezTo>
                  <a:cubicBezTo>
                    <a:pt x="14237" y="2870"/>
                    <a:pt x="14316" y="2911"/>
                    <a:pt x="14392" y="2911"/>
                  </a:cubicBezTo>
                  <a:cubicBezTo>
                    <a:pt x="14418" y="2911"/>
                    <a:pt x="14443" y="2906"/>
                    <a:pt x="14467" y="2897"/>
                  </a:cubicBezTo>
                  <a:cubicBezTo>
                    <a:pt x="14860" y="2754"/>
                    <a:pt x="15062" y="2552"/>
                    <a:pt x="15086" y="2314"/>
                  </a:cubicBezTo>
                  <a:lnTo>
                    <a:pt x="15074" y="2314"/>
                  </a:lnTo>
                  <a:cubicBezTo>
                    <a:pt x="15098" y="2040"/>
                    <a:pt x="14883" y="1790"/>
                    <a:pt x="14431" y="1552"/>
                  </a:cubicBezTo>
                  <a:cubicBezTo>
                    <a:pt x="13919" y="1302"/>
                    <a:pt x="13395" y="1123"/>
                    <a:pt x="12847" y="980"/>
                  </a:cubicBezTo>
                  <a:cubicBezTo>
                    <a:pt x="11145" y="564"/>
                    <a:pt x="9418" y="290"/>
                    <a:pt x="7680" y="147"/>
                  </a:cubicBezTo>
                  <a:cubicBezTo>
                    <a:pt x="6659" y="50"/>
                    <a:pt x="5638" y="1"/>
                    <a:pt x="4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0"/>
            <p:cNvSpPr/>
            <p:nvPr/>
          </p:nvSpPr>
          <p:spPr>
            <a:xfrm>
              <a:off x="1337950" y="1237850"/>
              <a:ext cx="243200" cy="269600"/>
            </a:xfrm>
            <a:custGeom>
              <a:avLst/>
              <a:gdLst/>
              <a:ahLst/>
              <a:cxnLst/>
              <a:rect l="l" t="t" r="r" b="b"/>
              <a:pathLst>
                <a:path w="9728" h="10784" extrusionOk="0">
                  <a:moveTo>
                    <a:pt x="4870" y="1"/>
                  </a:moveTo>
                  <a:cubicBezTo>
                    <a:pt x="4510" y="1"/>
                    <a:pt x="4150" y="75"/>
                    <a:pt x="3811" y="224"/>
                  </a:cubicBezTo>
                  <a:cubicBezTo>
                    <a:pt x="3634" y="293"/>
                    <a:pt x="3452" y="333"/>
                    <a:pt x="3268" y="333"/>
                  </a:cubicBezTo>
                  <a:cubicBezTo>
                    <a:pt x="3168" y="333"/>
                    <a:pt x="3066" y="321"/>
                    <a:pt x="2965" y="295"/>
                  </a:cubicBezTo>
                  <a:lnTo>
                    <a:pt x="2239" y="129"/>
                  </a:lnTo>
                  <a:cubicBezTo>
                    <a:pt x="2136" y="105"/>
                    <a:pt x="2032" y="94"/>
                    <a:pt x="1931" y="94"/>
                  </a:cubicBezTo>
                  <a:cubicBezTo>
                    <a:pt x="1308" y="94"/>
                    <a:pt x="749" y="516"/>
                    <a:pt x="596" y="1141"/>
                  </a:cubicBezTo>
                  <a:lnTo>
                    <a:pt x="215" y="2689"/>
                  </a:lnTo>
                  <a:cubicBezTo>
                    <a:pt x="1" y="3510"/>
                    <a:pt x="60" y="4367"/>
                    <a:pt x="358" y="5165"/>
                  </a:cubicBezTo>
                  <a:lnTo>
                    <a:pt x="2322" y="10320"/>
                  </a:lnTo>
                  <a:cubicBezTo>
                    <a:pt x="2440" y="10636"/>
                    <a:pt x="2713" y="10783"/>
                    <a:pt x="2988" y="10783"/>
                  </a:cubicBezTo>
                  <a:cubicBezTo>
                    <a:pt x="3325" y="10783"/>
                    <a:pt x="3663" y="10561"/>
                    <a:pt x="3715" y="10154"/>
                  </a:cubicBezTo>
                  <a:lnTo>
                    <a:pt x="3906" y="8606"/>
                  </a:lnTo>
                  <a:cubicBezTo>
                    <a:pt x="3906" y="8606"/>
                    <a:pt x="3977" y="7808"/>
                    <a:pt x="4227" y="7308"/>
                  </a:cubicBezTo>
                  <a:cubicBezTo>
                    <a:pt x="4358" y="7040"/>
                    <a:pt x="4614" y="6906"/>
                    <a:pt x="4872" y="6906"/>
                  </a:cubicBezTo>
                  <a:cubicBezTo>
                    <a:pt x="5129" y="6906"/>
                    <a:pt x="5388" y="7040"/>
                    <a:pt x="5525" y="7308"/>
                  </a:cubicBezTo>
                  <a:cubicBezTo>
                    <a:pt x="5716" y="7725"/>
                    <a:pt x="5823" y="8177"/>
                    <a:pt x="5847" y="8642"/>
                  </a:cubicBezTo>
                  <a:lnTo>
                    <a:pt x="6037" y="10142"/>
                  </a:lnTo>
                  <a:cubicBezTo>
                    <a:pt x="6083" y="10557"/>
                    <a:pt x="6420" y="10782"/>
                    <a:pt x="6759" y="10782"/>
                  </a:cubicBezTo>
                  <a:cubicBezTo>
                    <a:pt x="7033" y="10782"/>
                    <a:pt x="7308" y="10635"/>
                    <a:pt x="7430" y="10320"/>
                  </a:cubicBezTo>
                  <a:lnTo>
                    <a:pt x="9395" y="5165"/>
                  </a:lnTo>
                  <a:lnTo>
                    <a:pt x="9383" y="5153"/>
                  </a:lnTo>
                  <a:cubicBezTo>
                    <a:pt x="9680" y="4367"/>
                    <a:pt x="9728" y="3510"/>
                    <a:pt x="9526" y="2689"/>
                  </a:cubicBezTo>
                  <a:lnTo>
                    <a:pt x="9145" y="1141"/>
                  </a:lnTo>
                  <a:cubicBezTo>
                    <a:pt x="8981" y="516"/>
                    <a:pt x="8421" y="94"/>
                    <a:pt x="7805" y="94"/>
                  </a:cubicBezTo>
                  <a:cubicBezTo>
                    <a:pt x="7705" y="94"/>
                    <a:pt x="7603" y="105"/>
                    <a:pt x="7502" y="129"/>
                  </a:cubicBezTo>
                  <a:lnTo>
                    <a:pt x="6775" y="295"/>
                  </a:lnTo>
                  <a:cubicBezTo>
                    <a:pt x="6674" y="321"/>
                    <a:pt x="6571" y="333"/>
                    <a:pt x="6469" y="333"/>
                  </a:cubicBezTo>
                  <a:cubicBezTo>
                    <a:pt x="6283" y="333"/>
                    <a:pt x="6099" y="293"/>
                    <a:pt x="5930" y="224"/>
                  </a:cubicBezTo>
                  <a:cubicBezTo>
                    <a:pt x="5591" y="75"/>
                    <a:pt x="5230" y="1"/>
                    <a:pt x="4870"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0"/>
            <p:cNvSpPr/>
            <p:nvPr/>
          </p:nvSpPr>
          <p:spPr>
            <a:xfrm>
              <a:off x="1337950" y="1240200"/>
              <a:ext cx="180100" cy="267200"/>
            </a:xfrm>
            <a:custGeom>
              <a:avLst/>
              <a:gdLst/>
              <a:ahLst/>
              <a:cxnLst/>
              <a:rect l="l" t="t" r="r" b="b"/>
              <a:pathLst>
                <a:path w="7204" h="10688" extrusionOk="0">
                  <a:moveTo>
                    <a:pt x="1931" y="0"/>
                  </a:moveTo>
                  <a:cubicBezTo>
                    <a:pt x="1308" y="0"/>
                    <a:pt x="749" y="422"/>
                    <a:pt x="596" y="1047"/>
                  </a:cubicBezTo>
                  <a:lnTo>
                    <a:pt x="215" y="2595"/>
                  </a:lnTo>
                  <a:cubicBezTo>
                    <a:pt x="1" y="3416"/>
                    <a:pt x="60" y="4273"/>
                    <a:pt x="358" y="5071"/>
                  </a:cubicBezTo>
                  <a:lnTo>
                    <a:pt x="2310" y="10226"/>
                  </a:lnTo>
                  <a:cubicBezTo>
                    <a:pt x="2431" y="10515"/>
                    <a:pt x="2708" y="10685"/>
                    <a:pt x="2992" y="10685"/>
                  </a:cubicBezTo>
                  <a:cubicBezTo>
                    <a:pt x="3130" y="10685"/>
                    <a:pt x="3270" y="10645"/>
                    <a:pt x="3394" y="10560"/>
                  </a:cubicBezTo>
                  <a:cubicBezTo>
                    <a:pt x="3465" y="10512"/>
                    <a:pt x="3537" y="10453"/>
                    <a:pt x="3584" y="10381"/>
                  </a:cubicBezTo>
                  <a:cubicBezTo>
                    <a:pt x="3549" y="10334"/>
                    <a:pt x="3525" y="10274"/>
                    <a:pt x="3501" y="10226"/>
                  </a:cubicBezTo>
                  <a:lnTo>
                    <a:pt x="1548" y="5071"/>
                  </a:lnTo>
                  <a:cubicBezTo>
                    <a:pt x="1251" y="4273"/>
                    <a:pt x="1191" y="3416"/>
                    <a:pt x="1406" y="2595"/>
                  </a:cubicBezTo>
                  <a:lnTo>
                    <a:pt x="1775" y="1047"/>
                  </a:lnTo>
                  <a:cubicBezTo>
                    <a:pt x="1882" y="630"/>
                    <a:pt x="2179" y="285"/>
                    <a:pt x="2572" y="118"/>
                  </a:cubicBezTo>
                  <a:lnTo>
                    <a:pt x="2239" y="35"/>
                  </a:lnTo>
                  <a:cubicBezTo>
                    <a:pt x="2136" y="11"/>
                    <a:pt x="2032" y="0"/>
                    <a:pt x="1931" y="0"/>
                  </a:cubicBezTo>
                  <a:close/>
                  <a:moveTo>
                    <a:pt x="5207" y="6782"/>
                  </a:moveTo>
                  <a:cubicBezTo>
                    <a:pt x="5087" y="6782"/>
                    <a:pt x="4972" y="6791"/>
                    <a:pt x="4870" y="6809"/>
                  </a:cubicBezTo>
                  <a:cubicBezTo>
                    <a:pt x="5144" y="6821"/>
                    <a:pt x="5394" y="6976"/>
                    <a:pt x="5513" y="7214"/>
                  </a:cubicBezTo>
                  <a:cubicBezTo>
                    <a:pt x="5704" y="7631"/>
                    <a:pt x="5823" y="8083"/>
                    <a:pt x="5847" y="8548"/>
                  </a:cubicBezTo>
                  <a:lnTo>
                    <a:pt x="6025" y="10048"/>
                  </a:lnTo>
                  <a:cubicBezTo>
                    <a:pt x="6074" y="10441"/>
                    <a:pt x="6404" y="10687"/>
                    <a:pt x="6749" y="10687"/>
                  </a:cubicBezTo>
                  <a:cubicBezTo>
                    <a:pt x="6906" y="10687"/>
                    <a:pt x="7066" y="10636"/>
                    <a:pt x="7204" y="10524"/>
                  </a:cubicBezTo>
                  <a:cubicBezTo>
                    <a:pt x="7061" y="10405"/>
                    <a:pt x="6966" y="10238"/>
                    <a:pt x="6942" y="10048"/>
                  </a:cubicBezTo>
                  <a:lnTo>
                    <a:pt x="6954" y="10048"/>
                  </a:lnTo>
                  <a:lnTo>
                    <a:pt x="6763" y="8548"/>
                  </a:lnTo>
                  <a:cubicBezTo>
                    <a:pt x="6740" y="8083"/>
                    <a:pt x="6620" y="7631"/>
                    <a:pt x="6430" y="7214"/>
                  </a:cubicBezTo>
                  <a:cubicBezTo>
                    <a:pt x="6286" y="6936"/>
                    <a:pt x="5703" y="6782"/>
                    <a:pt x="5207" y="6782"/>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0"/>
            <p:cNvSpPr/>
            <p:nvPr/>
          </p:nvSpPr>
          <p:spPr>
            <a:xfrm>
              <a:off x="1503150" y="1271875"/>
              <a:ext cx="56875" cy="100775"/>
            </a:xfrm>
            <a:custGeom>
              <a:avLst/>
              <a:gdLst/>
              <a:ahLst/>
              <a:cxnLst/>
              <a:rect l="l" t="t" r="r" b="b"/>
              <a:pathLst>
                <a:path w="2275" h="4031" extrusionOk="0">
                  <a:moveTo>
                    <a:pt x="1076" y="1"/>
                  </a:moveTo>
                  <a:cubicBezTo>
                    <a:pt x="715" y="1"/>
                    <a:pt x="335" y="170"/>
                    <a:pt x="179" y="447"/>
                  </a:cubicBezTo>
                  <a:cubicBezTo>
                    <a:pt x="1" y="768"/>
                    <a:pt x="251" y="982"/>
                    <a:pt x="358" y="1744"/>
                  </a:cubicBezTo>
                  <a:cubicBezTo>
                    <a:pt x="513" y="2887"/>
                    <a:pt x="96" y="3495"/>
                    <a:pt x="524" y="3876"/>
                  </a:cubicBezTo>
                  <a:cubicBezTo>
                    <a:pt x="620" y="3971"/>
                    <a:pt x="751" y="4030"/>
                    <a:pt x="894" y="4030"/>
                  </a:cubicBezTo>
                  <a:cubicBezTo>
                    <a:pt x="1453" y="4030"/>
                    <a:pt x="1917" y="3006"/>
                    <a:pt x="2037" y="2209"/>
                  </a:cubicBezTo>
                  <a:cubicBezTo>
                    <a:pt x="2060" y="2054"/>
                    <a:pt x="2275" y="458"/>
                    <a:pt x="1465" y="77"/>
                  </a:cubicBezTo>
                  <a:cubicBezTo>
                    <a:pt x="1347" y="25"/>
                    <a:pt x="1213" y="1"/>
                    <a:pt x="1076"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0"/>
            <p:cNvSpPr/>
            <p:nvPr/>
          </p:nvSpPr>
          <p:spPr>
            <a:xfrm>
              <a:off x="1409100" y="1311375"/>
              <a:ext cx="31575" cy="29650"/>
            </a:xfrm>
            <a:custGeom>
              <a:avLst/>
              <a:gdLst/>
              <a:ahLst/>
              <a:cxnLst/>
              <a:rect l="l" t="t" r="r" b="b"/>
              <a:pathLst>
                <a:path w="1263" h="1186" extrusionOk="0">
                  <a:moveTo>
                    <a:pt x="667" y="1"/>
                  </a:moveTo>
                  <a:cubicBezTo>
                    <a:pt x="554" y="1"/>
                    <a:pt x="441" y="75"/>
                    <a:pt x="441" y="224"/>
                  </a:cubicBezTo>
                  <a:lnTo>
                    <a:pt x="441" y="367"/>
                  </a:lnTo>
                  <a:lnTo>
                    <a:pt x="298" y="367"/>
                  </a:lnTo>
                  <a:cubicBezTo>
                    <a:pt x="0" y="367"/>
                    <a:pt x="0" y="819"/>
                    <a:pt x="298" y="819"/>
                  </a:cubicBezTo>
                  <a:lnTo>
                    <a:pt x="441" y="819"/>
                  </a:lnTo>
                  <a:lnTo>
                    <a:pt x="441" y="962"/>
                  </a:lnTo>
                  <a:cubicBezTo>
                    <a:pt x="441" y="1111"/>
                    <a:pt x="554" y="1185"/>
                    <a:pt x="667" y="1185"/>
                  </a:cubicBezTo>
                  <a:cubicBezTo>
                    <a:pt x="780" y="1185"/>
                    <a:pt x="893" y="1111"/>
                    <a:pt x="893" y="962"/>
                  </a:cubicBezTo>
                  <a:lnTo>
                    <a:pt x="893" y="819"/>
                  </a:lnTo>
                  <a:lnTo>
                    <a:pt x="1036" y="819"/>
                  </a:lnTo>
                  <a:cubicBezTo>
                    <a:pt x="1167" y="819"/>
                    <a:pt x="1262" y="712"/>
                    <a:pt x="1262" y="593"/>
                  </a:cubicBezTo>
                  <a:cubicBezTo>
                    <a:pt x="1262" y="474"/>
                    <a:pt x="1167" y="367"/>
                    <a:pt x="1036" y="367"/>
                  </a:cubicBezTo>
                  <a:lnTo>
                    <a:pt x="893" y="367"/>
                  </a:lnTo>
                  <a:lnTo>
                    <a:pt x="893" y="224"/>
                  </a:lnTo>
                  <a:cubicBezTo>
                    <a:pt x="893" y="75"/>
                    <a:pt x="780" y="1"/>
                    <a:pt x="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0"/>
            <p:cNvSpPr/>
            <p:nvPr/>
          </p:nvSpPr>
          <p:spPr>
            <a:xfrm>
              <a:off x="1270675" y="1326175"/>
              <a:ext cx="378075" cy="110475"/>
            </a:xfrm>
            <a:custGeom>
              <a:avLst/>
              <a:gdLst/>
              <a:ahLst/>
              <a:cxnLst/>
              <a:rect l="l" t="t" r="r" b="b"/>
              <a:pathLst>
                <a:path w="15123" h="4419" extrusionOk="0">
                  <a:moveTo>
                    <a:pt x="243" y="402"/>
                  </a:moveTo>
                  <a:cubicBezTo>
                    <a:pt x="139" y="402"/>
                    <a:pt x="36" y="468"/>
                    <a:pt x="25" y="608"/>
                  </a:cubicBezTo>
                  <a:cubicBezTo>
                    <a:pt x="1" y="882"/>
                    <a:pt x="203" y="1132"/>
                    <a:pt x="668" y="1370"/>
                  </a:cubicBezTo>
                  <a:cubicBezTo>
                    <a:pt x="834" y="1453"/>
                    <a:pt x="1013" y="1537"/>
                    <a:pt x="1191" y="1596"/>
                  </a:cubicBezTo>
                  <a:cubicBezTo>
                    <a:pt x="1219" y="1608"/>
                    <a:pt x="1247" y="1613"/>
                    <a:pt x="1274" y="1613"/>
                  </a:cubicBezTo>
                  <a:cubicBezTo>
                    <a:pt x="1388" y="1613"/>
                    <a:pt x="1489" y="1519"/>
                    <a:pt x="1489" y="1394"/>
                  </a:cubicBezTo>
                  <a:cubicBezTo>
                    <a:pt x="1489" y="1299"/>
                    <a:pt x="1430" y="1215"/>
                    <a:pt x="1346" y="1192"/>
                  </a:cubicBezTo>
                  <a:lnTo>
                    <a:pt x="1358" y="1192"/>
                  </a:lnTo>
                  <a:cubicBezTo>
                    <a:pt x="632" y="906"/>
                    <a:pt x="465" y="691"/>
                    <a:pt x="465" y="644"/>
                  </a:cubicBezTo>
                  <a:cubicBezTo>
                    <a:pt x="478" y="486"/>
                    <a:pt x="360" y="402"/>
                    <a:pt x="243" y="402"/>
                  </a:cubicBezTo>
                  <a:close/>
                  <a:moveTo>
                    <a:pt x="14881" y="1676"/>
                  </a:moveTo>
                  <a:cubicBezTo>
                    <a:pt x="14774" y="1676"/>
                    <a:pt x="14669" y="1742"/>
                    <a:pt x="14657" y="1882"/>
                  </a:cubicBezTo>
                  <a:cubicBezTo>
                    <a:pt x="14657" y="1954"/>
                    <a:pt x="14288" y="2251"/>
                    <a:pt x="12633" y="2406"/>
                  </a:cubicBezTo>
                  <a:cubicBezTo>
                    <a:pt x="11953" y="2453"/>
                    <a:pt x="11271" y="2476"/>
                    <a:pt x="10588" y="2476"/>
                  </a:cubicBezTo>
                  <a:cubicBezTo>
                    <a:pt x="9549" y="2476"/>
                    <a:pt x="8508" y="2423"/>
                    <a:pt x="7466" y="2323"/>
                  </a:cubicBezTo>
                  <a:cubicBezTo>
                    <a:pt x="7228" y="2299"/>
                    <a:pt x="6990" y="2287"/>
                    <a:pt x="6752" y="2263"/>
                  </a:cubicBezTo>
                  <a:cubicBezTo>
                    <a:pt x="6740" y="2262"/>
                    <a:pt x="6729" y="2261"/>
                    <a:pt x="6718" y="2261"/>
                  </a:cubicBezTo>
                  <a:cubicBezTo>
                    <a:pt x="6451" y="2261"/>
                    <a:pt x="6418" y="2669"/>
                    <a:pt x="6704" y="2704"/>
                  </a:cubicBezTo>
                  <a:cubicBezTo>
                    <a:pt x="6942" y="2727"/>
                    <a:pt x="7192" y="2751"/>
                    <a:pt x="7430" y="2775"/>
                  </a:cubicBezTo>
                  <a:cubicBezTo>
                    <a:pt x="8585" y="2870"/>
                    <a:pt x="9704" y="2918"/>
                    <a:pt x="10716" y="2918"/>
                  </a:cubicBezTo>
                  <a:cubicBezTo>
                    <a:pt x="11431" y="2918"/>
                    <a:pt x="12098" y="2894"/>
                    <a:pt x="12681" y="2847"/>
                  </a:cubicBezTo>
                  <a:cubicBezTo>
                    <a:pt x="13241" y="2811"/>
                    <a:pt x="13788" y="2716"/>
                    <a:pt x="14336" y="2573"/>
                  </a:cubicBezTo>
                  <a:cubicBezTo>
                    <a:pt x="14824" y="2418"/>
                    <a:pt x="15086" y="2204"/>
                    <a:pt x="15110" y="1930"/>
                  </a:cubicBezTo>
                  <a:lnTo>
                    <a:pt x="15110" y="1918"/>
                  </a:lnTo>
                  <a:cubicBezTo>
                    <a:pt x="15122" y="1760"/>
                    <a:pt x="15001" y="1676"/>
                    <a:pt x="14881" y="1676"/>
                  </a:cubicBezTo>
                  <a:close/>
                  <a:moveTo>
                    <a:pt x="3501" y="1"/>
                  </a:moveTo>
                  <a:cubicBezTo>
                    <a:pt x="3311" y="1"/>
                    <a:pt x="3156" y="156"/>
                    <a:pt x="3156" y="346"/>
                  </a:cubicBezTo>
                  <a:lnTo>
                    <a:pt x="3156" y="1358"/>
                  </a:lnTo>
                  <a:lnTo>
                    <a:pt x="2132" y="1358"/>
                  </a:lnTo>
                  <a:cubicBezTo>
                    <a:pt x="1953" y="1358"/>
                    <a:pt x="1799" y="1513"/>
                    <a:pt x="1799" y="1704"/>
                  </a:cubicBezTo>
                  <a:lnTo>
                    <a:pt x="1799" y="2727"/>
                  </a:lnTo>
                  <a:cubicBezTo>
                    <a:pt x="1799" y="2906"/>
                    <a:pt x="1953" y="3061"/>
                    <a:pt x="2132" y="3061"/>
                  </a:cubicBezTo>
                  <a:lnTo>
                    <a:pt x="3156" y="3061"/>
                  </a:lnTo>
                  <a:lnTo>
                    <a:pt x="3156" y="4085"/>
                  </a:lnTo>
                  <a:cubicBezTo>
                    <a:pt x="3156" y="4263"/>
                    <a:pt x="3311" y="4418"/>
                    <a:pt x="3501" y="4418"/>
                  </a:cubicBezTo>
                  <a:lnTo>
                    <a:pt x="4513" y="4418"/>
                  </a:lnTo>
                  <a:cubicBezTo>
                    <a:pt x="4704" y="4418"/>
                    <a:pt x="4847" y="4263"/>
                    <a:pt x="4847" y="4085"/>
                  </a:cubicBezTo>
                  <a:lnTo>
                    <a:pt x="4847" y="3061"/>
                  </a:lnTo>
                  <a:lnTo>
                    <a:pt x="5871" y="3061"/>
                  </a:lnTo>
                  <a:cubicBezTo>
                    <a:pt x="6061" y="3061"/>
                    <a:pt x="6204" y="2906"/>
                    <a:pt x="6204" y="2727"/>
                  </a:cubicBezTo>
                  <a:lnTo>
                    <a:pt x="6204" y="1704"/>
                  </a:lnTo>
                  <a:lnTo>
                    <a:pt x="6216" y="1704"/>
                  </a:lnTo>
                  <a:cubicBezTo>
                    <a:pt x="6216" y="1513"/>
                    <a:pt x="6061" y="1358"/>
                    <a:pt x="5882" y="1358"/>
                  </a:cubicBezTo>
                  <a:lnTo>
                    <a:pt x="4859" y="1358"/>
                  </a:lnTo>
                  <a:lnTo>
                    <a:pt x="4859" y="346"/>
                  </a:lnTo>
                  <a:cubicBezTo>
                    <a:pt x="4859" y="156"/>
                    <a:pt x="4704" y="1"/>
                    <a:pt x="4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0"/>
            <p:cNvSpPr/>
            <p:nvPr/>
          </p:nvSpPr>
          <p:spPr>
            <a:xfrm>
              <a:off x="1370700" y="1267325"/>
              <a:ext cx="55375" cy="169325"/>
            </a:xfrm>
            <a:custGeom>
              <a:avLst/>
              <a:gdLst/>
              <a:ahLst/>
              <a:cxnLst/>
              <a:rect l="l" t="t" r="r" b="b"/>
              <a:pathLst>
                <a:path w="2215" h="6773" extrusionOk="0">
                  <a:moveTo>
                    <a:pt x="1614" y="0"/>
                  </a:moveTo>
                  <a:cubicBezTo>
                    <a:pt x="1503" y="0"/>
                    <a:pt x="1393" y="75"/>
                    <a:pt x="1393" y="224"/>
                  </a:cubicBezTo>
                  <a:lnTo>
                    <a:pt x="1393" y="367"/>
                  </a:lnTo>
                  <a:lnTo>
                    <a:pt x="1239" y="367"/>
                  </a:lnTo>
                  <a:cubicBezTo>
                    <a:pt x="941" y="367"/>
                    <a:pt x="941" y="807"/>
                    <a:pt x="1239" y="819"/>
                  </a:cubicBezTo>
                  <a:lnTo>
                    <a:pt x="1393" y="819"/>
                  </a:lnTo>
                  <a:lnTo>
                    <a:pt x="1393" y="962"/>
                  </a:lnTo>
                  <a:cubicBezTo>
                    <a:pt x="1393" y="1111"/>
                    <a:pt x="1503" y="1185"/>
                    <a:pt x="1614" y="1185"/>
                  </a:cubicBezTo>
                  <a:cubicBezTo>
                    <a:pt x="1724" y="1185"/>
                    <a:pt x="1834" y="1111"/>
                    <a:pt x="1834" y="962"/>
                  </a:cubicBezTo>
                  <a:lnTo>
                    <a:pt x="1834" y="819"/>
                  </a:lnTo>
                  <a:lnTo>
                    <a:pt x="1989" y="819"/>
                  </a:lnTo>
                  <a:cubicBezTo>
                    <a:pt x="2108" y="807"/>
                    <a:pt x="2203" y="712"/>
                    <a:pt x="2203" y="593"/>
                  </a:cubicBezTo>
                  <a:cubicBezTo>
                    <a:pt x="2203" y="462"/>
                    <a:pt x="2108" y="367"/>
                    <a:pt x="1989" y="367"/>
                  </a:cubicBezTo>
                  <a:lnTo>
                    <a:pt x="1834" y="367"/>
                  </a:lnTo>
                  <a:lnTo>
                    <a:pt x="1834" y="224"/>
                  </a:lnTo>
                  <a:cubicBezTo>
                    <a:pt x="1834" y="75"/>
                    <a:pt x="1724" y="0"/>
                    <a:pt x="1614" y="0"/>
                  </a:cubicBezTo>
                  <a:close/>
                  <a:moveTo>
                    <a:pt x="0" y="2355"/>
                  </a:moveTo>
                  <a:lnTo>
                    <a:pt x="0" y="6772"/>
                  </a:lnTo>
                  <a:lnTo>
                    <a:pt x="512" y="6772"/>
                  </a:lnTo>
                  <a:cubicBezTo>
                    <a:pt x="703" y="6772"/>
                    <a:pt x="846" y="6617"/>
                    <a:pt x="846" y="6439"/>
                  </a:cubicBezTo>
                  <a:lnTo>
                    <a:pt x="846" y="5415"/>
                  </a:lnTo>
                  <a:lnTo>
                    <a:pt x="1870" y="5415"/>
                  </a:lnTo>
                  <a:cubicBezTo>
                    <a:pt x="2060" y="5415"/>
                    <a:pt x="2203" y="5260"/>
                    <a:pt x="2203" y="5081"/>
                  </a:cubicBezTo>
                  <a:lnTo>
                    <a:pt x="2203" y="4058"/>
                  </a:lnTo>
                  <a:lnTo>
                    <a:pt x="2215" y="4058"/>
                  </a:lnTo>
                  <a:cubicBezTo>
                    <a:pt x="2215" y="3867"/>
                    <a:pt x="2060" y="3712"/>
                    <a:pt x="1881" y="3712"/>
                  </a:cubicBezTo>
                  <a:lnTo>
                    <a:pt x="846" y="3712"/>
                  </a:lnTo>
                  <a:lnTo>
                    <a:pt x="846" y="2700"/>
                  </a:lnTo>
                  <a:cubicBezTo>
                    <a:pt x="846" y="2510"/>
                    <a:pt x="691" y="2355"/>
                    <a:pt x="512" y="235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 name="Google Shape;1808;p70"/>
          <p:cNvGrpSpPr/>
          <p:nvPr/>
        </p:nvGrpSpPr>
        <p:grpSpPr>
          <a:xfrm>
            <a:off x="6770763" y="2041400"/>
            <a:ext cx="373900" cy="376875"/>
            <a:chOff x="6051925" y="1837850"/>
            <a:chExt cx="373900" cy="376875"/>
          </a:xfrm>
        </p:grpSpPr>
        <p:sp>
          <p:nvSpPr>
            <p:cNvPr id="1809" name="Google Shape;1809;p70"/>
            <p:cNvSpPr/>
            <p:nvPr/>
          </p:nvSpPr>
          <p:spPr>
            <a:xfrm>
              <a:off x="6051925" y="1846075"/>
              <a:ext cx="373900" cy="271300"/>
            </a:xfrm>
            <a:custGeom>
              <a:avLst/>
              <a:gdLst/>
              <a:ahLst/>
              <a:cxnLst/>
              <a:rect l="l" t="t" r="r" b="b"/>
              <a:pathLst>
                <a:path w="14956" h="10852" extrusionOk="0">
                  <a:moveTo>
                    <a:pt x="7574" y="1"/>
                  </a:moveTo>
                  <a:cubicBezTo>
                    <a:pt x="7151" y="1"/>
                    <a:pt x="6721" y="37"/>
                    <a:pt x="6287" y="112"/>
                  </a:cubicBezTo>
                  <a:cubicBezTo>
                    <a:pt x="5466" y="2113"/>
                    <a:pt x="3716" y="3577"/>
                    <a:pt x="1608" y="4041"/>
                  </a:cubicBezTo>
                  <a:lnTo>
                    <a:pt x="918" y="4184"/>
                  </a:lnTo>
                  <a:cubicBezTo>
                    <a:pt x="168" y="5756"/>
                    <a:pt x="1" y="7530"/>
                    <a:pt x="430" y="9221"/>
                  </a:cubicBezTo>
                  <a:cubicBezTo>
                    <a:pt x="677" y="10177"/>
                    <a:pt x="1545" y="10852"/>
                    <a:pt x="2535" y="10852"/>
                  </a:cubicBezTo>
                  <a:cubicBezTo>
                    <a:pt x="2543" y="10852"/>
                    <a:pt x="2552" y="10852"/>
                    <a:pt x="2561" y="10852"/>
                  </a:cubicBezTo>
                  <a:lnTo>
                    <a:pt x="13574" y="10852"/>
                  </a:lnTo>
                  <a:cubicBezTo>
                    <a:pt x="13895" y="10852"/>
                    <a:pt x="14181" y="10673"/>
                    <a:pt x="14312" y="10375"/>
                  </a:cubicBezTo>
                  <a:cubicBezTo>
                    <a:pt x="14729" y="9435"/>
                    <a:pt x="14955" y="8411"/>
                    <a:pt x="14955" y="7387"/>
                  </a:cubicBezTo>
                  <a:cubicBezTo>
                    <a:pt x="14944" y="3231"/>
                    <a:pt x="11566" y="1"/>
                    <a:pt x="75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0"/>
            <p:cNvSpPr/>
            <p:nvPr/>
          </p:nvSpPr>
          <p:spPr>
            <a:xfrm>
              <a:off x="6075150" y="1848875"/>
              <a:ext cx="194700" cy="188950"/>
            </a:xfrm>
            <a:custGeom>
              <a:avLst/>
              <a:gdLst/>
              <a:ahLst/>
              <a:cxnLst/>
              <a:rect l="l" t="t" r="r" b="b"/>
              <a:pathLst>
                <a:path w="7788" h="7558" extrusionOk="0">
                  <a:moveTo>
                    <a:pt x="5382" y="0"/>
                  </a:moveTo>
                  <a:cubicBezTo>
                    <a:pt x="4954" y="84"/>
                    <a:pt x="4525" y="191"/>
                    <a:pt x="4120" y="334"/>
                  </a:cubicBezTo>
                  <a:cubicBezTo>
                    <a:pt x="4084" y="357"/>
                    <a:pt x="4120" y="512"/>
                    <a:pt x="4084" y="536"/>
                  </a:cubicBezTo>
                  <a:cubicBezTo>
                    <a:pt x="3596" y="715"/>
                    <a:pt x="3144" y="953"/>
                    <a:pt x="2703" y="1239"/>
                  </a:cubicBezTo>
                  <a:cubicBezTo>
                    <a:pt x="2702" y="1239"/>
                    <a:pt x="2701" y="1239"/>
                    <a:pt x="2699" y="1239"/>
                  </a:cubicBezTo>
                  <a:cubicBezTo>
                    <a:pt x="2672" y="1239"/>
                    <a:pt x="2589" y="1152"/>
                    <a:pt x="2548" y="1152"/>
                  </a:cubicBezTo>
                  <a:cubicBezTo>
                    <a:pt x="2544" y="1152"/>
                    <a:pt x="2540" y="1153"/>
                    <a:pt x="2537" y="1155"/>
                  </a:cubicBezTo>
                  <a:cubicBezTo>
                    <a:pt x="1453" y="1881"/>
                    <a:pt x="572" y="2893"/>
                    <a:pt x="1" y="4072"/>
                  </a:cubicBezTo>
                  <a:cubicBezTo>
                    <a:pt x="206" y="6055"/>
                    <a:pt x="1872" y="7558"/>
                    <a:pt x="3842" y="7558"/>
                  </a:cubicBezTo>
                  <a:cubicBezTo>
                    <a:pt x="3930" y="7558"/>
                    <a:pt x="4019" y="7555"/>
                    <a:pt x="4108" y="7549"/>
                  </a:cubicBezTo>
                  <a:cubicBezTo>
                    <a:pt x="6192" y="7418"/>
                    <a:pt x="7787" y="5656"/>
                    <a:pt x="7728" y="3572"/>
                  </a:cubicBezTo>
                  <a:cubicBezTo>
                    <a:pt x="7728" y="2012"/>
                    <a:pt x="6799" y="619"/>
                    <a:pt x="5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0"/>
            <p:cNvSpPr/>
            <p:nvPr/>
          </p:nvSpPr>
          <p:spPr>
            <a:xfrm>
              <a:off x="6087650" y="1857500"/>
              <a:ext cx="136050" cy="117850"/>
            </a:xfrm>
            <a:custGeom>
              <a:avLst/>
              <a:gdLst/>
              <a:ahLst/>
              <a:cxnLst/>
              <a:rect l="l" t="t" r="r" b="b"/>
              <a:pathLst>
                <a:path w="5442" h="4714" extrusionOk="0">
                  <a:moveTo>
                    <a:pt x="3620" y="1"/>
                  </a:moveTo>
                  <a:cubicBezTo>
                    <a:pt x="3061" y="203"/>
                    <a:pt x="2525" y="477"/>
                    <a:pt x="2037" y="798"/>
                  </a:cubicBezTo>
                  <a:cubicBezTo>
                    <a:pt x="2025" y="870"/>
                    <a:pt x="2025" y="929"/>
                    <a:pt x="2025" y="989"/>
                  </a:cubicBezTo>
                  <a:cubicBezTo>
                    <a:pt x="2037" y="1584"/>
                    <a:pt x="2525" y="2060"/>
                    <a:pt x="3132" y="2060"/>
                  </a:cubicBezTo>
                  <a:cubicBezTo>
                    <a:pt x="3727" y="2060"/>
                    <a:pt x="4215" y="1584"/>
                    <a:pt x="4239" y="989"/>
                  </a:cubicBezTo>
                  <a:cubicBezTo>
                    <a:pt x="4239" y="572"/>
                    <a:pt x="3989" y="179"/>
                    <a:pt x="3620" y="1"/>
                  </a:cubicBezTo>
                  <a:close/>
                  <a:moveTo>
                    <a:pt x="4335" y="2489"/>
                  </a:moveTo>
                  <a:cubicBezTo>
                    <a:pt x="3346" y="2489"/>
                    <a:pt x="2858" y="3680"/>
                    <a:pt x="3549" y="4382"/>
                  </a:cubicBezTo>
                  <a:cubicBezTo>
                    <a:pt x="3776" y="4609"/>
                    <a:pt x="4055" y="4711"/>
                    <a:pt x="4327" y="4711"/>
                  </a:cubicBezTo>
                  <a:cubicBezTo>
                    <a:pt x="4897" y="4711"/>
                    <a:pt x="5442" y="4268"/>
                    <a:pt x="5442" y="3608"/>
                  </a:cubicBezTo>
                  <a:cubicBezTo>
                    <a:pt x="5442" y="2989"/>
                    <a:pt x="4954" y="2489"/>
                    <a:pt x="4335" y="2489"/>
                  </a:cubicBezTo>
                  <a:close/>
                  <a:moveTo>
                    <a:pt x="1477" y="2489"/>
                  </a:moveTo>
                  <a:cubicBezTo>
                    <a:pt x="489" y="2489"/>
                    <a:pt x="1" y="3691"/>
                    <a:pt x="691" y="4382"/>
                  </a:cubicBezTo>
                  <a:cubicBezTo>
                    <a:pt x="920" y="4611"/>
                    <a:pt x="1201" y="4713"/>
                    <a:pt x="1475" y="4713"/>
                  </a:cubicBezTo>
                  <a:cubicBezTo>
                    <a:pt x="2043" y="4713"/>
                    <a:pt x="2584" y="4274"/>
                    <a:pt x="2584" y="3608"/>
                  </a:cubicBezTo>
                  <a:cubicBezTo>
                    <a:pt x="2584" y="2989"/>
                    <a:pt x="2096" y="2489"/>
                    <a:pt x="1477" y="24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0"/>
            <p:cNvSpPr/>
            <p:nvPr/>
          </p:nvSpPr>
          <p:spPr>
            <a:xfrm>
              <a:off x="6091225" y="1868800"/>
              <a:ext cx="130400" cy="106400"/>
            </a:xfrm>
            <a:custGeom>
              <a:avLst/>
              <a:gdLst/>
              <a:ahLst/>
              <a:cxnLst/>
              <a:rect l="l" t="t" r="r" b="b"/>
              <a:pathLst>
                <a:path w="5216" h="4256" extrusionOk="0">
                  <a:moveTo>
                    <a:pt x="2489" y="1"/>
                  </a:moveTo>
                  <a:cubicBezTo>
                    <a:pt x="2287" y="108"/>
                    <a:pt x="2084" y="227"/>
                    <a:pt x="1894" y="358"/>
                  </a:cubicBezTo>
                  <a:cubicBezTo>
                    <a:pt x="1882" y="418"/>
                    <a:pt x="1870" y="477"/>
                    <a:pt x="1870" y="537"/>
                  </a:cubicBezTo>
                  <a:cubicBezTo>
                    <a:pt x="1877" y="1241"/>
                    <a:pt x="2440" y="1649"/>
                    <a:pt x="3003" y="1649"/>
                  </a:cubicBezTo>
                  <a:cubicBezTo>
                    <a:pt x="3411" y="1649"/>
                    <a:pt x="3818" y="1435"/>
                    <a:pt x="4013" y="965"/>
                  </a:cubicBezTo>
                  <a:lnTo>
                    <a:pt x="4013" y="953"/>
                  </a:lnTo>
                  <a:cubicBezTo>
                    <a:pt x="3882" y="1013"/>
                    <a:pt x="3739" y="1037"/>
                    <a:pt x="3596" y="1037"/>
                  </a:cubicBezTo>
                  <a:cubicBezTo>
                    <a:pt x="3001" y="1037"/>
                    <a:pt x="2525" y="584"/>
                    <a:pt x="2489" y="1"/>
                  </a:cubicBezTo>
                  <a:close/>
                  <a:moveTo>
                    <a:pt x="917" y="2120"/>
                  </a:moveTo>
                  <a:lnTo>
                    <a:pt x="917" y="2120"/>
                  </a:lnTo>
                  <a:cubicBezTo>
                    <a:pt x="191" y="2418"/>
                    <a:pt x="1" y="3370"/>
                    <a:pt x="560" y="3930"/>
                  </a:cubicBezTo>
                  <a:cubicBezTo>
                    <a:pt x="781" y="4151"/>
                    <a:pt x="1062" y="4255"/>
                    <a:pt x="1340" y="4255"/>
                  </a:cubicBezTo>
                  <a:cubicBezTo>
                    <a:pt x="1765" y="4255"/>
                    <a:pt x="2183" y="4012"/>
                    <a:pt x="2370" y="3573"/>
                  </a:cubicBezTo>
                  <a:lnTo>
                    <a:pt x="2370" y="3573"/>
                  </a:lnTo>
                  <a:cubicBezTo>
                    <a:pt x="2227" y="3620"/>
                    <a:pt x="2084" y="3644"/>
                    <a:pt x="1941" y="3644"/>
                  </a:cubicBezTo>
                  <a:cubicBezTo>
                    <a:pt x="1334" y="3644"/>
                    <a:pt x="834" y="3156"/>
                    <a:pt x="834" y="2537"/>
                  </a:cubicBezTo>
                  <a:cubicBezTo>
                    <a:pt x="834" y="2394"/>
                    <a:pt x="870" y="2251"/>
                    <a:pt x="917" y="2120"/>
                  </a:cubicBezTo>
                  <a:close/>
                  <a:moveTo>
                    <a:pt x="3775" y="2120"/>
                  </a:moveTo>
                  <a:lnTo>
                    <a:pt x="3775" y="2120"/>
                  </a:lnTo>
                  <a:cubicBezTo>
                    <a:pt x="3049" y="2418"/>
                    <a:pt x="2846" y="3370"/>
                    <a:pt x="3406" y="3930"/>
                  </a:cubicBezTo>
                  <a:cubicBezTo>
                    <a:pt x="3627" y="4151"/>
                    <a:pt x="3910" y="4255"/>
                    <a:pt x="4189" y="4255"/>
                  </a:cubicBezTo>
                  <a:cubicBezTo>
                    <a:pt x="4616" y="4255"/>
                    <a:pt x="5035" y="4012"/>
                    <a:pt x="5215" y="3573"/>
                  </a:cubicBezTo>
                  <a:lnTo>
                    <a:pt x="5215" y="3573"/>
                  </a:lnTo>
                  <a:cubicBezTo>
                    <a:pt x="5084" y="3620"/>
                    <a:pt x="4942" y="3644"/>
                    <a:pt x="4799" y="3644"/>
                  </a:cubicBezTo>
                  <a:cubicBezTo>
                    <a:pt x="4192" y="3644"/>
                    <a:pt x="3691" y="3156"/>
                    <a:pt x="3691" y="2537"/>
                  </a:cubicBezTo>
                  <a:cubicBezTo>
                    <a:pt x="3691" y="2394"/>
                    <a:pt x="3715" y="2251"/>
                    <a:pt x="3775" y="2120"/>
                  </a:cubicBezTo>
                  <a:close/>
                </a:path>
              </a:pathLst>
            </a:custGeom>
            <a:solidFill>
              <a:srgbClr val="A6D2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0"/>
            <p:cNvSpPr/>
            <p:nvPr/>
          </p:nvSpPr>
          <p:spPr>
            <a:xfrm>
              <a:off x="6215650" y="2020025"/>
              <a:ext cx="105400" cy="133675"/>
            </a:xfrm>
            <a:custGeom>
              <a:avLst/>
              <a:gdLst/>
              <a:ahLst/>
              <a:cxnLst/>
              <a:rect l="l" t="t" r="r" b="b"/>
              <a:pathLst>
                <a:path w="4216" h="5347" extrusionOk="0">
                  <a:moveTo>
                    <a:pt x="2108" y="0"/>
                  </a:moveTo>
                  <a:cubicBezTo>
                    <a:pt x="941" y="0"/>
                    <a:pt x="0" y="953"/>
                    <a:pt x="0" y="2108"/>
                  </a:cubicBezTo>
                  <a:lnTo>
                    <a:pt x="0" y="5346"/>
                  </a:lnTo>
                  <a:lnTo>
                    <a:pt x="4215" y="5346"/>
                  </a:lnTo>
                  <a:lnTo>
                    <a:pt x="4215" y="881"/>
                  </a:lnTo>
                  <a:cubicBezTo>
                    <a:pt x="4215" y="393"/>
                    <a:pt x="3810" y="0"/>
                    <a:pt x="3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0"/>
            <p:cNvSpPr/>
            <p:nvPr/>
          </p:nvSpPr>
          <p:spPr>
            <a:xfrm>
              <a:off x="6233800" y="2020025"/>
              <a:ext cx="175950" cy="103900"/>
            </a:xfrm>
            <a:custGeom>
              <a:avLst/>
              <a:gdLst/>
              <a:ahLst/>
              <a:cxnLst/>
              <a:rect l="l" t="t" r="r" b="b"/>
              <a:pathLst>
                <a:path w="7038" h="4156" extrusionOk="0">
                  <a:moveTo>
                    <a:pt x="2108" y="0"/>
                  </a:moveTo>
                  <a:cubicBezTo>
                    <a:pt x="941" y="0"/>
                    <a:pt x="1" y="953"/>
                    <a:pt x="1" y="2108"/>
                  </a:cubicBezTo>
                  <a:cubicBezTo>
                    <a:pt x="1" y="3239"/>
                    <a:pt x="917" y="4156"/>
                    <a:pt x="2037" y="4156"/>
                  </a:cubicBezTo>
                  <a:lnTo>
                    <a:pt x="5168" y="4156"/>
                  </a:lnTo>
                  <a:cubicBezTo>
                    <a:pt x="5477" y="4144"/>
                    <a:pt x="5787" y="4072"/>
                    <a:pt x="6061" y="3929"/>
                  </a:cubicBezTo>
                  <a:cubicBezTo>
                    <a:pt x="6454" y="3739"/>
                    <a:pt x="6787" y="3989"/>
                    <a:pt x="7037" y="3406"/>
                  </a:cubicBezTo>
                  <a:lnTo>
                    <a:pt x="7037" y="2108"/>
                  </a:lnTo>
                  <a:cubicBezTo>
                    <a:pt x="7037" y="953"/>
                    <a:pt x="6097" y="0"/>
                    <a:pt x="4942"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0"/>
            <p:cNvSpPr/>
            <p:nvPr/>
          </p:nvSpPr>
          <p:spPr>
            <a:xfrm>
              <a:off x="6233800" y="2103050"/>
              <a:ext cx="167600" cy="103525"/>
            </a:xfrm>
            <a:custGeom>
              <a:avLst/>
              <a:gdLst/>
              <a:ahLst/>
              <a:cxnLst/>
              <a:rect l="l" t="t" r="r" b="b"/>
              <a:pathLst>
                <a:path w="6704" h="4141" extrusionOk="0">
                  <a:moveTo>
                    <a:pt x="5675" y="1"/>
                  </a:moveTo>
                  <a:cubicBezTo>
                    <a:pt x="5665" y="1"/>
                    <a:pt x="5655" y="1"/>
                    <a:pt x="5644" y="1"/>
                  </a:cubicBezTo>
                  <a:lnTo>
                    <a:pt x="1" y="1"/>
                  </a:lnTo>
                  <a:cubicBezTo>
                    <a:pt x="1" y="1"/>
                    <a:pt x="1747" y="4140"/>
                    <a:pt x="2484" y="4140"/>
                  </a:cubicBezTo>
                  <a:cubicBezTo>
                    <a:pt x="2502" y="4140"/>
                    <a:pt x="2520" y="4138"/>
                    <a:pt x="2537" y="4133"/>
                  </a:cubicBezTo>
                  <a:cubicBezTo>
                    <a:pt x="4263" y="3573"/>
                    <a:pt x="5739" y="2406"/>
                    <a:pt x="6656" y="847"/>
                  </a:cubicBezTo>
                  <a:cubicBezTo>
                    <a:pt x="6704" y="763"/>
                    <a:pt x="6668" y="656"/>
                    <a:pt x="6609" y="549"/>
                  </a:cubicBezTo>
                  <a:cubicBezTo>
                    <a:pt x="6412" y="213"/>
                    <a:pt x="6056" y="1"/>
                    <a:pt x="56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0"/>
            <p:cNvSpPr/>
            <p:nvPr/>
          </p:nvSpPr>
          <p:spPr>
            <a:xfrm>
              <a:off x="6361200" y="2069200"/>
              <a:ext cx="12225" cy="84500"/>
            </a:xfrm>
            <a:custGeom>
              <a:avLst/>
              <a:gdLst/>
              <a:ahLst/>
              <a:cxnLst/>
              <a:rect l="l" t="t" r="r" b="b"/>
              <a:pathLst>
                <a:path w="489" h="3380" extrusionOk="0">
                  <a:moveTo>
                    <a:pt x="245" y="1"/>
                  </a:moveTo>
                  <a:cubicBezTo>
                    <a:pt x="128" y="1"/>
                    <a:pt x="12" y="75"/>
                    <a:pt x="0" y="224"/>
                  </a:cubicBezTo>
                  <a:lnTo>
                    <a:pt x="0" y="3141"/>
                  </a:lnTo>
                  <a:cubicBezTo>
                    <a:pt x="0" y="3272"/>
                    <a:pt x="120" y="3379"/>
                    <a:pt x="251" y="3379"/>
                  </a:cubicBezTo>
                  <a:cubicBezTo>
                    <a:pt x="381" y="3379"/>
                    <a:pt x="489" y="3272"/>
                    <a:pt x="489" y="3141"/>
                  </a:cubicBezTo>
                  <a:lnTo>
                    <a:pt x="489" y="224"/>
                  </a:lnTo>
                  <a:cubicBezTo>
                    <a:pt x="477" y="75"/>
                    <a:pt x="361"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0"/>
            <p:cNvSpPr/>
            <p:nvPr/>
          </p:nvSpPr>
          <p:spPr>
            <a:xfrm>
              <a:off x="6361500" y="2103075"/>
              <a:ext cx="12225" cy="67275"/>
            </a:xfrm>
            <a:custGeom>
              <a:avLst/>
              <a:gdLst/>
              <a:ahLst/>
              <a:cxnLst/>
              <a:rect l="l" t="t" r="r" b="b"/>
              <a:pathLst>
                <a:path w="489" h="2691" extrusionOk="0">
                  <a:moveTo>
                    <a:pt x="0" y="0"/>
                  </a:moveTo>
                  <a:lnTo>
                    <a:pt x="0" y="2691"/>
                  </a:lnTo>
                  <a:cubicBezTo>
                    <a:pt x="167" y="2548"/>
                    <a:pt x="322" y="2405"/>
                    <a:pt x="489" y="2239"/>
                  </a:cubicBezTo>
                  <a:lnTo>
                    <a:pt x="4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0"/>
            <p:cNvSpPr/>
            <p:nvPr/>
          </p:nvSpPr>
          <p:spPr>
            <a:xfrm>
              <a:off x="6312075" y="2086100"/>
              <a:ext cx="37850" cy="45275"/>
            </a:xfrm>
            <a:custGeom>
              <a:avLst/>
              <a:gdLst/>
              <a:ahLst/>
              <a:cxnLst/>
              <a:rect l="l" t="t" r="r" b="b"/>
              <a:pathLst>
                <a:path w="1514" h="1811" extrusionOk="0">
                  <a:moveTo>
                    <a:pt x="299" y="1"/>
                  </a:moveTo>
                  <a:cubicBezTo>
                    <a:pt x="132" y="1"/>
                    <a:pt x="1" y="131"/>
                    <a:pt x="1" y="298"/>
                  </a:cubicBezTo>
                  <a:lnTo>
                    <a:pt x="1" y="1513"/>
                  </a:lnTo>
                  <a:cubicBezTo>
                    <a:pt x="1" y="1679"/>
                    <a:pt x="132" y="1810"/>
                    <a:pt x="299" y="1810"/>
                  </a:cubicBezTo>
                  <a:lnTo>
                    <a:pt x="1215" y="1810"/>
                  </a:lnTo>
                  <a:cubicBezTo>
                    <a:pt x="1370" y="1810"/>
                    <a:pt x="1513" y="1679"/>
                    <a:pt x="1513" y="1513"/>
                  </a:cubicBezTo>
                  <a:lnTo>
                    <a:pt x="1513" y="298"/>
                  </a:lnTo>
                  <a:cubicBezTo>
                    <a:pt x="1513" y="131"/>
                    <a:pt x="1370" y="1"/>
                    <a:pt x="1215" y="1"/>
                  </a:cubicBezTo>
                  <a:close/>
                </a:path>
              </a:pathLst>
            </a:custGeom>
            <a:solidFill>
              <a:srgbClr val="8CC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0"/>
            <p:cNvSpPr/>
            <p:nvPr/>
          </p:nvSpPr>
          <p:spPr>
            <a:xfrm>
              <a:off x="6312075" y="2078950"/>
              <a:ext cx="37850" cy="14925"/>
            </a:xfrm>
            <a:custGeom>
              <a:avLst/>
              <a:gdLst/>
              <a:ahLst/>
              <a:cxnLst/>
              <a:rect l="l" t="t" r="r" b="b"/>
              <a:pathLst>
                <a:path w="1514" h="597" extrusionOk="0">
                  <a:moveTo>
                    <a:pt x="156" y="1"/>
                  </a:moveTo>
                  <a:cubicBezTo>
                    <a:pt x="72" y="1"/>
                    <a:pt x="1" y="60"/>
                    <a:pt x="1" y="144"/>
                  </a:cubicBezTo>
                  <a:lnTo>
                    <a:pt x="1" y="596"/>
                  </a:lnTo>
                  <a:lnTo>
                    <a:pt x="1513" y="596"/>
                  </a:lnTo>
                  <a:lnTo>
                    <a:pt x="1501" y="144"/>
                  </a:lnTo>
                  <a:cubicBezTo>
                    <a:pt x="1501" y="60"/>
                    <a:pt x="1442" y="1"/>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0"/>
            <p:cNvSpPr/>
            <p:nvPr/>
          </p:nvSpPr>
          <p:spPr>
            <a:xfrm>
              <a:off x="6282025" y="2020025"/>
              <a:ext cx="61350" cy="37825"/>
            </a:xfrm>
            <a:custGeom>
              <a:avLst/>
              <a:gdLst/>
              <a:ahLst/>
              <a:cxnLst/>
              <a:rect l="l" t="t" r="r" b="b"/>
              <a:pathLst>
                <a:path w="2454" h="1513" extrusionOk="0">
                  <a:moveTo>
                    <a:pt x="0" y="0"/>
                  </a:moveTo>
                  <a:lnTo>
                    <a:pt x="0" y="286"/>
                  </a:lnTo>
                  <a:cubicBezTo>
                    <a:pt x="0" y="965"/>
                    <a:pt x="548" y="1512"/>
                    <a:pt x="1227" y="1512"/>
                  </a:cubicBezTo>
                  <a:cubicBezTo>
                    <a:pt x="1905" y="1512"/>
                    <a:pt x="2453" y="965"/>
                    <a:pt x="2453" y="286"/>
                  </a:cubicBezTo>
                  <a:lnTo>
                    <a:pt x="24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0"/>
            <p:cNvSpPr/>
            <p:nvPr/>
          </p:nvSpPr>
          <p:spPr>
            <a:xfrm>
              <a:off x="6231425" y="1837850"/>
              <a:ext cx="162550" cy="140825"/>
            </a:xfrm>
            <a:custGeom>
              <a:avLst/>
              <a:gdLst/>
              <a:ahLst/>
              <a:cxnLst/>
              <a:rect l="l" t="t" r="r" b="b"/>
              <a:pathLst>
                <a:path w="6502" h="5633" extrusionOk="0">
                  <a:moveTo>
                    <a:pt x="2679" y="1"/>
                  </a:moveTo>
                  <a:cubicBezTo>
                    <a:pt x="1191" y="1"/>
                    <a:pt x="0" y="1203"/>
                    <a:pt x="0" y="2680"/>
                  </a:cubicBezTo>
                  <a:lnTo>
                    <a:pt x="0" y="2953"/>
                  </a:lnTo>
                  <a:cubicBezTo>
                    <a:pt x="0" y="4442"/>
                    <a:pt x="1191" y="5632"/>
                    <a:pt x="2679" y="5632"/>
                  </a:cubicBezTo>
                  <a:lnTo>
                    <a:pt x="3822" y="5632"/>
                  </a:lnTo>
                  <a:cubicBezTo>
                    <a:pt x="5299" y="5632"/>
                    <a:pt x="6501" y="4442"/>
                    <a:pt x="6501" y="2953"/>
                  </a:cubicBezTo>
                  <a:lnTo>
                    <a:pt x="6501" y="2680"/>
                  </a:lnTo>
                  <a:cubicBezTo>
                    <a:pt x="6489" y="1203"/>
                    <a:pt x="5299" y="1"/>
                    <a:pt x="3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0"/>
            <p:cNvSpPr/>
            <p:nvPr/>
          </p:nvSpPr>
          <p:spPr>
            <a:xfrm>
              <a:off x="6260300" y="1842625"/>
              <a:ext cx="133675" cy="131275"/>
            </a:xfrm>
            <a:custGeom>
              <a:avLst/>
              <a:gdLst/>
              <a:ahLst/>
              <a:cxnLst/>
              <a:rect l="l" t="t" r="r" b="b"/>
              <a:pathLst>
                <a:path w="5347" h="5251" extrusionOk="0">
                  <a:moveTo>
                    <a:pt x="2667" y="0"/>
                  </a:moveTo>
                  <a:cubicBezTo>
                    <a:pt x="1262" y="0"/>
                    <a:pt x="96" y="1084"/>
                    <a:pt x="0" y="2489"/>
                  </a:cubicBezTo>
                  <a:lnTo>
                    <a:pt x="0" y="2762"/>
                  </a:lnTo>
                  <a:cubicBezTo>
                    <a:pt x="96" y="4167"/>
                    <a:pt x="1262" y="5251"/>
                    <a:pt x="2667" y="5251"/>
                  </a:cubicBezTo>
                  <a:cubicBezTo>
                    <a:pt x="4072" y="5251"/>
                    <a:pt x="5239" y="4167"/>
                    <a:pt x="5346" y="2762"/>
                  </a:cubicBezTo>
                  <a:lnTo>
                    <a:pt x="5346" y="2489"/>
                  </a:lnTo>
                  <a:cubicBezTo>
                    <a:pt x="5239" y="1084"/>
                    <a:pt x="4072" y="0"/>
                    <a:pt x="2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0"/>
            <p:cNvSpPr/>
            <p:nvPr/>
          </p:nvSpPr>
          <p:spPr>
            <a:xfrm>
              <a:off x="6230825" y="1929225"/>
              <a:ext cx="30375" cy="36350"/>
            </a:xfrm>
            <a:custGeom>
              <a:avLst/>
              <a:gdLst/>
              <a:ahLst/>
              <a:cxnLst/>
              <a:rect l="l" t="t" r="r" b="b"/>
              <a:pathLst>
                <a:path w="1215" h="1454" extrusionOk="0">
                  <a:moveTo>
                    <a:pt x="608" y="1"/>
                  </a:moveTo>
                  <a:cubicBezTo>
                    <a:pt x="304" y="1"/>
                    <a:pt x="1" y="203"/>
                    <a:pt x="1" y="608"/>
                  </a:cubicBezTo>
                  <a:lnTo>
                    <a:pt x="1" y="846"/>
                  </a:lnTo>
                  <a:cubicBezTo>
                    <a:pt x="1" y="1180"/>
                    <a:pt x="274" y="1454"/>
                    <a:pt x="608" y="1454"/>
                  </a:cubicBezTo>
                  <a:cubicBezTo>
                    <a:pt x="941" y="1454"/>
                    <a:pt x="1215" y="1180"/>
                    <a:pt x="1215" y="846"/>
                  </a:cubicBezTo>
                  <a:lnTo>
                    <a:pt x="1215" y="608"/>
                  </a:lnTo>
                  <a:cubicBezTo>
                    <a:pt x="1215" y="203"/>
                    <a:pt x="911" y="1"/>
                    <a:pt x="608" y="1"/>
                  </a:cubicBezTo>
                  <a:close/>
                </a:path>
              </a:pathLst>
            </a:custGeom>
            <a:solidFill>
              <a:srgbClr val="F2B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0"/>
            <p:cNvSpPr/>
            <p:nvPr/>
          </p:nvSpPr>
          <p:spPr>
            <a:xfrm>
              <a:off x="6230825" y="1845300"/>
              <a:ext cx="164025" cy="200050"/>
            </a:xfrm>
            <a:custGeom>
              <a:avLst/>
              <a:gdLst/>
              <a:ahLst/>
              <a:cxnLst/>
              <a:rect l="l" t="t" r="r" b="b"/>
              <a:pathLst>
                <a:path w="6561" h="8002" extrusionOk="0">
                  <a:moveTo>
                    <a:pt x="608" y="3358"/>
                  </a:moveTo>
                  <a:cubicBezTo>
                    <a:pt x="274" y="3358"/>
                    <a:pt x="1" y="3620"/>
                    <a:pt x="1" y="3965"/>
                  </a:cubicBezTo>
                  <a:lnTo>
                    <a:pt x="1" y="4203"/>
                  </a:lnTo>
                  <a:cubicBezTo>
                    <a:pt x="1" y="4537"/>
                    <a:pt x="274" y="4811"/>
                    <a:pt x="608" y="4811"/>
                  </a:cubicBezTo>
                  <a:cubicBezTo>
                    <a:pt x="453" y="4691"/>
                    <a:pt x="358" y="4513"/>
                    <a:pt x="358" y="4322"/>
                  </a:cubicBezTo>
                  <a:lnTo>
                    <a:pt x="358" y="3834"/>
                  </a:lnTo>
                  <a:cubicBezTo>
                    <a:pt x="358" y="3644"/>
                    <a:pt x="453" y="3465"/>
                    <a:pt x="608" y="3358"/>
                  </a:cubicBezTo>
                  <a:close/>
                  <a:moveTo>
                    <a:pt x="3275" y="0"/>
                  </a:moveTo>
                  <a:cubicBezTo>
                    <a:pt x="1727" y="0"/>
                    <a:pt x="501" y="1310"/>
                    <a:pt x="608" y="2870"/>
                  </a:cubicBezTo>
                  <a:lnTo>
                    <a:pt x="608" y="3834"/>
                  </a:lnTo>
                  <a:cubicBezTo>
                    <a:pt x="608" y="5025"/>
                    <a:pt x="1405" y="6084"/>
                    <a:pt x="2548" y="6406"/>
                  </a:cubicBezTo>
                  <a:lnTo>
                    <a:pt x="2548" y="7239"/>
                  </a:lnTo>
                  <a:cubicBezTo>
                    <a:pt x="2525" y="7644"/>
                    <a:pt x="2858" y="8001"/>
                    <a:pt x="3275" y="8001"/>
                  </a:cubicBezTo>
                  <a:cubicBezTo>
                    <a:pt x="3691" y="8001"/>
                    <a:pt x="4025" y="7644"/>
                    <a:pt x="4001" y="7239"/>
                  </a:cubicBezTo>
                  <a:lnTo>
                    <a:pt x="4001" y="6406"/>
                  </a:lnTo>
                  <a:cubicBezTo>
                    <a:pt x="4823" y="6168"/>
                    <a:pt x="5477" y="5573"/>
                    <a:pt x="5775" y="4775"/>
                  </a:cubicBezTo>
                  <a:cubicBezTo>
                    <a:pt x="5836" y="4793"/>
                    <a:pt x="5897" y="4802"/>
                    <a:pt x="5957" y="4802"/>
                  </a:cubicBezTo>
                  <a:cubicBezTo>
                    <a:pt x="6280" y="4802"/>
                    <a:pt x="6561" y="4543"/>
                    <a:pt x="6561" y="4191"/>
                  </a:cubicBezTo>
                  <a:lnTo>
                    <a:pt x="6561" y="3965"/>
                  </a:lnTo>
                  <a:cubicBezTo>
                    <a:pt x="6561" y="3620"/>
                    <a:pt x="6287" y="3358"/>
                    <a:pt x="5954" y="3358"/>
                  </a:cubicBezTo>
                  <a:lnTo>
                    <a:pt x="5954" y="3346"/>
                  </a:lnTo>
                  <a:lnTo>
                    <a:pt x="5954" y="2870"/>
                  </a:lnTo>
                  <a:cubicBezTo>
                    <a:pt x="6061" y="1310"/>
                    <a:pt x="4834" y="0"/>
                    <a:pt x="3275" y="0"/>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0"/>
            <p:cNvSpPr/>
            <p:nvPr/>
          </p:nvSpPr>
          <p:spPr>
            <a:xfrm>
              <a:off x="6259400" y="1850650"/>
              <a:ext cx="125050" cy="156225"/>
            </a:xfrm>
            <a:custGeom>
              <a:avLst/>
              <a:gdLst/>
              <a:ahLst/>
              <a:cxnLst/>
              <a:rect l="l" t="t" r="r" b="b"/>
              <a:pathLst>
                <a:path w="5002" h="6249" extrusionOk="0">
                  <a:moveTo>
                    <a:pt x="2501" y="1"/>
                  </a:moveTo>
                  <a:cubicBezTo>
                    <a:pt x="1084" y="1"/>
                    <a:pt x="1" y="1251"/>
                    <a:pt x="191" y="2656"/>
                  </a:cubicBezTo>
                  <a:lnTo>
                    <a:pt x="191" y="3620"/>
                  </a:lnTo>
                  <a:cubicBezTo>
                    <a:pt x="191" y="4823"/>
                    <a:pt x="1001" y="5882"/>
                    <a:pt x="2167" y="6204"/>
                  </a:cubicBezTo>
                  <a:cubicBezTo>
                    <a:pt x="2275" y="6234"/>
                    <a:pt x="2385" y="6248"/>
                    <a:pt x="2496" y="6248"/>
                  </a:cubicBezTo>
                  <a:cubicBezTo>
                    <a:pt x="2608" y="6248"/>
                    <a:pt x="2721" y="6234"/>
                    <a:pt x="2834" y="6204"/>
                  </a:cubicBezTo>
                  <a:cubicBezTo>
                    <a:pt x="4001" y="5882"/>
                    <a:pt x="4799" y="4823"/>
                    <a:pt x="4811" y="3620"/>
                  </a:cubicBezTo>
                  <a:lnTo>
                    <a:pt x="4811" y="2656"/>
                  </a:lnTo>
                  <a:cubicBezTo>
                    <a:pt x="5001" y="1251"/>
                    <a:pt x="3918" y="1"/>
                    <a:pt x="2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0"/>
            <p:cNvSpPr/>
            <p:nvPr/>
          </p:nvSpPr>
          <p:spPr>
            <a:xfrm>
              <a:off x="6246000" y="1900375"/>
              <a:ext cx="135475" cy="36925"/>
            </a:xfrm>
            <a:custGeom>
              <a:avLst/>
              <a:gdLst/>
              <a:ahLst/>
              <a:cxnLst/>
              <a:rect l="l" t="t" r="r" b="b"/>
              <a:pathLst>
                <a:path w="5419" h="1477" extrusionOk="0">
                  <a:moveTo>
                    <a:pt x="417" y="0"/>
                  </a:moveTo>
                  <a:cubicBezTo>
                    <a:pt x="179" y="0"/>
                    <a:pt x="1" y="179"/>
                    <a:pt x="1" y="405"/>
                  </a:cubicBezTo>
                  <a:cubicBezTo>
                    <a:pt x="1" y="1000"/>
                    <a:pt x="477" y="1476"/>
                    <a:pt x="1072" y="1476"/>
                  </a:cubicBezTo>
                  <a:lnTo>
                    <a:pt x="4347" y="1476"/>
                  </a:lnTo>
                  <a:cubicBezTo>
                    <a:pt x="4930" y="1476"/>
                    <a:pt x="5406" y="1000"/>
                    <a:pt x="5418" y="405"/>
                  </a:cubicBezTo>
                  <a:cubicBezTo>
                    <a:pt x="5406" y="179"/>
                    <a:pt x="5228" y="0"/>
                    <a:pt x="50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0"/>
            <p:cNvSpPr/>
            <p:nvPr/>
          </p:nvSpPr>
          <p:spPr>
            <a:xfrm>
              <a:off x="6264175" y="1900375"/>
              <a:ext cx="117000" cy="36925"/>
            </a:xfrm>
            <a:custGeom>
              <a:avLst/>
              <a:gdLst/>
              <a:ahLst/>
              <a:cxnLst/>
              <a:rect l="l" t="t" r="r" b="b"/>
              <a:pathLst>
                <a:path w="4680" h="1477" extrusionOk="0">
                  <a:moveTo>
                    <a:pt x="83" y="0"/>
                  </a:moveTo>
                  <a:cubicBezTo>
                    <a:pt x="24" y="214"/>
                    <a:pt x="0" y="441"/>
                    <a:pt x="0" y="667"/>
                  </a:cubicBezTo>
                  <a:lnTo>
                    <a:pt x="0" y="1417"/>
                  </a:lnTo>
                  <a:cubicBezTo>
                    <a:pt x="107" y="1453"/>
                    <a:pt x="226" y="1476"/>
                    <a:pt x="345" y="1476"/>
                  </a:cubicBezTo>
                  <a:lnTo>
                    <a:pt x="3620" y="1476"/>
                  </a:lnTo>
                  <a:cubicBezTo>
                    <a:pt x="4203" y="1476"/>
                    <a:pt x="4679" y="1000"/>
                    <a:pt x="4679" y="405"/>
                  </a:cubicBezTo>
                  <a:cubicBezTo>
                    <a:pt x="4679" y="179"/>
                    <a:pt x="4501" y="0"/>
                    <a:pt x="4274" y="0"/>
                  </a:cubicBezTo>
                  <a:close/>
                </a:path>
              </a:pathLst>
            </a:custGeom>
            <a:solidFill>
              <a:srgbClr val="FFFFFF">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0"/>
            <p:cNvSpPr/>
            <p:nvPr/>
          </p:nvSpPr>
          <p:spPr>
            <a:xfrm>
              <a:off x="6271600" y="1912275"/>
              <a:ext cx="79200" cy="18300"/>
            </a:xfrm>
            <a:custGeom>
              <a:avLst/>
              <a:gdLst/>
              <a:ahLst/>
              <a:cxnLst/>
              <a:rect l="l" t="t" r="r" b="b"/>
              <a:pathLst>
                <a:path w="3168" h="732" extrusionOk="0">
                  <a:moveTo>
                    <a:pt x="489" y="0"/>
                  </a:moveTo>
                  <a:cubicBezTo>
                    <a:pt x="167" y="0"/>
                    <a:pt x="1" y="393"/>
                    <a:pt x="239" y="619"/>
                  </a:cubicBezTo>
                  <a:cubicBezTo>
                    <a:pt x="313" y="697"/>
                    <a:pt x="405" y="732"/>
                    <a:pt x="495" y="732"/>
                  </a:cubicBezTo>
                  <a:cubicBezTo>
                    <a:pt x="680" y="732"/>
                    <a:pt x="858" y="586"/>
                    <a:pt x="858" y="369"/>
                  </a:cubicBezTo>
                  <a:cubicBezTo>
                    <a:pt x="858" y="167"/>
                    <a:pt x="691" y="0"/>
                    <a:pt x="489" y="0"/>
                  </a:cubicBezTo>
                  <a:close/>
                  <a:moveTo>
                    <a:pt x="2799" y="0"/>
                  </a:moveTo>
                  <a:cubicBezTo>
                    <a:pt x="2477" y="0"/>
                    <a:pt x="2311" y="393"/>
                    <a:pt x="2537" y="619"/>
                  </a:cubicBezTo>
                  <a:cubicBezTo>
                    <a:pt x="2615" y="697"/>
                    <a:pt x="2709" y="732"/>
                    <a:pt x="2801" y="732"/>
                  </a:cubicBezTo>
                  <a:cubicBezTo>
                    <a:pt x="2990" y="732"/>
                    <a:pt x="3168" y="586"/>
                    <a:pt x="3168" y="369"/>
                  </a:cubicBezTo>
                  <a:cubicBezTo>
                    <a:pt x="3168" y="167"/>
                    <a:pt x="3001" y="0"/>
                    <a:pt x="2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0"/>
            <p:cNvSpPr/>
            <p:nvPr/>
          </p:nvSpPr>
          <p:spPr>
            <a:xfrm>
              <a:off x="6283800" y="1912275"/>
              <a:ext cx="68500" cy="9175"/>
            </a:xfrm>
            <a:custGeom>
              <a:avLst/>
              <a:gdLst/>
              <a:ahLst/>
              <a:cxnLst/>
              <a:rect l="l" t="t" r="r" b="b"/>
              <a:pathLst>
                <a:path w="2740" h="367" extrusionOk="0">
                  <a:moveTo>
                    <a:pt x="251" y="0"/>
                  </a:moveTo>
                  <a:cubicBezTo>
                    <a:pt x="84" y="0"/>
                    <a:pt x="1" y="203"/>
                    <a:pt x="120" y="310"/>
                  </a:cubicBezTo>
                  <a:cubicBezTo>
                    <a:pt x="155" y="349"/>
                    <a:pt x="201" y="366"/>
                    <a:pt x="246" y="366"/>
                  </a:cubicBezTo>
                  <a:cubicBezTo>
                    <a:pt x="338" y="366"/>
                    <a:pt x="429" y="295"/>
                    <a:pt x="429" y="191"/>
                  </a:cubicBezTo>
                  <a:cubicBezTo>
                    <a:pt x="429" y="84"/>
                    <a:pt x="346" y="0"/>
                    <a:pt x="251" y="0"/>
                  </a:cubicBezTo>
                  <a:close/>
                  <a:moveTo>
                    <a:pt x="2561" y="0"/>
                  </a:moveTo>
                  <a:cubicBezTo>
                    <a:pt x="2394" y="0"/>
                    <a:pt x="2311" y="203"/>
                    <a:pt x="2430" y="310"/>
                  </a:cubicBezTo>
                  <a:cubicBezTo>
                    <a:pt x="2465" y="349"/>
                    <a:pt x="2511" y="366"/>
                    <a:pt x="2556" y="366"/>
                  </a:cubicBezTo>
                  <a:cubicBezTo>
                    <a:pt x="2648" y="366"/>
                    <a:pt x="2739" y="295"/>
                    <a:pt x="2739" y="191"/>
                  </a:cubicBezTo>
                  <a:cubicBezTo>
                    <a:pt x="2739" y="84"/>
                    <a:pt x="2656" y="0"/>
                    <a:pt x="2561"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0"/>
            <p:cNvSpPr/>
            <p:nvPr/>
          </p:nvSpPr>
          <p:spPr>
            <a:xfrm>
              <a:off x="6294525" y="1960800"/>
              <a:ext cx="36350" cy="22925"/>
            </a:xfrm>
            <a:custGeom>
              <a:avLst/>
              <a:gdLst/>
              <a:ahLst/>
              <a:cxnLst/>
              <a:rect l="l" t="t" r="r" b="b"/>
              <a:pathLst>
                <a:path w="1454" h="917" extrusionOk="0">
                  <a:moveTo>
                    <a:pt x="179" y="0"/>
                  </a:moveTo>
                  <a:cubicBezTo>
                    <a:pt x="84" y="0"/>
                    <a:pt x="0" y="83"/>
                    <a:pt x="0" y="191"/>
                  </a:cubicBezTo>
                  <a:cubicBezTo>
                    <a:pt x="0" y="595"/>
                    <a:pt x="322" y="917"/>
                    <a:pt x="727" y="917"/>
                  </a:cubicBezTo>
                  <a:cubicBezTo>
                    <a:pt x="1132" y="917"/>
                    <a:pt x="1453" y="595"/>
                    <a:pt x="1453" y="191"/>
                  </a:cubicBezTo>
                  <a:cubicBezTo>
                    <a:pt x="1453" y="83"/>
                    <a:pt x="1382" y="0"/>
                    <a:pt x="1274"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0"/>
            <p:cNvSpPr/>
            <p:nvPr/>
          </p:nvSpPr>
          <p:spPr>
            <a:xfrm>
              <a:off x="6294525" y="1960800"/>
              <a:ext cx="22950" cy="22925"/>
            </a:xfrm>
            <a:custGeom>
              <a:avLst/>
              <a:gdLst/>
              <a:ahLst/>
              <a:cxnLst/>
              <a:rect l="l" t="t" r="r" b="b"/>
              <a:pathLst>
                <a:path w="918" h="917" extrusionOk="0">
                  <a:moveTo>
                    <a:pt x="179" y="0"/>
                  </a:moveTo>
                  <a:cubicBezTo>
                    <a:pt x="84" y="0"/>
                    <a:pt x="0" y="83"/>
                    <a:pt x="0" y="191"/>
                  </a:cubicBezTo>
                  <a:cubicBezTo>
                    <a:pt x="0" y="603"/>
                    <a:pt x="339" y="917"/>
                    <a:pt x="731" y="917"/>
                  </a:cubicBezTo>
                  <a:cubicBezTo>
                    <a:pt x="792" y="917"/>
                    <a:pt x="855" y="909"/>
                    <a:pt x="917" y="893"/>
                  </a:cubicBezTo>
                  <a:cubicBezTo>
                    <a:pt x="584" y="810"/>
                    <a:pt x="370" y="524"/>
                    <a:pt x="370" y="191"/>
                  </a:cubicBezTo>
                  <a:cubicBezTo>
                    <a:pt x="370" y="83"/>
                    <a:pt x="441" y="0"/>
                    <a:pt x="548"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0"/>
            <p:cNvSpPr/>
            <p:nvPr/>
          </p:nvSpPr>
          <p:spPr>
            <a:xfrm>
              <a:off x="6251375" y="1837850"/>
              <a:ext cx="107775" cy="48550"/>
            </a:xfrm>
            <a:custGeom>
              <a:avLst/>
              <a:gdLst/>
              <a:ahLst/>
              <a:cxnLst/>
              <a:rect l="l" t="t" r="r" b="b"/>
              <a:pathLst>
                <a:path w="4311" h="1942" extrusionOk="0">
                  <a:moveTo>
                    <a:pt x="2072" y="1"/>
                  </a:moveTo>
                  <a:cubicBezTo>
                    <a:pt x="1274" y="1"/>
                    <a:pt x="512" y="358"/>
                    <a:pt x="0" y="977"/>
                  </a:cubicBezTo>
                  <a:cubicBezTo>
                    <a:pt x="500" y="1584"/>
                    <a:pt x="1262" y="1941"/>
                    <a:pt x="2060" y="1941"/>
                  </a:cubicBezTo>
                  <a:lnTo>
                    <a:pt x="2846" y="1941"/>
                  </a:lnTo>
                  <a:cubicBezTo>
                    <a:pt x="2977" y="1941"/>
                    <a:pt x="3108" y="1941"/>
                    <a:pt x="3227" y="1918"/>
                  </a:cubicBezTo>
                  <a:cubicBezTo>
                    <a:pt x="4310" y="1763"/>
                    <a:pt x="4310" y="179"/>
                    <a:pt x="3227" y="36"/>
                  </a:cubicBezTo>
                  <a:cubicBezTo>
                    <a:pt x="3108" y="13"/>
                    <a:pt x="2977" y="1"/>
                    <a:pt x="2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0"/>
            <p:cNvSpPr/>
            <p:nvPr/>
          </p:nvSpPr>
          <p:spPr>
            <a:xfrm>
              <a:off x="6274875" y="1837850"/>
              <a:ext cx="99150" cy="48550"/>
            </a:xfrm>
            <a:custGeom>
              <a:avLst/>
              <a:gdLst/>
              <a:ahLst/>
              <a:cxnLst/>
              <a:rect l="l" t="t" r="r" b="b"/>
              <a:pathLst>
                <a:path w="3966" h="1942" extrusionOk="0">
                  <a:moveTo>
                    <a:pt x="2060" y="1"/>
                  </a:moveTo>
                  <a:cubicBezTo>
                    <a:pt x="1132" y="179"/>
                    <a:pt x="358" y="822"/>
                    <a:pt x="1" y="1703"/>
                  </a:cubicBezTo>
                  <a:cubicBezTo>
                    <a:pt x="346" y="1858"/>
                    <a:pt x="727" y="1941"/>
                    <a:pt x="1120" y="1941"/>
                  </a:cubicBezTo>
                  <a:lnTo>
                    <a:pt x="1906" y="1941"/>
                  </a:lnTo>
                  <a:cubicBezTo>
                    <a:pt x="2703" y="1941"/>
                    <a:pt x="3453" y="1584"/>
                    <a:pt x="3965" y="977"/>
                  </a:cubicBezTo>
                  <a:cubicBezTo>
                    <a:pt x="3834" y="584"/>
                    <a:pt x="3108" y="36"/>
                    <a:pt x="2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0"/>
            <p:cNvSpPr/>
            <p:nvPr/>
          </p:nvSpPr>
          <p:spPr>
            <a:xfrm>
              <a:off x="6062650" y="2057825"/>
              <a:ext cx="234575" cy="156000"/>
            </a:xfrm>
            <a:custGeom>
              <a:avLst/>
              <a:gdLst/>
              <a:ahLst/>
              <a:cxnLst/>
              <a:rect l="l" t="t" r="r" b="b"/>
              <a:pathLst>
                <a:path w="9383" h="6240" extrusionOk="0">
                  <a:moveTo>
                    <a:pt x="1251" y="0"/>
                  </a:moveTo>
                  <a:cubicBezTo>
                    <a:pt x="751" y="0"/>
                    <a:pt x="274" y="262"/>
                    <a:pt x="1" y="679"/>
                  </a:cubicBezTo>
                  <a:cubicBezTo>
                    <a:pt x="179" y="1405"/>
                    <a:pt x="465" y="2108"/>
                    <a:pt x="858" y="2751"/>
                  </a:cubicBezTo>
                  <a:lnTo>
                    <a:pt x="2834" y="2751"/>
                  </a:lnTo>
                  <a:cubicBezTo>
                    <a:pt x="5084" y="2751"/>
                    <a:pt x="7085" y="4144"/>
                    <a:pt x="7871" y="6239"/>
                  </a:cubicBezTo>
                  <a:cubicBezTo>
                    <a:pt x="8383" y="6192"/>
                    <a:pt x="8894" y="6096"/>
                    <a:pt x="9383" y="5942"/>
                  </a:cubicBezTo>
                  <a:lnTo>
                    <a:pt x="9383" y="4370"/>
                  </a:lnTo>
                  <a:cubicBezTo>
                    <a:pt x="9383" y="3525"/>
                    <a:pt x="8883" y="2775"/>
                    <a:pt x="8121" y="2441"/>
                  </a:cubicBezTo>
                  <a:cubicBezTo>
                    <a:pt x="8156" y="2310"/>
                    <a:pt x="8168" y="2167"/>
                    <a:pt x="8180" y="2036"/>
                  </a:cubicBezTo>
                  <a:lnTo>
                    <a:pt x="8180" y="1513"/>
                  </a:lnTo>
                  <a:cubicBezTo>
                    <a:pt x="8180" y="679"/>
                    <a:pt x="7501" y="0"/>
                    <a:pt x="6668" y="0"/>
                  </a:cubicBezTo>
                  <a:close/>
                </a:path>
              </a:pathLst>
            </a:custGeom>
            <a:solidFill>
              <a:srgbClr val="2B3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0"/>
            <p:cNvSpPr/>
            <p:nvPr/>
          </p:nvSpPr>
          <p:spPr>
            <a:xfrm>
              <a:off x="6105225" y="1936375"/>
              <a:ext cx="133650" cy="205700"/>
            </a:xfrm>
            <a:custGeom>
              <a:avLst/>
              <a:gdLst/>
              <a:ahLst/>
              <a:cxnLst/>
              <a:rect l="l" t="t" r="r" b="b"/>
              <a:pathLst>
                <a:path w="5346" h="8228" extrusionOk="0">
                  <a:moveTo>
                    <a:pt x="2667" y="1"/>
                  </a:moveTo>
                  <a:cubicBezTo>
                    <a:pt x="1262" y="1"/>
                    <a:pt x="95" y="1096"/>
                    <a:pt x="0" y="2501"/>
                  </a:cubicBezTo>
                  <a:lnTo>
                    <a:pt x="0" y="5728"/>
                  </a:lnTo>
                  <a:cubicBezTo>
                    <a:pt x="95" y="7133"/>
                    <a:pt x="1262" y="8228"/>
                    <a:pt x="2667" y="8228"/>
                  </a:cubicBezTo>
                  <a:cubicBezTo>
                    <a:pt x="4084" y="8228"/>
                    <a:pt x="5251" y="7133"/>
                    <a:pt x="5346" y="5728"/>
                  </a:cubicBezTo>
                  <a:lnTo>
                    <a:pt x="5346" y="2501"/>
                  </a:lnTo>
                  <a:cubicBezTo>
                    <a:pt x="5251" y="1096"/>
                    <a:pt x="4084" y="1"/>
                    <a:pt x="26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0"/>
            <p:cNvSpPr/>
            <p:nvPr/>
          </p:nvSpPr>
          <p:spPr>
            <a:xfrm>
              <a:off x="6085575" y="1932175"/>
              <a:ext cx="105975" cy="214075"/>
            </a:xfrm>
            <a:custGeom>
              <a:avLst/>
              <a:gdLst/>
              <a:ahLst/>
              <a:cxnLst/>
              <a:rect l="l" t="t" r="r" b="b"/>
              <a:pathLst>
                <a:path w="4239" h="8563" extrusionOk="0">
                  <a:moveTo>
                    <a:pt x="3534" y="0"/>
                  </a:moveTo>
                  <a:cubicBezTo>
                    <a:pt x="3507" y="0"/>
                    <a:pt x="3480" y="1"/>
                    <a:pt x="3453" y="2"/>
                  </a:cubicBezTo>
                  <a:lnTo>
                    <a:pt x="2679" y="2"/>
                  </a:lnTo>
                  <a:cubicBezTo>
                    <a:pt x="2672" y="2"/>
                    <a:pt x="2665" y="2"/>
                    <a:pt x="2657" y="2"/>
                  </a:cubicBezTo>
                  <a:cubicBezTo>
                    <a:pt x="1191" y="2"/>
                    <a:pt x="0" y="1200"/>
                    <a:pt x="0" y="2669"/>
                  </a:cubicBezTo>
                  <a:lnTo>
                    <a:pt x="0" y="5884"/>
                  </a:lnTo>
                  <a:cubicBezTo>
                    <a:pt x="0" y="7372"/>
                    <a:pt x="1203" y="8563"/>
                    <a:pt x="2679" y="8563"/>
                  </a:cubicBezTo>
                  <a:lnTo>
                    <a:pt x="3453" y="8563"/>
                  </a:lnTo>
                  <a:cubicBezTo>
                    <a:pt x="3715" y="8563"/>
                    <a:pt x="3977" y="8527"/>
                    <a:pt x="4239" y="8455"/>
                  </a:cubicBezTo>
                  <a:cubicBezTo>
                    <a:pt x="3108" y="8110"/>
                    <a:pt x="2346" y="7074"/>
                    <a:pt x="2334" y="5896"/>
                  </a:cubicBezTo>
                  <a:lnTo>
                    <a:pt x="2334" y="2669"/>
                  </a:lnTo>
                  <a:cubicBezTo>
                    <a:pt x="2346" y="1490"/>
                    <a:pt x="3108" y="454"/>
                    <a:pt x="4239" y="109"/>
                  </a:cubicBezTo>
                  <a:cubicBezTo>
                    <a:pt x="4004" y="45"/>
                    <a:pt x="3769" y="0"/>
                    <a:pt x="3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0"/>
            <p:cNvSpPr/>
            <p:nvPr/>
          </p:nvSpPr>
          <p:spPr>
            <a:xfrm>
              <a:off x="6080200" y="2023300"/>
              <a:ext cx="30400" cy="36325"/>
            </a:xfrm>
            <a:custGeom>
              <a:avLst/>
              <a:gdLst/>
              <a:ahLst/>
              <a:cxnLst/>
              <a:rect l="l" t="t" r="r" b="b"/>
              <a:pathLst>
                <a:path w="1216" h="1453" extrusionOk="0">
                  <a:moveTo>
                    <a:pt x="608" y="0"/>
                  </a:moveTo>
                  <a:cubicBezTo>
                    <a:pt x="305" y="0"/>
                    <a:pt x="1" y="203"/>
                    <a:pt x="1" y="608"/>
                  </a:cubicBezTo>
                  <a:lnTo>
                    <a:pt x="1" y="846"/>
                  </a:lnTo>
                  <a:cubicBezTo>
                    <a:pt x="1" y="1179"/>
                    <a:pt x="275" y="1453"/>
                    <a:pt x="608" y="1453"/>
                  </a:cubicBezTo>
                  <a:cubicBezTo>
                    <a:pt x="942" y="1453"/>
                    <a:pt x="1215" y="1179"/>
                    <a:pt x="1215" y="846"/>
                  </a:cubicBezTo>
                  <a:lnTo>
                    <a:pt x="1215" y="608"/>
                  </a:lnTo>
                  <a:cubicBezTo>
                    <a:pt x="1215" y="203"/>
                    <a:pt x="912" y="0"/>
                    <a:pt x="608" y="0"/>
                  </a:cubicBezTo>
                  <a:close/>
                </a:path>
              </a:pathLst>
            </a:custGeom>
            <a:solidFill>
              <a:srgbClr val="F2B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0"/>
            <p:cNvSpPr/>
            <p:nvPr/>
          </p:nvSpPr>
          <p:spPr>
            <a:xfrm>
              <a:off x="6080200" y="1948575"/>
              <a:ext cx="164050" cy="189950"/>
            </a:xfrm>
            <a:custGeom>
              <a:avLst/>
              <a:gdLst/>
              <a:ahLst/>
              <a:cxnLst/>
              <a:rect l="l" t="t" r="r" b="b"/>
              <a:pathLst>
                <a:path w="6562" h="7598" extrusionOk="0">
                  <a:moveTo>
                    <a:pt x="608" y="2989"/>
                  </a:moveTo>
                  <a:cubicBezTo>
                    <a:pt x="275" y="2989"/>
                    <a:pt x="1" y="3251"/>
                    <a:pt x="1" y="3597"/>
                  </a:cubicBezTo>
                  <a:lnTo>
                    <a:pt x="1" y="3835"/>
                  </a:lnTo>
                  <a:cubicBezTo>
                    <a:pt x="1" y="4168"/>
                    <a:pt x="275" y="4442"/>
                    <a:pt x="608" y="4442"/>
                  </a:cubicBezTo>
                  <a:cubicBezTo>
                    <a:pt x="453" y="4323"/>
                    <a:pt x="370" y="4144"/>
                    <a:pt x="370" y="3954"/>
                  </a:cubicBezTo>
                  <a:lnTo>
                    <a:pt x="370" y="3466"/>
                  </a:lnTo>
                  <a:cubicBezTo>
                    <a:pt x="370" y="3275"/>
                    <a:pt x="453" y="3096"/>
                    <a:pt x="608" y="2989"/>
                  </a:cubicBezTo>
                  <a:close/>
                  <a:moveTo>
                    <a:pt x="3287" y="1"/>
                  </a:moveTo>
                  <a:cubicBezTo>
                    <a:pt x="1870" y="1"/>
                    <a:pt x="703" y="1096"/>
                    <a:pt x="608" y="2501"/>
                  </a:cubicBezTo>
                  <a:lnTo>
                    <a:pt x="608" y="3466"/>
                  </a:lnTo>
                  <a:cubicBezTo>
                    <a:pt x="608" y="4668"/>
                    <a:pt x="1406" y="5716"/>
                    <a:pt x="2561" y="6037"/>
                  </a:cubicBezTo>
                  <a:lnTo>
                    <a:pt x="2561" y="7597"/>
                  </a:lnTo>
                  <a:lnTo>
                    <a:pt x="4013" y="7597"/>
                  </a:lnTo>
                  <a:lnTo>
                    <a:pt x="4013" y="6037"/>
                  </a:lnTo>
                  <a:cubicBezTo>
                    <a:pt x="4823" y="5811"/>
                    <a:pt x="5490" y="5204"/>
                    <a:pt x="5787" y="4418"/>
                  </a:cubicBezTo>
                  <a:cubicBezTo>
                    <a:pt x="5835" y="4430"/>
                    <a:pt x="5895" y="4442"/>
                    <a:pt x="5954" y="4442"/>
                  </a:cubicBezTo>
                  <a:cubicBezTo>
                    <a:pt x="6287" y="4442"/>
                    <a:pt x="6561" y="4168"/>
                    <a:pt x="6561" y="3835"/>
                  </a:cubicBezTo>
                  <a:lnTo>
                    <a:pt x="6561" y="3597"/>
                  </a:lnTo>
                  <a:cubicBezTo>
                    <a:pt x="6561" y="3251"/>
                    <a:pt x="6287" y="2989"/>
                    <a:pt x="5954" y="2989"/>
                  </a:cubicBezTo>
                  <a:lnTo>
                    <a:pt x="5954" y="2501"/>
                  </a:lnTo>
                  <a:cubicBezTo>
                    <a:pt x="5859" y="1096"/>
                    <a:pt x="4692" y="1"/>
                    <a:pt x="3287"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0"/>
            <p:cNvSpPr/>
            <p:nvPr/>
          </p:nvSpPr>
          <p:spPr>
            <a:xfrm>
              <a:off x="6108775" y="1944425"/>
              <a:ext cx="125350" cy="156500"/>
            </a:xfrm>
            <a:custGeom>
              <a:avLst/>
              <a:gdLst/>
              <a:ahLst/>
              <a:cxnLst/>
              <a:rect l="l" t="t" r="r" b="b"/>
              <a:pathLst>
                <a:path w="5014" h="6260" extrusionOk="0">
                  <a:moveTo>
                    <a:pt x="2501" y="0"/>
                  </a:moveTo>
                  <a:cubicBezTo>
                    <a:pt x="1084" y="0"/>
                    <a:pt x="1" y="1262"/>
                    <a:pt x="203" y="2667"/>
                  </a:cubicBezTo>
                  <a:lnTo>
                    <a:pt x="203" y="3632"/>
                  </a:lnTo>
                  <a:cubicBezTo>
                    <a:pt x="203" y="4846"/>
                    <a:pt x="1013" y="5894"/>
                    <a:pt x="2168" y="6215"/>
                  </a:cubicBezTo>
                  <a:cubicBezTo>
                    <a:pt x="2281" y="6245"/>
                    <a:pt x="2394" y="6260"/>
                    <a:pt x="2507" y="6260"/>
                  </a:cubicBezTo>
                  <a:cubicBezTo>
                    <a:pt x="2620" y="6260"/>
                    <a:pt x="2733" y="6245"/>
                    <a:pt x="2847" y="6215"/>
                  </a:cubicBezTo>
                  <a:cubicBezTo>
                    <a:pt x="4001" y="5894"/>
                    <a:pt x="4811" y="4846"/>
                    <a:pt x="4811" y="3632"/>
                  </a:cubicBezTo>
                  <a:lnTo>
                    <a:pt x="4811" y="2667"/>
                  </a:lnTo>
                  <a:cubicBezTo>
                    <a:pt x="5014" y="1262"/>
                    <a:pt x="3918" y="0"/>
                    <a:pt x="25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0"/>
            <p:cNvSpPr/>
            <p:nvPr/>
          </p:nvSpPr>
          <p:spPr>
            <a:xfrm>
              <a:off x="6150200" y="2031475"/>
              <a:ext cx="23850" cy="11500"/>
            </a:xfrm>
            <a:custGeom>
              <a:avLst/>
              <a:gdLst/>
              <a:ahLst/>
              <a:cxnLst/>
              <a:rect l="l" t="t" r="r" b="b"/>
              <a:pathLst>
                <a:path w="954" h="460" extrusionOk="0">
                  <a:moveTo>
                    <a:pt x="266" y="1"/>
                  </a:moveTo>
                  <a:cubicBezTo>
                    <a:pt x="122" y="1"/>
                    <a:pt x="1" y="187"/>
                    <a:pt x="130" y="316"/>
                  </a:cubicBezTo>
                  <a:cubicBezTo>
                    <a:pt x="231" y="411"/>
                    <a:pt x="359" y="459"/>
                    <a:pt x="486" y="459"/>
                  </a:cubicBezTo>
                  <a:cubicBezTo>
                    <a:pt x="612" y="459"/>
                    <a:pt x="737" y="411"/>
                    <a:pt x="832" y="316"/>
                  </a:cubicBezTo>
                  <a:cubicBezTo>
                    <a:pt x="954" y="185"/>
                    <a:pt x="833" y="10"/>
                    <a:pt x="695" y="10"/>
                  </a:cubicBezTo>
                  <a:cubicBezTo>
                    <a:pt x="657" y="10"/>
                    <a:pt x="618" y="24"/>
                    <a:pt x="582" y="54"/>
                  </a:cubicBezTo>
                  <a:cubicBezTo>
                    <a:pt x="559" y="90"/>
                    <a:pt x="523" y="102"/>
                    <a:pt x="487" y="102"/>
                  </a:cubicBezTo>
                  <a:cubicBezTo>
                    <a:pt x="451" y="102"/>
                    <a:pt x="416" y="90"/>
                    <a:pt x="392" y="54"/>
                  </a:cubicBezTo>
                  <a:cubicBezTo>
                    <a:pt x="352" y="17"/>
                    <a:pt x="308" y="1"/>
                    <a:pt x="266"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0"/>
            <p:cNvSpPr/>
            <p:nvPr/>
          </p:nvSpPr>
          <p:spPr>
            <a:xfrm>
              <a:off x="6121300" y="2006325"/>
              <a:ext cx="78900" cy="18400"/>
            </a:xfrm>
            <a:custGeom>
              <a:avLst/>
              <a:gdLst/>
              <a:ahLst/>
              <a:cxnLst/>
              <a:rect l="l" t="t" r="r" b="b"/>
              <a:pathLst>
                <a:path w="3156" h="736" extrusionOk="0">
                  <a:moveTo>
                    <a:pt x="488" y="1"/>
                  </a:moveTo>
                  <a:cubicBezTo>
                    <a:pt x="155" y="1"/>
                    <a:pt x="0" y="394"/>
                    <a:pt x="226" y="632"/>
                  </a:cubicBezTo>
                  <a:cubicBezTo>
                    <a:pt x="298" y="704"/>
                    <a:pt x="387" y="736"/>
                    <a:pt x="475" y="736"/>
                  </a:cubicBezTo>
                  <a:cubicBezTo>
                    <a:pt x="663" y="736"/>
                    <a:pt x="845" y="589"/>
                    <a:pt x="845" y="370"/>
                  </a:cubicBezTo>
                  <a:cubicBezTo>
                    <a:pt x="845" y="167"/>
                    <a:pt x="691" y="1"/>
                    <a:pt x="488" y="1"/>
                  </a:cubicBezTo>
                  <a:close/>
                  <a:moveTo>
                    <a:pt x="2798" y="1"/>
                  </a:moveTo>
                  <a:cubicBezTo>
                    <a:pt x="2465" y="1"/>
                    <a:pt x="2310" y="394"/>
                    <a:pt x="2536" y="632"/>
                  </a:cubicBezTo>
                  <a:cubicBezTo>
                    <a:pt x="2608" y="704"/>
                    <a:pt x="2697" y="736"/>
                    <a:pt x="2785" y="736"/>
                  </a:cubicBezTo>
                  <a:cubicBezTo>
                    <a:pt x="2973" y="736"/>
                    <a:pt x="3155" y="589"/>
                    <a:pt x="3155" y="370"/>
                  </a:cubicBezTo>
                  <a:cubicBezTo>
                    <a:pt x="3155" y="167"/>
                    <a:pt x="3000" y="1"/>
                    <a:pt x="2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0"/>
            <p:cNvSpPr/>
            <p:nvPr/>
          </p:nvSpPr>
          <p:spPr>
            <a:xfrm>
              <a:off x="6133500" y="2006325"/>
              <a:ext cx="68175" cy="9275"/>
            </a:xfrm>
            <a:custGeom>
              <a:avLst/>
              <a:gdLst/>
              <a:ahLst/>
              <a:cxnLst/>
              <a:rect l="l" t="t" r="r" b="b"/>
              <a:pathLst>
                <a:path w="2727" h="371" extrusionOk="0">
                  <a:moveTo>
                    <a:pt x="238" y="1"/>
                  </a:moveTo>
                  <a:cubicBezTo>
                    <a:pt x="84" y="1"/>
                    <a:pt x="0" y="203"/>
                    <a:pt x="107" y="322"/>
                  </a:cubicBezTo>
                  <a:cubicBezTo>
                    <a:pt x="144" y="356"/>
                    <a:pt x="188" y="370"/>
                    <a:pt x="232" y="370"/>
                  </a:cubicBezTo>
                  <a:cubicBezTo>
                    <a:pt x="328" y="370"/>
                    <a:pt x="421" y="298"/>
                    <a:pt x="429" y="191"/>
                  </a:cubicBezTo>
                  <a:cubicBezTo>
                    <a:pt x="429" y="84"/>
                    <a:pt x="345" y="1"/>
                    <a:pt x="238" y="1"/>
                  </a:cubicBezTo>
                  <a:close/>
                  <a:moveTo>
                    <a:pt x="2548" y="1"/>
                  </a:moveTo>
                  <a:cubicBezTo>
                    <a:pt x="2381" y="1"/>
                    <a:pt x="2298" y="203"/>
                    <a:pt x="2417" y="322"/>
                  </a:cubicBezTo>
                  <a:cubicBezTo>
                    <a:pt x="2454" y="356"/>
                    <a:pt x="2498" y="370"/>
                    <a:pt x="2541" y="370"/>
                  </a:cubicBezTo>
                  <a:cubicBezTo>
                    <a:pt x="2636" y="370"/>
                    <a:pt x="2727" y="298"/>
                    <a:pt x="2727" y="191"/>
                  </a:cubicBezTo>
                  <a:cubicBezTo>
                    <a:pt x="2727" y="84"/>
                    <a:pt x="2655" y="1"/>
                    <a:pt x="2548"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0"/>
            <p:cNvSpPr/>
            <p:nvPr/>
          </p:nvSpPr>
          <p:spPr>
            <a:xfrm>
              <a:off x="6144200" y="2055150"/>
              <a:ext cx="36350" cy="22650"/>
            </a:xfrm>
            <a:custGeom>
              <a:avLst/>
              <a:gdLst/>
              <a:ahLst/>
              <a:cxnLst/>
              <a:rect l="l" t="t" r="r" b="b"/>
              <a:pathLst>
                <a:path w="1454" h="906" extrusionOk="0">
                  <a:moveTo>
                    <a:pt x="179" y="0"/>
                  </a:moveTo>
                  <a:cubicBezTo>
                    <a:pt x="72" y="0"/>
                    <a:pt x="1" y="84"/>
                    <a:pt x="1" y="179"/>
                  </a:cubicBezTo>
                  <a:cubicBezTo>
                    <a:pt x="1" y="584"/>
                    <a:pt x="322" y="905"/>
                    <a:pt x="727" y="905"/>
                  </a:cubicBezTo>
                  <a:cubicBezTo>
                    <a:pt x="1132" y="905"/>
                    <a:pt x="1453" y="584"/>
                    <a:pt x="1453" y="179"/>
                  </a:cubicBezTo>
                  <a:cubicBezTo>
                    <a:pt x="1453" y="84"/>
                    <a:pt x="1370" y="0"/>
                    <a:pt x="1275"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0"/>
            <p:cNvSpPr/>
            <p:nvPr/>
          </p:nvSpPr>
          <p:spPr>
            <a:xfrm>
              <a:off x="6143950" y="2055150"/>
              <a:ext cx="22900" cy="22625"/>
            </a:xfrm>
            <a:custGeom>
              <a:avLst/>
              <a:gdLst/>
              <a:ahLst/>
              <a:cxnLst/>
              <a:rect l="l" t="t" r="r" b="b"/>
              <a:pathLst>
                <a:path w="916" h="905" extrusionOk="0">
                  <a:moveTo>
                    <a:pt x="189" y="0"/>
                  </a:moveTo>
                  <a:cubicBezTo>
                    <a:pt x="82" y="0"/>
                    <a:pt x="11" y="84"/>
                    <a:pt x="11" y="179"/>
                  </a:cubicBezTo>
                  <a:cubicBezTo>
                    <a:pt x="1" y="591"/>
                    <a:pt x="338" y="905"/>
                    <a:pt x="730" y="905"/>
                  </a:cubicBezTo>
                  <a:cubicBezTo>
                    <a:pt x="791" y="905"/>
                    <a:pt x="853" y="897"/>
                    <a:pt x="916" y="881"/>
                  </a:cubicBezTo>
                  <a:cubicBezTo>
                    <a:pt x="594" y="798"/>
                    <a:pt x="368" y="512"/>
                    <a:pt x="368" y="179"/>
                  </a:cubicBezTo>
                  <a:cubicBezTo>
                    <a:pt x="368" y="84"/>
                    <a:pt x="451" y="0"/>
                    <a:pt x="559"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0"/>
            <p:cNvSpPr/>
            <p:nvPr/>
          </p:nvSpPr>
          <p:spPr>
            <a:xfrm>
              <a:off x="6101050" y="1932200"/>
              <a:ext cx="114325" cy="48550"/>
            </a:xfrm>
            <a:custGeom>
              <a:avLst/>
              <a:gdLst/>
              <a:ahLst/>
              <a:cxnLst/>
              <a:rect l="l" t="t" r="r" b="b"/>
              <a:pathLst>
                <a:path w="4573" h="1942" extrusionOk="0">
                  <a:moveTo>
                    <a:pt x="2887" y="0"/>
                  </a:moveTo>
                  <a:cubicBezTo>
                    <a:pt x="2869" y="0"/>
                    <a:pt x="2852" y="1"/>
                    <a:pt x="2834" y="1"/>
                  </a:cubicBezTo>
                  <a:lnTo>
                    <a:pt x="2060" y="1"/>
                  </a:lnTo>
                  <a:cubicBezTo>
                    <a:pt x="2047" y="1"/>
                    <a:pt x="2034" y="1"/>
                    <a:pt x="2022" y="1"/>
                  </a:cubicBezTo>
                  <a:cubicBezTo>
                    <a:pt x="1238" y="1"/>
                    <a:pt x="504" y="356"/>
                    <a:pt x="0" y="965"/>
                  </a:cubicBezTo>
                  <a:cubicBezTo>
                    <a:pt x="512" y="1585"/>
                    <a:pt x="1262" y="1942"/>
                    <a:pt x="2060" y="1942"/>
                  </a:cubicBezTo>
                  <a:lnTo>
                    <a:pt x="2834" y="1942"/>
                  </a:lnTo>
                  <a:cubicBezTo>
                    <a:pt x="3167" y="1942"/>
                    <a:pt x="3489" y="1882"/>
                    <a:pt x="3799" y="1763"/>
                  </a:cubicBezTo>
                  <a:cubicBezTo>
                    <a:pt x="4227" y="1596"/>
                    <a:pt x="4572" y="620"/>
                    <a:pt x="4382" y="477"/>
                  </a:cubicBezTo>
                  <a:cubicBezTo>
                    <a:pt x="3944" y="177"/>
                    <a:pt x="3427" y="0"/>
                    <a:pt x="28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0"/>
            <p:cNvSpPr/>
            <p:nvPr/>
          </p:nvSpPr>
          <p:spPr>
            <a:xfrm>
              <a:off x="6124575" y="1944125"/>
              <a:ext cx="98825" cy="36625"/>
            </a:xfrm>
            <a:custGeom>
              <a:avLst/>
              <a:gdLst/>
              <a:ahLst/>
              <a:cxnLst/>
              <a:rect l="l" t="t" r="r" b="b"/>
              <a:pathLst>
                <a:path w="3953" h="1465" extrusionOk="0">
                  <a:moveTo>
                    <a:pt x="2238" y="0"/>
                  </a:moveTo>
                  <a:cubicBezTo>
                    <a:pt x="1334" y="0"/>
                    <a:pt x="488" y="465"/>
                    <a:pt x="0" y="1215"/>
                  </a:cubicBezTo>
                  <a:cubicBezTo>
                    <a:pt x="357" y="1381"/>
                    <a:pt x="738" y="1465"/>
                    <a:pt x="1119" y="1465"/>
                  </a:cubicBezTo>
                  <a:lnTo>
                    <a:pt x="1881" y="1465"/>
                  </a:lnTo>
                  <a:cubicBezTo>
                    <a:pt x="2679" y="1465"/>
                    <a:pt x="3441" y="1108"/>
                    <a:pt x="3953" y="488"/>
                  </a:cubicBezTo>
                  <a:cubicBezTo>
                    <a:pt x="3798" y="310"/>
                    <a:pt x="3620" y="143"/>
                    <a:pt x="34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0"/>
            <p:cNvSpPr/>
            <p:nvPr/>
          </p:nvSpPr>
          <p:spPr>
            <a:xfrm>
              <a:off x="6084075" y="2114375"/>
              <a:ext cx="67600" cy="28200"/>
            </a:xfrm>
            <a:custGeom>
              <a:avLst/>
              <a:gdLst/>
              <a:ahLst/>
              <a:cxnLst/>
              <a:rect l="l" t="t" r="r" b="b"/>
              <a:pathLst>
                <a:path w="2704" h="1128" extrusionOk="0">
                  <a:moveTo>
                    <a:pt x="1346" y="1"/>
                  </a:moveTo>
                  <a:cubicBezTo>
                    <a:pt x="858" y="1"/>
                    <a:pt x="382" y="167"/>
                    <a:pt x="1" y="489"/>
                  </a:cubicBezTo>
                  <a:cubicBezTo>
                    <a:pt x="108" y="655"/>
                    <a:pt x="215" y="810"/>
                    <a:pt x="322" y="977"/>
                  </a:cubicBezTo>
                  <a:cubicBezTo>
                    <a:pt x="399" y="1077"/>
                    <a:pt x="515" y="1127"/>
                    <a:pt x="631" y="1127"/>
                  </a:cubicBezTo>
                  <a:cubicBezTo>
                    <a:pt x="751" y="1127"/>
                    <a:pt x="869" y="1074"/>
                    <a:pt x="941" y="965"/>
                  </a:cubicBezTo>
                  <a:cubicBezTo>
                    <a:pt x="1322" y="358"/>
                    <a:pt x="1989" y="1"/>
                    <a:pt x="2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0"/>
            <p:cNvSpPr/>
            <p:nvPr/>
          </p:nvSpPr>
          <p:spPr>
            <a:xfrm>
              <a:off x="6091825" y="2114375"/>
              <a:ext cx="167600" cy="100350"/>
            </a:xfrm>
            <a:custGeom>
              <a:avLst/>
              <a:gdLst/>
              <a:ahLst/>
              <a:cxnLst/>
              <a:rect l="l" t="t" r="r" b="b"/>
              <a:pathLst>
                <a:path w="6704" h="4014" extrusionOk="0">
                  <a:moveTo>
                    <a:pt x="1762" y="1"/>
                  </a:moveTo>
                  <a:cubicBezTo>
                    <a:pt x="1060" y="1"/>
                    <a:pt x="393" y="358"/>
                    <a:pt x="0" y="953"/>
                  </a:cubicBezTo>
                  <a:cubicBezTo>
                    <a:pt x="1374" y="2872"/>
                    <a:pt x="3585" y="4013"/>
                    <a:pt x="5952" y="4013"/>
                  </a:cubicBezTo>
                  <a:cubicBezTo>
                    <a:pt x="5965" y="4013"/>
                    <a:pt x="5977" y="4013"/>
                    <a:pt x="5989" y="4013"/>
                  </a:cubicBezTo>
                  <a:cubicBezTo>
                    <a:pt x="6227" y="4013"/>
                    <a:pt x="6465" y="4001"/>
                    <a:pt x="6704" y="3977"/>
                  </a:cubicBezTo>
                  <a:lnTo>
                    <a:pt x="6704" y="2108"/>
                  </a:lnTo>
                  <a:cubicBezTo>
                    <a:pt x="6704" y="941"/>
                    <a:pt x="5763" y="1"/>
                    <a:pt x="4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0"/>
            <p:cNvSpPr/>
            <p:nvPr/>
          </p:nvSpPr>
          <p:spPr>
            <a:xfrm>
              <a:off x="6128425" y="2156650"/>
              <a:ext cx="94675" cy="57175"/>
            </a:xfrm>
            <a:custGeom>
              <a:avLst/>
              <a:gdLst/>
              <a:ahLst/>
              <a:cxnLst/>
              <a:rect l="l" t="t" r="r" b="b"/>
              <a:pathLst>
                <a:path w="3787" h="2287" extrusionOk="0">
                  <a:moveTo>
                    <a:pt x="239" y="488"/>
                  </a:moveTo>
                  <a:cubicBezTo>
                    <a:pt x="120" y="488"/>
                    <a:pt x="1" y="572"/>
                    <a:pt x="1" y="738"/>
                  </a:cubicBezTo>
                  <a:lnTo>
                    <a:pt x="1" y="774"/>
                  </a:lnTo>
                  <a:cubicBezTo>
                    <a:pt x="156" y="893"/>
                    <a:pt x="310" y="1012"/>
                    <a:pt x="477" y="1119"/>
                  </a:cubicBezTo>
                  <a:lnTo>
                    <a:pt x="477" y="738"/>
                  </a:lnTo>
                  <a:cubicBezTo>
                    <a:pt x="477" y="572"/>
                    <a:pt x="358" y="488"/>
                    <a:pt x="239" y="488"/>
                  </a:cubicBezTo>
                  <a:close/>
                  <a:moveTo>
                    <a:pt x="1358" y="0"/>
                  </a:moveTo>
                  <a:cubicBezTo>
                    <a:pt x="1215" y="0"/>
                    <a:pt x="1108" y="107"/>
                    <a:pt x="1108" y="250"/>
                  </a:cubicBezTo>
                  <a:lnTo>
                    <a:pt x="1108" y="1489"/>
                  </a:lnTo>
                  <a:cubicBezTo>
                    <a:pt x="1275" y="1572"/>
                    <a:pt x="1430" y="1655"/>
                    <a:pt x="1596" y="1727"/>
                  </a:cubicBezTo>
                  <a:lnTo>
                    <a:pt x="1596" y="250"/>
                  </a:lnTo>
                  <a:cubicBezTo>
                    <a:pt x="1596" y="107"/>
                    <a:pt x="1489" y="0"/>
                    <a:pt x="1358" y="0"/>
                  </a:cubicBezTo>
                  <a:close/>
                  <a:moveTo>
                    <a:pt x="2430" y="1215"/>
                  </a:moveTo>
                  <a:cubicBezTo>
                    <a:pt x="2287" y="1215"/>
                    <a:pt x="2180" y="1322"/>
                    <a:pt x="2180" y="1465"/>
                  </a:cubicBezTo>
                  <a:lnTo>
                    <a:pt x="2180" y="1941"/>
                  </a:lnTo>
                  <a:cubicBezTo>
                    <a:pt x="2334" y="2001"/>
                    <a:pt x="2501" y="2048"/>
                    <a:pt x="2668" y="2096"/>
                  </a:cubicBezTo>
                  <a:lnTo>
                    <a:pt x="2668" y="1465"/>
                  </a:lnTo>
                  <a:cubicBezTo>
                    <a:pt x="2668" y="1334"/>
                    <a:pt x="2561" y="1227"/>
                    <a:pt x="2418" y="1227"/>
                  </a:cubicBezTo>
                  <a:lnTo>
                    <a:pt x="2430" y="1215"/>
                  </a:lnTo>
                  <a:close/>
                  <a:moveTo>
                    <a:pt x="3537" y="250"/>
                  </a:moveTo>
                  <a:cubicBezTo>
                    <a:pt x="3406" y="250"/>
                    <a:pt x="3299" y="357"/>
                    <a:pt x="3299" y="488"/>
                  </a:cubicBezTo>
                  <a:lnTo>
                    <a:pt x="3299" y="2227"/>
                  </a:lnTo>
                  <a:cubicBezTo>
                    <a:pt x="3454" y="2251"/>
                    <a:pt x="3620" y="2274"/>
                    <a:pt x="3787" y="2286"/>
                  </a:cubicBezTo>
                  <a:lnTo>
                    <a:pt x="3787" y="488"/>
                  </a:lnTo>
                  <a:cubicBezTo>
                    <a:pt x="3787" y="357"/>
                    <a:pt x="3680" y="250"/>
                    <a:pt x="3537" y="2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0"/>
            <p:cNvSpPr/>
            <p:nvPr/>
          </p:nvSpPr>
          <p:spPr>
            <a:xfrm>
              <a:off x="6238875" y="1890550"/>
              <a:ext cx="146750" cy="56575"/>
            </a:xfrm>
            <a:custGeom>
              <a:avLst/>
              <a:gdLst/>
              <a:ahLst/>
              <a:cxnLst/>
              <a:rect l="l" t="t" r="r" b="b"/>
              <a:pathLst>
                <a:path w="5870" h="2263" extrusionOk="0">
                  <a:moveTo>
                    <a:pt x="5048" y="453"/>
                  </a:moveTo>
                  <a:cubicBezTo>
                    <a:pt x="5251" y="453"/>
                    <a:pt x="5417" y="619"/>
                    <a:pt x="5417" y="834"/>
                  </a:cubicBezTo>
                  <a:cubicBezTo>
                    <a:pt x="5417" y="1369"/>
                    <a:pt x="4977" y="1810"/>
                    <a:pt x="4441" y="1810"/>
                  </a:cubicBezTo>
                  <a:lnTo>
                    <a:pt x="1429" y="1810"/>
                  </a:lnTo>
                  <a:cubicBezTo>
                    <a:pt x="893" y="1810"/>
                    <a:pt x="452" y="1369"/>
                    <a:pt x="452" y="834"/>
                  </a:cubicBezTo>
                  <a:cubicBezTo>
                    <a:pt x="452" y="619"/>
                    <a:pt x="619" y="453"/>
                    <a:pt x="833" y="453"/>
                  </a:cubicBezTo>
                  <a:close/>
                  <a:moveTo>
                    <a:pt x="822" y="0"/>
                  </a:moveTo>
                  <a:cubicBezTo>
                    <a:pt x="369" y="0"/>
                    <a:pt x="0" y="369"/>
                    <a:pt x="0" y="834"/>
                  </a:cubicBezTo>
                  <a:cubicBezTo>
                    <a:pt x="0" y="1619"/>
                    <a:pt x="643" y="2250"/>
                    <a:pt x="1429" y="2262"/>
                  </a:cubicBezTo>
                  <a:lnTo>
                    <a:pt x="4441" y="2262"/>
                  </a:lnTo>
                  <a:cubicBezTo>
                    <a:pt x="5227" y="2250"/>
                    <a:pt x="5858" y="1619"/>
                    <a:pt x="5870" y="834"/>
                  </a:cubicBezTo>
                  <a:cubicBezTo>
                    <a:pt x="5870" y="369"/>
                    <a:pt x="5489" y="0"/>
                    <a:pt x="5036"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0"/>
            <p:cNvSpPr/>
            <p:nvPr/>
          </p:nvSpPr>
          <p:spPr>
            <a:xfrm>
              <a:off x="6238875" y="1890550"/>
              <a:ext cx="146750" cy="56575"/>
            </a:xfrm>
            <a:custGeom>
              <a:avLst/>
              <a:gdLst/>
              <a:ahLst/>
              <a:cxnLst/>
              <a:rect l="l" t="t" r="r" b="b"/>
              <a:pathLst>
                <a:path w="5870" h="2263" extrusionOk="0">
                  <a:moveTo>
                    <a:pt x="5048" y="453"/>
                  </a:moveTo>
                  <a:cubicBezTo>
                    <a:pt x="5251" y="453"/>
                    <a:pt x="5417" y="619"/>
                    <a:pt x="5417" y="834"/>
                  </a:cubicBezTo>
                  <a:cubicBezTo>
                    <a:pt x="5417" y="1369"/>
                    <a:pt x="4977" y="1810"/>
                    <a:pt x="4441" y="1810"/>
                  </a:cubicBezTo>
                  <a:lnTo>
                    <a:pt x="1429" y="1810"/>
                  </a:lnTo>
                  <a:cubicBezTo>
                    <a:pt x="893" y="1810"/>
                    <a:pt x="452" y="1369"/>
                    <a:pt x="452" y="834"/>
                  </a:cubicBezTo>
                  <a:cubicBezTo>
                    <a:pt x="452" y="619"/>
                    <a:pt x="619" y="453"/>
                    <a:pt x="833" y="453"/>
                  </a:cubicBezTo>
                  <a:close/>
                  <a:moveTo>
                    <a:pt x="822" y="0"/>
                  </a:moveTo>
                  <a:cubicBezTo>
                    <a:pt x="369" y="0"/>
                    <a:pt x="0" y="369"/>
                    <a:pt x="0" y="834"/>
                  </a:cubicBezTo>
                  <a:cubicBezTo>
                    <a:pt x="0" y="1619"/>
                    <a:pt x="643" y="2250"/>
                    <a:pt x="1429" y="2262"/>
                  </a:cubicBezTo>
                  <a:lnTo>
                    <a:pt x="4441" y="2262"/>
                  </a:lnTo>
                  <a:cubicBezTo>
                    <a:pt x="5227" y="2250"/>
                    <a:pt x="5858" y="1619"/>
                    <a:pt x="5870" y="834"/>
                  </a:cubicBezTo>
                  <a:cubicBezTo>
                    <a:pt x="5870" y="369"/>
                    <a:pt x="5489" y="0"/>
                    <a:pt x="5036"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0"/>
            <p:cNvSpPr/>
            <p:nvPr/>
          </p:nvSpPr>
          <p:spPr>
            <a:xfrm>
              <a:off x="6264175" y="1890850"/>
              <a:ext cx="121450" cy="56275"/>
            </a:xfrm>
            <a:custGeom>
              <a:avLst/>
              <a:gdLst/>
              <a:ahLst/>
              <a:cxnLst/>
              <a:rect l="l" t="t" r="r" b="b"/>
              <a:pathLst>
                <a:path w="4858" h="2251" extrusionOk="0">
                  <a:moveTo>
                    <a:pt x="226" y="0"/>
                  </a:moveTo>
                  <a:cubicBezTo>
                    <a:pt x="155" y="143"/>
                    <a:pt x="107" y="286"/>
                    <a:pt x="71" y="441"/>
                  </a:cubicBezTo>
                  <a:lnTo>
                    <a:pt x="4024" y="441"/>
                  </a:lnTo>
                  <a:cubicBezTo>
                    <a:pt x="4239" y="441"/>
                    <a:pt x="4405" y="607"/>
                    <a:pt x="4405" y="822"/>
                  </a:cubicBezTo>
                  <a:cubicBezTo>
                    <a:pt x="4405" y="1357"/>
                    <a:pt x="3965" y="1798"/>
                    <a:pt x="3429" y="1798"/>
                  </a:cubicBezTo>
                  <a:lnTo>
                    <a:pt x="417" y="1798"/>
                  </a:lnTo>
                  <a:cubicBezTo>
                    <a:pt x="274" y="1798"/>
                    <a:pt x="131" y="1762"/>
                    <a:pt x="0" y="1703"/>
                  </a:cubicBezTo>
                  <a:lnTo>
                    <a:pt x="0" y="2012"/>
                  </a:lnTo>
                  <a:lnTo>
                    <a:pt x="0" y="2191"/>
                  </a:lnTo>
                  <a:cubicBezTo>
                    <a:pt x="143" y="2227"/>
                    <a:pt x="274" y="2250"/>
                    <a:pt x="417" y="2250"/>
                  </a:cubicBezTo>
                  <a:lnTo>
                    <a:pt x="3429" y="2250"/>
                  </a:lnTo>
                  <a:cubicBezTo>
                    <a:pt x="4215" y="2250"/>
                    <a:pt x="4858" y="1607"/>
                    <a:pt x="4858" y="822"/>
                  </a:cubicBezTo>
                  <a:cubicBezTo>
                    <a:pt x="4858" y="369"/>
                    <a:pt x="4489" y="0"/>
                    <a:pt x="4024"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0"/>
            <p:cNvSpPr/>
            <p:nvPr/>
          </p:nvSpPr>
          <p:spPr>
            <a:xfrm>
              <a:off x="6300225" y="1940875"/>
              <a:ext cx="25000" cy="11825"/>
            </a:xfrm>
            <a:custGeom>
              <a:avLst/>
              <a:gdLst/>
              <a:ahLst/>
              <a:cxnLst/>
              <a:rect l="l" t="t" r="r" b="b"/>
              <a:pathLst>
                <a:path w="1000" h="473" extrusionOk="0">
                  <a:moveTo>
                    <a:pt x="269" y="1"/>
                  </a:moveTo>
                  <a:cubicBezTo>
                    <a:pt x="126" y="1"/>
                    <a:pt x="1" y="195"/>
                    <a:pt x="153" y="321"/>
                  </a:cubicBezTo>
                  <a:cubicBezTo>
                    <a:pt x="249" y="422"/>
                    <a:pt x="374" y="473"/>
                    <a:pt x="500" y="473"/>
                  </a:cubicBezTo>
                  <a:cubicBezTo>
                    <a:pt x="627" y="473"/>
                    <a:pt x="755" y="422"/>
                    <a:pt x="856" y="321"/>
                  </a:cubicBezTo>
                  <a:cubicBezTo>
                    <a:pt x="1000" y="195"/>
                    <a:pt x="879" y="1"/>
                    <a:pt x="734" y="1"/>
                  </a:cubicBezTo>
                  <a:cubicBezTo>
                    <a:pt x="687" y="1"/>
                    <a:pt x="638" y="21"/>
                    <a:pt x="594" y="71"/>
                  </a:cubicBezTo>
                  <a:cubicBezTo>
                    <a:pt x="570" y="95"/>
                    <a:pt x="534" y="106"/>
                    <a:pt x="499" y="106"/>
                  </a:cubicBezTo>
                  <a:cubicBezTo>
                    <a:pt x="463" y="106"/>
                    <a:pt x="427" y="95"/>
                    <a:pt x="404" y="71"/>
                  </a:cubicBezTo>
                  <a:cubicBezTo>
                    <a:pt x="363" y="21"/>
                    <a:pt x="315" y="1"/>
                    <a:pt x="269"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0"/>
            <p:cNvSpPr/>
            <p:nvPr/>
          </p:nvSpPr>
          <p:spPr>
            <a:xfrm>
              <a:off x="6204925" y="2057975"/>
              <a:ext cx="47350" cy="45250"/>
            </a:xfrm>
            <a:custGeom>
              <a:avLst/>
              <a:gdLst/>
              <a:ahLst/>
              <a:cxnLst/>
              <a:rect l="l" t="t" r="r" b="b"/>
              <a:pathLst>
                <a:path w="1894" h="1810" extrusionOk="0">
                  <a:moveTo>
                    <a:pt x="903" y="0"/>
                  </a:moveTo>
                  <a:cubicBezTo>
                    <a:pt x="441" y="0"/>
                    <a:pt x="1" y="360"/>
                    <a:pt x="1" y="899"/>
                  </a:cubicBezTo>
                  <a:cubicBezTo>
                    <a:pt x="1" y="1447"/>
                    <a:pt x="442" y="1810"/>
                    <a:pt x="905" y="1810"/>
                  </a:cubicBezTo>
                  <a:cubicBezTo>
                    <a:pt x="1126" y="1810"/>
                    <a:pt x="1352" y="1727"/>
                    <a:pt x="1537" y="1542"/>
                  </a:cubicBezTo>
                  <a:cubicBezTo>
                    <a:pt x="1894" y="1185"/>
                    <a:pt x="1894" y="614"/>
                    <a:pt x="1537" y="268"/>
                  </a:cubicBezTo>
                  <a:cubicBezTo>
                    <a:pt x="1351" y="83"/>
                    <a:pt x="1125" y="0"/>
                    <a:pt x="903" y="0"/>
                  </a:cubicBezTo>
                  <a:close/>
                </a:path>
              </a:pathLst>
            </a:custGeom>
            <a:solidFill>
              <a:srgbClr val="576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0"/>
            <p:cNvSpPr/>
            <p:nvPr/>
          </p:nvSpPr>
          <p:spPr>
            <a:xfrm>
              <a:off x="6217425" y="2062300"/>
              <a:ext cx="18475" cy="38125"/>
            </a:xfrm>
            <a:custGeom>
              <a:avLst/>
              <a:gdLst/>
              <a:ahLst/>
              <a:cxnLst/>
              <a:rect l="l" t="t" r="r" b="b"/>
              <a:pathLst>
                <a:path w="739" h="1525" extrusionOk="0">
                  <a:moveTo>
                    <a:pt x="560" y="12"/>
                  </a:moveTo>
                  <a:lnTo>
                    <a:pt x="560" y="1512"/>
                  </a:lnTo>
                  <a:cubicBezTo>
                    <a:pt x="620" y="1500"/>
                    <a:pt x="679" y="1488"/>
                    <a:pt x="739" y="1464"/>
                  </a:cubicBezTo>
                  <a:lnTo>
                    <a:pt x="739" y="71"/>
                  </a:lnTo>
                  <a:cubicBezTo>
                    <a:pt x="679" y="36"/>
                    <a:pt x="620" y="24"/>
                    <a:pt x="560" y="12"/>
                  </a:cubicBezTo>
                  <a:close/>
                  <a:moveTo>
                    <a:pt x="370" y="0"/>
                  </a:moveTo>
                  <a:cubicBezTo>
                    <a:pt x="239" y="12"/>
                    <a:pt x="108" y="60"/>
                    <a:pt x="1" y="143"/>
                  </a:cubicBezTo>
                  <a:lnTo>
                    <a:pt x="1" y="1381"/>
                  </a:lnTo>
                  <a:cubicBezTo>
                    <a:pt x="108" y="1464"/>
                    <a:pt x="239" y="1512"/>
                    <a:pt x="370" y="1524"/>
                  </a:cubicBezTo>
                  <a:lnTo>
                    <a:pt x="370" y="0"/>
                  </a:lnTo>
                  <a:close/>
                </a:path>
              </a:pathLst>
            </a:custGeom>
            <a:solidFill>
              <a:srgbClr val="717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0"/>
            <p:cNvSpPr/>
            <p:nvPr/>
          </p:nvSpPr>
          <p:spPr>
            <a:xfrm>
              <a:off x="6187300" y="2051850"/>
              <a:ext cx="111425" cy="102800"/>
            </a:xfrm>
            <a:custGeom>
              <a:avLst/>
              <a:gdLst/>
              <a:ahLst/>
              <a:cxnLst/>
              <a:rect l="l" t="t" r="r" b="b"/>
              <a:pathLst>
                <a:path w="4457" h="4112" extrusionOk="0">
                  <a:moveTo>
                    <a:pt x="1614" y="469"/>
                  </a:moveTo>
                  <a:cubicBezTo>
                    <a:pt x="1780" y="469"/>
                    <a:pt x="1949" y="530"/>
                    <a:pt x="2087" y="668"/>
                  </a:cubicBezTo>
                  <a:cubicBezTo>
                    <a:pt x="2515" y="1097"/>
                    <a:pt x="2206" y="1823"/>
                    <a:pt x="1611" y="1823"/>
                  </a:cubicBezTo>
                  <a:cubicBezTo>
                    <a:pt x="1230" y="1823"/>
                    <a:pt x="932" y="1525"/>
                    <a:pt x="932" y="1144"/>
                  </a:cubicBezTo>
                  <a:cubicBezTo>
                    <a:pt x="932" y="741"/>
                    <a:pt x="1266" y="469"/>
                    <a:pt x="1614" y="469"/>
                  </a:cubicBezTo>
                  <a:close/>
                  <a:moveTo>
                    <a:pt x="1604" y="1"/>
                  </a:moveTo>
                  <a:cubicBezTo>
                    <a:pt x="1365" y="1"/>
                    <a:pt x="1116" y="83"/>
                    <a:pt x="884" y="275"/>
                  </a:cubicBezTo>
                  <a:cubicBezTo>
                    <a:pt x="0" y="998"/>
                    <a:pt x="642" y="2289"/>
                    <a:pt x="1586" y="2289"/>
                  </a:cubicBezTo>
                  <a:cubicBezTo>
                    <a:pt x="1761" y="2289"/>
                    <a:pt x="1946" y="2245"/>
                    <a:pt x="2134" y="2144"/>
                  </a:cubicBezTo>
                  <a:lnTo>
                    <a:pt x="4051" y="4049"/>
                  </a:lnTo>
                  <a:cubicBezTo>
                    <a:pt x="4093" y="4091"/>
                    <a:pt x="4147" y="4112"/>
                    <a:pt x="4200" y="4112"/>
                  </a:cubicBezTo>
                  <a:cubicBezTo>
                    <a:pt x="4254" y="4112"/>
                    <a:pt x="4307" y="4091"/>
                    <a:pt x="4349" y="4049"/>
                  </a:cubicBezTo>
                  <a:lnTo>
                    <a:pt x="4361" y="4038"/>
                  </a:lnTo>
                  <a:cubicBezTo>
                    <a:pt x="4456" y="3954"/>
                    <a:pt x="4456" y="3823"/>
                    <a:pt x="4373" y="3740"/>
                  </a:cubicBezTo>
                  <a:lnTo>
                    <a:pt x="2492" y="1859"/>
                  </a:lnTo>
                  <a:cubicBezTo>
                    <a:pt x="3160" y="1024"/>
                    <a:pt x="2447" y="1"/>
                    <a:pt x="1604" y="1"/>
                  </a:cubicBezTo>
                  <a:close/>
                </a:path>
              </a:pathLst>
            </a:custGeom>
            <a:solidFill>
              <a:srgbClr val="B9D3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0"/>
            <p:cNvSpPr/>
            <p:nvPr/>
          </p:nvSpPr>
          <p:spPr>
            <a:xfrm>
              <a:off x="6252775" y="2113125"/>
              <a:ext cx="61725" cy="57025"/>
            </a:xfrm>
            <a:custGeom>
              <a:avLst/>
              <a:gdLst/>
              <a:ahLst/>
              <a:cxnLst/>
              <a:rect l="l" t="t" r="r" b="b"/>
              <a:pathLst>
                <a:path w="2469" h="2281" extrusionOk="0">
                  <a:moveTo>
                    <a:pt x="517" y="0"/>
                  </a:moveTo>
                  <a:cubicBezTo>
                    <a:pt x="241" y="0"/>
                    <a:pt x="1" y="354"/>
                    <a:pt x="266" y="610"/>
                  </a:cubicBezTo>
                  <a:lnTo>
                    <a:pt x="1825" y="2182"/>
                  </a:lnTo>
                  <a:cubicBezTo>
                    <a:pt x="1897" y="2247"/>
                    <a:pt x="1986" y="2280"/>
                    <a:pt x="2075" y="2280"/>
                  </a:cubicBezTo>
                  <a:cubicBezTo>
                    <a:pt x="2165" y="2280"/>
                    <a:pt x="2254" y="2247"/>
                    <a:pt x="2325" y="2182"/>
                  </a:cubicBezTo>
                  <a:cubicBezTo>
                    <a:pt x="2468" y="2039"/>
                    <a:pt x="2468" y="1813"/>
                    <a:pt x="2325" y="1670"/>
                  </a:cubicBezTo>
                  <a:lnTo>
                    <a:pt x="766" y="110"/>
                  </a:lnTo>
                  <a:cubicBezTo>
                    <a:pt x="688" y="33"/>
                    <a:pt x="601" y="0"/>
                    <a:pt x="517"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0"/>
            <p:cNvSpPr/>
            <p:nvPr/>
          </p:nvSpPr>
          <p:spPr>
            <a:xfrm>
              <a:off x="6255550" y="2098550"/>
              <a:ext cx="137275" cy="70350"/>
            </a:xfrm>
            <a:custGeom>
              <a:avLst/>
              <a:gdLst/>
              <a:ahLst/>
              <a:cxnLst/>
              <a:rect l="l" t="t" r="r" b="b"/>
              <a:pathLst>
                <a:path w="5491" h="2814" extrusionOk="0">
                  <a:moveTo>
                    <a:pt x="4432" y="1"/>
                  </a:moveTo>
                  <a:cubicBezTo>
                    <a:pt x="4345" y="1"/>
                    <a:pt x="4252" y="16"/>
                    <a:pt x="4155" y="50"/>
                  </a:cubicBezTo>
                  <a:lnTo>
                    <a:pt x="1833" y="955"/>
                  </a:lnTo>
                  <a:lnTo>
                    <a:pt x="821" y="1038"/>
                  </a:lnTo>
                  <a:cubicBezTo>
                    <a:pt x="619" y="1050"/>
                    <a:pt x="536" y="1277"/>
                    <a:pt x="667" y="1419"/>
                  </a:cubicBezTo>
                  <a:cubicBezTo>
                    <a:pt x="0" y="1853"/>
                    <a:pt x="377" y="2813"/>
                    <a:pt x="1062" y="2813"/>
                  </a:cubicBezTo>
                  <a:cubicBezTo>
                    <a:pt x="1148" y="2813"/>
                    <a:pt x="1239" y="2798"/>
                    <a:pt x="1333" y="2765"/>
                  </a:cubicBezTo>
                  <a:lnTo>
                    <a:pt x="4691" y="1443"/>
                  </a:lnTo>
                  <a:lnTo>
                    <a:pt x="4703" y="1443"/>
                  </a:lnTo>
                  <a:cubicBezTo>
                    <a:pt x="5490" y="1103"/>
                    <a:pt x="5165" y="1"/>
                    <a:pt x="44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0"/>
            <p:cNvSpPr/>
            <p:nvPr/>
          </p:nvSpPr>
          <p:spPr>
            <a:xfrm>
              <a:off x="6264450" y="2110200"/>
              <a:ext cx="122975" cy="58675"/>
            </a:xfrm>
            <a:custGeom>
              <a:avLst/>
              <a:gdLst/>
              <a:ahLst/>
              <a:cxnLst/>
              <a:rect l="l" t="t" r="r" b="b"/>
              <a:pathLst>
                <a:path w="4919" h="2347" extrusionOk="0">
                  <a:moveTo>
                    <a:pt x="4763" y="1"/>
                  </a:moveTo>
                  <a:lnTo>
                    <a:pt x="4763" y="13"/>
                  </a:lnTo>
                  <a:cubicBezTo>
                    <a:pt x="4680" y="144"/>
                    <a:pt x="4549" y="251"/>
                    <a:pt x="4406" y="310"/>
                  </a:cubicBezTo>
                  <a:lnTo>
                    <a:pt x="477" y="1846"/>
                  </a:lnTo>
                  <a:cubicBezTo>
                    <a:pt x="390" y="1880"/>
                    <a:pt x="299" y="1895"/>
                    <a:pt x="208" y="1895"/>
                  </a:cubicBezTo>
                  <a:cubicBezTo>
                    <a:pt x="138" y="1895"/>
                    <a:pt x="69" y="1886"/>
                    <a:pt x="1" y="1870"/>
                  </a:cubicBezTo>
                  <a:lnTo>
                    <a:pt x="1" y="1870"/>
                  </a:lnTo>
                  <a:cubicBezTo>
                    <a:pt x="121" y="2165"/>
                    <a:pt x="405" y="2346"/>
                    <a:pt x="710" y="2346"/>
                  </a:cubicBezTo>
                  <a:cubicBezTo>
                    <a:pt x="799" y="2346"/>
                    <a:pt x="889" y="2331"/>
                    <a:pt x="977" y="2299"/>
                  </a:cubicBezTo>
                  <a:lnTo>
                    <a:pt x="4335" y="977"/>
                  </a:lnTo>
                  <a:cubicBezTo>
                    <a:pt x="4728" y="834"/>
                    <a:pt x="4918" y="394"/>
                    <a:pt x="4763"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0"/>
            <p:cNvSpPr/>
            <p:nvPr/>
          </p:nvSpPr>
          <p:spPr>
            <a:xfrm>
              <a:off x="6327850" y="2079850"/>
              <a:ext cx="82200" cy="67300"/>
            </a:xfrm>
            <a:custGeom>
              <a:avLst/>
              <a:gdLst/>
              <a:ahLst/>
              <a:cxnLst/>
              <a:rect l="l" t="t" r="r" b="b"/>
              <a:pathLst>
                <a:path w="3288" h="2692" extrusionOk="0">
                  <a:moveTo>
                    <a:pt x="3287" y="0"/>
                  </a:moveTo>
                  <a:lnTo>
                    <a:pt x="1" y="1286"/>
                  </a:lnTo>
                  <a:lnTo>
                    <a:pt x="549" y="2691"/>
                  </a:lnTo>
                  <a:lnTo>
                    <a:pt x="2894" y="1775"/>
                  </a:lnTo>
                  <a:cubicBezTo>
                    <a:pt x="3037" y="1524"/>
                    <a:pt x="3168" y="1274"/>
                    <a:pt x="3287" y="1013"/>
                  </a:cubicBezTo>
                  <a:lnTo>
                    <a:pt x="3287" y="0"/>
                  </a:ln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0"/>
            <p:cNvSpPr/>
            <p:nvPr/>
          </p:nvSpPr>
          <p:spPr>
            <a:xfrm>
              <a:off x="6335900" y="2104250"/>
              <a:ext cx="74150" cy="42900"/>
            </a:xfrm>
            <a:custGeom>
              <a:avLst/>
              <a:gdLst/>
              <a:ahLst/>
              <a:cxnLst/>
              <a:rect l="l" t="t" r="r" b="b"/>
              <a:pathLst>
                <a:path w="2966" h="1716" extrusionOk="0">
                  <a:moveTo>
                    <a:pt x="2965" y="1"/>
                  </a:moveTo>
                  <a:lnTo>
                    <a:pt x="0" y="1156"/>
                  </a:lnTo>
                  <a:lnTo>
                    <a:pt x="227" y="1715"/>
                  </a:lnTo>
                  <a:lnTo>
                    <a:pt x="2572" y="799"/>
                  </a:lnTo>
                  <a:cubicBezTo>
                    <a:pt x="2715" y="548"/>
                    <a:pt x="2846" y="298"/>
                    <a:pt x="2965" y="37"/>
                  </a:cubicBezTo>
                  <a:lnTo>
                    <a:pt x="2965" y="1"/>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0"/>
            <p:cNvSpPr/>
            <p:nvPr/>
          </p:nvSpPr>
          <p:spPr>
            <a:xfrm>
              <a:off x="6321800" y="2103825"/>
              <a:ext cx="28400" cy="49975"/>
            </a:xfrm>
            <a:custGeom>
              <a:avLst/>
              <a:gdLst/>
              <a:ahLst/>
              <a:cxnLst/>
              <a:rect l="l" t="t" r="r" b="b"/>
              <a:pathLst>
                <a:path w="1136" h="1999" extrusionOk="0">
                  <a:moveTo>
                    <a:pt x="290" y="0"/>
                  </a:moveTo>
                  <a:cubicBezTo>
                    <a:pt x="146" y="0"/>
                    <a:pt x="1" y="134"/>
                    <a:pt x="76" y="315"/>
                  </a:cubicBezTo>
                  <a:lnTo>
                    <a:pt x="672" y="1851"/>
                  </a:lnTo>
                  <a:cubicBezTo>
                    <a:pt x="699" y="1943"/>
                    <a:pt x="789" y="1999"/>
                    <a:pt x="883" y="1999"/>
                  </a:cubicBezTo>
                  <a:cubicBezTo>
                    <a:pt x="912" y="1999"/>
                    <a:pt x="941" y="1993"/>
                    <a:pt x="969" y="1982"/>
                  </a:cubicBezTo>
                  <a:cubicBezTo>
                    <a:pt x="1088" y="1935"/>
                    <a:pt x="1136" y="1804"/>
                    <a:pt x="1088" y="1685"/>
                  </a:cubicBezTo>
                  <a:lnTo>
                    <a:pt x="493" y="149"/>
                  </a:lnTo>
                  <a:cubicBezTo>
                    <a:pt x="454" y="45"/>
                    <a:pt x="372" y="0"/>
                    <a:pt x="290"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0"/>
            <p:cNvSpPr/>
            <p:nvPr/>
          </p:nvSpPr>
          <p:spPr>
            <a:xfrm>
              <a:off x="6181625" y="1876400"/>
              <a:ext cx="227225" cy="133675"/>
            </a:xfrm>
            <a:custGeom>
              <a:avLst/>
              <a:gdLst/>
              <a:ahLst/>
              <a:cxnLst/>
              <a:rect l="l" t="t" r="r" b="b"/>
              <a:pathLst>
                <a:path w="9089" h="5347" extrusionOk="0">
                  <a:moveTo>
                    <a:pt x="629" y="1"/>
                  </a:moveTo>
                  <a:cubicBezTo>
                    <a:pt x="507" y="1"/>
                    <a:pt x="385" y="66"/>
                    <a:pt x="409" y="197"/>
                  </a:cubicBezTo>
                  <a:lnTo>
                    <a:pt x="409" y="340"/>
                  </a:lnTo>
                  <a:lnTo>
                    <a:pt x="254" y="340"/>
                  </a:lnTo>
                  <a:cubicBezTo>
                    <a:pt x="245" y="339"/>
                    <a:pt x="237" y="338"/>
                    <a:pt x="229" y="338"/>
                  </a:cubicBezTo>
                  <a:cubicBezTo>
                    <a:pt x="0" y="338"/>
                    <a:pt x="0" y="794"/>
                    <a:pt x="229" y="794"/>
                  </a:cubicBezTo>
                  <a:cubicBezTo>
                    <a:pt x="237" y="794"/>
                    <a:pt x="245" y="794"/>
                    <a:pt x="254" y="792"/>
                  </a:cubicBezTo>
                  <a:lnTo>
                    <a:pt x="409" y="792"/>
                  </a:lnTo>
                  <a:lnTo>
                    <a:pt x="409" y="935"/>
                  </a:lnTo>
                  <a:cubicBezTo>
                    <a:pt x="427" y="1060"/>
                    <a:pt x="528" y="1123"/>
                    <a:pt x="629" y="1123"/>
                  </a:cubicBezTo>
                  <a:cubicBezTo>
                    <a:pt x="730" y="1123"/>
                    <a:pt x="831" y="1060"/>
                    <a:pt x="849" y="935"/>
                  </a:cubicBezTo>
                  <a:lnTo>
                    <a:pt x="849" y="792"/>
                  </a:lnTo>
                  <a:lnTo>
                    <a:pt x="1004" y="792"/>
                  </a:lnTo>
                  <a:cubicBezTo>
                    <a:pt x="1012" y="794"/>
                    <a:pt x="1020" y="794"/>
                    <a:pt x="1028" y="794"/>
                  </a:cubicBezTo>
                  <a:cubicBezTo>
                    <a:pt x="1246" y="794"/>
                    <a:pt x="1246" y="338"/>
                    <a:pt x="1028" y="338"/>
                  </a:cubicBezTo>
                  <a:cubicBezTo>
                    <a:pt x="1020" y="338"/>
                    <a:pt x="1012" y="339"/>
                    <a:pt x="1004" y="340"/>
                  </a:cubicBezTo>
                  <a:lnTo>
                    <a:pt x="849" y="340"/>
                  </a:lnTo>
                  <a:lnTo>
                    <a:pt x="849" y="197"/>
                  </a:lnTo>
                  <a:cubicBezTo>
                    <a:pt x="873" y="66"/>
                    <a:pt x="751" y="1"/>
                    <a:pt x="629" y="1"/>
                  </a:cubicBezTo>
                  <a:close/>
                  <a:moveTo>
                    <a:pt x="8493" y="4215"/>
                  </a:moveTo>
                  <a:cubicBezTo>
                    <a:pt x="8371" y="4215"/>
                    <a:pt x="8249" y="4281"/>
                    <a:pt x="8267" y="4412"/>
                  </a:cubicBezTo>
                  <a:lnTo>
                    <a:pt x="8267" y="4555"/>
                  </a:lnTo>
                  <a:lnTo>
                    <a:pt x="8124" y="4555"/>
                  </a:lnTo>
                  <a:cubicBezTo>
                    <a:pt x="8115" y="4554"/>
                    <a:pt x="8107" y="4553"/>
                    <a:pt x="8099" y="4553"/>
                  </a:cubicBezTo>
                  <a:cubicBezTo>
                    <a:pt x="7870" y="4553"/>
                    <a:pt x="7870" y="5009"/>
                    <a:pt x="8099" y="5009"/>
                  </a:cubicBezTo>
                  <a:cubicBezTo>
                    <a:pt x="8107" y="5009"/>
                    <a:pt x="8115" y="5008"/>
                    <a:pt x="8124" y="5007"/>
                  </a:cubicBezTo>
                  <a:lnTo>
                    <a:pt x="8267" y="5007"/>
                  </a:lnTo>
                  <a:lnTo>
                    <a:pt x="8267" y="5150"/>
                  </a:lnTo>
                  <a:cubicBezTo>
                    <a:pt x="8249" y="5281"/>
                    <a:pt x="8371" y="5346"/>
                    <a:pt x="8493" y="5346"/>
                  </a:cubicBezTo>
                  <a:cubicBezTo>
                    <a:pt x="8615" y="5346"/>
                    <a:pt x="8737" y="5281"/>
                    <a:pt x="8719" y="5150"/>
                  </a:cubicBezTo>
                  <a:lnTo>
                    <a:pt x="8719" y="5007"/>
                  </a:lnTo>
                  <a:lnTo>
                    <a:pt x="8862" y="5007"/>
                  </a:lnTo>
                  <a:cubicBezTo>
                    <a:pt x="8993" y="5007"/>
                    <a:pt x="9088" y="4900"/>
                    <a:pt x="9088" y="4781"/>
                  </a:cubicBezTo>
                  <a:cubicBezTo>
                    <a:pt x="9088" y="4662"/>
                    <a:pt x="8993" y="4555"/>
                    <a:pt x="8862" y="4555"/>
                  </a:cubicBezTo>
                  <a:lnTo>
                    <a:pt x="8719" y="4555"/>
                  </a:lnTo>
                  <a:lnTo>
                    <a:pt x="8719" y="4412"/>
                  </a:lnTo>
                  <a:cubicBezTo>
                    <a:pt x="8737" y="4281"/>
                    <a:pt x="8615" y="4215"/>
                    <a:pt x="8493" y="4215"/>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4" name="Google Shape;1864;p70"/>
          <p:cNvSpPr/>
          <p:nvPr/>
        </p:nvSpPr>
        <p:spPr>
          <a:xfrm>
            <a:off x="6096888" y="2045500"/>
            <a:ext cx="369100" cy="239425"/>
          </a:xfrm>
          <a:custGeom>
            <a:avLst/>
            <a:gdLst/>
            <a:ahLst/>
            <a:cxnLst/>
            <a:rect l="l" t="t" r="r" b="b"/>
            <a:pathLst>
              <a:path w="14764" h="9577" extrusionOk="0">
                <a:moveTo>
                  <a:pt x="7360" y="1"/>
                </a:moveTo>
                <a:cubicBezTo>
                  <a:pt x="6382" y="1"/>
                  <a:pt x="5397" y="196"/>
                  <a:pt x="4465" y="599"/>
                </a:cubicBezTo>
                <a:cubicBezTo>
                  <a:pt x="1750" y="1754"/>
                  <a:pt x="0" y="4421"/>
                  <a:pt x="0" y="7373"/>
                </a:cubicBezTo>
                <a:lnTo>
                  <a:pt x="0" y="7397"/>
                </a:lnTo>
                <a:cubicBezTo>
                  <a:pt x="12" y="8600"/>
                  <a:pt x="988" y="9576"/>
                  <a:pt x="2203" y="9576"/>
                </a:cubicBezTo>
                <a:lnTo>
                  <a:pt x="13835" y="9576"/>
                </a:lnTo>
                <a:cubicBezTo>
                  <a:pt x="14180" y="9564"/>
                  <a:pt x="14466" y="9314"/>
                  <a:pt x="14514" y="8981"/>
                </a:cubicBezTo>
                <a:cubicBezTo>
                  <a:pt x="14526" y="8921"/>
                  <a:pt x="14597" y="8874"/>
                  <a:pt x="14609" y="8814"/>
                </a:cubicBezTo>
                <a:cubicBezTo>
                  <a:pt x="14692" y="8362"/>
                  <a:pt x="14740" y="7897"/>
                  <a:pt x="14752" y="7445"/>
                </a:cubicBezTo>
                <a:lnTo>
                  <a:pt x="14752" y="7433"/>
                </a:lnTo>
                <a:cubicBezTo>
                  <a:pt x="14764" y="5945"/>
                  <a:pt x="14311" y="4480"/>
                  <a:pt x="13466" y="3242"/>
                </a:cubicBezTo>
                <a:lnTo>
                  <a:pt x="13085" y="3111"/>
                </a:lnTo>
                <a:cubicBezTo>
                  <a:pt x="12633" y="2968"/>
                  <a:pt x="12359" y="2504"/>
                  <a:pt x="12442" y="2039"/>
                </a:cubicBezTo>
                <a:cubicBezTo>
                  <a:pt x="11046" y="706"/>
                  <a:pt x="9216" y="1"/>
                  <a:pt x="73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0"/>
          <p:cNvSpPr/>
          <p:nvPr/>
        </p:nvSpPr>
        <p:spPr>
          <a:xfrm>
            <a:off x="6088838" y="2149975"/>
            <a:ext cx="308700" cy="165675"/>
          </a:xfrm>
          <a:custGeom>
            <a:avLst/>
            <a:gdLst/>
            <a:ahLst/>
            <a:cxnLst/>
            <a:rect l="l" t="t" r="r" b="b"/>
            <a:pathLst>
              <a:path w="12348" h="6627" extrusionOk="0">
                <a:moveTo>
                  <a:pt x="1569" y="1"/>
                </a:moveTo>
                <a:cubicBezTo>
                  <a:pt x="873" y="1"/>
                  <a:pt x="236" y="553"/>
                  <a:pt x="227" y="1337"/>
                </a:cubicBezTo>
                <a:cubicBezTo>
                  <a:pt x="227" y="1551"/>
                  <a:pt x="275" y="1766"/>
                  <a:pt x="382" y="1956"/>
                </a:cubicBezTo>
                <a:cubicBezTo>
                  <a:pt x="132" y="2361"/>
                  <a:pt x="1" y="2837"/>
                  <a:pt x="1" y="3313"/>
                </a:cubicBezTo>
                <a:cubicBezTo>
                  <a:pt x="1" y="3813"/>
                  <a:pt x="227" y="4242"/>
                  <a:pt x="465" y="4635"/>
                </a:cubicBezTo>
                <a:cubicBezTo>
                  <a:pt x="917" y="5385"/>
                  <a:pt x="1656" y="5921"/>
                  <a:pt x="2596" y="5921"/>
                </a:cubicBezTo>
                <a:cubicBezTo>
                  <a:pt x="3084" y="5921"/>
                  <a:pt x="3561" y="5778"/>
                  <a:pt x="3977" y="5516"/>
                </a:cubicBezTo>
                <a:cubicBezTo>
                  <a:pt x="4590" y="6270"/>
                  <a:pt x="5451" y="6627"/>
                  <a:pt x="6306" y="6627"/>
                </a:cubicBezTo>
                <a:cubicBezTo>
                  <a:pt x="7475" y="6627"/>
                  <a:pt x="8632" y="5957"/>
                  <a:pt x="9121" y="4718"/>
                </a:cubicBezTo>
                <a:cubicBezTo>
                  <a:pt x="9494" y="5188"/>
                  <a:pt x="10004" y="5398"/>
                  <a:pt x="10507" y="5398"/>
                </a:cubicBezTo>
                <a:cubicBezTo>
                  <a:pt x="11432" y="5398"/>
                  <a:pt x="12336" y="4690"/>
                  <a:pt x="12336" y="3587"/>
                </a:cubicBezTo>
                <a:lnTo>
                  <a:pt x="12347" y="3587"/>
                </a:lnTo>
                <a:cubicBezTo>
                  <a:pt x="12347" y="2706"/>
                  <a:pt x="11705" y="1944"/>
                  <a:pt x="10835" y="1801"/>
                </a:cubicBezTo>
                <a:lnTo>
                  <a:pt x="10835" y="1658"/>
                </a:lnTo>
                <a:cubicBezTo>
                  <a:pt x="10835" y="791"/>
                  <a:pt x="10151" y="305"/>
                  <a:pt x="9468" y="305"/>
                </a:cubicBezTo>
                <a:cubicBezTo>
                  <a:pt x="8932" y="305"/>
                  <a:pt x="8396" y="605"/>
                  <a:pt x="8192" y="1254"/>
                </a:cubicBezTo>
                <a:cubicBezTo>
                  <a:pt x="7644" y="820"/>
                  <a:pt x="6984" y="602"/>
                  <a:pt x="6322" y="602"/>
                </a:cubicBezTo>
                <a:cubicBezTo>
                  <a:pt x="5747" y="602"/>
                  <a:pt x="5172" y="767"/>
                  <a:pt x="4668" y="1099"/>
                </a:cubicBezTo>
                <a:cubicBezTo>
                  <a:pt x="4373" y="413"/>
                  <a:pt x="3711" y="6"/>
                  <a:pt x="3014" y="6"/>
                </a:cubicBezTo>
                <a:cubicBezTo>
                  <a:pt x="2755" y="6"/>
                  <a:pt x="2491" y="63"/>
                  <a:pt x="2239" y="182"/>
                </a:cubicBezTo>
                <a:cubicBezTo>
                  <a:pt x="2022" y="58"/>
                  <a:pt x="1792" y="1"/>
                  <a:pt x="1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0"/>
          <p:cNvSpPr/>
          <p:nvPr/>
        </p:nvSpPr>
        <p:spPr>
          <a:xfrm>
            <a:off x="6109688" y="2101525"/>
            <a:ext cx="194375" cy="116850"/>
          </a:xfrm>
          <a:custGeom>
            <a:avLst/>
            <a:gdLst/>
            <a:ahLst/>
            <a:cxnLst/>
            <a:rect l="l" t="t" r="r" b="b"/>
            <a:pathLst>
              <a:path w="7775" h="4674" extrusionOk="0">
                <a:moveTo>
                  <a:pt x="1941" y="1"/>
                </a:moveTo>
                <a:lnTo>
                  <a:pt x="1941" y="1"/>
                </a:lnTo>
                <a:cubicBezTo>
                  <a:pt x="1941" y="5"/>
                  <a:pt x="1941" y="8"/>
                  <a:pt x="1941" y="12"/>
                </a:cubicBezTo>
                <a:lnTo>
                  <a:pt x="1941" y="12"/>
                </a:lnTo>
                <a:cubicBezTo>
                  <a:pt x="1941" y="8"/>
                  <a:pt x="1941" y="5"/>
                  <a:pt x="1941" y="1"/>
                </a:cubicBezTo>
                <a:close/>
                <a:moveTo>
                  <a:pt x="5036" y="1"/>
                </a:moveTo>
                <a:cubicBezTo>
                  <a:pt x="5036" y="8"/>
                  <a:pt x="5036" y="16"/>
                  <a:pt x="5036" y="23"/>
                </a:cubicBezTo>
                <a:lnTo>
                  <a:pt x="5036" y="23"/>
                </a:lnTo>
                <a:cubicBezTo>
                  <a:pt x="5036" y="16"/>
                  <a:pt x="5036" y="8"/>
                  <a:pt x="5036" y="1"/>
                </a:cubicBezTo>
                <a:close/>
                <a:moveTo>
                  <a:pt x="5822" y="1"/>
                </a:moveTo>
                <a:cubicBezTo>
                  <a:pt x="5822" y="8"/>
                  <a:pt x="5822" y="16"/>
                  <a:pt x="5823" y="23"/>
                </a:cubicBezTo>
                <a:lnTo>
                  <a:pt x="5823" y="23"/>
                </a:lnTo>
                <a:cubicBezTo>
                  <a:pt x="5823" y="16"/>
                  <a:pt x="5823" y="8"/>
                  <a:pt x="5822" y="1"/>
                </a:cubicBezTo>
                <a:close/>
                <a:moveTo>
                  <a:pt x="2715" y="1"/>
                </a:moveTo>
                <a:cubicBezTo>
                  <a:pt x="2714" y="12"/>
                  <a:pt x="2714" y="23"/>
                  <a:pt x="2714" y="33"/>
                </a:cubicBezTo>
                <a:lnTo>
                  <a:pt x="2714" y="33"/>
                </a:lnTo>
                <a:cubicBezTo>
                  <a:pt x="2714" y="23"/>
                  <a:pt x="2715" y="12"/>
                  <a:pt x="2715" y="1"/>
                </a:cubicBezTo>
                <a:close/>
                <a:moveTo>
                  <a:pt x="3489" y="1"/>
                </a:moveTo>
                <a:cubicBezTo>
                  <a:pt x="3489" y="12"/>
                  <a:pt x="3489" y="23"/>
                  <a:pt x="3490" y="34"/>
                </a:cubicBezTo>
                <a:lnTo>
                  <a:pt x="3490" y="34"/>
                </a:lnTo>
                <a:cubicBezTo>
                  <a:pt x="3490" y="23"/>
                  <a:pt x="3489" y="12"/>
                  <a:pt x="3489" y="1"/>
                </a:cubicBezTo>
                <a:close/>
                <a:moveTo>
                  <a:pt x="6596" y="1"/>
                </a:moveTo>
                <a:cubicBezTo>
                  <a:pt x="6595" y="12"/>
                  <a:pt x="6595" y="23"/>
                  <a:pt x="6595" y="34"/>
                </a:cubicBezTo>
                <a:lnTo>
                  <a:pt x="6595" y="34"/>
                </a:lnTo>
                <a:cubicBezTo>
                  <a:pt x="6596" y="23"/>
                  <a:pt x="6596" y="12"/>
                  <a:pt x="6596" y="1"/>
                </a:cubicBezTo>
                <a:close/>
                <a:moveTo>
                  <a:pt x="2714" y="4622"/>
                </a:moveTo>
                <a:cubicBezTo>
                  <a:pt x="2714" y="4633"/>
                  <a:pt x="2714" y="4645"/>
                  <a:pt x="2715" y="4656"/>
                </a:cubicBezTo>
                <a:cubicBezTo>
                  <a:pt x="2715" y="4645"/>
                  <a:pt x="2714" y="4633"/>
                  <a:pt x="2714" y="4622"/>
                </a:cubicBezTo>
                <a:close/>
                <a:moveTo>
                  <a:pt x="1155" y="1"/>
                </a:moveTo>
                <a:cubicBezTo>
                  <a:pt x="1004" y="303"/>
                  <a:pt x="699" y="475"/>
                  <a:pt x="386" y="475"/>
                </a:cubicBezTo>
                <a:cubicBezTo>
                  <a:pt x="255" y="475"/>
                  <a:pt x="123" y="445"/>
                  <a:pt x="0" y="382"/>
                </a:cubicBezTo>
                <a:lnTo>
                  <a:pt x="0" y="4263"/>
                </a:lnTo>
                <a:cubicBezTo>
                  <a:pt x="0" y="4478"/>
                  <a:pt x="167" y="4656"/>
                  <a:pt x="381" y="4656"/>
                </a:cubicBezTo>
                <a:cubicBezTo>
                  <a:pt x="534" y="4351"/>
                  <a:pt x="843" y="4172"/>
                  <a:pt x="1164" y="4172"/>
                </a:cubicBezTo>
                <a:cubicBezTo>
                  <a:pt x="1293" y="4172"/>
                  <a:pt x="1425" y="4202"/>
                  <a:pt x="1548" y="4263"/>
                </a:cubicBezTo>
                <a:cubicBezTo>
                  <a:pt x="1548" y="4478"/>
                  <a:pt x="1715" y="4656"/>
                  <a:pt x="1941" y="4656"/>
                </a:cubicBezTo>
                <a:cubicBezTo>
                  <a:pt x="1941" y="4394"/>
                  <a:pt x="2134" y="4263"/>
                  <a:pt x="2328" y="4263"/>
                </a:cubicBezTo>
                <a:cubicBezTo>
                  <a:pt x="2513" y="4263"/>
                  <a:pt x="2698" y="4383"/>
                  <a:pt x="2714" y="4622"/>
                </a:cubicBezTo>
                <a:lnTo>
                  <a:pt x="2714" y="4622"/>
                </a:lnTo>
                <a:cubicBezTo>
                  <a:pt x="2714" y="4371"/>
                  <a:pt x="2908" y="4245"/>
                  <a:pt x="3102" y="4245"/>
                </a:cubicBezTo>
                <a:cubicBezTo>
                  <a:pt x="3304" y="4245"/>
                  <a:pt x="3506" y="4382"/>
                  <a:pt x="3489" y="4656"/>
                </a:cubicBezTo>
                <a:cubicBezTo>
                  <a:pt x="3641" y="4351"/>
                  <a:pt x="3951" y="4172"/>
                  <a:pt x="4271" y="4172"/>
                </a:cubicBezTo>
                <a:cubicBezTo>
                  <a:pt x="4401" y="4172"/>
                  <a:pt x="4532" y="4202"/>
                  <a:pt x="4655" y="4263"/>
                </a:cubicBezTo>
                <a:cubicBezTo>
                  <a:pt x="4655" y="4478"/>
                  <a:pt x="4822" y="4656"/>
                  <a:pt x="5036" y="4656"/>
                </a:cubicBezTo>
                <a:cubicBezTo>
                  <a:pt x="5025" y="4382"/>
                  <a:pt x="5227" y="4245"/>
                  <a:pt x="5429" y="4245"/>
                </a:cubicBezTo>
                <a:cubicBezTo>
                  <a:pt x="5632" y="4245"/>
                  <a:pt x="5834" y="4382"/>
                  <a:pt x="5822" y="4656"/>
                </a:cubicBezTo>
                <a:cubicBezTo>
                  <a:pt x="5975" y="4351"/>
                  <a:pt x="6279" y="4172"/>
                  <a:pt x="6595" y="4172"/>
                </a:cubicBezTo>
                <a:cubicBezTo>
                  <a:pt x="6724" y="4172"/>
                  <a:pt x="6854" y="4202"/>
                  <a:pt x="6977" y="4263"/>
                </a:cubicBezTo>
                <a:cubicBezTo>
                  <a:pt x="6965" y="4537"/>
                  <a:pt x="7168" y="4674"/>
                  <a:pt x="7370" y="4674"/>
                </a:cubicBezTo>
                <a:cubicBezTo>
                  <a:pt x="7572" y="4674"/>
                  <a:pt x="7775" y="4537"/>
                  <a:pt x="7763" y="4263"/>
                </a:cubicBezTo>
                <a:lnTo>
                  <a:pt x="7763" y="382"/>
                </a:lnTo>
                <a:cubicBezTo>
                  <a:pt x="7763" y="167"/>
                  <a:pt x="7584" y="1"/>
                  <a:pt x="7370" y="1"/>
                </a:cubicBezTo>
                <a:cubicBezTo>
                  <a:pt x="7388" y="275"/>
                  <a:pt x="7186" y="412"/>
                  <a:pt x="6983" y="412"/>
                </a:cubicBezTo>
                <a:cubicBezTo>
                  <a:pt x="6789" y="412"/>
                  <a:pt x="6595" y="286"/>
                  <a:pt x="6595" y="34"/>
                </a:cubicBezTo>
                <a:lnTo>
                  <a:pt x="6595" y="34"/>
                </a:lnTo>
                <a:cubicBezTo>
                  <a:pt x="6579" y="268"/>
                  <a:pt x="6394" y="385"/>
                  <a:pt x="6209" y="385"/>
                </a:cubicBezTo>
                <a:cubicBezTo>
                  <a:pt x="6021" y="385"/>
                  <a:pt x="5834" y="264"/>
                  <a:pt x="5823" y="23"/>
                </a:cubicBezTo>
                <a:lnTo>
                  <a:pt x="5823" y="23"/>
                </a:lnTo>
                <a:cubicBezTo>
                  <a:pt x="5823" y="282"/>
                  <a:pt x="5626" y="412"/>
                  <a:pt x="5429" y="412"/>
                </a:cubicBezTo>
                <a:cubicBezTo>
                  <a:pt x="5233" y="412"/>
                  <a:pt x="5036" y="282"/>
                  <a:pt x="5036" y="23"/>
                </a:cubicBezTo>
                <a:lnTo>
                  <a:pt x="5036" y="23"/>
                </a:lnTo>
                <a:cubicBezTo>
                  <a:pt x="5025" y="264"/>
                  <a:pt x="4837" y="385"/>
                  <a:pt x="4649" y="385"/>
                </a:cubicBezTo>
                <a:cubicBezTo>
                  <a:pt x="4456" y="385"/>
                  <a:pt x="4263" y="257"/>
                  <a:pt x="4263" y="1"/>
                </a:cubicBezTo>
                <a:cubicBezTo>
                  <a:pt x="4263" y="257"/>
                  <a:pt x="4069" y="385"/>
                  <a:pt x="3876" y="385"/>
                </a:cubicBezTo>
                <a:cubicBezTo>
                  <a:pt x="3691" y="385"/>
                  <a:pt x="3506" y="268"/>
                  <a:pt x="3490" y="34"/>
                </a:cubicBezTo>
                <a:lnTo>
                  <a:pt x="3490" y="34"/>
                </a:lnTo>
                <a:cubicBezTo>
                  <a:pt x="3490" y="286"/>
                  <a:pt x="3296" y="412"/>
                  <a:pt x="3102" y="412"/>
                </a:cubicBezTo>
                <a:cubicBezTo>
                  <a:pt x="2907" y="412"/>
                  <a:pt x="2713" y="286"/>
                  <a:pt x="2714" y="33"/>
                </a:cubicBezTo>
                <a:lnTo>
                  <a:pt x="2714" y="33"/>
                </a:lnTo>
                <a:cubicBezTo>
                  <a:pt x="2698" y="268"/>
                  <a:pt x="2510" y="385"/>
                  <a:pt x="2323" y="385"/>
                </a:cubicBezTo>
                <a:cubicBezTo>
                  <a:pt x="2131" y="385"/>
                  <a:pt x="1941" y="261"/>
                  <a:pt x="1941" y="12"/>
                </a:cubicBezTo>
                <a:lnTo>
                  <a:pt x="1941" y="12"/>
                </a:lnTo>
                <a:cubicBezTo>
                  <a:pt x="1935" y="261"/>
                  <a:pt x="1741" y="385"/>
                  <a:pt x="1548" y="385"/>
                </a:cubicBezTo>
                <a:cubicBezTo>
                  <a:pt x="1351" y="385"/>
                  <a:pt x="1155" y="257"/>
                  <a:pt x="1155" y="1"/>
                </a:cubicBezTo>
                <a:close/>
              </a:path>
            </a:pathLst>
          </a:custGeom>
          <a:solidFill>
            <a:srgbClr val="FCF2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0"/>
          <p:cNvSpPr/>
          <p:nvPr/>
        </p:nvSpPr>
        <p:spPr>
          <a:xfrm>
            <a:off x="6109688" y="2100800"/>
            <a:ext cx="174750" cy="59775"/>
          </a:xfrm>
          <a:custGeom>
            <a:avLst/>
            <a:gdLst/>
            <a:ahLst/>
            <a:cxnLst/>
            <a:rect l="l" t="t" r="r" b="b"/>
            <a:pathLst>
              <a:path w="6990" h="2391" extrusionOk="0">
                <a:moveTo>
                  <a:pt x="387" y="27"/>
                </a:moveTo>
                <a:cubicBezTo>
                  <a:pt x="194" y="27"/>
                  <a:pt x="0" y="155"/>
                  <a:pt x="0" y="411"/>
                </a:cubicBezTo>
                <a:lnTo>
                  <a:pt x="0" y="1971"/>
                </a:lnTo>
                <a:cubicBezTo>
                  <a:pt x="0" y="2232"/>
                  <a:pt x="194" y="2363"/>
                  <a:pt x="387" y="2363"/>
                </a:cubicBezTo>
                <a:cubicBezTo>
                  <a:pt x="581" y="2363"/>
                  <a:pt x="774" y="2232"/>
                  <a:pt x="774" y="1971"/>
                </a:cubicBezTo>
                <a:lnTo>
                  <a:pt x="774" y="411"/>
                </a:lnTo>
                <a:cubicBezTo>
                  <a:pt x="774" y="155"/>
                  <a:pt x="581" y="27"/>
                  <a:pt x="387" y="27"/>
                </a:cubicBezTo>
                <a:close/>
                <a:moveTo>
                  <a:pt x="1935" y="27"/>
                </a:moveTo>
                <a:cubicBezTo>
                  <a:pt x="1741" y="27"/>
                  <a:pt x="1548" y="155"/>
                  <a:pt x="1548" y="411"/>
                </a:cubicBezTo>
                <a:lnTo>
                  <a:pt x="1548" y="1971"/>
                </a:lnTo>
                <a:cubicBezTo>
                  <a:pt x="1548" y="2232"/>
                  <a:pt x="1741" y="2363"/>
                  <a:pt x="1935" y="2363"/>
                </a:cubicBezTo>
                <a:cubicBezTo>
                  <a:pt x="2128" y="2363"/>
                  <a:pt x="2322" y="2232"/>
                  <a:pt x="2322" y="1971"/>
                </a:cubicBezTo>
                <a:lnTo>
                  <a:pt x="2322" y="411"/>
                </a:lnTo>
                <a:cubicBezTo>
                  <a:pt x="2322" y="155"/>
                  <a:pt x="2128" y="27"/>
                  <a:pt x="1935" y="27"/>
                </a:cubicBezTo>
                <a:close/>
                <a:moveTo>
                  <a:pt x="3489" y="30"/>
                </a:moveTo>
                <a:cubicBezTo>
                  <a:pt x="3262" y="30"/>
                  <a:pt x="3096" y="196"/>
                  <a:pt x="3096" y="411"/>
                </a:cubicBezTo>
                <a:lnTo>
                  <a:pt x="3096" y="1971"/>
                </a:lnTo>
                <a:cubicBezTo>
                  <a:pt x="3096" y="2232"/>
                  <a:pt x="3289" y="2363"/>
                  <a:pt x="3483" y="2363"/>
                </a:cubicBezTo>
                <a:cubicBezTo>
                  <a:pt x="3676" y="2363"/>
                  <a:pt x="3870" y="2232"/>
                  <a:pt x="3870" y="1971"/>
                </a:cubicBezTo>
                <a:lnTo>
                  <a:pt x="3870" y="411"/>
                </a:lnTo>
                <a:cubicBezTo>
                  <a:pt x="3870" y="196"/>
                  <a:pt x="3703" y="30"/>
                  <a:pt x="3489" y="30"/>
                </a:cubicBezTo>
                <a:close/>
                <a:moveTo>
                  <a:pt x="6596" y="27"/>
                </a:moveTo>
                <a:cubicBezTo>
                  <a:pt x="6400" y="27"/>
                  <a:pt x="6203" y="155"/>
                  <a:pt x="6203" y="411"/>
                </a:cubicBezTo>
                <a:lnTo>
                  <a:pt x="6203" y="1971"/>
                </a:lnTo>
                <a:cubicBezTo>
                  <a:pt x="6203" y="2232"/>
                  <a:pt x="6400" y="2363"/>
                  <a:pt x="6596" y="2363"/>
                </a:cubicBezTo>
                <a:cubicBezTo>
                  <a:pt x="6793" y="2363"/>
                  <a:pt x="6989" y="2232"/>
                  <a:pt x="6989" y="1971"/>
                </a:cubicBezTo>
                <a:lnTo>
                  <a:pt x="6989" y="411"/>
                </a:lnTo>
                <a:cubicBezTo>
                  <a:pt x="6989" y="155"/>
                  <a:pt x="6793" y="27"/>
                  <a:pt x="6596" y="27"/>
                </a:cubicBezTo>
                <a:close/>
                <a:moveTo>
                  <a:pt x="5042" y="0"/>
                </a:moveTo>
                <a:cubicBezTo>
                  <a:pt x="4840" y="0"/>
                  <a:pt x="4638" y="137"/>
                  <a:pt x="4655" y="411"/>
                </a:cubicBezTo>
                <a:lnTo>
                  <a:pt x="4655" y="1971"/>
                </a:lnTo>
                <a:cubicBezTo>
                  <a:pt x="4638" y="2250"/>
                  <a:pt x="4840" y="2390"/>
                  <a:pt x="5042" y="2390"/>
                </a:cubicBezTo>
                <a:cubicBezTo>
                  <a:pt x="5245" y="2390"/>
                  <a:pt x="5447" y="2250"/>
                  <a:pt x="5429" y="1971"/>
                </a:cubicBezTo>
                <a:lnTo>
                  <a:pt x="5429" y="411"/>
                </a:lnTo>
                <a:cubicBezTo>
                  <a:pt x="5447" y="137"/>
                  <a:pt x="5245" y="0"/>
                  <a:pt x="5042" y="0"/>
                </a:cubicBezTo>
                <a:close/>
              </a:path>
            </a:pathLst>
          </a:custGeom>
          <a:solidFill>
            <a:srgbClr val="FFDE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0"/>
          <p:cNvSpPr/>
          <p:nvPr/>
        </p:nvSpPr>
        <p:spPr>
          <a:xfrm>
            <a:off x="6128588" y="2139550"/>
            <a:ext cx="175475" cy="78825"/>
          </a:xfrm>
          <a:custGeom>
            <a:avLst/>
            <a:gdLst/>
            <a:ahLst/>
            <a:cxnLst/>
            <a:rect l="l" t="t" r="r" b="b"/>
            <a:pathLst>
              <a:path w="7019" h="3153" extrusionOk="0">
                <a:moveTo>
                  <a:pt x="3501" y="28"/>
                </a:moveTo>
                <a:cubicBezTo>
                  <a:pt x="3307" y="28"/>
                  <a:pt x="3114" y="159"/>
                  <a:pt x="3114" y="421"/>
                </a:cubicBezTo>
                <a:lnTo>
                  <a:pt x="3114" y="2742"/>
                </a:lnTo>
                <a:cubicBezTo>
                  <a:pt x="3114" y="2957"/>
                  <a:pt x="3292" y="3135"/>
                  <a:pt x="3507" y="3135"/>
                </a:cubicBezTo>
                <a:cubicBezTo>
                  <a:pt x="3721" y="3135"/>
                  <a:pt x="3888" y="2957"/>
                  <a:pt x="3888" y="2742"/>
                </a:cubicBezTo>
                <a:lnTo>
                  <a:pt x="3888" y="421"/>
                </a:lnTo>
                <a:cubicBezTo>
                  <a:pt x="3888" y="159"/>
                  <a:pt x="3694" y="28"/>
                  <a:pt x="3501" y="28"/>
                </a:cubicBezTo>
                <a:close/>
                <a:moveTo>
                  <a:pt x="5060" y="28"/>
                </a:moveTo>
                <a:cubicBezTo>
                  <a:pt x="4867" y="28"/>
                  <a:pt x="4673" y="159"/>
                  <a:pt x="4673" y="421"/>
                </a:cubicBezTo>
                <a:lnTo>
                  <a:pt x="4673" y="2742"/>
                </a:lnTo>
                <a:cubicBezTo>
                  <a:pt x="4673" y="3004"/>
                  <a:pt x="4867" y="3135"/>
                  <a:pt x="5060" y="3135"/>
                </a:cubicBezTo>
                <a:cubicBezTo>
                  <a:pt x="5254" y="3135"/>
                  <a:pt x="5447" y="3004"/>
                  <a:pt x="5447" y="2742"/>
                </a:cubicBezTo>
                <a:lnTo>
                  <a:pt x="5447" y="421"/>
                </a:lnTo>
                <a:cubicBezTo>
                  <a:pt x="5447" y="159"/>
                  <a:pt x="5254" y="28"/>
                  <a:pt x="5060" y="28"/>
                </a:cubicBezTo>
                <a:close/>
                <a:moveTo>
                  <a:pt x="405" y="1"/>
                </a:moveTo>
                <a:cubicBezTo>
                  <a:pt x="203" y="1"/>
                  <a:pt x="0" y="141"/>
                  <a:pt x="18" y="421"/>
                </a:cubicBezTo>
                <a:lnTo>
                  <a:pt x="18" y="2742"/>
                </a:lnTo>
                <a:cubicBezTo>
                  <a:pt x="0" y="3016"/>
                  <a:pt x="203" y="3153"/>
                  <a:pt x="405" y="3153"/>
                </a:cubicBezTo>
                <a:cubicBezTo>
                  <a:pt x="607" y="3153"/>
                  <a:pt x="810" y="3016"/>
                  <a:pt x="792" y="2742"/>
                </a:cubicBezTo>
                <a:lnTo>
                  <a:pt x="792" y="421"/>
                </a:lnTo>
                <a:cubicBezTo>
                  <a:pt x="810" y="141"/>
                  <a:pt x="607" y="1"/>
                  <a:pt x="405" y="1"/>
                </a:cubicBezTo>
                <a:close/>
                <a:moveTo>
                  <a:pt x="1953" y="1"/>
                </a:moveTo>
                <a:cubicBezTo>
                  <a:pt x="1750" y="1"/>
                  <a:pt x="1548" y="141"/>
                  <a:pt x="1566" y="421"/>
                </a:cubicBezTo>
                <a:lnTo>
                  <a:pt x="1566" y="2742"/>
                </a:lnTo>
                <a:cubicBezTo>
                  <a:pt x="1548" y="3016"/>
                  <a:pt x="1750" y="3153"/>
                  <a:pt x="1953" y="3153"/>
                </a:cubicBezTo>
                <a:cubicBezTo>
                  <a:pt x="2155" y="3153"/>
                  <a:pt x="2358" y="3016"/>
                  <a:pt x="2340" y="2742"/>
                </a:cubicBezTo>
                <a:lnTo>
                  <a:pt x="2340" y="421"/>
                </a:lnTo>
                <a:cubicBezTo>
                  <a:pt x="2358" y="141"/>
                  <a:pt x="2155" y="1"/>
                  <a:pt x="1953" y="1"/>
                </a:cubicBezTo>
                <a:close/>
                <a:moveTo>
                  <a:pt x="6616" y="1"/>
                </a:moveTo>
                <a:cubicBezTo>
                  <a:pt x="6415" y="1"/>
                  <a:pt x="6215" y="141"/>
                  <a:pt x="6233" y="421"/>
                </a:cubicBezTo>
                <a:lnTo>
                  <a:pt x="6233" y="2742"/>
                </a:lnTo>
                <a:cubicBezTo>
                  <a:pt x="6215" y="3016"/>
                  <a:pt x="6415" y="3153"/>
                  <a:pt x="6616" y="3153"/>
                </a:cubicBezTo>
                <a:cubicBezTo>
                  <a:pt x="6816" y="3153"/>
                  <a:pt x="7019" y="3016"/>
                  <a:pt x="7007" y="2742"/>
                </a:cubicBezTo>
                <a:lnTo>
                  <a:pt x="7007" y="421"/>
                </a:lnTo>
                <a:cubicBezTo>
                  <a:pt x="7019" y="141"/>
                  <a:pt x="6816" y="1"/>
                  <a:pt x="6616"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0"/>
          <p:cNvSpPr/>
          <p:nvPr/>
        </p:nvSpPr>
        <p:spPr>
          <a:xfrm>
            <a:off x="6109688" y="2139550"/>
            <a:ext cx="174750" cy="79125"/>
          </a:xfrm>
          <a:custGeom>
            <a:avLst/>
            <a:gdLst/>
            <a:ahLst/>
            <a:cxnLst/>
            <a:rect l="l" t="t" r="r" b="b"/>
            <a:pathLst>
              <a:path w="6990" h="3165" extrusionOk="0">
                <a:moveTo>
                  <a:pt x="387" y="28"/>
                </a:moveTo>
                <a:cubicBezTo>
                  <a:pt x="194" y="28"/>
                  <a:pt x="0" y="159"/>
                  <a:pt x="0" y="421"/>
                </a:cubicBezTo>
                <a:lnTo>
                  <a:pt x="0" y="2754"/>
                </a:lnTo>
                <a:cubicBezTo>
                  <a:pt x="0" y="3010"/>
                  <a:pt x="194" y="3138"/>
                  <a:pt x="387" y="3138"/>
                </a:cubicBezTo>
                <a:cubicBezTo>
                  <a:pt x="581" y="3138"/>
                  <a:pt x="774" y="3010"/>
                  <a:pt x="774" y="2754"/>
                </a:cubicBezTo>
                <a:lnTo>
                  <a:pt x="774" y="421"/>
                </a:lnTo>
                <a:cubicBezTo>
                  <a:pt x="774" y="159"/>
                  <a:pt x="581" y="28"/>
                  <a:pt x="387" y="28"/>
                </a:cubicBezTo>
                <a:close/>
                <a:moveTo>
                  <a:pt x="1935" y="28"/>
                </a:moveTo>
                <a:cubicBezTo>
                  <a:pt x="1741" y="28"/>
                  <a:pt x="1548" y="159"/>
                  <a:pt x="1548" y="421"/>
                </a:cubicBezTo>
                <a:lnTo>
                  <a:pt x="1548" y="2754"/>
                </a:lnTo>
                <a:cubicBezTo>
                  <a:pt x="1548" y="3010"/>
                  <a:pt x="1741" y="3138"/>
                  <a:pt x="1935" y="3138"/>
                </a:cubicBezTo>
                <a:cubicBezTo>
                  <a:pt x="2128" y="3138"/>
                  <a:pt x="2322" y="3010"/>
                  <a:pt x="2322" y="2754"/>
                </a:cubicBezTo>
                <a:lnTo>
                  <a:pt x="2322" y="421"/>
                </a:lnTo>
                <a:cubicBezTo>
                  <a:pt x="2322" y="159"/>
                  <a:pt x="2128" y="28"/>
                  <a:pt x="1935" y="28"/>
                </a:cubicBezTo>
                <a:close/>
                <a:moveTo>
                  <a:pt x="3477" y="28"/>
                </a:moveTo>
                <a:cubicBezTo>
                  <a:pt x="3262" y="28"/>
                  <a:pt x="3096" y="206"/>
                  <a:pt x="3096" y="421"/>
                </a:cubicBezTo>
                <a:lnTo>
                  <a:pt x="3096" y="2754"/>
                </a:lnTo>
                <a:cubicBezTo>
                  <a:pt x="3096" y="3010"/>
                  <a:pt x="3289" y="3138"/>
                  <a:pt x="3483" y="3138"/>
                </a:cubicBezTo>
                <a:cubicBezTo>
                  <a:pt x="3676" y="3138"/>
                  <a:pt x="3870" y="3010"/>
                  <a:pt x="3870" y="2754"/>
                </a:cubicBezTo>
                <a:lnTo>
                  <a:pt x="3870" y="421"/>
                </a:lnTo>
                <a:cubicBezTo>
                  <a:pt x="3870" y="213"/>
                  <a:pt x="3713" y="39"/>
                  <a:pt x="3509" y="39"/>
                </a:cubicBezTo>
                <a:cubicBezTo>
                  <a:pt x="3502" y="39"/>
                  <a:pt x="3495" y="39"/>
                  <a:pt x="3489" y="40"/>
                </a:cubicBezTo>
                <a:lnTo>
                  <a:pt x="3477" y="28"/>
                </a:lnTo>
                <a:close/>
                <a:moveTo>
                  <a:pt x="6596" y="28"/>
                </a:moveTo>
                <a:cubicBezTo>
                  <a:pt x="6400" y="28"/>
                  <a:pt x="6203" y="159"/>
                  <a:pt x="6203" y="421"/>
                </a:cubicBezTo>
                <a:lnTo>
                  <a:pt x="6203" y="2754"/>
                </a:lnTo>
                <a:cubicBezTo>
                  <a:pt x="6203" y="3010"/>
                  <a:pt x="6400" y="3138"/>
                  <a:pt x="6596" y="3138"/>
                </a:cubicBezTo>
                <a:cubicBezTo>
                  <a:pt x="6793" y="3138"/>
                  <a:pt x="6989" y="3010"/>
                  <a:pt x="6989" y="2754"/>
                </a:cubicBezTo>
                <a:lnTo>
                  <a:pt x="6989" y="421"/>
                </a:lnTo>
                <a:cubicBezTo>
                  <a:pt x="6989" y="159"/>
                  <a:pt x="6793" y="28"/>
                  <a:pt x="6596" y="28"/>
                </a:cubicBezTo>
                <a:close/>
                <a:moveTo>
                  <a:pt x="5042" y="1"/>
                </a:moveTo>
                <a:cubicBezTo>
                  <a:pt x="4840" y="1"/>
                  <a:pt x="4638" y="141"/>
                  <a:pt x="4655" y="421"/>
                </a:cubicBezTo>
                <a:lnTo>
                  <a:pt x="4655" y="2754"/>
                </a:lnTo>
                <a:cubicBezTo>
                  <a:pt x="4638" y="3028"/>
                  <a:pt x="4840" y="3165"/>
                  <a:pt x="5042" y="3165"/>
                </a:cubicBezTo>
                <a:cubicBezTo>
                  <a:pt x="5245" y="3165"/>
                  <a:pt x="5447" y="3028"/>
                  <a:pt x="5429" y="2754"/>
                </a:cubicBezTo>
                <a:lnTo>
                  <a:pt x="5429" y="421"/>
                </a:lnTo>
                <a:cubicBezTo>
                  <a:pt x="5447" y="141"/>
                  <a:pt x="5245" y="1"/>
                  <a:pt x="50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0"/>
          <p:cNvSpPr/>
          <p:nvPr/>
        </p:nvSpPr>
        <p:spPr>
          <a:xfrm>
            <a:off x="6088838" y="2096775"/>
            <a:ext cx="44975" cy="29775"/>
          </a:xfrm>
          <a:custGeom>
            <a:avLst/>
            <a:gdLst/>
            <a:ahLst/>
            <a:cxnLst/>
            <a:rect l="l" t="t" r="r" b="b"/>
            <a:pathLst>
              <a:path w="1799" h="1191" extrusionOk="0">
                <a:moveTo>
                  <a:pt x="453" y="0"/>
                </a:moveTo>
                <a:cubicBezTo>
                  <a:pt x="203" y="0"/>
                  <a:pt x="1" y="191"/>
                  <a:pt x="1" y="441"/>
                </a:cubicBezTo>
                <a:lnTo>
                  <a:pt x="1" y="738"/>
                </a:lnTo>
                <a:cubicBezTo>
                  <a:pt x="1" y="989"/>
                  <a:pt x="203" y="1191"/>
                  <a:pt x="453" y="1191"/>
                </a:cubicBezTo>
                <a:lnTo>
                  <a:pt x="1346" y="1191"/>
                </a:lnTo>
                <a:cubicBezTo>
                  <a:pt x="1596" y="1191"/>
                  <a:pt x="1799" y="989"/>
                  <a:pt x="1799" y="738"/>
                </a:cubicBezTo>
                <a:lnTo>
                  <a:pt x="1799" y="441"/>
                </a:lnTo>
                <a:cubicBezTo>
                  <a:pt x="1799" y="191"/>
                  <a:pt x="1596" y="0"/>
                  <a:pt x="1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0"/>
          <p:cNvSpPr/>
          <p:nvPr/>
        </p:nvSpPr>
        <p:spPr>
          <a:xfrm>
            <a:off x="6105513" y="2097075"/>
            <a:ext cx="328325" cy="29775"/>
          </a:xfrm>
          <a:custGeom>
            <a:avLst/>
            <a:gdLst/>
            <a:ahLst/>
            <a:cxnLst/>
            <a:rect l="l" t="t" r="r" b="b"/>
            <a:pathLst>
              <a:path w="13133" h="1191" extrusionOk="0">
                <a:moveTo>
                  <a:pt x="453" y="0"/>
                </a:moveTo>
                <a:cubicBezTo>
                  <a:pt x="203" y="0"/>
                  <a:pt x="0" y="191"/>
                  <a:pt x="0" y="441"/>
                </a:cubicBezTo>
                <a:lnTo>
                  <a:pt x="0" y="738"/>
                </a:lnTo>
                <a:cubicBezTo>
                  <a:pt x="0" y="988"/>
                  <a:pt x="203" y="1191"/>
                  <a:pt x="453" y="1191"/>
                </a:cubicBezTo>
                <a:lnTo>
                  <a:pt x="13133" y="1191"/>
                </a:lnTo>
                <a:cubicBezTo>
                  <a:pt x="12835" y="762"/>
                  <a:pt x="12490" y="357"/>
                  <a:pt x="12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0"/>
          <p:cNvSpPr/>
          <p:nvPr/>
        </p:nvSpPr>
        <p:spPr>
          <a:xfrm>
            <a:off x="6183788" y="2165100"/>
            <a:ext cx="175650" cy="128025"/>
          </a:xfrm>
          <a:custGeom>
            <a:avLst/>
            <a:gdLst/>
            <a:ahLst/>
            <a:cxnLst/>
            <a:rect l="l" t="t" r="r" b="b"/>
            <a:pathLst>
              <a:path w="7026" h="5121" extrusionOk="0">
                <a:moveTo>
                  <a:pt x="4135" y="1"/>
                </a:moveTo>
                <a:cubicBezTo>
                  <a:pt x="3606" y="1"/>
                  <a:pt x="3078" y="295"/>
                  <a:pt x="2870" y="934"/>
                </a:cubicBezTo>
                <a:cubicBezTo>
                  <a:pt x="2739" y="923"/>
                  <a:pt x="2620" y="911"/>
                  <a:pt x="2501" y="911"/>
                </a:cubicBezTo>
                <a:cubicBezTo>
                  <a:pt x="1013" y="911"/>
                  <a:pt x="1" y="2399"/>
                  <a:pt x="537" y="3780"/>
                </a:cubicBezTo>
                <a:cubicBezTo>
                  <a:pt x="870" y="4639"/>
                  <a:pt x="1678" y="5121"/>
                  <a:pt x="2505" y="5121"/>
                </a:cubicBezTo>
                <a:cubicBezTo>
                  <a:pt x="3007" y="5121"/>
                  <a:pt x="3516" y="4944"/>
                  <a:pt x="3930" y="4566"/>
                </a:cubicBezTo>
                <a:cubicBezTo>
                  <a:pt x="4295" y="4931"/>
                  <a:pt x="4747" y="5095"/>
                  <a:pt x="5190" y="5095"/>
                </a:cubicBezTo>
                <a:cubicBezTo>
                  <a:pt x="6119" y="5095"/>
                  <a:pt x="7014" y="4376"/>
                  <a:pt x="7014" y="3280"/>
                </a:cubicBezTo>
                <a:lnTo>
                  <a:pt x="7014" y="3292"/>
                </a:lnTo>
                <a:cubicBezTo>
                  <a:pt x="7025" y="2411"/>
                  <a:pt x="6383" y="1649"/>
                  <a:pt x="5501" y="1506"/>
                </a:cubicBezTo>
                <a:lnTo>
                  <a:pt x="5501" y="1363"/>
                </a:lnTo>
                <a:cubicBezTo>
                  <a:pt x="5501" y="491"/>
                  <a:pt x="4817" y="1"/>
                  <a:pt x="4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0"/>
          <p:cNvSpPr/>
          <p:nvPr/>
        </p:nvSpPr>
        <p:spPr>
          <a:xfrm>
            <a:off x="6100463" y="2232875"/>
            <a:ext cx="361675" cy="141225"/>
          </a:xfrm>
          <a:custGeom>
            <a:avLst/>
            <a:gdLst/>
            <a:ahLst/>
            <a:cxnLst/>
            <a:rect l="l" t="t" r="r" b="b"/>
            <a:pathLst>
              <a:path w="14467" h="5649" extrusionOk="0">
                <a:moveTo>
                  <a:pt x="2429" y="0"/>
                </a:moveTo>
                <a:cubicBezTo>
                  <a:pt x="2238" y="0"/>
                  <a:pt x="2048" y="39"/>
                  <a:pt x="1869" y="116"/>
                </a:cubicBezTo>
                <a:cubicBezTo>
                  <a:pt x="1780" y="154"/>
                  <a:pt x="1686" y="172"/>
                  <a:pt x="1593" y="172"/>
                </a:cubicBezTo>
                <a:cubicBezTo>
                  <a:pt x="1538" y="172"/>
                  <a:pt x="1482" y="166"/>
                  <a:pt x="1429" y="152"/>
                </a:cubicBezTo>
                <a:lnTo>
                  <a:pt x="1048" y="69"/>
                </a:lnTo>
                <a:cubicBezTo>
                  <a:pt x="989" y="55"/>
                  <a:pt x="931" y="48"/>
                  <a:pt x="874" y="48"/>
                </a:cubicBezTo>
                <a:cubicBezTo>
                  <a:pt x="548" y="48"/>
                  <a:pt x="260" y="269"/>
                  <a:pt x="179" y="593"/>
                </a:cubicBezTo>
                <a:lnTo>
                  <a:pt x="0" y="1319"/>
                </a:lnTo>
                <a:cubicBezTo>
                  <a:pt x="333" y="2962"/>
                  <a:pt x="1214" y="4450"/>
                  <a:pt x="2500" y="5534"/>
                </a:cubicBezTo>
                <a:cubicBezTo>
                  <a:pt x="2542" y="5532"/>
                  <a:pt x="2584" y="5531"/>
                  <a:pt x="2626" y="5531"/>
                </a:cubicBezTo>
                <a:cubicBezTo>
                  <a:pt x="2819" y="5531"/>
                  <a:pt x="3007" y="5552"/>
                  <a:pt x="3203" y="5581"/>
                </a:cubicBezTo>
                <a:cubicBezTo>
                  <a:pt x="3268" y="5624"/>
                  <a:pt x="3341" y="5644"/>
                  <a:pt x="3412" y="5644"/>
                </a:cubicBezTo>
                <a:cubicBezTo>
                  <a:pt x="3562" y="5644"/>
                  <a:pt x="3706" y="5556"/>
                  <a:pt x="3762" y="5403"/>
                </a:cubicBezTo>
                <a:lnTo>
                  <a:pt x="4786" y="2700"/>
                </a:lnTo>
                <a:cubicBezTo>
                  <a:pt x="4798" y="2664"/>
                  <a:pt x="4822" y="2629"/>
                  <a:pt x="4834" y="2593"/>
                </a:cubicBezTo>
                <a:cubicBezTo>
                  <a:pt x="4834" y="2629"/>
                  <a:pt x="4858" y="2664"/>
                  <a:pt x="4870" y="2700"/>
                </a:cubicBezTo>
                <a:lnTo>
                  <a:pt x="5894" y="5403"/>
                </a:lnTo>
                <a:cubicBezTo>
                  <a:pt x="5950" y="5556"/>
                  <a:pt x="6094" y="5649"/>
                  <a:pt x="6247" y="5649"/>
                </a:cubicBezTo>
                <a:cubicBezTo>
                  <a:pt x="6320" y="5649"/>
                  <a:pt x="6396" y="5628"/>
                  <a:pt x="6465" y="5581"/>
                </a:cubicBezTo>
                <a:cubicBezTo>
                  <a:pt x="6507" y="5552"/>
                  <a:pt x="6870" y="5537"/>
                  <a:pt x="7235" y="5537"/>
                </a:cubicBezTo>
                <a:cubicBezTo>
                  <a:pt x="7599" y="5537"/>
                  <a:pt x="7965" y="5552"/>
                  <a:pt x="8013" y="5581"/>
                </a:cubicBezTo>
                <a:cubicBezTo>
                  <a:pt x="8078" y="5628"/>
                  <a:pt x="8151" y="5649"/>
                  <a:pt x="8223" y="5649"/>
                </a:cubicBezTo>
                <a:cubicBezTo>
                  <a:pt x="8373" y="5649"/>
                  <a:pt x="8516" y="5556"/>
                  <a:pt x="8573" y="5403"/>
                </a:cubicBezTo>
                <a:lnTo>
                  <a:pt x="9596" y="2700"/>
                </a:lnTo>
                <a:cubicBezTo>
                  <a:pt x="9620" y="2664"/>
                  <a:pt x="9632" y="2629"/>
                  <a:pt x="9644" y="2593"/>
                </a:cubicBezTo>
                <a:cubicBezTo>
                  <a:pt x="9656" y="2629"/>
                  <a:pt x="9668" y="2664"/>
                  <a:pt x="9680" y="2700"/>
                </a:cubicBezTo>
                <a:lnTo>
                  <a:pt x="10704" y="5403"/>
                </a:lnTo>
                <a:cubicBezTo>
                  <a:pt x="10760" y="5556"/>
                  <a:pt x="10909" y="5649"/>
                  <a:pt x="11062" y="5649"/>
                </a:cubicBezTo>
                <a:cubicBezTo>
                  <a:pt x="11136" y="5649"/>
                  <a:pt x="11210" y="5628"/>
                  <a:pt x="11275" y="5581"/>
                </a:cubicBezTo>
                <a:cubicBezTo>
                  <a:pt x="11461" y="5552"/>
                  <a:pt x="11648" y="5531"/>
                  <a:pt x="11840" y="5531"/>
                </a:cubicBezTo>
                <a:cubicBezTo>
                  <a:pt x="11882" y="5531"/>
                  <a:pt x="11924" y="5532"/>
                  <a:pt x="11966" y="5534"/>
                </a:cubicBezTo>
                <a:cubicBezTo>
                  <a:pt x="13252" y="4462"/>
                  <a:pt x="14133" y="2974"/>
                  <a:pt x="14466" y="1319"/>
                </a:cubicBezTo>
                <a:lnTo>
                  <a:pt x="14311" y="593"/>
                </a:lnTo>
                <a:cubicBezTo>
                  <a:pt x="14230" y="269"/>
                  <a:pt x="13942" y="48"/>
                  <a:pt x="13624" y="48"/>
                </a:cubicBezTo>
                <a:cubicBezTo>
                  <a:pt x="13568" y="48"/>
                  <a:pt x="13511" y="55"/>
                  <a:pt x="13454" y="69"/>
                </a:cubicBezTo>
                <a:lnTo>
                  <a:pt x="13073" y="152"/>
                </a:lnTo>
                <a:cubicBezTo>
                  <a:pt x="13015" y="166"/>
                  <a:pt x="12957" y="172"/>
                  <a:pt x="12900" y="172"/>
                </a:cubicBezTo>
                <a:cubicBezTo>
                  <a:pt x="12804" y="172"/>
                  <a:pt x="12710" y="154"/>
                  <a:pt x="12621" y="116"/>
                </a:cubicBezTo>
                <a:cubicBezTo>
                  <a:pt x="12442" y="39"/>
                  <a:pt x="12255" y="0"/>
                  <a:pt x="12067" y="0"/>
                </a:cubicBezTo>
                <a:cubicBezTo>
                  <a:pt x="11879" y="0"/>
                  <a:pt x="11692" y="39"/>
                  <a:pt x="11513" y="116"/>
                </a:cubicBezTo>
                <a:cubicBezTo>
                  <a:pt x="11424" y="154"/>
                  <a:pt x="11330" y="172"/>
                  <a:pt x="11234" y="172"/>
                </a:cubicBezTo>
                <a:cubicBezTo>
                  <a:pt x="11177" y="172"/>
                  <a:pt x="11119" y="166"/>
                  <a:pt x="11061" y="152"/>
                </a:cubicBezTo>
                <a:lnTo>
                  <a:pt x="10680" y="69"/>
                </a:lnTo>
                <a:cubicBezTo>
                  <a:pt x="10623" y="55"/>
                  <a:pt x="10566" y="48"/>
                  <a:pt x="10510" y="48"/>
                </a:cubicBezTo>
                <a:cubicBezTo>
                  <a:pt x="10192" y="48"/>
                  <a:pt x="9904" y="269"/>
                  <a:pt x="9823" y="593"/>
                </a:cubicBezTo>
                <a:lnTo>
                  <a:pt x="9656" y="1248"/>
                </a:lnTo>
                <a:lnTo>
                  <a:pt x="9489" y="593"/>
                </a:lnTo>
                <a:cubicBezTo>
                  <a:pt x="9408" y="269"/>
                  <a:pt x="9120" y="48"/>
                  <a:pt x="8802" y="48"/>
                </a:cubicBezTo>
                <a:cubicBezTo>
                  <a:pt x="8746" y="48"/>
                  <a:pt x="8689" y="55"/>
                  <a:pt x="8632" y="69"/>
                </a:cubicBezTo>
                <a:lnTo>
                  <a:pt x="8251" y="152"/>
                </a:lnTo>
                <a:cubicBezTo>
                  <a:pt x="8193" y="166"/>
                  <a:pt x="8135" y="172"/>
                  <a:pt x="8078" y="172"/>
                </a:cubicBezTo>
                <a:cubicBezTo>
                  <a:pt x="7982" y="172"/>
                  <a:pt x="7888" y="154"/>
                  <a:pt x="7799" y="116"/>
                </a:cubicBezTo>
                <a:cubicBezTo>
                  <a:pt x="7626" y="39"/>
                  <a:pt x="7438" y="0"/>
                  <a:pt x="7249" y="0"/>
                </a:cubicBezTo>
                <a:cubicBezTo>
                  <a:pt x="7060" y="0"/>
                  <a:pt x="6870" y="39"/>
                  <a:pt x="6691" y="116"/>
                </a:cubicBezTo>
                <a:cubicBezTo>
                  <a:pt x="6602" y="154"/>
                  <a:pt x="6508" y="172"/>
                  <a:pt x="6412" y="172"/>
                </a:cubicBezTo>
                <a:cubicBezTo>
                  <a:pt x="6355" y="172"/>
                  <a:pt x="6297" y="166"/>
                  <a:pt x="6239" y="152"/>
                </a:cubicBezTo>
                <a:lnTo>
                  <a:pt x="5858" y="69"/>
                </a:lnTo>
                <a:cubicBezTo>
                  <a:pt x="5801" y="55"/>
                  <a:pt x="5744" y="48"/>
                  <a:pt x="5688" y="48"/>
                </a:cubicBezTo>
                <a:cubicBezTo>
                  <a:pt x="5370" y="48"/>
                  <a:pt x="5082" y="269"/>
                  <a:pt x="5001" y="593"/>
                </a:cubicBezTo>
                <a:lnTo>
                  <a:pt x="4834" y="1248"/>
                </a:lnTo>
                <a:lnTo>
                  <a:pt x="4667" y="593"/>
                </a:lnTo>
                <a:cubicBezTo>
                  <a:pt x="4586" y="269"/>
                  <a:pt x="4298" y="48"/>
                  <a:pt x="3980" y="48"/>
                </a:cubicBezTo>
                <a:cubicBezTo>
                  <a:pt x="3924" y="48"/>
                  <a:pt x="3867" y="55"/>
                  <a:pt x="3810" y="69"/>
                </a:cubicBezTo>
                <a:lnTo>
                  <a:pt x="3429" y="152"/>
                </a:lnTo>
                <a:cubicBezTo>
                  <a:pt x="3375" y="166"/>
                  <a:pt x="3319" y="172"/>
                  <a:pt x="3261" y="172"/>
                </a:cubicBezTo>
                <a:cubicBezTo>
                  <a:pt x="3166" y="172"/>
                  <a:pt x="3070" y="154"/>
                  <a:pt x="2988" y="116"/>
                </a:cubicBezTo>
                <a:cubicBezTo>
                  <a:pt x="2810" y="39"/>
                  <a:pt x="2619" y="0"/>
                  <a:pt x="2429"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0"/>
          <p:cNvSpPr/>
          <p:nvPr/>
        </p:nvSpPr>
        <p:spPr>
          <a:xfrm>
            <a:off x="6100463" y="2234050"/>
            <a:ext cx="284275" cy="140050"/>
          </a:xfrm>
          <a:custGeom>
            <a:avLst/>
            <a:gdLst/>
            <a:ahLst/>
            <a:cxnLst/>
            <a:rect l="l" t="t" r="r" b="b"/>
            <a:pathLst>
              <a:path w="11371" h="5602" extrusionOk="0">
                <a:moveTo>
                  <a:pt x="885" y="5"/>
                </a:moveTo>
                <a:cubicBezTo>
                  <a:pt x="554" y="5"/>
                  <a:pt x="261" y="218"/>
                  <a:pt x="179" y="546"/>
                </a:cubicBezTo>
                <a:lnTo>
                  <a:pt x="0" y="1272"/>
                </a:lnTo>
                <a:cubicBezTo>
                  <a:pt x="202" y="2296"/>
                  <a:pt x="631" y="3272"/>
                  <a:pt x="1238" y="4118"/>
                </a:cubicBezTo>
                <a:lnTo>
                  <a:pt x="2203" y="4499"/>
                </a:lnTo>
                <a:cubicBezTo>
                  <a:pt x="2369" y="4562"/>
                  <a:pt x="2542" y="4592"/>
                  <a:pt x="2713" y="4592"/>
                </a:cubicBezTo>
                <a:cubicBezTo>
                  <a:pt x="3155" y="4592"/>
                  <a:pt x="3586" y="4388"/>
                  <a:pt x="3870" y="4010"/>
                </a:cubicBezTo>
                <a:cubicBezTo>
                  <a:pt x="1929" y="3844"/>
                  <a:pt x="643" y="1927"/>
                  <a:pt x="1214" y="58"/>
                </a:cubicBezTo>
                <a:lnTo>
                  <a:pt x="1048" y="22"/>
                </a:lnTo>
                <a:cubicBezTo>
                  <a:pt x="993" y="10"/>
                  <a:pt x="938" y="5"/>
                  <a:pt x="885" y="5"/>
                </a:cubicBezTo>
                <a:close/>
                <a:moveTo>
                  <a:pt x="5688" y="1"/>
                </a:moveTo>
                <a:cubicBezTo>
                  <a:pt x="5366" y="1"/>
                  <a:pt x="5070" y="222"/>
                  <a:pt x="4989" y="546"/>
                </a:cubicBezTo>
                <a:lnTo>
                  <a:pt x="4786" y="1367"/>
                </a:lnTo>
                <a:cubicBezTo>
                  <a:pt x="4679" y="1784"/>
                  <a:pt x="4715" y="2236"/>
                  <a:pt x="4870" y="2653"/>
                </a:cubicBezTo>
                <a:lnTo>
                  <a:pt x="5894" y="5356"/>
                </a:lnTo>
                <a:cubicBezTo>
                  <a:pt x="5954" y="5516"/>
                  <a:pt x="6100" y="5601"/>
                  <a:pt x="6248" y="5601"/>
                </a:cubicBezTo>
                <a:cubicBezTo>
                  <a:pt x="6364" y="5601"/>
                  <a:pt x="6482" y="5549"/>
                  <a:pt x="6560" y="5439"/>
                </a:cubicBezTo>
                <a:cubicBezTo>
                  <a:pt x="6537" y="5415"/>
                  <a:pt x="6525" y="5380"/>
                  <a:pt x="6513" y="5356"/>
                </a:cubicBezTo>
                <a:cubicBezTo>
                  <a:pt x="6513" y="5356"/>
                  <a:pt x="5429" y="2355"/>
                  <a:pt x="6025" y="58"/>
                </a:cubicBezTo>
                <a:lnTo>
                  <a:pt x="5858" y="22"/>
                </a:lnTo>
                <a:cubicBezTo>
                  <a:pt x="5801" y="8"/>
                  <a:pt x="5744" y="1"/>
                  <a:pt x="5688" y="1"/>
                </a:cubicBezTo>
                <a:close/>
                <a:moveTo>
                  <a:pt x="10509" y="5"/>
                </a:moveTo>
                <a:cubicBezTo>
                  <a:pt x="10183" y="5"/>
                  <a:pt x="9882" y="218"/>
                  <a:pt x="9811" y="546"/>
                </a:cubicBezTo>
                <a:lnTo>
                  <a:pt x="9596" y="1367"/>
                </a:lnTo>
                <a:cubicBezTo>
                  <a:pt x="9489" y="1796"/>
                  <a:pt x="9525" y="2248"/>
                  <a:pt x="9680" y="2653"/>
                </a:cubicBezTo>
                <a:lnTo>
                  <a:pt x="10704" y="5356"/>
                </a:lnTo>
                <a:cubicBezTo>
                  <a:pt x="10760" y="5509"/>
                  <a:pt x="10909" y="5602"/>
                  <a:pt x="11062" y="5602"/>
                </a:cubicBezTo>
                <a:cubicBezTo>
                  <a:pt x="11136" y="5602"/>
                  <a:pt x="11210" y="5581"/>
                  <a:pt x="11275" y="5534"/>
                </a:cubicBezTo>
                <a:cubicBezTo>
                  <a:pt x="11311" y="5511"/>
                  <a:pt x="11347" y="5475"/>
                  <a:pt x="11370" y="5439"/>
                </a:cubicBezTo>
                <a:cubicBezTo>
                  <a:pt x="11359" y="5415"/>
                  <a:pt x="11335" y="5380"/>
                  <a:pt x="11323" y="5356"/>
                </a:cubicBezTo>
                <a:cubicBezTo>
                  <a:pt x="11323" y="5356"/>
                  <a:pt x="9977" y="1510"/>
                  <a:pt x="10835" y="58"/>
                </a:cubicBezTo>
                <a:lnTo>
                  <a:pt x="10668" y="22"/>
                </a:lnTo>
                <a:cubicBezTo>
                  <a:pt x="10615" y="10"/>
                  <a:pt x="10561" y="5"/>
                  <a:pt x="10509" y="5"/>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0"/>
          <p:cNvSpPr/>
          <p:nvPr/>
        </p:nvSpPr>
        <p:spPr>
          <a:xfrm>
            <a:off x="6178138" y="2250825"/>
            <a:ext cx="270600" cy="52850"/>
          </a:xfrm>
          <a:custGeom>
            <a:avLst/>
            <a:gdLst/>
            <a:ahLst/>
            <a:cxnLst/>
            <a:rect l="l" t="t" r="r" b="b"/>
            <a:pathLst>
              <a:path w="10824" h="2114" extrusionOk="0">
                <a:moveTo>
                  <a:pt x="553" y="0"/>
                </a:moveTo>
                <a:cubicBezTo>
                  <a:pt x="375" y="0"/>
                  <a:pt x="205" y="80"/>
                  <a:pt x="96" y="232"/>
                </a:cubicBezTo>
                <a:cubicBezTo>
                  <a:pt x="1" y="399"/>
                  <a:pt x="132" y="506"/>
                  <a:pt x="191" y="911"/>
                </a:cubicBezTo>
                <a:cubicBezTo>
                  <a:pt x="274" y="1506"/>
                  <a:pt x="60" y="1827"/>
                  <a:pt x="274" y="2018"/>
                </a:cubicBezTo>
                <a:cubicBezTo>
                  <a:pt x="334" y="2077"/>
                  <a:pt x="405" y="2101"/>
                  <a:pt x="477" y="2113"/>
                </a:cubicBezTo>
                <a:cubicBezTo>
                  <a:pt x="763" y="2101"/>
                  <a:pt x="1013" y="1565"/>
                  <a:pt x="1072" y="1149"/>
                </a:cubicBezTo>
                <a:cubicBezTo>
                  <a:pt x="1084" y="1077"/>
                  <a:pt x="1203" y="232"/>
                  <a:pt x="774" y="41"/>
                </a:cubicBezTo>
                <a:cubicBezTo>
                  <a:pt x="701" y="14"/>
                  <a:pt x="627" y="0"/>
                  <a:pt x="553" y="0"/>
                </a:cubicBezTo>
                <a:close/>
                <a:moveTo>
                  <a:pt x="5363" y="0"/>
                </a:moveTo>
                <a:cubicBezTo>
                  <a:pt x="5185" y="0"/>
                  <a:pt x="5016" y="80"/>
                  <a:pt x="4906" y="232"/>
                </a:cubicBezTo>
                <a:cubicBezTo>
                  <a:pt x="4823" y="399"/>
                  <a:pt x="4942" y="506"/>
                  <a:pt x="5001" y="911"/>
                </a:cubicBezTo>
                <a:cubicBezTo>
                  <a:pt x="5085" y="1506"/>
                  <a:pt x="4870" y="1827"/>
                  <a:pt x="5085" y="2018"/>
                </a:cubicBezTo>
                <a:cubicBezTo>
                  <a:pt x="5144" y="2077"/>
                  <a:pt x="5215" y="2101"/>
                  <a:pt x="5287" y="2113"/>
                </a:cubicBezTo>
                <a:cubicBezTo>
                  <a:pt x="5585" y="2101"/>
                  <a:pt x="5823" y="1565"/>
                  <a:pt x="5882" y="1149"/>
                </a:cubicBezTo>
                <a:cubicBezTo>
                  <a:pt x="5894" y="1077"/>
                  <a:pt x="6013" y="232"/>
                  <a:pt x="5585" y="41"/>
                </a:cubicBezTo>
                <a:cubicBezTo>
                  <a:pt x="5512" y="14"/>
                  <a:pt x="5437" y="0"/>
                  <a:pt x="5363" y="0"/>
                </a:cubicBezTo>
                <a:close/>
                <a:moveTo>
                  <a:pt x="10179" y="0"/>
                </a:moveTo>
                <a:cubicBezTo>
                  <a:pt x="10001" y="0"/>
                  <a:pt x="9826" y="80"/>
                  <a:pt x="9716" y="232"/>
                </a:cubicBezTo>
                <a:cubicBezTo>
                  <a:pt x="9633" y="399"/>
                  <a:pt x="9764" y="506"/>
                  <a:pt x="9811" y="911"/>
                </a:cubicBezTo>
                <a:cubicBezTo>
                  <a:pt x="9895" y="1506"/>
                  <a:pt x="9680" y="1827"/>
                  <a:pt x="9895" y="2018"/>
                </a:cubicBezTo>
                <a:cubicBezTo>
                  <a:pt x="9954" y="2077"/>
                  <a:pt x="10026" y="2101"/>
                  <a:pt x="10097" y="2113"/>
                </a:cubicBezTo>
                <a:cubicBezTo>
                  <a:pt x="10383" y="2101"/>
                  <a:pt x="10633" y="1565"/>
                  <a:pt x="10692" y="1149"/>
                </a:cubicBezTo>
                <a:cubicBezTo>
                  <a:pt x="10704" y="1077"/>
                  <a:pt x="10823" y="232"/>
                  <a:pt x="10395" y="41"/>
                </a:cubicBezTo>
                <a:cubicBezTo>
                  <a:pt x="10325" y="14"/>
                  <a:pt x="10252" y="0"/>
                  <a:pt x="10179"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0"/>
          <p:cNvSpPr/>
          <p:nvPr/>
        </p:nvSpPr>
        <p:spPr>
          <a:xfrm>
            <a:off x="6127838" y="2274850"/>
            <a:ext cx="306900" cy="139475"/>
          </a:xfrm>
          <a:custGeom>
            <a:avLst/>
            <a:gdLst/>
            <a:ahLst/>
            <a:cxnLst/>
            <a:rect l="l" t="t" r="r" b="b"/>
            <a:pathLst>
              <a:path w="12276" h="5579" extrusionOk="0">
                <a:moveTo>
                  <a:pt x="3798" y="0"/>
                </a:moveTo>
                <a:cubicBezTo>
                  <a:pt x="3668" y="0"/>
                  <a:pt x="3537" y="87"/>
                  <a:pt x="3537" y="259"/>
                </a:cubicBezTo>
                <a:lnTo>
                  <a:pt x="3537" y="985"/>
                </a:lnTo>
                <a:cubicBezTo>
                  <a:pt x="3537" y="1902"/>
                  <a:pt x="2798" y="2640"/>
                  <a:pt x="1882" y="2640"/>
                </a:cubicBezTo>
                <a:lnTo>
                  <a:pt x="1024" y="2640"/>
                </a:lnTo>
                <a:cubicBezTo>
                  <a:pt x="655" y="2640"/>
                  <a:pt x="286" y="2509"/>
                  <a:pt x="0" y="2283"/>
                </a:cubicBezTo>
                <a:lnTo>
                  <a:pt x="0" y="2283"/>
                </a:lnTo>
                <a:cubicBezTo>
                  <a:pt x="1459" y="4480"/>
                  <a:pt x="3798" y="5578"/>
                  <a:pt x="6138" y="5578"/>
                </a:cubicBezTo>
                <a:cubicBezTo>
                  <a:pt x="8478" y="5578"/>
                  <a:pt x="10817" y="4480"/>
                  <a:pt x="12276" y="2283"/>
                </a:cubicBezTo>
                <a:lnTo>
                  <a:pt x="12276" y="2283"/>
                </a:lnTo>
                <a:cubicBezTo>
                  <a:pt x="11990" y="2509"/>
                  <a:pt x="11621" y="2640"/>
                  <a:pt x="11252" y="2640"/>
                </a:cubicBezTo>
                <a:lnTo>
                  <a:pt x="10395" y="2640"/>
                </a:lnTo>
                <a:cubicBezTo>
                  <a:pt x="9478" y="2640"/>
                  <a:pt x="8740" y="1902"/>
                  <a:pt x="8740" y="985"/>
                </a:cubicBezTo>
                <a:lnTo>
                  <a:pt x="8740" y="259"/>
                </a:lnTo>
                <a:cubicBezTo>
                  <a:pt x="8740" y="87"/>
                  <a:pt x="8612" y="0"/>
                  <a:pt x="8484" y="0"/>
                </a:cubicBezTo>
                <a:cubicBezTo>
                  <a:pt x="8356" y="0"/>
                  <a:pt x="8228" y="87"/>
                  <a:pt x="8228" y="259"/>
                </a:cubicBezTo>
                <a:lnTo>
                  <a:pt x="8228" y="985"/>
                </a:lnTo>
                <a:cubicBezTo>
                  <a:pt x="8228" y="1902"/>
                  <a:pt x="7478" y="2640"/>
                  <a:pt x="6573" y="2640"/>
                </a:cubicBezTo>
                <a:lnTo>
                  <a:pt x="5715" y="2640"/>
                </a:lnTo>
                <a:cubicBezTo>
                  <a:pt x="4799" y="2640"/>
                  <a:pt x="4060" y="1902"/>
                  <a:pt x="4060" y="985"/>
                </a:cubicBezTo>
                <a:lnTo>
                  <a:pt x="4060" y="259"/>
                </a:lnTo>
                <a:cubicBezTo>
                  <a:pt x="4060" y="87"/>
                  <a:pt x="3929" y="0"/>
                  <a:pt x="3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0"/>
          <p:cNvSpPr/>
          <p:nvPr/>
        </p:nvSpPr>
        <p:spPr>
          <a:xfrm>
            <a:off x="6403163" y="2151100"/>
            <a:ext cx="30675" cy="28300"/>
          </a:xfrm>
          <a:custGeom>
            <a:avLst/>
            <a:gdLst/>
            <a:ahLst/>
            <a:cxnLst/>
            <a:rect l="l" t="t" r="r" b="b"/>
            <a:pathLst>
              <a:path w="1227" h="1132" extrusionOk="0">
                <a:moveTo>
                  <a:pt x="627" y="0"/>
                </a:moveTo>
                <a:cubicBezTo>
                  <a:pt x="504" y="0"/>
                  <a:pt x="382" y="66"/>
                  <a:pt x="405" y="197"/>
                </a:cubicBezTo>
                <a:lnTo>
                  <a:pt x="405" y="340"/>
                </a:lnTo>
                <a:lnTo>
                  <a:pt x="263" y="340"/>
                </a:lnTo>
                <a:cubicBezTo>
                  <a:pt x="1" y="387"/>
                  <a:pt x="1" y="744"/>
                  <a:pt x="263" y="792"/>
                </a:cubicBezTo>
                <a:lnTo>
                  <a:pt x="405" y="792"/>
                </a:lnTo>
                <a:lnTo>
                  <a:pt x="405" y="935"/>
                </a:lnTo>
                <a:cubicBezTo>
                  <a:pt x="382" y="1066"/>
                  <a:pt x="504" y="1131"/>
                  <a:pt x="627" y="1131"/>
                </a:cubicBezTo>
                <a:cubicBezTo>
                  <a:pt x="751" y="1131"/>
                  <a:pt x="876" y="1066"/>
                  <a:pt x="858" y="935"/>
                </a:cubicBezTo>
                <a:lnTo>
                  <a:pt x="858" y="792"/>
                </a:lnTo>
                <a:lnTo>
                  <a:pt x="1001" y="792"/>
                </a:lnTo>
                <a:cubicBezTo>
                  <a:pt x="1120" y="792"/>
                  <a:pt x="1227" y="685"/>
                  <a:pt x="1227" y="566"/>
                </a:cubicBezTo>
                <a:cubicBezTo>
                  <a:pt x="1227" y="447"/>
                  <a:pt x="1120" y="340"/>
                  <a:pt x="1001" y="340"/>
                </a:cubicBezTo>
                <a:lnTo>
                  <a:pt x="858" y="340"/>
                </a:lnTo>
                <a:lnTo>
                  <a:pt x="858" y="197"/>
                </a:lnTo>
                <a:cubicBezTo>
                  <a:pt x="876" y="66"/>
                  <a:pt x="751" y="0"/>
                  <a:pt x="627"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0"/>
          <p:cNvSpPr/>
          <p:nvPr/>
        </p:nvSpPr>
        <p:spPr>
          <a:xfrm>
            <a:off x="6356138" y="2177500"/>
            <a:ext cx="30675" cy="28150"/>
          </a:xfrm>
          <a:custGeom>
            <a:avLst/>
            <a:gdLst/>
            <a:ahLst/>
            <a:cxnLst/>
            <a:rect l="l" t="t" r="r" b="b"/>
            <a:pathLst>
              <a:path w="1227" h="1126" extrusionOk="0">
                <a:moveTo>
                  <a:pt x="626" y="1"/>
                </a:moveTo>
                <a:cubicBezTo>
                  <a:pt x="524" y="1"/>
                  <a:pt x="423" y="63"/>
                  <a:pt x="405" y="188"/>
                </a:cubicBezTo>
                <a:lnTo>
                  <a:pt x="405" y="343"/>
                </a:lnTo>
                <a:lnTo>
                  <a:pt x="251" y="343"/>
                </a:lnTo>
                <a:cubicBezTo>
                  <a:pt x="0" y="379"/>
                  <a:pt x="0" y="748"/>
                  <a:pt x="251" y="784"/>
                </a:cubicBezTo>
                <a:lnTo>
                  <a:pt x="405" y="784"/>
                </a:lnTo>
                <a:lnTo>
                  <a:pt x="405" y="938"/>
                </a:lnTo>
                <a:cubicBezTo>
                  <a:pt x="423" y="1063"/>
                  <a:pt x="524" y="1126"/>
                  <a:pt x="626" y="1126"/>
                </a:cubicBezTo>
                <a:cubicBezTo>
                  <a:pt x="727" y="1126"/>
                  <a:pt x="828" y="1063"/>
                  <a:pt x="846" y="938"/>
                </a:cubicBezTo>
                <a:lnTo>
                  <a:pt x="846" y="784"/>
                </a:lnTo>
                <a:lnTo>
                  <a:pt x="1001" y="784"/>
                </a:lnTo>
                <a:cubicBezTo>
                  <a:pt x="1118" y="784"/>
                  <a:pt x="1224" y="691"/>
                  <a:pt x="1227" y="563"/>
                </a:cubicBezTo>
                <a:lnTo>
                  <a:pt x="1227" y="563"/>
                </a:lnTo>
                <a:cubicBezTo>
                  <a:pt x="1227" y="565"/>
                  <a:pt x="1227" y="567"/>
                  <a:pt x="1227" y="569"/>
                </a:cubicBezTo>
                <a:lnTo>
                  <a:pt x="1227" y="557"/>
                </a:lnTo>
                <a:cubicBezTo>
                  <a:pt x="1227" y="559"/>
                  <a:pt x="1227" y="561"/>
                  <a:pt x="1227" y="563"/>
                </a:cubicBezTo>
                <a:cubicBezTo>
                  <a:pt x="1224" y="436"/>
                  <a:pt x="1118" y="343"/>
                  <a:pt x="1001" y="343"/>
                </a:cubicBezTo>
                <a:lnTo>
                  <a:pt x="846" y="343"/>
                </a:lnTo>
                <a:lnTo>
                  <a:pt x="846" y="188"/>
                </a:lnTo>
                <a:cubicBezTo>
                  <a:pt x="828" y="63"/>
                  <a:pt x="727" y="1"/>
                  <a:pt x="6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0"/>
          <p:cNvSpPr/>
          <p:nvPr/>
        </p:nvSpPr>
        <p:spPr>
          <a:xfrm>
            <a:off x="6127838" y="2331925"/>
            <a:ext cx="187250" cy="82375"/>
          </a:xfrm>
          <a:custGeom>
            <a:avLst/>
            <a:gdLst/>
            <a:ahLst/>
            <a:cxnLst/>
            <a:rect l="l" t="t" r="r" b="b"/>
            <a:pathLst>
              <a:path w="7490" h="3295" extrusionOk="0">
                <a:moveTo>
                  <a:pt x="0" y="0"/>
                </a:moveTo>
                <a:lnTo>
                  <a:pt x="0" y="0"/>
                </a:lnTo>
                <a:cubicBezTo>
                  <a:pt x="1377" y="2080"/>
                  <a:pt x="3694" y="3295"/>
                  <a:pt x="6129" y="3295"/>
                </a:cubicBezTo>
                <a:cubicBezTo>
                  <a:pt x="6580" y="3295"/>
                  <a:pt x="7035" y="3253"/>
                  <a:pt x="7489" y="3167"/>
                </a:cubicBezTo>
                <a:cubicBezTo>
                  <a:pt x="5573" y="2810"/>
                  <a:pt x="3882" y="1703"/>
                  <a:pt x="2775" y="95"/>
                </a:cubicBezTo>
                <a:cubicBezTo>
                  <a:pt x="2501" y="262"/>
                  <a:pt x="2191" y="357"/>
                  <a:pt x="1882" y="357"/>
                </a:cubicBezTo>
                <a:lnTo>
                  <a:pt x="1024" y="357"/>
                </a:lnTo>
                <a:cubicBezTo>
                  <a:pt x="655" y="357"/>
                  <a:pt x="286" y="226"/>
                  <a:pt x="0" y="0"/>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0"/>
          <p:cNvSpPr/>
          <p:nvPr/>
        </p:nvSpPr>
        <p:spPr>
          <a:xfrm>
            <a:off x="6328163" y="2356775"/>
            <a:ext cx="56275" cy="32775"/>
          </a:xfrm>
          <a:custGeom>
            <a:avLst/>
            <a:gdLst/>
            <a:ahLst/>
            <a:cxnLst/>
            <a:rect l="l" t="t" r="r" b="b"/>
            <a:pathLst>
              <a:path w="2251" h="1311" extrusionOk="0">
                <a:moveTo>
                  <a:pt x="1664" y="1"/>
                </a:moveTo>
                <a:cubicBezTo>
                  <a:pt x="1514" y="1"/>
                  <a:pt x="1351" y="22"/>
                  <a:pt x="1203" y="66"/>
                </a:cubicBezTo>
                <a:cubicBezTo>
                  <a:pt x="488" y="280"/>
                  <a:pt x="0" y="1066"/>
                  <a:pt x="119" y="1256"/>
                </a:cubicBezTo>
                <a:cubicBezTo>
                  <a:pt x="147" y="1294"/>
                  <a:pt x="202" y="1310"/>
                  <a:pt x="275" y="1310"/>
                </a:cubicBezTo>
                <a:cubicBezTo>
                  <a:pt x="545" y="1310"/>
                  <a:pt x="1057" y="1090"/>
                  <a:pt x="1310" y="959"/>
                </a:cubicBezTo>
                <a:cubicBezTo>
                  <a:pt x="1584" y="816"/>
                  <a:pt x="2251" y="423"/>
                  <a:pt x="2179" y="185"/>
                </a:cubicBezTo>
                <a:cubicBezTo>
                  <a:pt x="2141" y="64"/>
                  <a:pt x="1922" y="1"/>
                  <a:pt x="1664" y="1"/>
                </a:cubicBezTo>
                <a:close/>
              </a:path>
            </a:pathLst>
          </a:custGeom>
          <a:solidFill>
            <a:srgbClr val="F2D1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1" name="Google Shape;1881;p70"/>
          <p:cNvGrpSpPr/>
          <p:nvPr/>
        </p:nvGrpSpPr>
        <p:grpSpPr>
          <a:xfrm>
            <a:off x="6055813" y="3995925"/>
            <a:ext cx="442925" cy="377025"/>
            <a:chOff x="5336975" y="3792375"/>
            <a:chExt cx="442925" cy="377025"/>
          </a:xfrm>
        </p:grpSpPr>
        <p:sp>
          <p:nvSpPr>
            <p:cNvPr id="1882" name="Google Shape;1882;p70"/>
            <p:cNvSpPr/>
            <p:nvPr/>
          </p:nvSpPr>
          <p:spPr>
            <a:xfrm>
              <a:off x="5336975" y="3800900"/>
              <a:ext cx="442925" cy="256900"/>
            </a:xfrm>
            <a:custGeom>
              <a:avLst/>
              <a:gdLst/>
              <a:ahLst/>
              <a:cxnLst/>
              <a:rect l="l" t="t" r="r" b="b"/>
              <a:pathLst>
                <a:path w="17717" h="10276" extrusionOk="0">
                  <a:moveTo>
                    <a:pt x="8858" y="0"/>
                  </a:moveTo>
                  <a:cubicBezTo>
                    <a:pt x="3560" y="0"/>
                    <a:pt x="0" y="5406"/>
                    <a:pt x="2072" y="10275"/>
                  </a:cubicBezTo>
                  <a:lnTo>
                    <a:pt x="15633" y="10275"/>
                  </a:lnTo>
                  <a:cubicBezTo>
                    <a:pt x="17717" y="5406"/>
                    <a:pt x="14145" y="0"/>
                    <a:pt x="8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0"/>
            <p:cNvSpPr/>
            <p:nvPr/>
          </p:nvSpPr>
          <p:spPr>
            <a:xfrm>
              <a:off x="5385175" y="3792375"/>
              <a:ext cx="346500" cy="355900"/>
            </a:xfrm>
            <a:custGeom>
              <a:avLst/>
              <a:gdLst/>
              <a:ahLst/>
              <a:cxnLst/>
              <a:rect l="l" t="t" r="r" b="b"/>
              <a:pathLst>
                <a:path w="13860" h="14236" extrusionOk="0">
                  <a:moveTo>
                    <a:pt x="7925" y="1"/>
                  </a:moveTo>
                  <a:cubicBezTo>
                    <a:pt x="7078" y="1"/>
                    <a:pt x="6237" y="356"/>
                    <a:pt x="5644" y="1044"/>
                  </a:cubicBezTo>
                  <a:cubicBezTo>
                    <a:pt x="4597" y="2258"/>
                    <a:pt x="4680" y="4080"/>
                    <a:pt x="5835" y="5187"/>
                  </a:cubicBezTo>
                  <a:cubicBezTo>
                    <a:pt x="6416" y="5744"/>
                    <a:pt x="7168" y="6024"/>
                    <a:pt x="7920" y="6024"/>
                  </a:cubicBezTo>
                  <a:cubicBezTo>
                    <a:pt x="8665" y="6024"/>
                    <a:pt x="9410" y="5750"/>
                    <a:pt x="9990" y="5199"/>
                  </a:cubicBezTo>
                  <a:lnTo>
                    <a:pt x="10705" y="5913"/>
                  </a:lnTo>
                  <a:cubicBezTo>
                    <a:pt x="10562" y="6294"/>
                    <a:pt x="10740" y="6699"/>
                    <a:pt x="11109" y="6866"/>
                  </a:cubicBezTo>
                  <a:lnTo>
                    <a:pt x="11109" y="10235"/>
                  </a:lnTo>
                  <a:lnTo>
                    <a:pt x="1" y="10235"/>
                  </a:lnTo>
                  <a:cubicBezTo>
                    <a:pt x="430" y="11402"/>
                    <a:pt x="1144" y="12438"/>
                    <a:pt x="2073" y="13260"/>
                  </a:cubicBezTo>
                  <a:lnTo>
                    <a:pt x="7930" y="13260"/>
                  </a:lnTo>
                  <a:cubicBezTo>
                    <a:pt x="8835" y="13260"/>
                    <a:pt x="9704" y="13605"/>
                    <a:pt x="10359" y="14236"/>
                  </a:cubicBezTo>
                  <a:cubicBezTo>
                    <a:pt x="11979" y="13379"/>
                    <a:pt x="13229" y="11950"/>
                    <a:pt x="13860" y="10235"/>
                  </a:cubicBezTo>
                  <a:lnTo>
                    <a:pt x="11717" y="10235"/>
                  </a:lnTo>
                  <a:lnTo>
                    <a:pt x="11717" y="6854"/>
                  </a:lnTo>
                  <a:cubicBezTo>
                    <a:pt x="12419" y="6556"/>
                    <a:pt x="12252" y="5497"/>
                    <a:pt x="11479" y="5425"/>
                  </a:cubicBezTo>
                  <a:cubicBezTo>
                    <a:pt x="11450" y="5422"/>
                    <a:pt x="11422" y="5421"/>
                    <a:pt x="11393" y="5421"/>
                  </a:cubicBezTo>
                  <a:cubicBezTo>
                    <a:pt x="11298" y="5421"/>
                    <a:pt x="11200" y="5436"/>
                    <a:pt x="11109" y="5473"/>
                  </a:cubicBezTo>
                  <a:lnTo>
                    <a:pt x="10383" y="4747"/>
                  </a:lnTo>
                  <a:cubicBezTo>
                    <a:pt x="11300" y="3437"/>
                    <a:pt x="11038" y="1627"/>
                    <a:pt x="9776" y="639"/>
                  </a:cubicBezTo>
                  <a:cubicBezTo>
                    <a:pt x="9228" y="210"/>
                    <a:pt x="8575" y="1"/>
                    <a:pt x="79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0"/>
            <p:cNvSpPr/>
            <p:nvPr/>
          </p:nvSpPr>
          <p:spPr>
            <a:xfrm>
              <a:off x="5502750" y="3807450"/>
              <a:ext cx="175050" cy="146625"/>
            </a:xfrm>
            <a:custGeom>
              <a:avLst/>
              <a:gdLst/>
              <a:ahLst/>
              <a:cxnLst/>
              <a:rect l="l" t="t" r="r" b="b"/>
              <a:pathLst>
                <a:path w="7002" h="5865" extrusionOk="0">
                  <a:moveTo>
                    <a:pt x="3216" y="0"/>
                  </a:moveTo>
                  <a:cubicBezTo>
                    <a:pt x="1072" y="0"/>
                    <a:pt x="1" y="2596"/>
                    <a:pt x="1513" y="4108"/>
                  </a:cubicBezTo>
                  <a:cubicBezTo>
                    <a:pt x="2006" y="4601"/>
                    <a:pt x="2609" y="4821"/>
                    <a:pt x="3200" y="4821"/>
                  </a:cubicBezTo>
                  <a:cubicBezTo>
                    <a:pt x="4437" y="4821"/>
                    <a:pt x="5621" y="3856"/>
                    <a:pt x="5621" y="2405"/>
                  </a:cubicBezTo>
                  <a:cubicBezTo>
                    <a:pt x="5621" y="1084"/>
                    <a:pt x="4549" y="0"/>
                    <a:pt x="3216" y="0"/>
                  </a:cubicBezTo>
                  <a:close/>
                  <a:moveTo>
                    <a:pt x="6704" y="5263"/>
                  </a:moveTo>
                  <a:cubicBezTo>
                    <a:pt x="6442" y="5263"/>
                    <a:pt x="6311" y="5584"/>
                    <a:pt x="6502" y="5775"/>
                  </a:cubicBezTo>
                  <a:cubicBezTo>
                    <a:pt x="6560" y="5837"/>
                    <a:pt x="6633" y="5865"/>
                    <a:pt x="6706" y="5865"/>
                  </a:cubicBezTo>
                  <a:cubicBezTo>
                    <a:pt x="6856" y="5865"/>
                    <a:pt x="7002" y="5745"/>
                    <a:pt x="7002" y="5560"/>
                  </a:cubicBezTo>
                  <a:cubicBezTo>
                    <a:pt x="7002" y="5406"/>
                    <a:pt x="6871" y="5263"/>
                    <a:pt x="6704" y="52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0"/>
            <p:cNvSpPr/>
            <p:nvPr/>
          </p:nvSpPr>
          <p:spPr>
            <a:xfrm>
              <a:off x="5537000" y="3822525"/>
              <a:ext cx="86625" cy="76425"/>
            </a:xfrm>
            <a:custGeom>
              <a:avLst/>
              <a:gdLst/>
              <a:ahLst/>
              <a:cxnLst/>
              <a:rect l="l" t="t" r="r" b="b"/>
              <a:pathLst>
                <a:path w="3465" h="3057" extrusionOk="0">
                  <a:moveTo>
                    <a:pt x="1857" y="1"/>
                  </a:moveTo>
                  <a:cubicBezTo>
                    <a:pt x="1693" y="1"/>
                    <a:pt x="1527" y="61"/>
                    <a:pt x="1393" y="195"/>
                  </a:cubicBezTo>
                  <a:cubicBezTo>
                    <a:pt x="976" y="612"/>
                    <a:pt x="1274" y="1338"/>
                    <a:pt x="1869" y="1338"/>
                  </a:cubicBezTo>
                  <a:cubicBezTo>
                    <a:pt x="2238" y="1338"/>
                    <a:pt x="2536" y="1040"/>
                    <a:pt x="2536" y="671"/>
                  </a:cubicBezTo>
                  <a:cubicBezTo>
                    <a:pt x="2536" y="268"/>
                    <a:pt x="2202" y="1"/>
                    <a:pt x="1857" y="1"/>
                  </a:cubicBezTo>
                  <a:close/>
                  <a:moveTo>
                    <a:pt x="893" y="1719"/>
                  </a:moveTo>
                  <a:cubicBezTo>
                    <a:pt x="298" y="1719"/>
                    <a:pt x="0" y="2433"/>
                    <a:pt x="417" y="2862"/>
                  </a:cubicBezTo>
                  <a:cubicBezTo>
                    <a:pt x="555" y="2996"/>
                    <a:pt x="722" y="3056"/>
                    <a:pt x="886" y="3056"/>
                  </a:cubicBezTo>
                  <a:cubicBezTo>
                    <a:pt x="1231" y="3056"/>
                    <a:pt x="1560" y="2789"/>
                    <a:pt x="1560" y="2386"/>
                  </a:cubicBezTo>
                  <a:cubicBezTo>
                    <a:pt x="1560" y="2017"/>
                    <a:pt x="1262" y="1719"/>
                    <a:pt x="893" y="1719"/>
                  </a:cubicBezTo>
                  <a:close/>
                  <a:moveTo>
                    <a:pt x="2798" y="1719"/>
                  </a:moveTo>
                  <a:cubicBezTo>
                    <a:pt x="2203" y="1719"/>
                    <a:pt x="1905" y="2433"/>
                    <a:pt x="2322" y="2862"/>
                  </a:cubicBezTo>
                  <a:cubicBezTo>
                    <a:pt x="2460" y="2996"/>
                    <a:pt x="2627" y="3056"/>
                    <a:pt x="2791" y="3056"/>
                  </a:cubicBezTo>
                  <a:cubicBezTo>
                    <a:pt x="3136" y="3056"/>
                    <a:pt x="3465" y="2789"/>
                    <a:pt x="3465" y="2386"/>
                  </a:cubicBezTo>
                  <a:cubicBezTo>
                    <a:pt x="3465" y="2017"/>
                    <a:pt x="3167" y="1719"/>
                    <a:pt x="2798" y="1719"/>
                  </a:cubicBezTo>
                  <a:close/>
                </a:path>
              </a:pathLst>
            </a:custGeom>
            <a:solidFill>
              <a:srgbClr val="FFDE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0"/>
            <p:cNvSpPr/>
            <p:nvPr/>
          </p:nvSpPr>
          <p:spPr>
            <a:xfrm>
              <a:off x="5537000" y="3822625"/>
              <a:ext cx="86625" cy="76325"/>
            </a:xfrm>
            <a:custGeom>
              <a:avLst/>
              <a:gdLst/>
              <a:ahLst/>
              <a:cxnLst/>
              <a:rect l="l" t="t" r="r" b="b"/>
              <a:pathLst>
                <a:path w="3465" h="3053" extrusionOk="0">
                  <a:moveTo>
                    <a:pt x="1869" y="0"/>
                  </a:moveTo>
                  <a:cubicBezTo>
                    <a:pt x="1262" y="0"/>
                    <a:pt x="964" y="715"/>
                    <a:pt x="1393" y="1143"/>
                  </a:cubicBezTo>
                  <a:cubicBezTo>
                    <a:pt x="1527" y="1278"/>
                    <a:pt x="1693" y="1338"/>
                    <a:pt x="1857" y="1338"/>
                  </a:cubicBezTo>
                  <a:cubicBezTo>
                    <a:pt x="2202" y="1338"/>
                    <a:pt x="2536" y="1071"/>
                    <a:pt x="2536" y="667"/>
                  </a:cubicBezTo>
                  <a:cubicBezTo>
                    <a:pt x="2536" y="298"/>
                    <a:pt x="2238" y="0"/>
                    <a:pt x="1869" y="0"/>
                  </a:cubicBezTo>
                  <a:close/>
                  <a:moveTo>
                    <a:pt x="893" y="1715"/>
                  </a:moveTo>
                  <a:cubicBezTo>
                    <a:pt x="298" y="1715"/>
                    <a:pt x="0" y="2429"/>
                    <a:pt x="417" y="2858"/>
                  </a:cubicBezTo>
                  <a:cubicBezTo>
                    <a:pt x="551" y="2992"/>
                    <a:pt x="717" y="3052"/>
                    <a:pt x="881" y="3052"/>
                  </a:cubicBezTo>
                  <a:cubicBezTo>
                    <a:pt x="1226" y="3052"/>
                    <a:pt x="1560" y="2785"/>
                    <a:pt x="1560" y="2382"/>
                  </a:cubicBezTo>
                  <a:cubicBezTo>
                    <a:pt x="1560" y="2013"/>
                    <a:pt x="1262" y="1715"/>
                    <a:pt x="893" y="1715"/>
                  </a:cubicBezTo>
                  <a:close/>
                  <a:moveTo>
                    <a:pt x="2798" y="1715"/>
                  </a:moveTo>
                  <a:cubicBezTo>
                    <a:pt x="2203" y="1715"/>
                    <a:pt x="1905" y="2429"/>
                    <a:pt x="2322" y="2858"/>
                  </a:cubicBezTo>
                  <a:cubicBezTo>
                    <a:pt x="2460" y="2992"/>
                    <a:pt x="2627" y="3052"/>
                    <a:pt x="2791" y="3052"/>
                  </a:cubicBezTo>
                  <a:cubicBezTo>
                    <a:pt x="3136" y="3052"/>
                    <a:pt x="3465" y="2785"/>
                    <a:pt x="3465" y="2382"/>
                  </a:cubicBezTo>
                  <a:cubicBezTo>
                    <a:pt x="3465" y="2013"/>
                    <a:pt x="3167" y="1715"/>
                    <a:pt x="2798" y="17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0"/>
            <p:cNvSpPr/>
            <p:nvPr/>
          </p:nvSpPr>
          <p:spPr>
            <a:xfrm>
              <a:off x="5471200" y="4033075"/>
              <a:ext cx="142600" cy="105375"/>
            </a:xfrm>
            <a:custGeom>
              <a:avLst/>
              <a:gdLst/>
              <a:ahLst/>
              <a:cxnLst/>
              <a:rect l="l" t="t" r="r" b="b"/>
              <a:pathLst>
                <a:path w="5704" h="4215" extrusionOk="0">
                  <a:moveTo>
                    <a:pt x="751" y="0"/>
                  </a:moveTo>
                  <a:cubicBezTo>
                    <a:pt x="334" y="0"/>
                    <a:pt x="1" y="345"/>
                    <a:pt x="1" y="750"/>
                  </a:cubicBezTo>
                  <a:lnTo>
                    <a:pt x="1" y="3465"/>
                  </a:lnTo>
                  <a:cubicBezTo>
                    <a:pt x="1" y="3882"/>
                    <a:pt x="334" y="4215"/>
                    <a:pt x="751" y="4215"/>
                  </a:cubicBezTo>
                  <a:lnTo>
                    <a:pt x="4966" y="4215"/>
                  </a:lnTo>
                  <a:cubicBezTo>
                    <a:pt x="5371" y="4215"/>
                    <a:pt x="5704" y="3882"/>
                    <a:pt x="5704" y="3465"/>
                  </a:cubicBezTo>
                  <a:lnTo>
                    <a:pt x="5704" y="750"/>
                  </a:lnTo>
                  <a:cubicBezTo>
                    <a:pt x="5704" y="345"/>
                    <a:pt x="5371" y="0"/>
                    <a:pt x="4966"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0"/>
            <p:cNvSpPr/>
            <p:nvPr/>
          </p:nvSpPr>
          <p:spPr>
            <a:xfrm>
              <a:off x="5501275" y="4078300"/>
              <a:ext cx="112525" cy="60150"/>
            </a:xfrm>
            <a:custGeom>
              <a:avLst/>
              <a:gdLst/>
              <a:ahLst/>
              <a:cxnLst/>
              <a:rect l="l" t="t" r="r" b="b"/>
              <a:pathLst>
                <a:path w="4501" h="2406" extrusionOk="0">
                  <a:moveTo>
                    <a:pt x="750" y="1"/>
                  </a:moveTo>
                  <a:cubicBezTo>
                    <a:pt x="334" y="1"/>
                    <a:pt x="0" y="334"/>
                    <a:pt x="0" y="751"/>
                  </a:cubicBezTo>
                  <a:lnTo>
                    <a:pt x="0" y="1656"/>
                  </a:lnTo>
                  <a:cubicBezTo>
                    <a:pt x="0" y="2073"/>
                    <a:pt x="334" y="2406"/>
                    <a:pt x="750" y="2406"/>
                  </a:cubicBezTo>
                  <a:lnTo>
                    <a:pt x="3763" y="2406"/>
                  </a:lnTo>
                  <a:cubicBezTo>
                    <a:pt x="4168" y="2406"/>
                    <a:pt x="4501" y="2073"/>
                    <a:pt x="4501" y="1656"/>
                  </a:cubicBezTo>
                  <a:lnTo>
                    <a:pt x="4501" y="751"/>
                  </a:lnTo>
                  <a:cubicBezTo>
                    <a:pt x="4501" y="334"/>
                    <a:pt x="4168" y="1"/>
                    <a:pt x="37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0"/>
            <p:cNvSpPr/>
            <p:nvPr/>
          </p:nvSpPr>
          <p:spPr>
            <a:xfrm>
              <a:off x="5436975" y="4115825"/>
              <a:ext cx="207200" cy="53575"/>
            </a:xfrm>
            <a:custGeom>
              <a:avLst/>
              <a:gdLst/>
              <a:ahLst/>
              <a:cxnLst/>
              <a:rect l="l" t="t" r="r" b="b"/>
              <a:pathLst>
                <a:path w="8288" h="2143" extrusionOk="0">
                  <a:moveTo>
                    <a:pt x="608" y="0"/>
                  </a:moveTo>
                  <a:cubicBezTo>
                    <a:pt x="370" y="0"/>
                    <a:pt x="143" y="119"/>
                    <a:pt x="1" y="322"/>
                  </a:cubicBezTo>
                  <a:cubicBezTo>
                    <a:pt x="1378" y="1521"/>
                    <a:pt x="3111" y="2142"/>
                    <a:pt x="4861" y="2142"/>
                  </a:cubicBezTo>
                  <a:cubicBezTo>
                    <a:pt x="6029" y="2142"/>
                    <a:pt x="7205" y="1865"/>
                    <a:pt x="8287" y="1298"/>
                  </a:cubicBezTo>
                  <a:lnTo>
                    <a:pt x="8287" y="750"/>
                  </a:lnTo>
                  <a:lnTo>
                    <a:pt x="8275" y="750"/>
                  </a:lnTo>
                  <a:cubicBezTo>
                    <a:pt x="8275" y="345"/>
                    <a:pt x="7942" y="0"/>
                    <a:pt x="7537"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0"/>
            <p:cNvSpPr/>
            <p:nvPr/>
          </p:nvSpPr>
          <p:spPr>
            <a:xfrm>
              <a:off x="5436975" y="4115825"/>
              <a:ext cx="64325" cy="44375"/>
            </a:xfrm>
            <a:custGeom>
              <a:avLst/>
              <a:gdLst/>
              <a:ahLst/>
              <a:cxnLst/>
              <a:rect l="l" t="t" r="r" b="b"/>
              <a:pathLst>
                <a:path w="2573" h="1775" extrusionOk="0">
                  <a:moveTo>
                    <a:pt x="608" y="0"/>
                  </a:moveTo>
                  <a:cubicBezTo>
                    <a:pt x="370" y="0"/>
                    <a:pt x="143" y="119"/>
                    <a:pt x="1" y="322"/>
                  </a:cubicBezTo>
                  <a:cubicBezTo>
                    <a:pt x="751" y="976"/>
                    <a:pt x="1620" y="1465"/>
                    <a:pt x="2572" y="1774"/>
                  </a:cubicBezTo>
                  <a:lnTo>
                    <a:pt x="2572" y="0"/>
                  </a:ln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0"/>
            <p:cNvSpPr/>
            <p:nvPr/>
          </p:nvSpPr>
          <p:spPr>
            <a:xfrm>
              <a:off x="5435500" y="3816675"/>
              <a:ext cx="217300" cy="304225"/>
            </a:xfrm>
            <a:custGeom>
              <a:avLst/>
              <a:gdLst/>
              <a:ahLst/>
              <a:cxnLst/>
              <a:rect l="l" t="t" r="r" b="b"/>
              <a:pathLst>
                <a:path w="8692" h="12169" extrusionOk="0">
                  <a:moveTo>
                    <a:pt x="631" y="0"/>
                  </a:moveTo>
                  <a:cubicBezTo>
                    <a:pt x="310" y="0"/>
                    <a:pt x="36" y="262"/>
                    <a:pt x="36" y="596"/>
                  </a:cubicBezTo>
                  <a:lnTo>
                    <a:pt x="36" y="2703"/>
                  </a:lnTo>
                  <a:cubicBezTo>
                    <a:pt x="36" y="2917"/>
                    <a:pt x="155" y="3120"/>
                    <a:pt x="333" y="3227"/>
                  </a:cubicBezTo>
                  <a:cubicBezTo>
                    <a:pt x="381" y="3251"/>
                    <a:pt x="381" y="3310"/>
                    <a:pt x="333" y="3334"/>
                  </a:cubicBezTo>
                  <a:cubicBezTo>
                    <a:pt x="119" y="3453"/>
                    <a:pt x="0" y="3715"/>
                    <a:pt x="48" y="3965"/>
                  </a:cubicBezTo>
                  <a:lnTo>
                    <a:pt x="512" y="6263"/>
                  </a:lnTo>
                  <a:lnTo>
                    <a:pt x="512" y="8358"/>
                  </a:lnTo>
                  <a:cubicBezTo>
                    <a:pt x="500" y="8894"/>
                    <a:pt x="1084" y="9466"/>
                    <a:pt x="1417" y="9466"/>
                  </a:cubicBezTo>
                  <a:lnTo>
                    <a:pt x="6418" y="9466"/>
                  </a:lnTo>
                  <a:lnTo>
                    <a:pt x="6870" y="11680"/>
                  </a:lnTo>
                  <a:cubicBezTo>
                    <a:pt x="6918" y="11966"/>
                    <a:pt x="7168" y="12168"/>
                    <a:pt x="7465" y="12168"/>
                  </a:cubicBezTo>
                  <a:lnTo>
                    <a:pt x="8013" y="12168"/>
                  </a:lnTo>
                  <a:cubicBezTo>
                    <a:pt x="8394" y="12168"/>
                    <a:pt x="8692" y="11823"/>
                    <a:pt x="8608" y="11442"/>
                  </a:cubicBezTo>
                  <a:lnTo>
                    <a:pt x="7942" y="8132"/>
                  </a:lnTo>
                  <a:cubicBezTo>
                    <a:pt x="7895" y="7855"/>
                    <a:pt x="7658" y="7656"/>
                    <a:pt x="7371" y="7656"/>
                  </a:cubicBezTo>
                  <a:cubicBezTo>
                    <a:pt x="7363" y="7656"/>
                    <a:pt x="7355" y="7656"/>
                    <a:pt x="7346" y="7656"/>
                  </a:cubicBezTo>
                  <a:lnTo>
                    <a:pt x="2203" y="7656"/>
                  </a:lnTo>
                  <a:cubicBezTo>
                    <a:pt x="2405" y="7513"/>
                    <a:pt x="2500" y="7275"/>
                    <a:pt x="2453" y="7037"/>
                  </a:cubicBezTo>
                  <a:lnTo>
                    <a:pt x="1786" y="3727"/>
                  </a:lnTo>
                  <a:cubicBezTo>
                    <a:pt x="1250" y="3584"/>
                    <a:pt x="1274" y="2798"/>
                    <a:pt x="1822" y="2703"/>
                  </a:cubicBezTo>
                  <a:lnTo>
                    <a:pt x="1822" y="596"/>
                  </a:lnTo>
                  <a:cubicBezTo>
                    <a:pt x="1822" y="262"/>
                    <a:pt x="1560" y="0"/>
                    <a:pt x="1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0"/>
            <p:cNvSpPr/>
            <p:nvPr/>
          </p:nvSpPr>
          <p:spPr>
            <a:xfrm>
              <a:off x="5455125" y="3816675"/>
              <a:ext cx="198275" cy="303925"/>
            </a:xfrm>
            <a:custGeom>
              <a:avLst/>
              <a:gdLst/>
              <a:ahLst/>
              <a:cxnLst/>
              <a:rect l="l" t="t" r="r" b="b"/>
              <a:pathLst>
                <a:path w="7931" h="12157" extrusionOk="0">
                  <a:moveTo>
                    <a:pt x="560" y="0"/>
                  </a:moveTo>
                  <a:cubicBezTo>
                    <a:pt x="239" y="0"/>
                    <a:pt x="1" y="274"/>
                    <a:pt x="48" y="596"/>
                  </a:cubicBezTo>
                  <a:lnTo>
                    <a:pt x="48" y="2703"/>
                  </a:lnTo>
                  <a:cubicBezTo>
                    <a:pt x="48" y="2917"/>
                    <a:pt x="156" y="3120"/>
                    <a:pt x="346" y="3227"/>
                  </a:cubicBezTo>
                  <a:cubicBezTo>
                    <a:pt x="382" y="3251"/>
                    <a:pt x="382" y="3298"/>
                    <a:pt x="346" y="3322"/>
                  </a:cubicBezTo>
                  <a:cubicBezTo>
                    <a:pt x="120" y="3453"/>
                    <a:pt x="1" y="3715"/>
                    <a:pt x="48" y="3965"/>
                  </a:cubicBezTo>
                  <a:lnTo>
                    <a:pt x="513" y="6251"/>
                  </a:lnTo>
                  <a:lnTo>
                    <a:pt x="513" y="8358"/>
                  </a:lnTo>
                  <a:cubicBezTo>
                    <a:pt x="513" y="8525"/>
                    <a:pt x="644" y="8656"/>
                    <a:pt x="810" y="8656"/>
                  </a:cubicBezTo>
                  <a:lnTo>
                    <a:pt x="6561" y="8656"/>
                  </a:lnTo>
                  <a:cubicBezTo>
                    <a:pt x="7085" y="8656"/>
                    <a:pt x="7085" y="9454"/>
                    <a:pt x="6561" y="9454"/>
                  </a:cubicBezTo>
                  <a:cubicBezTo>
                    <a:pt x="6490" y="9454"/>
                    <a:pt x="6430" y="9525"/>
                    <a:pt x="6442" y="9597"/>
                  </a:cubicBezTo>
                  <a:lnTo>
                    <a:pt x="6859" y="11680"/>
                  </a:lnTo>
                  <a:cubicBezTo>
                    <a:pt x="6906" y="11930"/>
                    <a:pt x="7109" y="12121"/>
                    <a:pt x="7359" y="12157"/>
                  </a:cubicBezTo>
                  <a:lnTo>
                    <a:pt x="7371" y="12157"/>
                  </a:lnTo>
                  <a:cubicBezTo>
                    <a:pt x="7704" y="12109"/>
                    <a:pt x="7930" y="11776"/>
                    <a:pt x="7859" y="11442"/>
                  </a:cubicBezTo>
                  <a:lnTo>
                    <a:pt x="7204" y="8132"/>
                  </a:lnTo>
                  <a:cubicBezTo>
                    <a:pt x="7146" y="7855"/>
                    <a:pt x="6908" y="7656"/>
                    <a:pt x="6633" y="7656"/>
                  </a:cubicBezTo>
                  <a:cubicBezTo>
                    <a:pt x="6625" y="7656"/>
                    <a:pt x="6617" y="7656"/>
                    <a:pt x="6609" y="7656"/>
                  </a:cubicBezTo>
                  <a:lnTo>
                    <a:pt x="1620" y="7656"/>
                  </a:lnTo>
                  <a:cubicBezTo>
                    <a:pt x="1561" y="7656"/>
                    <a:pt x="1537" y="7596"/>
                    <a:pt x="1572" y="7549"/>
                  </a:cubicBezTo>
                  <a:cubicBezTo>
                    <a:pt x="1692" y="7406"/>
                    <a:pt x="1739" y="7215"/>
                    <a:pt x="1703" y="7037"/>
                  </a:cubicBezTo>
                  <a:lnTo>
                    <a:pt x="1049" y="3727"/>
                  </a:lnTo>
                  <a:cubicBezTo>
                    <a:pt x="1013" y="3560"/>
                    <a:pt x="906" y="3417"/>
                    <a:pt x="775" y="3334"/>
                  </a:cubicBezTo>
                  <a:cubicBezTo>
                    <a:pt x="727" y="3310"/>
                    <a:pt x="727" y="3251"/>
                    <a:pt x="775" y="3227"/>
                  </a:cubicBezTo>
                  <a:cubicBezTo>
                    <a:pt x="965" y="3120"/>
                    <a:pt x="1084" y="2917"/>
                    <a:pt x="1084" y="2703"/>
                  </a:cubicBezTo>
                  <a:lnTo>
                    <a:pt x="1084" y="596"/>
                  </a:lnTo>
                  <a:cubicBezTo>
                    <a:pt x="1120" y="274"/>
                    <a:pt x="882" y="0"/>
                    <a:pt x="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0"/>
            <p:cNvSpPr/>
            <p:nvPr/>
          </p:nvSpPr>
          <p:spPr>
            <a:xfrm>
              <a:off x="5442925" y="3961625"/>
              <a:ext cx="131600" cy="94075"/>
            </a:xfrm>
            <a:custGeom>
              <a:avLst/>
              <a:gdLst/>
              <a:ahLst/>
              <a:cxnLst/>
              <a:rect l="l" t="t" r="r" b="b"/>
              <a:pathLst>
                <a:path w="5264" h="3763" extrusionOk="0">
                  <a:moveTo>
                    <a:pt x="4132" y="453"/>
                  </a:moveTo>
                  <a:cubicBezTo>
                    <a:pt x="4513" y="453"/>
                    <a:pt x="4811" y="763"/>
                    <a:pt x="4811" y="1132"/>
                  </a:cubicBezTo>
                  <a:lnTo>
                    <a:pt x="4811" y="2632"/>
                  </a:lnTo>
                  <a:cubicBezTo>
                    <a:pt x="4811" y="3013"/>
                    <a:pt x="4513" y="3311"/>
                    <a:pt x="4132" y="3311"/>
                  </a:cubicBezTo>
                  <a:lnTo>
                    <a:pt x="1132" y="3311"/>
                  </a:lnTo>
                  <a:cubicBezTo>
                    <a:pt x="751" y="3311"/>
                    <a:pt x="453" y="3013"/>
                    <a:pt x="453" y="2632"/>
                  </a:cubicBezTo>
                  <a:lnTo>
                    <a:pt x="453" y="1132"/>
                  </a:lnTo>
                  <a:cubicBezTo>
                    <a:pt x="453" y="763"/>
                    <a:pt x="751" y="453"/>
                    <a:pt x="1132" y="453"/>
                  </a:cubicBezTo>
                  <a:close/>
                  <a:moveTo>
                    <a:pt x="1132" y="1"/>
                  </a:moveTo>
                  <a:cubicBezTo>
                    <a:pt x="501" y="1"/>
                    <a:pt x="1" y="513"/>
                    <a:pt x="1" y="1132"/>
                  </a:cubicBezTo>
                  <a:lnTo>
                    <a:pt x="1" y="2632"/>
                  </a:lnTo>
                  <a:cubicBezTo>
                    <a:pt x="1" y="3263"/>
                    <a:pt x="501" y="3763"/>
                    <a:pt x="1132" y="3763"/>
                  </a:cubicBezTo>
                  <a:lnTo>
                    <a:pt x="4132" y="3763"/>
                  </a:lnTo>
                  <a:cubicBezTo>
                    <a:pt x="4763" y="3763"/>
                    <a:pt x="5263" y="3263"/>
                    <a:pt x="5263" y="2632"/>
                  </a:cubicBezTo>
                  <a:lnTo>
                    <a:pt x="5263" y="1132"/>
                  </a:lnTo>
                  <a:cubicBezTo>
                    <a:pt x="5263" y="513"/>
                    <a:pt x="4763" y="1"/>
                    <a:pt x="41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0"/>
            <p:cNvSpPr/>
            <p:nvPr/>
          </p:nvSpPr>
          <p:spPr>
            <a:xfrm>
              <a:off x="5418525" y="3960150"/>
              <a:ext cx="255700" cy="163125"/>
            </a:xfrm>
            <a:custGeom>
              <a:avLst/>
              <a:gdLst/>
              <a:ahLst/>
              <a:cxnLst/>
              <a:rect l="l" t="t" r="r" b="b"/>
              <a:pathLst>
                <a:path w="10228" h="6525" extrusionOk="0">
                  <a:moveTo>
                    <a:pt x="298" y="0"/>
                  </a:moveTo>
                  <a:cubicBezTo>
                    <a:pt x="131" y="0"/>
                    <a:pt x="0" y="131"/>
                    <a:pt x="0" y="298"/>
                  </a:cubicBezTo>
                  <a:lnTo>
                    <a:pt x="0" y="595"/>
                  </a:lnTo>
                  <a:cubicBezTo>
                    <a:pt x="0" y="750"/>
                    <a:pt x="131" y="893"/>
                    <a:pt x="298" y="893"/>
                  </a:cubicBezTo>
                  <a:lnTo>
                    <a:pt x="6918" y="893"/>
                  </a:lnTo>
                  <a:cubicBezTo>
                    <a:pt x="7085" y="893"/>
                    <a:pt x="7216" y="750"/>
                    <a:pt x="7216" y="595"/>
                  </a:cubicBezTo>
                  <a:lnTo>
                    <a:pt x="7216" y="298"/>
                  </a:lnTo>
                  <a:cubicBezTo>
                    <a:pt x="7216" y="131"/>
                    <a:pt x="7085" y="0"/>
                    <a:pt x="6918" y="0"/>
                  </a:cubicBezTo>
                  <a:close/>
                  <a:moveTo>
                    <a:pt x="7513" y="5632"/>
                  </a:moveTo>
                  <a:cubicBezTo>
                    <a:pt x="7347" y="5632"/>
                    <a:pt x="7216" y="5763"/>
                    <a:pt x="7216" y="5929"/>
                  </a:cubicBezTo>
                  <a:lnTo>
                    <a:pt x="7216" y="6227"/>
                  </a:lnTo>
                  <a:cubicBezTo>
                    <a:pt x="7216" y="6394"/>
                    <a:pt x="7347" y="6525"/>
                    <a:pt x="7513" y="6525"/>
                  </a:cubicBezTo>
                  <a:lnTo>
                    <a:pt x="9930" y="6525"/>
                  </a:lnTo>
                  <a:cubicBezTo>
                    <a:pt x="10085" y="6525"/>
                    <a:pt x="10228" y="6394"/>
                    <a:pt x="10228" y="6227"/>
                  </a:cubicBezTo>
                  <a:lnTo>
                    <a:pt x="10228" y="5929"/>
                  </a:lnTo>
                  <a:cubicBezTo>
                    <a:pt x="10228" y="5763"/>
                    <a:pt x="10085" y="5632"/>
                    <a:pt x="9930" y="56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0"/>
            <p:cNvSpPr/>
            <p:nvPr/>
          </p:nvSpPr>
          <p:spPr>
            <a:xfrm>
              <a:off x="5458400" y="3960150"/>
              <a:ext cx="215825" cy="163125"/>
            </a:xfrm>
            <a:custGeom>
              <a:avLst/>
              <a:gdLst/>
              <a:ahLst/>
              <a:cxnLst/>
              <a:rect l="l" t="t" r="r" b="b"/>
              <a:pathLst>
                <a:path w="8633" h="6525" extrusionOk="0">
                  <a:moveTo>
                    <a:pt x="298" y="0"/>
                  </a:moveTo>
                  <a:cubicBezTo>
                    <a:pt x="132" y="0"/>
                    <a:pt x="1" y="131"/>
                    <a:pt x="1" y="298"/>
                  </a:cubicBezTo>
                  <a:lnTo>
                    <a:pt x="1" y="595"/>
                  </a:lnTo>
                  <a:cubicBezTo>
                    <a:pt x="1" y="750"/>
                    <a:pt x="132" y="893"/>
                    <a:pt x="298" y="893"/>
                  </a:cubicBezTo>
                  <a:lnTo>
                    <a:pt x="5323" y="893"/>
                  </a:lnTo>
                  <a:cubicBezTo>
                    <a:pt x="5478" y="893"/>
                    <a:pt x="5621" y="750"/>
                    <a:pt x="5621" y="595"/>
                  </a:cubicBezTo>
                  <a:lnTo>
                    <a:pt x="5621" y="298"/>
                  </a:lnTo>
                  <a:cubicBezTo>
                    <a:pt x="5621" y="131"/>
                    <a:pt x="5478" y="0"/>
                    <a:pt x="5323" y="0"/>
                  </a:cubicBezTo>
                  <a:close/>
                  <a:moveTo>
                    <a:pt x="7264" y="5632"/>
                  </a:moveTo>
                  <a:cubicBezTo>
                    <a:pt x="7097" y="5632"/>
                    <a:pt x="6966" y="5763"/>
                    <a:pt x="6966" y="5929"/>
                  </a:cubicBezTo>
                  <a:lnTo>
                    <a:pt x="6966" y="6227"/>
                  </a:lnTo>
                  <a:cubicBezTo>
                    <a:pt x="6966" y="6394"/>
                    <a:pt x="7097" y="6525"/>
                    <a:pt x="7264" y="6525"/>
                  </a:cubicBezTo>
                  <a:lnTo>
                    <a:pt x="8335" y="6525"/>
                  </a:lnTo>
                  <a:cubicBezTo>
                    <a:pt x="8490" y="6525"/>
                    <a:pt x="8633" y="6394"/>
                    <a:pt x="8633" y="6227"/>
                  </a:cubicBezTo>
                  <a:lnTo>
                    <a:pt x="8633" y="5929"/>
                  </a:lnTo>
                  <a:cubicBezTo>
                    <a:pt x="8633" y="5763"/>
                    <a:pt x="8490" y="5632"/>
                    <a:pt x="8335" y="56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 name="Google Shape;1896;p70"/>
          <p:cNvGrpSpPr/>
          <p:nvPr/>
        </p:nvGrpSpPr>
        <p:grpSpPr>
          <a:xfrm>
            <a:off x="5405713" y="3999825"/>
            <a:ext cx="401575" cy="368975"/>
            <a:chOff x="4686875" y="3796275"/>
            <a:chExt cx="401575" cy="368975"/>
          </a:xfrm>
        </p:grpSpPr>
        <p:sp>
          <p:nvSpPr>
            <p:cNvPr id="1897" name="Google Shape;1897;p70"/>
            <p:cNvSpPr/>
            <p:nvPr/>
          </p:nvSpPr>
          <p:spPr>
            <a:xfrm>
              <a:off x="4694925" y="3796275"/>
              <a:ext cx="393525" cy="331175"/>
            </a:xfrm>
            <a:custGeom>
              <a:avLst/>
              <a:gdLst/>
              <a:ahLst/>
              <a:cxnLst/>
              <a:rect l="l" t="t" r="r" b="b"/>
              <a:pathLst>
                <a:path w="15741" h="13247" extrusionOk="0">
                  <a:moveTo>
                    <a:pt x="7215" y="0"/>
                  </a:moveTo>
                  <a:cubicBezTo>
                    <a:pt x="3439" y="0"/>
                    <a:pt x="0" y="3031"/>
                    <a:pt x="0" y="7222"/>
                  </a:cubicBezTo>
                  <a:cubicBezTo>
                    <a:pt x="0" y="9520"/>
                    <a:pt x="1084" y="11675"/>
                    <a:pt x="2929" y="13032"/>
                  </a:cubicBezTo>
                  <a:cubicBezTo>
                    <a:pt x="3025" y="13102"/>
                    <a:pt x="3138" y="13138"/>
                    <a:pt x="3249" y="13138"/>
                  </a:cubicBezTo>
                  <a:cubicBezTo>
                    <a:pt x="3346" y="13138"/>
                    <a:pt x="3442" y="13111"/>
                    <a:pt x="3525" y="13056"/>
                  </a:cubicBezTo>
                  <a:cubicBezTo>
                    <a:pt x="4662" y="12385"/>
                    <a:pt x="5935" y="12051"/>
                    <a:pt x="7207" y="12051"/>
                  </a:cubicBezTo>
                  <a:cubicBezTo>
                    <a:pt x="8597" y="12051"/>
                    <a:pt x="9986" y="12450"/>
                    <a:pt x="11192" y="13246"/>
                  </a:cubicBezTo>
                  <a:cubicBezTo>
                    <a:pt x="15740" y="10234"/>
                    <a:pt x="15443" y="3459"/>
                    <a:pt x="10633" y="876"/>
                  </a:cubicBezTo>
                  <a:cubicBezTo>
                    <a:pt x="9519" y="275"/>
                    <a:pt x="8352" y="0"/>
                    <a:pt x="7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0"/>
            <p:cNvSpPr/>
            <p:nvPr/>
          </p:nvSpPr>
          <p:spPr>
            <a:xfrm>
              <a:off x="4745525" y="3869350"/>
              <a:ext cx="44375" cy="255175"/>
            </a:xfrm>
            <a:custGeom>
              <a:avLst/>
              <a:gdLst/>
              <a:ahLst/>
              <a:cxnLst/>
              <a:rect l="l" t="t" r="r" b="b"/>
              <a:pathLst>
                <a:path w="1775" h="10207" extrusionOk="0">
                  <a:moveTo>
                    <a:pt x="0" y="1"/>
                  </a:moveTo>
                  <a:lnTo>
                    <a:pt x="0" y="9311"/>
                  </a:lnTo>
                  <a:cubicBezTo>
                    <a:pt x="286" y="9597"/>
                    <a:pt x="584" y="9871"/>
                    <a:pt x="905" y="10109"/>
                  </a:cubicBezTo>
                  <a:cubicBezTo>
                    <a:pt x="1002" y="10173"/>
                    <a:pt x="1115" y="10206"/>
                    <a:pt x="1227" y="10206"/>
                  </a:cubicBezTo>
                  <a:cubicBezTo>
                    <a:pt x="1323" y="10206"/>
                    <a:pt x="1418" y="10182"/>
                    <a:pt x="1501" y="10133"/>
                  </a:cubicBezTo>
                  <a:cubicBezTo>
                    <a:pt x="1596" y="10085"/>
                    <a:pt x="1679" y="10038"/>
                    <a:pt x="1774" y="9990"/>
                  </a:cubicBezTo>
                  <a:lnTo>
                    <a:pt x="17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0"/>
            <p:cNvSpPr/>
            <p:nvPr/>
          </p:nvSpPr>
          <p:spPr>
            <a:xfrm>
              <a:off x="4686875" y="3821425"/>
              <a:ext cx="88425" cy="58975"/>
            </a:xfrm>
            <a:custGeom>
              <a:avLst/>
              <a:gdLst/>
              <a:ahLst/>
              <a:cxnLst/>
              <a:rect l="l" t="t" r="r" b="b"/>
              <a:pathLst>
                <a:path w="3537" h="2359" extrusionOk="0">
                  <a:moveTo>
                    <a:pt x="1763" y="1"/>
                  </a:moveTo>
                  <a:cubicBezTo>
                    <a:pt x="787" y="1"/>
                    <a:pt x="1" y="787"/>
                    <a:pt x="1" y="1763"/>
                  </a:cubicBezTo>
                  <a:lnTo>
                    <a:pt x="1" y="2358"/>
                  </a:lnTo>
                  <a:lnTo>
                    <a:pt x="3525" y="2358"/>
                  </a:lnTo>
                  <a:lnTo>
                    <a:pt x="3537" y="1465"/>
                  </a:lnTo>
                  <a:cubicBezTo>
                    <a:pt x="3537" y="656"/>
                    <a:pt x="2870" y="1"/>
                    <a:pt x="2061"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0"/>
            <p:cNvSpPr/>
            <p:nvPr/>
          </p:nvSpPr>
          <p:spPr>
            <a:xfrm>
              <a:off x="4719325" y="3821425"/>
              <a:ext cx="55975" cy="58975"/>
            </a:xfrm>
            <a:custGeom>
              <a:avLst/>
              <a:gdLst/>
              <a:ahLst/>
              <a:cxnLst/>
              <a:rect l="l" t="t" r="r" b="b"/>
              <a:pathLst>
                <a:path w="2239" h="2359" extrusionOk="0">
                  <a:moveTo>
                    <a:pt x="465" y="1"/>
                  </a:moveTo>
                  <a:cubicBezTo>
                    <a:pt x="310" y="1"/>
                    <a:pt x="155" y="25"/>
                    <a:pt x="1" y="60"/>
                  </a:cubicBezTo>
                  <a:cubicBezTo>
                    <a:pt x="632" y="251"/>
                    <a:pt x="1060" y="822"/>
                    <a:pt x="1060" y="1477"/>
                  </a:cubicBezTo>
                  <a:lnTo>
                    <a:pt x="1060" y="2358"/>
                  </a:lnTo>
                  <a:lnTo>
                    <a:pt x="2227" y="2358"/>
                  </a:lnTo>
                  <a:lnTo>
                    <a:pt x="2227" y="1477"/>
                  </a:lnTo>
                  <a:lnTo>
                    <a:pt x="2239" y="1477"/>
                  </a:lnTo>
                  <a:cubicBezTo>
                    <a:pt x="2239" y="668"/>
                    <a:pt x="1572" y="1"/>
                    <a:pt x="763" y="1"/>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0"/>
            <p:cNvSpPr/>
            <p:nvPr/>
          </p:nvSpPr>
          <p:spPr>
            <a:xfrm>
              <a:off x="4742550" y="3821425"/>
              <a:ext cx="268200" cy="335750"/>
            </a:xfrm>
            <a:custGeom>
              <a:avLst/>
              <a:gdLst/>
              <a:ahLst/>
              <a:cxnLst/>
              <a:rect l="l" t="t" r="r" b="b"/>
              <a:pathLst>
                <a:path w="10728" h="13430" extrusionOk="0">
                  <a:moveTo>
                    <a:pt x="12" y="1"/>
                  </a:moveTo>
                  <a:cubicBezTo>
                    <a:pt x="12" y="1"/>
                    <a:pt x="0" y="60"/>
                    <a:pt x="227" y="179"/>
                  </a:cubicBezTo>
                  <a:cubicBezTo>
                    <a:pt x="822" y="465"/>
                    <a:pt x="1012" y="1072"/>
                    <a:pt x="1012" y="1775"/>
                  </a:cubicBezTo>
                  <a:lnTo>
                    <a:pt x="1012" y="12014"/>
                  </a:lnTo>
                  <a:cubicBezTo>
                    <a:pt x="2299" y="12965"/>
                    <a:pt x="3808" y="13430"/>
                    <a:pt x="5306" y="13430"/>
                  </a:cubicBezTo>
                  <a:cubicBezTo>
                    <a:pt x="7316" y="13430"/>
                    <a:pt x="9309" y="12595"/>
                    <a:pt x="10728" y="10978"/>
                  </a:cubicBezTo>
                  <a:lnTo>
                    <a:pt x="10728" y="1775"/>
                  </a:lnTo>
                  <a:cubicBezTo>
                    <a:pt x="10728" y="799"/>
                    <a:pt x="9930" y="1"/>
                    <a:pt x="8954"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0"/>
            <p:cNvSpPr/>
            <p:nvPr/>
          </p:nvSpPr>
          <p:spPr>
            <a:xfrm>
              <a:off x="4734800" y="3821425"/>
              <a:ext cx="55100" cy="314350"/>
            </a:xfrm>
            <a:custGeom>
              <a:avLst/>
              <a:gdLst/>
              <a:ahLst/>
              <a:cxnLst/>
              <a:rect l="l" t="t" r="r" b="b"/>
              <a:pathLst>
                <a:path w="2204" h="12574" extrusionOk="0">
                  <a:moveTo>
                    <a:pt x="1" y="1"/>
                  </a:moveTo>
                  <a:cubicBezTo>
                    <a:pt x="298" y="1"/>
                    <a:pt x="739" y="441"/>
                    <a:pt x="870" y="584"/>
                  </a:cubicBezTo>
                  <a:cubicBezTo>
                    <a:pt x="1156" y="918"/>
                    <a:pt x="1322" y="1334"/>
                    <a:pt x="1322" y="1775"/>
                  </a:cubicBezTo>
                  <a:lnTo>
                    <a:pt x="1322" y="12014"/>
                  </a:lnTo>
                  <a:cubicBezTo>
                    <a:pt x="1608" y="12217"/>
                    <a:pt x="1894" y="12407"/>
                    <a:pt x="2203" y="12574"/>
                  </a:cubicBezTo>
                  <a:lnTo>
                    <a:pt x="2203" y="1775"/>
                  </a:lnTo>
                  <a:cubicBezTo>
                    <a:pt x="2203" y="799"/>
                    <a:pt x="1418" y="1"/>
                    <a:pt x="441"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0"/>
            <p:cNvSpPr/>
            <p:nvPr/>
          </p:nvSpPr>
          <p:spPr>
            <a:xfrm>
              <a:off x="4810125" y="3845250"/>
              <a:ext cx="156575" cy="230400"/>
            </a:xfrm>
            <a:custGeom>
              <a:avLst/>
              <a:gdLst/>
              <a:ahLst/>
              <a:cxnLst/>
              <a:rect l="l" t="t" r="r" b="b"/>
              <a:pathLst>
                <a:path w="6263" h="9216" extrusionOk="0">
                  <a:moveTo>
                    <a:pt x="2060" y="0"/>
                  </a:moveTo>
                  <a:cubicBezTo>
                    <a:pt x="1762" y="0"/>
                    <a:pt x="1762" y="453"/>
                    <a:pt x="2060" y="453"/>
                  </a:cubicBezTo>
                  <a:lnTo>
                    <a:pt x="4274" y="453"/>
                  </a:lnTo>
                  <a:cubicBezTo>
                    <a:pt x="4560" y="453"/>
                    <a:pt x="4560" y="0"/>
                    <a:pt x="4274" y="0"/>
                  </a:cubicBezTo>
                  <a:close/>
                  <a:moveTo>
                    <a:pt x="881" y="822"/>
                  </a:moveTo>
                  <a:cubicBezTo>
                    <a:pt x="583" y="822"/>
                    <a:pt x="583" y="1274"/>
                    <a:pt x="881" y="1274"/>
                  </a:cubicBezTo>
                  <a:lnTo>
                    <a:pt x="5441" y="1274"/>
                  </a:lnTo>
                  <a:cubicBezTo>
                    <a:pt x="5572" y="1274"/>
                    <a:pt x="5667" y="1167"/>
                    <a:pt x="5667" y="1048"/>
                  </a:cubicBezTo>
                  <a:cubicBezTo>
                    <a:pt x="5667" y="917"/>
                    <a:pt x="5572" y="822"/>
                    <a:pt x="5441" y="822"/>
                  </a:cubicBezTo>
                  <a:close/>
                  <a:moveTo>
                    <a:pt x="870" y="3036"/>
                  </a:moveTo>
                  <a:cubicBezTo>
                    <a:pt x="583" y="3036"/>
                    <a:pt x="587" y="3477"/>
                    <a:pt x="881" y="3477"/>
                  </a:cubicBezTo>
                  <a:lnTo>
                    <a:pt x="5441" y="3477"/>
                  </a:lnTo>
                  <a:cubicBezTo>
                    <a:pt x="5572" y="3477"/>
                    <a:pt x="5667" y="3382"/>
                    <a:pt x="5667" y="3263"/>
                  </a:cubicBezTo>
                  <a:lnTo>
                    <a:pt x="5667" y="3251"/>
                  </a:lnTo>
                  <a:cubicBezTo>
                    <a:pt x="5667" y="3132"/>
                    <a:pt x="5572" y="3036"/>
                    <a:pt x="5441" y="3036"/>
                  </a:cubicBezTo>
                  <a:lnTo>
                    <a:pt x="881" y="3036"/>
                  </a:lnTo>
                  <a:cubicBezTo>
                    <a:pt x="877" y="3036"/>
                    <a:pt x="873" y="3036"/>
                    <a:pt x="870" y="3036"/>
                  </a:cubicBezTo>
                  <a:close/>
                  <a:moveTo>
                    <a:pt x="298" y="4060"/>
                  </a:moveTo>
                  <a:cubicBezTo>
                    <a:pt x="0" y="4060"/>
                    <a:pt x="0" y="4501"/>
                    <a:pt x="298" y="4501"/>
                  </a:cubicBezTo>
                  <a:lnTo>
                    <a:pt x="6036" y="4501"/>
                  </a:lnTo>
                  <a:cubicBezTo>
                    <a:pt x="6167" y="4501"/>
                    <a:pt x="6263" y="4406"/>
                    <a:pt x="6263" y="4287"/>
                  </a:cubicBezTo>
                  <a:lnTo>
                    <a:pt x="6263" y="4275"/>
                  </a:lnTo>
                  <a:cubicBezTo>
                    <a:pt x="6263" y="4156"/>
                    <a:pt x="6167" y="4060"/>
                    <a:pt x="6036" y="4060"/>
                  </a:cubicBezTo>
                  <a:close/>
                  <a:moveTo>
                    <a:pt x="881" y="5084"/>
                  </a:moveTo>
                  <a:cubicBezTo>
                    <a:pt x="583" y="5084"/>
                    <a:pt x="583" y="5537"/>
                    <a:pt x="881" y="5537"/>
                  </a:cubicBezTo>
                  <a:lnTo>
                    <a:pt x="5441" y="5537"/>
                  </a:lnTo>
                  <a:cubicBezTo>
                    <a:pt x="5572" y="5537"/>
                    <a:pt x="5667" y="5430"/>
                    <a:pt x="5667" y="5310"/>
                  </a:cubicBezTo>
                  <a:cubicBezTo>
                    <a:pt x="5667" y="5191"/>
                    <a:pt x="5572" y="5084"/>
                    <a:pt x="5441" y="5084"/>
                  </a:cubicBezTo>
                  <a:close/>
                  <a:moveTo>
                    <a:pt x="881" y="6120"/>
                  </a:moveTo>
                  <a:cubicBezTo>
                    <a:pt x="583" y="6120"/>
                    <a:pt x="583" y="6573"/>
                    <a:pt x="881" y="6573"/>
                  </a:cubicBezTo>
                  <a:lnTo>
                    <a:pt x="5441" y="6573"/>
                  </a:lnTo>
                  <a:cubicBezTo>
                    <a:pt x="5572" y="6573"/>
                    <a:pt x="5667" y="6465"/>
                    <a:pt x="5667" y="6346"/>
                  </a:cubicBezTo>
                  <a:cubicBezTo>
                    <a:pt x="5667" y="6227"/>
                    <a:pt x="5572" y="6120"/>
                    <a:pt x="5441" y="6120"/>
                  </a:cubicBezTo>
                  <a:close/>
                  <a:moveTo>
                    <a:pt x="1310" y="7882"/>
                  </a:moveTo>
                  <a:cubicBezTo>
                    <a:pt x="1012" y="7882"/>
                    <a:pt x="1012" y="8335"/>
                    <a:pt x="1310" y="8335"/>
                  </a:cubicBezTo>
                  <a:lnTo>
                    <a:pt x="3679" y="8335"/>
                  </a:lnTo>
                  <a:cubicBezTo>
                    <a:pt x="3798" y="8335"/>
                    <a:pt x="3905" y="8228"/>
                    <a:pt x="3905" y="8108"/>
                  </a:cubicBezTo>
                  <a:cubicBezTo>
                    <a:pt x="3905" y="7977"/>
                    <a:pt x="3798" y="7882"/>
                    <a:pt x="3679" y="7882"/>
                  </a:cubicBezTo>
                  <a:close/>
                  <a:moveTo>
                    <a:pt x="881" y="8763"/>
                  </a:moveTo>
                  <a:cubicBezTo>
                    <a:pt x="583" y="8763"/>
                    <a:pt x="583" y="9216"/>
                    <a:pt x="881" y="9216"/>
                  </a:cubicBezTo>
                  <a:lnTo>
                    <a:pt x="3679" y="9216"/>
                  </a:lnTo>
                  <a:cubicBezTo>
                    <a:pt x="3798" y="9216"/>
                    <a:pt x="3905" y="9109"/>
                    <a:pt x="3905" y="8990"/>
                  </a:cubicBezTo>
                  <a:cubicBezTo>
                    <a:pt x="3905" y="8870"/>
                    <a:pt x="3798" y="8763"/>
                    <a:pt x="3679" y="8763"/>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0"/>
            <p:cNvSpPr/>
            <p:nvPr/>
          </p:nvSpPr>
          <p:spPr>
            <a:xfrm>
              <a:off x="4877375" y="4025925"/>
              <a:ext cx="134875" cy="134850"/>
            </a:xfrm>
            <a:custGeom>
              <a:avLst/>
              <a:gdLst/>
              <a:ahLst/>
              <a:cxnLst/>
              <a:rect l="l" t="t" r="r" b="b"/>
              <a:pathLst>
                <a:path w="5395" h="5394" extrusionOk="0">
                  <a:moveTo>
                    <a:pt x="1596" y="0"/>
                  </a:moveTo>
                  <a:lnTo>
                    <a:pt x="1" y="4882"/>
                  </a:lnTo>
                  <a:lnTo>
                    <a:pt x="858" y="4882"/>
                  </a:lnTo>
                  <a:lnTo>
                    <a:pt x="1561" y="5394"/>
                  </a:lnTo>
                  <a:lnTo>
                    <a:pt x="2699" y="1884"/>
                  </a:lnTo>
                  <a:lnTo>
                    <a:pt x="2251" y="512"/>
                  </a:lnTo>
                  <a:lnTo>
                    <a:pt x="2698" y="365"/>
                  </a:lnTo>
                  <a:lnTo>
                    <a:pt x="2698" y="365"/>
                  </a:lnTo>
                  <a:lnTo>
                    <a:pt x="1596" y="0"/>
                  </a:lnTo>
                  <a:close/>
                  <a:moveTo>
                    <a:pt x="3799" y="0"/>
                  </a:moveTo>
                  <a:lnTo>
                    <a:pt x="2698" y="365"/>
                  </a:lnTo>
                  <a:lnTo>
                    <a:pt x="2698" y="365"/>
                  </a:lnTo>
                  <a:lnTo>
                    <a:pt x="3144" y="512"/>
                  </a:lnTo>
                  <a:lnTo>
                    <a:pt x="2699" y="1884"/>
                  </a:lnTo>
                  <a:lnTo>
                    <a:pt x="3847" y="5394"/>
                  </a:lnTo>
                  <a:lnTo>
                    <a:pt x="4537" y="4882"/>
                  </a:lnTo>
                  <a:lnTo>
                    <a:pt x="5394" y="4882"/>
                  </a:lnTo>
                  <a:lnTo>
                    <a:pt x="3799" y="0"/>
                  </a:ln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0"/>
            <p:cNvSpPr/>
            <p:nvPr/>
          </p:nvSpPr>
          <p:spPr>
            <a:xfrm>
              <a:off x="4825900" y="4036925"/>
              <a:ext cx="237850" cy="128325"/>
            </a:xfrm>
            <a:custGeom>
              <a:avLst/>
              <a:gdLst/>
              <a:ahLst/>
              <a:cxnLst/>
              <a:rect l="l" t="t" r="r" b="b"/>
              <a:pathLst>
                <a:path w="9514" h="5133" extrusionOk="0">
                  <a:moveTo>
                    <a:pt x="2977" y="1"/>
                  </a:moveTo>
                  <a:lnTo>
                    <a:pt x="0" y="4192"/>
                  </a:lnTo>
                  <a:lnTo>
                    <a:pt x="822" y="4442"/>
                  </a:lnTo>
                  <a:lnTo>
                    <a:pt x="1334" y="5133"/>
                  </a:lnTo>
                  <a:lnTo>
                    <a:pt x="4310" y="942"/>
                  </a:lnTo>
                  <a:lnTo>
                    <a:pt x="2977" y="1"/>
                  </a:lnTo>
                  <a:close/>
                  <a:moveTo>
                    <a:pt x="6537" y="1"/>
                  </a:moveTo>
                  <a:lnTo>
                    <a:pt x="5203" y="942"/>
                  </a:lnTo>
                  <a:lnTo>
                    <a:pt x="8180" y="5133"/>
                  </a:lnTo>
                  <a:lnTo>
                    <a:pt x="8692" y="4442"/>
                  </a:lnTo>
                  <a:lnTo>
                    <a:pt x="9513" y="4192"/>
                  </a:lnTo>
                  <a:lnTo>
                    <a:pt x="65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0"/>
            <p:cNvSpPr/>
            <p:nvPr/>
          </p:nvSpPr>
          <p:spPr>
            <a:xfrm>
              <a:off x="4822625" y="3912525"/>
              <a:ext cx="213725" cy="182850"/>
            </a:xfrm>
            <a:custGeom>
              <a:avLst/>
              <a:gdLst/>
              <a:ahLst/>
              <a:cxnLst/>
              <a:rect l="l" t="t" r="r" b="b"/>
              <a:pathLst>
                <a:path w="8549" h="7314" extrusionOk="0">
                  <a:moveTo>
                    <a:pt x="4894" y="0"/>
                  </a:moveTo>
                  <a:cubicBezTo>
                    <a:pt x="1631" y="0"/>
                    <a:pt x="0" y="3941"/>
                    <a:pt x="2310" y="6239"/>
                  </a:cubicBezTo>
                  <a:cubicBezTo>
                    <a:pt x="3056" y="6981"/>
                    <a:pt x="3972" y="7314"/>
                    <a:pt x="4869" y="7314"/>
                  </a:cubicBezTo>
                  <a:cubicBezTo>
                    <a:pt x="6749" y="7314"/>
                    <a:pt x="8549" y="5855"/>
                    <a:pt x="8549" y="3655"/>
                  </a:cubicBezTo>
                  <a:lnTo>
                    <a:pt x="8537" y="3655"/>
                  </a:lnTo>
                  <a:cubicBezTo>
                    <a:pt x="8537" y="1631"/>
                    <a:pt x="6906" y="0"/>
                    <a:pt x="48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0"/>
            <p:cNvSpPr/>
            <p:nvPr/>
          </p:nvSpPr>
          <p:spPr>
            <a:xfrm>
              <a:off x="4847025" y="3909700"/>
              <a:ext cx="195575" cy="188125"/>
            </a:xfrm>
            <a:custGeom>
              <a:avLst/>
              <a:gdLst/>
              <a:ahLst/>
              <a:cxnLst/>
              <a:rect l="l" t="t" r="r" b="b"/>
              <a:pathLst>
                <a:path w="7823" h="7525" extrusionOk="0">
                  <a:moveTo>
                    <a:pt x="3246" y="1"/>
                  </a:moveTo>
                  <a:cubicBezTo>
                    <a:pt x="3061" y="1"/>
                    <a:pt x="2875" y="140"/>
                    <a:pt x="2882" y="375"/>
                  </a:cubicBezTo>
                  <a:cubicBezTo>
                    <a:pt x="2882" y="591"/>
                    <a:pt x="2698" y="738"/>
                    <a:pt x="2510" y="738"/>
                  </a:cubicBezTo>
                  <a:cubicBezTo>
                    <a:pt x="2418" y="738"/>
                    <a:pt x="2325" y="703"/>
                    <a:pt x="2251" y="625"/>
                  </a:cubicBezTo>
                  <a:cubicBezTo>
                    <a:pt x="2174" y="548"/>
                    <a:pt x="2084" y="515"/>
                    <a:pt x="1997" y="515"/>
                  </a:cubicBezTo>
                  <a:cubicBezTo>
                    <a:pt x="1760" y="515"/>
                    <a:pt x="1542" y="760"/>
                    <a:pt x="1655" y="1030"/>
                  </a:cubicBezTo>
                  <a:cubicBezTo>
                    <a:pt x="1766" y="1281"/>
                    <a:pt x="1562" y="1533"/>
                    <a:pt x="1317" y="1533"/>
                  </a:cubicBezTo>
                  <a:cubicBezTo>
                    <a:pt x="1272" y="1533"/>
                    <a:pt x="1225" y="1525"/>
                    <a:pt x="1179" y="1506"/>
                  </a:cubicBezTo>
                  <a:cubicBezTo>
                    <a:pt x="1128" y="1485"/>
                    <a:pt x="1079" y="1475"/>
                    <a:pt x="1032" y="1475"/>
                  </a:cubicBezTo>
                  <a:cubicBezTo>
                    <a:pt x="736" y="1475"/>
                    <a:pt x="538" y="1855"/>
                    <a:pt x="774" y="2101"/>
                  </a:cubicBezTo>
                  <a:cubicBezTo>
                    <a:pt x="1012" y="2328"/>
                    <a:pt x="846" y="2721"/>
                    <a:pt x="524" y="2721"/>
                  </a:cubicBezTo>
                  <a:cubicBezTo>
                    <a:pt x="119" y="2721"/>
                    <a:pt x="12" y="3268"/>
                    <a:pt x="381" y="3423"/>
                  </a:cubicBezTo>
                  <a:cubicBezTo>
                    <a:pt x="679" y="3542"/>
                    <a:pt x="679" y="3983"/>
                    <a:pt x="381" y="4102"/>
                  </a:cubicBezTo>
                  <a:cubicBezTo>
                    <a:pt x="0" y="4245"/>
                    <a:pt x="119" y="4804"/>
                    <a:pt x="524" y="4804"/>
                  </a:cubicBezTo>
                  <a:cubicBezTo>
                    <a:pt x="846" y="4804"/>
                    <a:pt x="1012" y="5197"/>
                    <a:pt x="774" y="5423"/>
                  </a:cubicBezTo>
                  <a:cubicBezTo>
                    <a:pt x="529" y="5668"/>
                    <a:pt x="731" y="6053"/>
                    <a:pt x="1025" y="6053"/>
                  </a:cubicBezTo>
                  <a:cubicBezTo>
                    <a:pt x="1075" y="6053"/>
                    <a:pt x="1126" y="6042"/>
                    <a:pt x="1179" y="6019"/>
                  </a:cubicBezTo>
                  <a:cubicBezTo>
                    <a:pt x="1225" y="6000"/>
                    <a:pt x="1272" y="5992"/>
                    <a:pt x="1317" y="5992"/>
                  </a:cubicBezTo>
                  <a:cubicBezTo>
                    <a:pt x="1562" y="5992"/>
                    <a:pt x="1766" y="6243"/>
                    <a:pt x="1655" y="6495"/>
                  </a:cubicBezTo>
                  <a:cubicBezTo>
                    <a:pt x="1534" y="6771"/>
                    <a:pt x="1752" y="7016"/>
                    <a:pt x="1990" y="7016"/>
                  </a:cubicBezTo>
                  <a:cubicBezTo>
                    <a:pt x="2079" y="7016"/>
                    <a:pt x="2172" y="6981"/>
                    <a:pt x="2251" y="6900"/>
                  </a:cubicBezTo>
                  <a:cubicBezTo>
                    <a:pt x="2324" y="6822"/>
                    <a:pt x="2417" y="6788"/>
                    <a:pt x="2508" y="6788"/>
                  </a:cubicBezTo>
                  <a:cubicBezTo>
                    <a:pt x="2697" y="6788"/>
                    <a:pt x="2882" y="6937"/>
                    <a:pt x="2882" y="7162"/>
                  </a:cubicBezTo>
                  <a:cubicBezTo>
                    <a:pt x="2875" y="7389"/>
                    <a:pt x="3059" y="7525"/>
                    <a:pt x="3244" y="7525"/>
                  </a:cubicBezTo>
                  <a:cubicBezTo>
                    <a:pt x="3378" y="7525"/>
                    <a:pt x="3512" y="7453"/>
                    <a:pt x="3572" y="7293"/>
                  </a:cubicBezTo>
                  <a:cubicBezTo>
                    <a:pt x="3638" y="7144"/>
                    <a:pt x="3778" y="7069"/>
                    <a:pt x="3916" y="7069"/>
                  </a:cubicBezTo>
                  <a:cubicBezTo>
                    <a:pt x="4054" y="7069"/>
                    <a:pt x="4191" y="7144"/>
                    <a:pt x="4251" y="7293"/>
                  </a:cubicBezTo>
                  <a:cubicBezTo>
                    <a:pt x="4316" y="7453"/>
                    <a:pt x="4451" y="7525"/>
                    <a:pt x="4585" y="7525"/>
                  </a:cubicBezTo>
                  <a:cubicBezTo>
                    <a:pt x="4770" y="7525"/>
                    <a:pt x="4953" y="7389"/>
                    <a:pt x="4953" y="7162"/>
                  </a:cubicBezTo>
                  <a:cubicBezTo>
                    <a:pt x="4953" y="6937"/>
                    <a:pt x="5132" y="6788"/>
                    <a:pt x="5322" y="6788"/>
                  </a:cubicBezTo>
                  <a:cubicBezTo>
                    <a:pt x="5413" y="6788"/>
                    <a:pt x="5507" y="6822"/>
                    <a:pt x="5584" y="6900"/>
                  </a:cubicBezTo>
                  <a:cubicBezTo>
                    <a:pt x="5658" y="6976"/>
                    <a:pt x="5745" y="7009"/>
                    <a:pt x="5831" y="7009"/>
                  </a:cubicBezTo>
                  <a:cubicBezTo>
                    <a:pt x="6064" y="7009"/>
                    <a:pt x="6284" y="6765"/>
                    <a:pt x="6180" y="6495"/>
                  </a:cubicBezTo>
                  <a:cubicBezTo>
                    <a:pt x="6069" y="6243"/>
                    <a:pt x="6265" y="5992"/>
                    <a:pt x="6515" y="5992"/>
                  </a:cubicBezTo>
                  <a:cubicBezTo>
                    <a:pt x="6560" y="5992"/>
                    <a:pt x="6608" y="6000"/>
                    <a:pt x="6656" y="6019"/>
                  </a:cubicBezTo>
                  <a:cubicBezTo>
                    <a:pt x="6709" y="6042"/>
                    <a:pt x="6760" y="6053"/>
                    <a:pt x="6809" y="6053"/>
                  </a:cubicBezTo>
                  <a:cubicBezTo>
                    <a:pt x="7101" y="6053"/>
                    <a:pt x="7294" y="5668"/>
                    <a:pt x="7049" y="5423"/>
                  </a:cubicBezTo>
                  <a:cubicBezTo>
                    <a:pt x="6811" y="5197"/>
                    <a:pt x="6977" y="4804"/>
                    <a:pt x="7311" y="4804"/>
                  </a:cubicBezTo>
                  <a:cubicBezTo>
                    <a:pt x="7716" y="4804"/>
                    <a:pt x="7823" y="4245"/>
                    <a:pt x="7442" y="4102"/>
                  </a:cubicBezTo>
                  <a:cubicBezTo>
                    <a:pt x="7144" y="3983"/>
                    <a:pt x="7144" y="3542"/>
                    <a:pt x="7442" y="3423"/>
                  </a:cubicBezTo>
                  <a:cubicBezTo>
                    <a:pt x="7823" y="3268"/>
                    <a:pt x="7704" y="2721"/>
                    <a:pt x="7311" y="2721"/>
                  </a:cubicBezTo>
                  <a:cubicBezTo>
                    <a:pt x="6977" y="2721"/>
                    <a:pt x="6811" y="2328"/>
                    <a:pt x="7049" y="2101"/>
                  </a:cubicBezTo>
                  <a:cubicBezTo>
                    <a:pt x="7294" y="1857"/>
                    <a:pt x="7101" y="1472"/>
                    <a:pt x="6809" y="1472"/>
                  </a:cubicBezTo>
                  <a:cubicBezTo>
                    <a:pt x="6760" y="1472"/>
                    <a:pt x="6709" y="1482"/>
                    <a:pt x="6656" y="1506"/>
                  </a:cubicBezTo>
                  <a:cubicBezTo>
                    <a:pt x="6608" y="1525"/>
                    <a:pt x="6560" y="1533"/>
                    <a:pt x="6515" y="1533"/>
                  </a:cubicBezTo>
                  <a:cubicBezTo>
                    <a:pt x="6265" y="1533"/>
                    <a:pt x="6069" y="1281"/>
                    <a:pt x="6180" y="1030"/>
                  </a:cubicBezTo>
                  <a:cubicBezTo>
                    <a:pt x="6293" y="760"/>
                    <a:pt x="6069" y="515"/>
                    <a:pt x="5833" y="515"/>
                  </a:cubicBezTo>
                  <a:cubicBezTo>
                    <a:pt x="5746" y="515"/>
                    <a:pt x="5658" y="548"/>
                    <a:pt x="5584" y="625"/>
                  </a:cubicBezTo>
                  <a:cubicBezTo>
                    <a:pt x="5507" y="703"/>
                    <a:pt x="5412" y="738"/>
                    <a:pt x="5320" y="738"/>
                  </a:cubicBezTo>
                  <a:cubicBezTo>
                    <a:pt x="5131" y="738"/>
                    <a:pt x="4953" y="591"/>
                    <a:pt x="4953" y="375"/>
                  </a:cubicBezTo>
                  <a:cubicBezTo>
                    <a:pt x="4953" y="141"/>
                    <a:pt x="4770" y="6"/>
                    <a:pt x="4585" y="6"/>
                  </a:cubicBezTo>
                  <a:cubicBezTo>
                    <a:pt x="4451" y="6"/>
                    <a:pt x="4316" y="77"/>
                    <a:pt x="4251" y="232"/>
                  </a:cubicBezTo>
                  <a:cubicBezTo>
                    <a:pt x="4191" y="381"/>
                    <a:pt x="4054" y="455"/>
                    <a:pt x="3916" y="455"/>
                  </a:cubicBezTo>
                  <a:cubicBezTo>
                    <a:pt x="3778" y="455"/>
                    <a:pt x="3638" y="381"/>
                    <a:pt x="3572" y="232"/>
                  </a:cubicBezTo>
                  <a:cubicBezTo>
                    <a:pt x="3512" y="73"/>
                    <a:pt x="3380" y="1"/>
                    <a:pt x="32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0"/>
            <p:cNvSpPr/>
            <p:nvPr/>
          </p:nvSpPr>
          <p:spPr>
            <a:xfrm>
              <a:off x="4852375" y="3934550"/>
              <a:ext cx="161650" cy="138675"/>
            </a:xfrm>
            <a:custGeom>
              <a:avLst/>
              <a:gdLst/>
              <a:ahLst/>
              <a:cxnLst/>
              <a:rect l="l" t="t" r="r" b="b"/>
              <a:pathLst>
                <a:path w="6466" h="5547" extrusionOk="0">
                  <a:moveTo>
                    <a:pt x="3704" y="0"/>
                  </a:moveTo>
                  <a:cubicBezTo>
                    <a:pt x="1239" y="0"/>
                    <a:pt x="1" y="2989"/>
                    <a:pt x="1739" y="4727"/>
                  </a:cubicBezTo>
                  <a:cubicBezTo>
                    <a:pt x="2306" y="5294"/>
                    <a:pt x="3001" y="5547"/>
                    <a:pt x="3682" y="5547"/>
                  </a:cubicBezTo>
                  <a:cubicBezTo>
                    <a:pt x="5104" y="5547"/>
                    <a:pt x="6466" y="4441"/>
                    <a:pt x="6466" y="2774"/>
                  </a:cubicBezTo>
                  <a:cubicBezTo>
                    <a:pt x="6466" y="1238"/>
                    <a:pt x="5228" y="0"/>
                    <a:pt x="37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0"/>
            <p:cNvSpPr/>
            <p:nvPr/>
          </p:nvSpPr>
          <p:spPr>
            <a:xfrm>
              <a:off x="4867275" y="3945550"/>
              <a:ext cx="135750" cy="116525"/>
            </a:xfrm>
            <a:custGeom>
              <a:avLst/>
              <a:gdLst/>
              <a:ahLst/>
              <a:cxnLst/>
              <a:rect l="l" t="t" r="r" b="b"/>
              <a:pathLst>
                <a:path w="5430" h="4661" extrusionOk="0">
                  <a:moveTo>
                    <a:pt x="3108" y="1"/>
                  </a:moveTo>
                  <a:cubicBezTo>
                    <a:pt x="1036" y="1"/>
                    <a:pt x="0" y="2513"/>
                    <a:pt x="1464" y="3977"/>
                  </a:cubicBezTo>
                  <a:cubicBezTo>
                    <a:pt x="1937" y="4450"/>
                    <a:pt x="2517" y="4661"/>
                    <a:pt x="3086" y="4661"/>
                  </a:cubicBezTo>
                  <a:cubicBezTo>
                    <a:pt x="4282" y="4661"/>
                    <a:pt x="5429" y="3730"/>
                    <a:pt x="5429" y="2334"/>
                  </a:cubicBezTo>
                  <a:cubicBezTo>
                    <a:pt x="5429" y="1048"/>
                    <a:pt x="4382" y="1"/>
                    <a:pt x="3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0"/>
            <p:cNvSpPr/>
            <p:nvPr/>
          </p:nvSpPr>
          <p:spPr>
            <a:xfrm>
              <a:off x="4905950" y="3961850"/>
              <a:ext cx="77725" cy="85850"/>
            </a:xfrm>
            <a:custGeom>
              <a:avLst/>
              <a:gdLst/>
              <a:ahLst/>
              <a:cxnLst/>
              <a:rect l="l" t="t" r="r" b="b"/>
              <a:pathLst>
                <a:path w="3109" h="3434" extrusionOk="0">
                  <a:moveTo>
                    <a:pt x="1555" y="1"/>
                  </a:moveTo>
                  <a:cubicBezTo>
                    <a:pt x="1439" y="1"/>
                    <a:pt x="1322" y="21"/>
                    <a:pt x="1215" y="63"/>
                  </a:cubicBezTo>
                  <a:cubicBezTo>
                    <a:pt x="1160" y="95"/>
                    <a:pt x="1099" y="105"/>
                    <a:pt x="1036" y="105"/>
                  </a:cubicBezTo>
                  <a:cubicBezTo>
                    <a:pt x="1005" y="105"/>
                    <a:pt x="973" y="103"/>
                    <a:pt x="941" y="99"/>
                  </a:cubicBezTo>
                  <a:lnTo>
                    <a:pt x="715" y="39"/>
                  </a:lnTo>
                  <a:cubicBezTo>
                    <a:pt x="684" y="33"/>
                    <a:pt x="654" y="30"/>
                    <a:pt x="623" y="30"/>
                  </a:cubicBezTo>
                  <a:cubicBezTo>
                    <a:pt x="421" y="30"/>
                    <a:pt x="243" y="164"/>
                    <a:pt x="191" y="361"/>
                  </a:cubicBezTo>
                  <a:lnTo>
                    <a:pt x="72" y="861"/>
                  </a:lnTo>
                  <a:cubicBezTo>
                    <a:pt x="1" y="1111"/>
                    <a:pt x="13" y="1385"/>
                    <a:pt x="108" y="1635"/>
                  </a:cubicBezTo>
                  <a:lnTo>
                    <a:pt x="739" y="3278"/>
                  </a:lnTo>
                  <a:cubicBezTo>
                    <a:pt x="771" y="3384"/>
                    <a:pt x="859" y="3433"/>
                    <a:pt x="949" y="3433"/>
                  </a:cubicBezTo>
                  <a:cubicBezTo>
                    <a:pt x="1060" y="3433"/>
                    <a:pt x="1173" y="3357"/>
                    <a:pt x="1180" y="3218"/>
                  </a:cubicBezTo>
                  <a:lnTo>
                    <a:pt x="1251" y="2730"/>
                  </a:lnTo>
                  <a:cubicBezTo>
                    <a:pt x="1263" y="2587"/>
                    <a:pt x="1299" y="2444"/>
                    <a:pt x="1346" y="2313"/>
                  </a:cubicBezTo>
                  <a:cubicBezTo>
                    <a:pt x="1388" y="2230"/>
                    <a:pt x="1471" y="2188"/>
                    <a:pt x="1555" y="2188"/>
                  </a:cubicBezTo>
                  <a:cubicBezTo>
                    <a:pt x="1638" y="2188"/>
                    <a:pt x="1721" y="2230"/>
                    <a:pt x="1763" y="2313"/>
                  </a:cubicBezTo>
                  <a:cubicBezTo>
                    <a:pt x="1822" y="2444"/>
                    <a:pt x="1858" y="2599"/>
                    <a:pt x="1870" y="2742"/>
                  </a:cubicBezTo>
                  <a:lnTo>
                    <a:pt x="1930" y="3218"/>
                  </a:lnTo>
                  <a:cubicBezTo>
                    <a:pt x="1943" y="3356"/>
                    <a:pt x="2049" y="3428"/>
                    <a:pt x="2157" y="3428"/>
                  </a:cubicBezTo>
                  <a:cubicBezTo>
                    <a:pt x="2244" y="3428"/>
                    <a:pt x="2333" y="3380"/>
                    <a:pt x="2370" y="3278"/>
                  </a:cubicBezTo>
                  <a:lnTo>
                    <a:pt x="3001" y="1635"/>
                  </a:lnTo>
                  <a:lnTo>
                    <a:pt x="3001" y="1647"/>
                  </a:lnTo>
                  <a:cubicBezTo>
                    <a:pt x="3096" y="1385"/>
                    <a:pt x="3108" y="1111"/>
                    <a:pt x="3049" y="861"/>
                  </a:cubicBezTo>
                  <a:lnTo>
                    <a:pt x="2918" y="361"/>
                  </a:lnTo>
                  <a:cubicBezTo>
                    <a:pt x="2866" y="155"/>
                    <a:pt x="2691" y="30"/>
                    <a:pt x="2491" y="30"/>
                  </a:cubicBezTo>
                  <a:cubicBezTo>
                    <a:pt x="2459" y="30"/>
                    <a:pt x="2427" y="33"/>
                    <a:pt x="2394" y="39"/>
                  </a:cubicBezTo>
                  <a:lnTo>
                    <a:pt x="2156" y="99"/>
                  </a:lnTo>
                  <a:cubicBezTo>
                    <a:pt x="2135" y="102"/>
                    <a:pt x="2113" y="103"/>
                    <a:pt x="2091" y="103"/>
                  </a:cubicBezTo>
                  <a:cubicBezTo>
                    <a:pt x="2026" y="103"/>
                    <a:pt x="1956" y="90"/>
                    <a:pt x="1894" y="63"/>
                  </a:cubicBezTo>
                  <a:cubicBezTo>
                    <a:pt x="1787" y="21"/>
                    <a:pt x="1671" y="1"/>
                    <a:pt x="1555"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0"/>
            <p:cNvSpPr/>
            <p:nvPr/>
          </p:nvSpPr>
          <p:spPr>
            <a:xfrm>
              <a:off x="4905950" y="3962600"/>
              <a:ext cx="57475" cy="85050"/>
            </a:xfrm>
            <a:custGeom>
              <a:avLst/>
              <a:gdLst/>
              <a:ahLst/>
              <a:cxnLst/>
              <a:rect l="l" t="t" r="r" b="b"/>
              <a:pathLst>
                <a:path w="2299" h="3402" extrusionOk="0">
                  <a:moveTo>
                    <a:pt x="623" y="0"/>
                  </a:moveTo>
                  <a:cubicBezTo>
                    <a:pt x="421" y="0"/>
                    <a:pt x="243" y="134"/>
                    <a:pt x="191" y="331"/>
                  </a:cubicBezTo>
                  <a:lnTo>
                    <a:pt x="72" y="831"/>
                  </a:lnTo>
                  <a:cubicBezTo>
                    <a:pt x="1" y="1081"/>
                    <a:pt x="25" y="1367"/>
                    <a:pt x="120" y="1617"/>
                  </a:cubicBezTo>
                  <a:lnTo>
                    <a:pt x="739" y="3248"/>
                  </a:lnTo>
                  <a:cubicBezTo>
                    <a:pt x="779" y="3343"/>
                    <a:pt x="866" y="3396"/>
                    <a:pt x="955" y="3396"/>
                  </a:cubicBezTo>
                  <a:cubicBezTo>
                    <a:pt x="1000" y="3396"/>
                    <a:pt x="1045" y="3383"/>
                    <a:pt x="1084" y="3355"/>
                  </a:cubicBezTo>
                  <a:cubicBezTo>
                    <a:pt x="1108" y="3343"/>
                    <a:pt x="1132" y="3319"/>
                    <a:pt x="1144" y="3295"/>
                  </a:cubicBezTo>
                  <a:cubicBezTo>
                    <a:pt x="1132" y="3283"/>
                    <a:pt x="1132" y="3272"/>
                    <a:pt x="1120" y="3248"/>
                  </a:cubicBezTo>
                  <a:lnTo>
                    <a:pt x="489" y="1617"/>
                  </a:lnTo>
                  <a:cubicBezTo>
                    <a:pt x="394" y="1367"/>
                    <a:pt x="382" y="1093"/>
                    <a:pt x="441" y="831"/>
                  </a:cubicBezTo>
                  <a:lnTo>
                    <a:pt x="572" y="331"/>
                  </a:lnTo>
                  <a:cubicBezTo>
                    <a:pt x="596" y="200"/>
                    <a:pt x="691" y="93"/>
                    <a:pt x="822" y="33"/>
                  </a:cubicBezTo>
                  <a:lnTo>
                    <a:pt x="715" y="9"/>
                  </a:lnTo>
                  <a:cubicBezTo>
                    <a:pt x="684" y="3"/>
                    <a:pt x="654" y="0"/>
                    <a:pt x="623" y="0"/>
                  </a:cubicBezTo>
                  <a:close/>
                  <a:moveTo>
                    <a:pt x="1677" y="2153"/>
                  </a:moveTo>
                  <a:cubicBezTo>
                    <a:pt x="1634" y="2153"/>
                    <a:pt x="1594" y="2157"/>
                    <a:pt x="1561" y="2164"/>
                  </a:cubicBezTo>
                  <a:cubicBezTo>
                    <a:pt x="1644" y="2164"/>
                    <a:pt x="1727" y="2212"/>
                    <a:pt x="1763" y="2295"/>
                  </a:cubicBezTo>
                  <a:cubicBezTo>
                    <a:pt x="1822" y="2426"/>
                    <a:pt x="1858" y="2569"/>
                    <a:pt x="1870" y="2712"/>
                  </a:cubicBezTo>
                  <a:lnTo>
                    <a:pt x="1930" y="3200"/>
                  </a:lnTo>
                  <a:cubicBezTo>
                    <a:pt x="1942" y="3260"/>
                    <a:pt x="1977" y="3319"/>
                    <a:pt x="2025" y="3367"/>
                  </a:cubicBezTo>
                  <a:cubicBezTo>
                    <a:pt x="2064" y="3389"/>
                    <a:pt x="2109" y="3401"/>
                    <a:pt x="2154" y="3401"/>
                  </a:cubicBezTo>
                  <a:cubicBezTo>
                    <a:pt x="2204" y="3401"/>
                    <a:pt x="2255" y="3386"/>
                    <a:pt x="2299" y="3355"/>
                  </a:cubicBezTo>
                  <a:cubicBezTo>
                    <a:pt x="2251" y="3319"/>
                    <a:pt x="2227" y="3260"/>
                    <a:pt x="2215" y="3212"/>
                  </a:cubicBezTo>
                  <a:lnTo>
                    <a:pt x="2215" y="3200"/>
                  </a:lnTo>
                  <a:lnTo>
                    <a:pt x="2156" y="2712"/>
                  </a:lnTo>
                  <a:cubicBezTo>
                    <a:pt x="2156" y="2569"/>
                    <a:pt x="2120" y="2426"/>
                    <a:pt x="2061" y="2295"/>
                  </a:cubicBezTo>
                  <a:cubicBezTo>
                    <a:pt x="2014" y="2202"/>
                    <a:pt x="1829" y="2153"/>
                    <a:pt x="1677" y="2153"/>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0"/>
            <p:cNvSpPr/>
            <p:nvPr/>
          </p:nvSpPr>
          <p:spPr>
            <a:xfrm>
              <a:off x="4958650" y="3972600"/>
              <a:ext cx="18175" cy="31925"/>
            </a:xfrm>
            <a:custGeom>
              <a:avLst/>
              <a:gdLst/>
              <a:ahLst/>
              <a:cxnLst/>
              <a:rect l="l" t="t" r="r" b="b"/>
              <a:pathLst>
                <a:path w="727" h="1277" extrusionOk="0">
                  <a:moveTo>
                    <a:pt x="338" y="1"/>
                  </a:moveTo>
                  <a:cubicBezTo>
                    <a:pt x="232" y="1"/>
                    <a:pt x="128" y="52"/>
                    <a:pt x="60" y="145"/>
                  </a:cubicBezTo>
                  <a:cubicBezTo>
                    <a:pt x="0" y="240"/>
                    <a:pt x="84" y="312"/>
                    <a:pt x="119" y="550"/>
                  </a:cubicBezTo>
                  <a:cubicBezTo>
                    <a:pt x="167" y="919"/>
                    <a:pt x="36" y="1109"/>
                    <a:pt x="167" y="1229"/>
                  </a:cubicBezTo>
                  <a:cubicBezTo>
                    <a:pt x="203" y="1264"/>
                    <a:pt x="238" y="1276"/>
                    <a:pt x="286" y="1276"/>
                  </a:cubicBezTo>
                  <a:cubicBezTo>
                    <a:pt x="465" y="1276"/>
                    <a:pt x="619" y="955"/>
                    <a:pt x="655" y="705"/>
                  </a:cubicBezTo>
                  <a:cubicBezTo>
                    <a:pt x="655" y="657"/>
                    <a:pt x="727" y="145"/>
                    <a:pt x="465" y="26"/>
                  </a:cubicBezTo>
                  <a:cubicBezTo>
                    <a:pt x="424" y="9"/>
                    <a:pt x="381" y="1"/>
                    <a:pt x="338"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 name="Google Shape;1913;p70"/>
          <p:cNvGrpSpPr/>
          <p:nvPr/>
        </p:nvGrpSpPr>
        <p:grpSpPr>
          <a:xfrm>
            <a:off x="4708013" y="3996100"/>
            <a:ext cx="403800" cy="376825"/>
            <a:chOff x="3989175" y="3792550"/>
            <a:chExt cx="403800" cy="376825"/>
          </a:xfrm>
        </p:grpSpPr>
        <p:sp>
          <p:nvSpPr>
            <p:cNvPr id="1914" name="Google Shape;1914;p70"/>
            <p:cNvSpPr/>
            <p:nvPr/>
          </p:nvSpPr>
          <p:spPr>
            <a:xfrm>
              <a:off x="3989175" y="3792550"/>
              <a:ext cx="383100" cy="368600"/>
            </a:xfrm>
            <a:custGeom>
              <a:avLst/>
              <a:gdLst/>
              <a:ahLst/>
              <a:cxnLst/>
              <a:rect l="l" t="t" r="r" b="b"/>
              <a:pathLst>
                <a:path w="15324" h="14744" extrusionOk="0">
                  <a:moveTo>
                    <a:pt x="7954" y="1"/>
                  </a:moveTo>
                  <a:cubicBezTo>
                    <a:pt x="4965" y="1"/>
                    <a:pt x="2287" y="1787"/>
                    <a:pt x="1144" y="4549"/>
                  </a:cubicBezTo>
                  <a:cubicBezTo>
                    <a:pt x="1" y="7299"/>
                    <a:pt x="632" y="10478"/>
                    <a:pt x="2739" y="12586"/>
                  </a:cubicBezTo>
                  <a:cubicBezTo>
                    <a:pt x="4148" y="13995"/>
                    <a:pt x="6031" y="14744"/>
                    <a:pt x="7950" y="14744"/>
                  </a:cubicBezTo>
                  <a:cubicBezTo>
                    <a:pt x="8901" y="14744"/>
                    <a:pt x="9860" y="14560"/>
                    <a:pt x="10776" y="14181"/>
                  </a:cubicBezTo>
                  <a:cubicBezTo>
                    <a:pt x="13526" y="13038"/>
                    <a:pt x="15324" y="10347"/>
                    <a:pt x="15324" y="7371"/>
                  </a:cubicBezTo>
                  <a:cubicBezTo>
                    <a:pt x="15324" y="3299"/>
                    <a:pt x="12026" y="1"/>
                    <a:pt x="79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0"/>
            <p:cNvSpPr/>
            <p:nvPr/>
          </p:nvSpPr>
          <p:spPr>
            <a:xfrm>
              <a:off x="4003750" y="3967875"/>
              <a:ext cx="368525" cy="190525"/>
            </a:xfrm>
            <a:custGeom>
              <a:avLst/>
              <a:gdLst/>
              <a:ahLst/>
              <a:cxnLst/>
              <a:rect l="l" t="t" r="r" b="b"/>
              <a:pathLst>
                <a:path w="14741" h="7621" extrusionOk="0">
                  <a:moveTo>
                    <a:pt x="13" y="1"/>
                  </a:moveTo>
                  <a:cubicBezTo>
                    <a:pt x="1" y="120"/>
                    <a:pt x="1" y="239"/>
                    <a:pt x="1" y="358"/>
                  </a:cubicBezTo>
                  <a:cubicBezTo>
                    <a:pt x="61" y="4382"/>
                    <a:pt x="3335" y="7621"/>
                    <a:pt x="7371" y="7621"/>
                  </a:cubicBezTo>
                  <a:cubicBezTo>
                    <a:pt x="11407" y="7621"/>
                    <a:pt x="14681" y="4382"/>
                    <a:pt x="14741" y="358"/>
                  </a:cubicBezTo>
                  <a:cubicBezTo>
                    <a:pt x="14741" y="239"/>
                    <a:pt x="14729" y="120"/>
                    <a:pt x="147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0"/>
            <p:cNvSpPr/>
            <p:nvPr/>
          </p:nvSpPr>
          <p:spPr>
            <a:xfrm>
              <a:off x="4128775" y="3824400"/>
              <a:ext cx="146775" cy="63725"/>
            </a:xfrm>
            <a:custGeom>
              <a:avLst/>
              <a:gdLst/>
              <a:ahLst/>
              <a:cxnLst/>
              <a:rect l="l" t="t" r="r" b="b"/>
              <a:pathLst>
                <a:path w="5871" h="2549" extrusionOk="0">
                  <a:moveTo>
                    <a:pt x="4751" y="453"/>
                  </a:moveTo>
                  <a:cubicBezTo>
                    <a:pt x="5120" y="453"/>
                    <a:pt x="5418" y="751"/>
                    <a:pt x="5418" y="1132"/>
                  </a:cubicBezTo>
                  <a:lnTo>
                    <a:pt x="5418" y="1430"/>
                  </a:lnTo>
                  <a:cubicBezTo>
                    <a:pt x="5418" y="1799"/>
                    <a:pt x="5120" y="2096"/>
                    <a:pt x="4751" y="2096"/>
                  </a:cubicBezTo>
                  <a:lnTo>
                    <a:pt x="1132" y="2096"/>
                  </a:lnTo>
                  <a:cubicBezTo>
                    <a:pt x="763" y="2096"/>
                    <a:pt x="453" y="1799"/>
                    <a:pt x="465" y="1430"/>
                  </a:cubicBezTo>
                  <a:lnTo>
                    <a:pt x="465" y="1132"/>
                  </a:lnTo>
                  <a:cubicBezTo>
                    <a:pt x="453" y="751"/>
                    <a:pt x="763" y="453"/>
                    <a:pt x="1132" y="453"/>
                  </a:cubicBezTo>
                  <a:close/>
                  <a:moveTo>
                    <a:pt x="1132" y="1"/>
                  </a:moveTo>
                  <a:cubicBezTo>
                    <a:pt x="513" y="1"/>
                    <a:pt x="13" y="501"/>
                    <a:pt x="13" y="1120"/>
                  </a:cubicBezTo>
                  <a:lnTo>
                    <a:pt x="13" y="1418"/>
                  </a:lnTo>
                  <a:cubicBezTo>
                    <a:pt x="1" y="2049"/>
                    <a:pt x="513" y="2549"/>
                    <a:pt x="1132" y="2549"/>
                  </a:cubicBezTo>
                  <a:lnTo>
                    <a:pt x="4751" y="2549"/>
                  </a:lnTo>
                  <a:cubicBezTo>
                    <a:pt x="5370" y="2549"/>
                    <a:pt x="5870" y="2049"/>
                    <a:pt x="5870" y="1418"/>
                  </a:cubicBezTo>
                  <a:lnTo>
                    <a:pt x="5870" y="1120"/>
                  </a:lnTo>
                  <a:cubicBezTo>
                    <a:pt x="5870" y="501"/>
                    <a:pt x="5370" y="1"/>
                    <a:pt x="4751"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0"/>
            <p:cNvSpPr/>
            <p:nvPr/>
          </p:nvSpPr>
          <p:spPr>
            <a:xfrm>
              <a:off x="4071025" y="3908950"/>
              <a:ext cx="36050" cy="199150"/>
            </a:xfrm>
            <a:custGeom>
              <a:avLst/>
              <a:gdLst/>
              <a:ahLst/>
              <a:cxnLst/>
              <a:rect l="l" t="t" r="r" b="b"/>
              <a:pathLst>
                <a:path w="1442" h="7966" extrusionOk="0">
                  <a:moveTo>
                    <a:pt x="596" y="0"/>
                  </a:moveTo>
                  <a:cubicBezTo>
                    <a:pt x="263" y="0"/>
                    <a:pt x="1" y="262"/>
                    <a:pt x="1" y="596"/>
                  </a:cubicBezTo>
                  <a:lnTo>
                    <a:pt x="1" y="7370"/>
                  </a:lnTo>
                  <a:cubicBezTo>
                    <a:pt x="1" y="7704"/>
                    <a:pt x="263" y="7966"/>
                    <a:pt x="596" y="7966"/>
                  </a:cubicBezTo>
                  <a:lnTo>
                    <a:pt x="846" y="7966"/>
                  </a:lnTo>
                  <a:cubicBezTo>
                    <a:pt x="1168" y="7966"/>
                    <a:pt x="1441" y="7692"/>
                    <a:pt x="1441" y="7370"/>
                  </a:cubicBezTo>
                  <a:lnTo>
                    <a:pt x="1441" y="596"/>
                  </a:lnTo>
                  <a:cubicBezTo>
                    <a:pt x="1441" y="262"/>
                    <a:pt x="116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0"/>
            <p:cNvSpPr/>
            <p:nvPr/>
          </p:nvSpPr>
          <p:spPr>
            <a:xfrm>
              <a:off x="4092175" y="3908925"/>
              <a:ext cx="241700" cy="199175"/>
            </a:xfrm>
            <a:custGeom>
              <a:avLst/>
              <a:gdLst/>
              <a:ahLst/>
              <a:cxnLst/>
              <a:rect l="l" t="t" r="r" b="b"/>
              <a:pathLst>
                <a:path w="9668" h="7967" extrusionOk="0">
                  <a:moveTo>
                    <a:pt x="586" y="1"/>
                  </a:moveTo>
                  <a:cubicBezTo>
                    <a:pt x="263" y="1"/>
                    <a:pt x="0" y="270"/>
                    <a:pt x="0" y="597"/>
                  </a:cubicBezTo>
                  <a:lnTo>
                    <a:pt x="0" y="7371"/>
                  </a:lnTo>
                  <a:cubicBezTo>
                    <a:pt x="0" y="7705"/>
                    <a:pt x="274" y="7967"/>
                    <a:pt x="607" y="7967"/>
                  </a:cubicBezTo>
                  <a:lnTo>
                    <a:pt x="9073" y="7967"/>
                  </a:lnTo>
                  <a:cubicBezTo>
                    <a:pt x="9406" y="7967"/>
                    <a:pt x="9668" y="7705"/>
                    <a:pt x="9668" y="7371"/>
                  </a:cubicBezTo>
                  <a:lnTo>
                    <a:pt x="9668" y="597"/>
                  </a:lnTo>
                  <a:cubicBezTo>
                    <a:pt x="9668" y="263"/>
                    <a:pt x="9394" y="1"/>
                    <a:pt x="9073" y="1"/>
                  </a:cubicBezTo>
                  <a:lnTo>
                    <a:pt x="607" y="1"/>
                  </a:lnTo>
                  <a:cubicBezTo>
                    <a:pt x="600" y="1"/>
                    <a:pt x="593"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0"/>
            <p:cNvSpPr/>
            <p:nvPr/>
          </p:nvSpPr>
          <p:spPr>
            <a:xfrm>
              <a:off x="4063300" y="3860125"/>
              <a:ext cx="278025" cy="67300"/>
            </a:xfrm>
            <a:custGeom>
              <a:avLst/>
              <a:gdLst/>
              <a:ahLst/>
              <a:cxnLst/>
              <a:rect l="l" t="t" r="r" b="b"/>
              <a:pathLst>
                <a:path w="11121" h="2692" extrusionOk="0">
                  <a:moveTo>
                    <a:pt x="596" y="1"/>
                  </a:moveTo>
                  <a:cubicBezTo>
                    <a:pt x="274" y="1"/>
                    <a:pt x="12" y="274"/>
                    <a:pt x="0" y="596"/>
                  </a:cubicBezTo>
                  <a:lnTo>
                    <a:pt x="0" y="2096"/>
                  </a:lnTo>
                  <a:cubicBezTo>
                    <a:pt x="0" y="2429"/>
                    <a:pt x="274" y="2691"/>
                    <a:pt x="596" y="2691"/>
                  </a:cubicBezTo>
                  <a:lnTo>
                    <a:pt x="10525" y="2691"/>
                  </a:lnTo>
                  <a:cubicBezTo>
                    <a:pt x="10859" y="2691"/>
                    <a:pt x="11121" y="2429"/>
                    <a:pt x="11121" y="2096"/>
                  </a:cubicBezTo>
                  <a:lnTo>
                    <a:pt x="11121" y="596"/>
                  </a:lnTo>
                  <a:cubicBezTo>
                    <a:pt x="11121" y="274"/>
                    <a:pt x="10859" y="1"/>
                    <a:pt x="10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0"/>
            <p:cNvSpPr/>
            <p:nvPr/>
          </p:nvSpPr>
          <p:spPr>
            <a:xfrm>
              <a:off x="4063300" y="3818750"/>
              <a:ext cx="187850" cy="108975"/>
            </a:xfrm>
            <a:custGeom>
              <a:avLst/>
              <a:gdLst/>
              <a:ahLst/>
              <a:cxnLst/>
              <a:rect l="l" t="t" r="r" b="b"/>
              <a:pathLst>
                <a:path w="7514" h="4359" extrusionOk="0">
                  <a:moveTo>
                    <a:pt x="3810" y="1"/>
                  </a:moveTo>
                  <a:cubicBezTo>
                    <a:pt x="3703" y="1"/>
                    <a:pt x="3608" y="84"/>
                    <a:pt x="3608" y="203"/>
                  </a:cubicBezTo>
                  <a:lnTo>
                    <a:pt x="3608" y="691"/>
                  </a:lnTo>
                  <a:cubicBezTo>
                    <a:pt x="3608" y="798"/>
                    <a:pt x="3703" y="894"/>
                    <a:pt x="3810" y="894"/>
                  </a:cubicBezTo>
                  <a:lnTo>
                    <a:pt x="7311" y="894"/>
                  </a:lnTo>
                  <a:cubicBezTo>
                    <a:pt x="7418" y="894"/>
                    <a:pt x="7513" y="798"/>
                    <a:pt x="7513" y="691"/>
                  </a:cubicBezTo>
                  <a:lnTo>
                    <a:pt x="7513" y="203"/>
                  </a:lnTo>
                  <a:cubicBezTo>
                    <a:pt x="7513" y="84"/>
                    <a:pt x="7418" y="1"/>
                    <a:pt x="7311" y="1"/>
                  </a:cubicBezTo>
                  <a:close/>
                  <a:moveTo>
                    <a:pt x="596" y="1656"/>
                  </a:moveTo>
                  <a:cubicBezTo>
                    <a:pt x="262" y="1656"/>
                    <a:pt x="0" y="1929"/>
                    <a:pt x="0" y="2251"/>
                  </a:cubicBezTo>
                  <a:lnTo>
                    <a:pt x="0" y="3763"/>
                  </a:lnTo>
                  <a:cubicBezTo>
                    <a:pt x="0" y="4096"/>
                    <a:pt x="262" y="4358"/>
                    <a:pt x="596" y="4358"/>
                  </a:cubicBezTo>
                  <a:lnTo>
                    <a:pt x="1286" y="4358"/>
                  </a:lnTo>
                  <a:lnTo>
                    <a:pt x="1286" y="4346"/>
                  </a:lnTo>
                  <a:cubicBezTo>
                    <a:pt x="965" y="4346"/>
                    <a:pt x="691" y="4084"/>
                    <a:pt x="691" y="3751"/>
                  </a:cubicBezTo>
                  <a:lnTo>
                    <a:pt x="691" y="2251"/>
                  </a:lnTo>
                  <a:cubicBezTo>
                    <a:pt x="691" y="1929"/>
                    <a:pt x="965" y="1656"/>
                    <a:pt x="1286" y="165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0"/>
            <p:cNvSpPr/>
            <p:nvPr/>
          </p:nvSpPr>
          <p:spPr>
            <a:xfrm>
              <a:off x="4124600" y="3940200"/>
              <a:ext cx="129225" cy="110550"/>
            </a:xfrm>
            <a:custGeom>
              <a:avLst/>
              <a:gdLst/>
              <a:ahLst/>
              <a:cxnLst/>
              <a:rect l="l" t="t" r="r" b="b"/>
              <a:pathLst>
                <a:path w="5169" h="4422" extrusionOk="0">
                  <a:moveTo>
                    <a:pt x="2954" y="0"/>
                  </a:moveTo>
                  <a:cubicBezTo>
                    <a:pt x="989" y="0"/>
                    <a:pt x="1" y="2382"/>
                    <a:pt x="1394" y="3775"/>
                  </a:cubicBezTo>
                  <a:cubicBezTo>
                    <a:pt x="1844" y="4221"/>
                    <a:pt x="2398" y="4421"/>
                    <a:pt x="2941" y="4421"/>
                  </a:cubicBezTo>
                  <a:cubicBezTo>
                    <a:pt x="4078" y="4421"/>
                    <a:pt x="5168" y="3544"/>
                    <a:pt x="5168" y="2215"/>
                  </a:cubicBezTo>
                  <a:cubicBezTo>
                    <a:pt x="5168" y="989"/>
                    <a:pt x="4180" y="0"/>
                    <a:pt x="2954" y="0"/>
                  </a:cubicBezTo>
                  <a:close/>
                </a:path>
              </a:pathLst>
            </a:custGeom>
            <a:solidFill>
              <a:srgbClr val="576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0"/>
            <p:cNvSpPr/>
            <p:nvPr/>
          </p:nvSpPr>
          <p:spPr>
            <a:xfrm>
              <a:off x="4160925" y="3958050"/>
              <a:ext cx="75325" cy="75075"/>
            </a:xfrm>
            <a:custGeom>
              <a:avLst/>
              <a:gdLst/>
              <a:ahLst/>
              <a:cxnLst/>
              <a:rect l="l" t="t" r="r" b="b"/>
              <a:pathLst>
                <a:path w="3013" h="3003" extrusionOk="0">
                  <a:moveTo>
                    <a:pt x="1155" y="1"/>
                  </a:moveTo>
                  <a:cubicBezTo>
                    <a:pt x="1024" y="1"/>
                    <a:pt x="929" y="96"/>
                    <a:pt x="929" y="227"/>
                  </a:cubicBezTo>
                  <a:lnTo>
                    <a:pt x="929" y="929"/>
                  </a:lnTo>
                  <a:lnTo>
                    <a:pt x="227" y="929"/>
                  </a:lnTo>
                  <a:cubicBezTo>
                    <a:pt x="221" y="929"/>
                    <a:pt x="215" y="929"/>
                    <a:pt x="209" y="929"/>
                  </a:cubicBezTo>
                  <a:cubicBezTo>
                    <a:pt x="97" y="929"/>
                    <a:pt x="0" y="1031"/>
                    <a:pt x="0" y="1156"/>
                  </a:cubicBezTo>
                  <a:lnTo>
                    <a:pt x="0" y="1846"/>
                  </a:lnTo>
                  <a:cubicBezTo>
                    <a:pt x="0" y="1977"/>
                    <a:pt x="108" y="2084"/>
                    <a:pt x="227" y="2084"/>
                  </a:cubicBezTo>
                  <a:lnTo>
                    <a:pt x="929" y="2084"/>
                  </a:lnTo>
                  <a:lnTo>
                    <a:pt x="929" y="2775"/>
                  </a:lnTo>
                  <a:cubicBezTo>
                    <a:pt x="929" y="2899"/>
                    <a:pt x="1015" y="3002"/>
                    <a:pt x="1136" y="3002"/>
                  </a:cubicBezTo>
                  <a:cubicBezTo>
                    <a:pt x="1142" y="3002"/>
                    <a:pt x="1149" y="3002"/>
                    <a:pt x="1155" y="3001"/>
                  </a:cubicBezTo>
                  <a:lnTo>
                    <a:pt x="1858" y="3001"/>
                  </a:lnTo>
                  <a:cubicBezTo>
                    <a:pt x="1864" y="3002"/>
                    <a:pt x="1870" y="3002"/>
                    <a:pt x="1876" y="3002"/>
                  </a:cubicBezTo>
                  <a:cubicBezTo>
                    <a:pt x="1988" y="3002"/>
                    <a:pt x="2084" y="2899"/>
                    <a:pt x="2084" y="2775"/>
                  </a:cubicBezTo>
                  <a:lnTo>
                    <a:pt x="2084" y="2084"/>
                  </a:lnTo>
                  <a:lnTo>
                    <a:pt x="2775" y="2084"/>
                  </a:lnTo>
                  <a:cubicBezTo>
                    <a:pt x="2906" y="2084"/>
                    <a:pt x="3013" y="1977"/>
                    <a:pt x="3013" y="1846"/>
                  </a:cubicBezTo>
                  <a:lnTo>
                    <a:pt x="3013" y="1156"/>
                  </a:lnTo>
                  <a:cubicBezTo>
                    <a:pt x="3013" y="1031"/>
                    <a:pt x="2916" y="929"/>
                    <a:pt x="2805" y="929"/>
                  </a:cubicBezTo>
                  <a:cubicBezTo>
                    <a:pt x="2799" y="929"/>
                    <a:pt x="2793" y="929"/>
                    <a:pt x="2787" y="929"/>
                  </a:cubicBezTo>
                  <a:lnTo>
                    <a:pt x="2084" y="929"/>
                  </a:lnTo>
                  <a:lnTo>
                    <a:pt x="2084" y="227"/>
                  </a:lnTo>
                  <a:cubicBezTo>
                    <a:pt x="2084" y="96"/>
                    <a:pt x="1977" y="1"/>
                    <a:pt x="18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0"/>
            <p:cNvSpPr/>
            <p:nvPr/>
          </p:nvSpPr>
          <p:spPr>
            <a:xfrm>
              <a:off x="4198425" y="3957750"/>
              <a:ext cx="37825" cy="75375"/>
            </a:xfrm>
            <a:custGeom>
              <a:avLst/>
              <a:gdLst/>
              <a:ahLst/>
              <a:cxnLst/>
              <a:rect l="l" t="t" r="r" b="b"/>
              <a:pathLst>
                <a:path w="1513" h="3015" extrusionOk="0">
                  <a:moveTo>
                    <a:pt x="1" y="1"/>
                  </a:moveTo>
                  <a:lnTo>
                    <a:pt x="1" y="3013"/>
                  </a:lnTo>
                  <a:lnTo>
                    <a:pt x="358" y="3013"/>
                  </a:lnTo>
                  <a:cubicBezTo>
                    <a:pt x="364" y="3014"/>
                    <a:pt x="370" y="3014"/>
                    <a:pt x="376" y="3014"/>
                  </a:cubicBezTo>
                  <a:cubicBezTo>
                    <a:pt x="488" y="3014"/>
                    <a:pt x="584" y="2911"/>
                    <a:pt x="584" y="2787"/>
                  </a:cubicBezTo>
                  <a:lnTo>
                    <a:pt x="584" y="2096"/>
                  </a:lnTo>
                  <a:lnTo>
                    <a:pt x="1275" y="2096"/>
                  </a:lnTo>
                  <a:cubicBezTo>
                    <a:pt x="1406" y="2096"/>
                    <a:pt x="1513" y="1989"/>
                    <a:pt x="1513" y="1858"/>
                  </a:cubicBezTo>
                  <a:lnTo>
                    <a:pt x="1513" y="1168"/>
                  </a:lnTo>
                  <a:lnTo>
                    <a:pt x="1513" y="1156"/>
                  </a:lnTo>
                  <a:cubicBezTo>
                    <a:pt x="1513" y="1037"/>
                    <a:pt x="1406" y="930"/>
                    <a:pt x="1287" y="930"/>
                  </a:cubicBezTo>
                  <a:lnTo>
                    <a:pt x="584" y="930"/>
                  </a:lnTo>
                  <a:lnTo>
                    <a:pt x="584" y="227"/>
                  </a:lnTo>
                  <a:cubicBezTo>
                    <a:pt x="584" y="108"/>
                    <a:pt x="477" y="1"/>
                    <a:pt x="358"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0"/>
            <p:cNvSpPr/>
            <p:nvPr/>
          </p:nvSpPr>
          <p:spPr>
            <a:xfrm>
              <a:off x="4185925" y="4101825"/>
              <a:ext cx="95275" cy="11925"/>
            </a:xfrm>
            <a:custGeom>
              <a:avLst/>
              <a:gdLst/>
              <a:ahLst/>
              <a:cxnLst/>
              <a:rect l="l" t="t" r="r" b="b"/>
              <a:pathLst>
                <a:path w="3811" h="477" extrusionOk="0">
                  <a:moveTo>
                    <a:pt x="1" y="0"/>
                  </a:moveTo>
                  <a:lnTo>
                    <a:pt x="1" y="477"/>
                  </a:lnTo>
                  <a:lnTo>
                    <a:pt x="3811" y="477"/>
                  </a:lnTo>
                  <a:lnTo>
                    <a:pt x="3811" y="0"/>
                  </a:ln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0"/>
            <p:cNvSpPr/>
            <p:nvPr/>
          </p:nvSpPr>
          <p:spPr>
            <a:xfrm>
              <a:off x="4073125" y="4093000"/>
              <a:ext cx="168500" cy="29600"/>
            </a:xfrm>
            <a:custGeom>
              <a:avLst/>
              <a:gdLst/>
              <a:ahLst/>
              <a:cxnLst/>
              <a:rect l="l" t="t" r="r" b="b"/>
              <a:pathLst>
                <a:path w="6740" h="1184" extrusionOk="0">
                  <a:moveTo>
                    <a:pt x="590" y="0"/>
                  </a:moveTo>
                  <a:cubicBezTo>
                    <a:pt x="265" y="0"/>
                    <a:pt x="0" y="257"/>
                    <a:pt x="0" y="592"/>
                  </a:cubicBezTo>
                  <a:cubicBezTo>
                    <a:pt x="0" y="927"/>
                    <a:pt x="265" y="1183"/>
                    <a:pt x="590" y="1183"/>
                  </a:cubicBezTo>
                  <a:cubicBezTo>
                    <a:pt x="623" y="1183"/>
                    <a:pt x="657" y="1181"/>
                    <a:pt x="691" y="1175"/>
                  </a:cubicBezTo>
                  <a:lnTo>
                    <a:pt x="6144" y="1175"/>
                  </a:lnTo>
                  <a:cubicBezTo>
                    <a:pt x="6463" y="1175"/>
                    <a:pt x="6736" y="916"/>
                    <a:pt x="6739" y="597"/>
                  </a:cubicBezTo>
                  <a:lnTo>
                    <a:pt x="6739" y="597"/>
                  </a:lnTo>
                  <a:cubicBezTo>
                    <a:pt x="6739" y="599"/>
                    <a:pt x="6739" y="601"/>
                    <a:pt x="6739" y="604"/>
                  </a:cubicBezTo>
                  <a:lnTo>
                    <a:pt x="6739" y="592"/>
                  </a:lnTo>
                  <a:cubicBezTo>
                    <a:pt x="6739" y="594"/>
                    <a:pt x="6739" y="595"/>
                    <a:pt x="6739" y="597"/>
                  </a:cubicBezTo>
                  <a:lnTo>
                    <a:pt x="6739" y="597"/>
                  </a:lnTo>
                  <a:cubicBezTo>
                    <a:pt x="6736" y="267"/>
                    <a:pt x="6475" y="8"/>
                    <a:pt x="6144" y="8"/>
                  </a:cubicBezTo>
                  <a:lnTo>
                    <a:pt x="691" y="8"/>
                  </a:lnTo>
                  <a:cubicBezTo>
                    <a:pt x="657" y="3"/>
                    <a:pt x="623" y="0"/>
                    <a:pt x="5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0"/>
            <p:cNvSpPr/>
            <p:nvPr/>
          </p:nvSpPr>
          <p:spPr>
            <a:xfrm>
              <a:off x="4072950" y="4091075"/>
              <a:ext cx="168675" cy="20500"/>
            </a:xfrm>
            <a:custGeom>
              <a:avLst/>
              <a:gdLst/>
              <a:ahLst/>
              <a:cxnLst/>
              <a:rect l="l" t="t" r="r" b="b"/>
              <a:pathLst>
                <a:path w="6747" h="820" extrusionOk="0">
                  <a:moveTo>
                    <a:pt x="449" y="1"/>
                  </a:moveTo>
                  <a:cubicBezTo>
                    <a:pt x="272" y="1"/>
                    <a:pt x="103" y="118"/>
                    <a:pt x="55" y="311"/>
                  </a:cubicBezTo>
                  <a:cubicBezTo>
                    <a:pt x="1" y="580"/>
                    <a:pt x="200" y="820"/>
                    <a:pt x="449" y="820"/>
                  </a:cubicBezTo>
                  <a:cubicBezTo>
                    <a:pt x="476" y="820"/>
                    <a:pt x="503" y="817"/>
                    <a:pt x="531" y="811"/>
                  </a:cubicBezTo>
                  <a:lnTo>
                    <a:pt x="6329" y="811"/>
                  </a:lnTo>
                  <a:cubicBezTo>
                    <a:pt x="6484" y="811"/>
                    <a:pt x="6639" y="740"/>
                    <a:pt x="6746" y="633"/>
                  </a:cubicBezTo>
                  <a:lnTo>
                    <a:pt x="6734" y="633"/>
                  </a:lnTo>
                  <a:cubicBezTo>
                    <a:pt x="6710" y="323"/>
                    <a:pt x="6460" y="85"/>
                    <a:pt x="6151" y="85"/>
                  </a:cubicBezTo>
                  <a:lnTo>
                    <a:pt x="698" y="85"/>
                  </a:lnTo>
                  <a:cubicBezTo>
                    <a:pt x="621" y="28"/>
                    <a:pt x="534" y="1"/>
                    <a:pt x="4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0"/>
            <p:cNvSpPr/>
            <p:nvPr/>
          </p:nvSpPr>
          <p:spPr>
            <a:xfrm>
              <a:off x="4139800" y="4099450"/>
              <a:ext cx="64600" cy="17650"/>
            </a:xfrm>
            <a:custGeom>
              <a:avLst/>
              <a:gdLst/>
              <a:ahLst/>
              <a:cxnLst/>
              <a:rect l="l" t="t" r="r" b="b"/>
              <a:pathLst>
                <a:path w="2584" h="706" extrusionOk="0">
                  <a:moveTo>
                    <a:pt x="1667" y="0"/>
                  </a:moveTo>
                  <a:cubicBezTo>
                    <a:pt x="1572" y="0"/>
                    <a:pt x="1488" y="84"/>
                    <a:pt x="1488" y="179"/>
                  </a:cubicBezTo>
                  <a:lnTo>
                    <a:pt x="1488" y="536"/>
                  </a:lnTo>
                  <a:cubicBezTo>
                    <a:pt x="1500" y="643"/>
                    <a:pt x="1584" y="697"/>
                    <a:pt x="1667" y="697"/>
                  </a:cubicBezTo>
                  <a:cubicBezTo>
                    <a:pt x="1750" y="697"/>
                    <a:pt x="1834" y="643"/>
                    <a:pt x="1846" y="536"/>
                  </a:cubicBezTo>
                  <a:lnTo>
                    <a:pt x="1846" y="179"/>
                  </a:lnTo>
                  <a:cubicBezTo>
                    <a:pt x="1846" y="84"/>
                    <a:pt x="1762" y="0"/>
                    <a:pt x="1667" y="0"/>
                  </a:cubicBezTo>
                  <a:close/>
                  <a:moveTo>
                    <a:pt x="179" y="0"/>
                  </a:moveTo>
                  <a:cubicBezTo>
                    <a:pt x="83" y="0"/>
                    <a:pt x="0" y="84"/>
                    <a:pt x="0" y="179"/>
                  </a:cubicBezTo>
                  <a:lnTo>
                    <a:pt x="0" y="536"/>
                  </a:lnTo>
                  <a:cubicBezTo>
                    <a:pt x="0" y="649"/>
                    <a:pt x="89" y="706"/>
                    <a:pt x="179" y="706"/>
                  </a:cubicBezTo>
                  <a:cubicBezTo>
                    <a:pt x="268" y="706"/>
                    <a:pt x="357" y="649"/>
                    <a:pt x="357" y="536"/>
                  </a:cubicBezTo>
                  <a:lnTo>
                    <a:pt x="357" y="179"/>
                  </a:lnTo>
                  <a:cubicBezTo>
                    <a:pt x="357" y="84"/>
                    <a:pt x="274" y="0"/>
                    <a:pt x="179" y="0"/>
                  </a:cubicBezTo>
                  <a:close/>
                  <a:moveTo>
                    <a:pt x="929" y="0"/>
                  </a:moveTo>
                  <a:cubicBezTo>
                    <a:pt x="822" y="0"/>
                    <a:pt x="750" y="84"/>
                    <a:pt x="750" y="179"/>
                  </a:cubicBezTo>
                  <a:lnTo>
                    <a:pt x="750" y="536"/>
                  </a:lnTo>
                  <a:cubicBezTo>
                    <a:pt x="750" y="649"/>
                    <a:pt x="837" y="706"/>
                    <a:pt x="923" y="706"/>
                  </a:cubicBezTo>
                  <a:cubicBezTo>
                    <a:pt x="1009" y="706"/>
                    <a:pt x="1096" y="649"/>
                    <a:pt x="1096" y="536"/>
                  </a:cubicBezTo>
                  <a:lnTo>
                    <a:pt x="1096" y="179"/>
                  </a:lnTo>
                  <a:cubicBezTo>
                    <a:pt x="1096" y="84"/>
                    <a:pt x="1024" y="0"/>
                    <a:pt x="929" y="0"/>
                  </a:cubicBezTo>
                  <a:close/>
                  <a:moveTo>
                    <a:pt x="2411" y="0"/>
                  </a:moveTo>
                  <a:cubicBezTo>
                    <a:pt x="2325" y="0"/>
                    <a:pt x="2239" y="60"/>
                    <a:pt x="2239" y="179"/>
                  </a:cubicBezTo>
                  <a:lnTo>
                    <a:pt x="2239" y="536"/>
                  </a:lnTo>
                  <a:cubicBezTo>
                    <a:pt x="2233" y="649"/>
                    <a:pt x="2319" y="706"/>
                    <a:pt x="2407" y="706"/>
                  </a:cubicBezTo>
                  <a:cubicBezTo>
                    <a:pt x="2494" y="706"/>
                    <a:pt x="2584" y="649"/>
                    <a:pt x="2584" y="536"/>
                  </a:cubicBezTo>
                  <a:lnTo>
                    <a:pt x="2584" y="179"/>
                  </a:lnTo>
                  <a:cubicBezTo>
                    <a:pt x="2584" y="60"/>
                    <a:pt x="2497" y="0"/>
                    <a:pt x="24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0"/>
            <p:cNvSpPr/>
            <p:nvPr/>
          </p:nvSpPr>
          <p:spPr>
            <a:xfrm>
              <a:off x="4213600" y="4093200"/>
              <a:ext cx="32775" cy="29175"/>
            </a:xfrm>
            <a:custGeom>
              <a:avLst/>
              <a:gdLst/>
              <a:ahLst/>
              <a:cxnLst/>
              <a:rect l="l" t="t" r="r" b="b"/>
              <a:pathLst>
                <a:path w="1311" h="1167" extrusionOk="0">
                  <a:moveTo>
                    <a:pt x="537" y="0"/>
                  </a:moveTo>
                  <a:cubicBezTo>
                    <a:pt x="533" y="0"/>
                    <a:pt x="529" y="0"/>
                    <a:pt x="525" y="0"/>
                  </a:cubicBezTo>
                  <a:lnTo>
                    <a:pt x="1" y="0"/>
                  </a:lnTo>
                  <a:lnTo>
                    <a:pt x="1" y="1167"/>
                  </a:lnTo>
                  <a:lnTo>
                    <a:pt x="525" y="1167"/>
                  </a:lnTo>
                  <a:cubicBezTo>
                    <a:pt x="1307" y="1167"/>
                    <a:pt x="1311" y="0"/>
                    <a:pt x="537"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0"/>
            <p:cNvSpPr/>
            <p:nvPr/>
          </p:nvSpPr>
          <p:spPr>
            <a:xfrm>
              <a:off x="4213900" y="4093200"/>
              <a:ext cx="27725" cy="18175"/>
            </a:xfrm>
            <a:custGeom>
              <a:avLst/>
              <a:gdLst/>
              <a:ahLst/>
              <a:cxnLst/>
              <a:rect l="l" t="t" r="r" b="b"/>
              <a:pathLst>
                <a:path w="1109" h="727" extrusionOk="0">
                  <a:moveTo>
                    <a:pt x="1" y="0"/>
                  </a:moveTo>
                  <a:lnTo>
                    <a:pt x="1" y="726"/>
                  </a:lnTo>
                  <a:lnTo>
                    <a:pt x="691" y="726"/>
                  </a:lnTo>
                  <a:cubicBezTo>
                    <a:pt x="846" y="726"/>
                    <a:pt x="1001" y="655"/>
                    <a:pt x="1108" y="548"/>
                  </a:cubicBezTo>
                  <a:lnTo>
                    <a:pt x="1096" y="548"/>
                  </a:lnTo>
                  <a:cubicBezTo>
                    <a:pt x="1072" y="238"/>
                    <a:pt x="822" y="0"/>
                    <a:pt x="513"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0"/>
            <p:cNvSpPr/>
            <p:nvPr/>
          </p:nvSpPr>
          <p:spPr>
            <a:xfrm>
              <a:off x="4236525" y="4046175"/>
              <a:ext cx="144100" cy="123200"/>
            </a:xfrm>
            <a:custGeom>
              <a:avLst/>
              <a:gdLst/>
              <a:ahLst/>
              <a:cxnLst/>
              <a:rect l="l" t="t" r="r" b="b"/>
              <a:pathLst>
                <a:path w="5764" h="4928" extrusionOk="0">
                  <a:moveTo>
                    <a:pt x="3299" y="0"/>
                  </a:moveTo>
                  <a:cubicBezTo>
                    <a:pt x="1108" y="0"/>
                    <a:pt x="1" y="2655"/>
                    <a:pt x="1560" y="4203"/>
                  </a:cubicBezTo>
                  <a:cubicBezTo>
                    <a:pt x="2061" y="4704"/>
                    <a:pt x="2677" y="4928"/>
                    <a:pt x="3282" y="4928"/>
                  </a:cubicBezTo>
                  <a:cubicBezTo>
                    <a:pt x="4548" y="4928"/>
                    <a:pt x="5763" y="3947"/>
                    <a:pt x="5763" y="2465"/>
                  </a:cubicBezTo>
                  <a:cubicBezTo>
                    <a:pt x="5763" y="1107"/>
                    <a:pt x="4656" y="0"/>
                    <a:pt x="3299"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0"/>
            <p:cNvSpPr/>
            <p:nvPr/>
          </p:nvSpPr>
          <p:spPr>
            <a:xfrm>
              <a:off x="4288025" y="4046050"/>
              <a:ext cx="104950" cy="87700"/>
            </a:xfrm>
            <a:custGeom>
              <a:avLst/>
              <a:gdLst/>
              <a:ahLst/>
              <a:cxnLst/>
              <a:rect l="l" t="t" r="r" b="b"/>
              <a:pathLst>
                <a:path w="4198" h="3508" extrusionOk="0">
                  <a:moveTo>
                    <a:pt x="1245" y="0"/>
                  </a:moveTo>
                  <a:cubicBezTo>
                    <a:pt x="885" y="0"/>
                    <a:pt x="511" y="83"/>
                    <a:pt x="143" y="267"/>
                  </a:cubicBezTo>
                  <a:cubicBezTo>
                    <a:pt x="60" y="303"/>
                    <a:pt x="12" y="386"/>
                    <a:pt x="12" y="481"/>
                  </a:cubicBezTo>
                  <a:lnTo>
                    <a:pt x="0" y="481"/>
                  </a:lnTo>
                  <a:cubicBezTo>
                    <a:pt x="0" y="622"/>
                    <a:pt x="118" y="718"/>
                    <a:pt x="244" y="718"/>
                  </a:cubicBezTo>
                  <a:cubicBezTo>
                    <a:pt x="278" y="718"/>
                    <a:pt x="313" y="711"/>
                    <a:pt x="346" y="696"/>
                  </a:cubicBezTo>
                  <a:cubicBezTo>
                    <a:pt x="643" y="547"/>
                    <a:pt x="946" y="480"/>
                    <a:pt x="1238" y="480"/>
                  </a:cubicBezTo>
                  <a:cubicBezTo>
                    <a:pt x="2535" y="480"/>
                    <a:pt x="3621" y="1804"/>
                    <a:pt x="3096" y="3184"/>
                  </a:cubicBezTo>
                  <a:cubicBezTo>
                    <a:pt x="3021" y="3372"/>
                    <a:pt x="3173" y="3507"/>
                    <a:pt x="3323" y="3507"/>
                  </a:cubicBezTo>
                  <a:cubicBezTo>
                    <a:pt x="3410" y="3507"/>
                    <a:pt x="3497" y="3461"/>
                    <a:pt x="3537" y="3351"/>
                  </a:cubicBezTo>
                  <a:cubicBezTo>
                    <a:pt x="4198" y="1640"/>
                    <a:pt x="2851" y="0"/>
                    <a:pt x="1245"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0"/>
            <p:cNvSpPr/>
            <p:nvPr/>
          </p:nvSpPr>
          <p:spPr>
            <a:xfrm>
              <a:off x="4252600" y="4058075"/>
              <a:ext cx="116125" cy="99500"/>
            </a:xfrm>
            <a:custGeom>
              <a:avLst/>
              <a:gdLst/>
              <a:ahLst/>
              <a:cxnLst/>
              <a:rect l="l" t="t" r="r" b="b"/>
              <a:pathLst>
                <a:path w="4645" h="3980" extrusionOk="0">
                  <a:moveTo>
                    <a:pt x="2656" y="0"/>
                  </a:moveTo>
                  <a:cubicBezTo>
                    <a:pt x="882" y="0"/>
                    <a:pt x="1" y="2143"/>
                    <a:pt x="1251" y="3394"/>
                  </a:cubicBezTo>
                  <a:cubicBezTo>
                    <a:pt x="1655" y="3798"/>
                    <a:pt x="2154" y="3980"/>
                    <a:pt x="2643" y="3980"/>
                  </a:cubicBezTo>
                  <a:cubicBezTo>
                    <a:pt x="3664" y="3980"/>
                    <a:pt x="4644" y="3188"/>
                    <a:pt x="4644" y="1989"/>
                  </a:cubicBezTo>
                  <a:cubicBezTo>
                    <a:pt x="4644" y="893"/>
                    <a:pt x="3751" y="0"/>
                    <a:pt x="2656" y="0"/>
                  </a:cubicBezTo>
                  <a:close/>
                </a:path>
              </a:pathLst>
            </a:custGeom>
            <a:solidFill>
              <a:srgbClr val="576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0"/>
            <p:cNvSpPr/>
            <p:nvPr/>
          </p:nvSpPr>
          <p:spPr>
            <a:xfrm>
              <a:off x="4252600" y="4058000"/>
              <a:ext cx="116400" cy="99525"/>
            </a:xfrm>
            <a:custGeom>
              <a:avLst/>
              <a:gdLst/>
              <a:ahLst/>
              <a:cxnLst/>
              <a:rect l="l" t="t" r="r" b="b"/>
              <a:pathLst>
                <a:path w="4656" h="3981" extrusionOk="0">
                  <a:moveTo>
                    <a:pt x="2643" y="1"/>
                  </a:moveTo>
                  <a:cubicBezTo>
                    <a:pt x="2154" y="1"/>
                    <a:pt x="1655" y="182"/>
                    <a:pt x="1251" y="587"/>
                  </a:cubicBezTo>
                  <a:cubicBezTo>
                    <a:pt x="1" y="1837"/>
                    <a:pt x="894" y="3980"/>
                    <a:pt x="2656" y="3980"/>
                  </a:cubicBezTo>
                  <a:cubicBezTo>
                    <a:pt x="2663" y="3980"/>
                    <a:pt x="2670" y="3980"/>
                    <a:pt x="2677" y="3980"/>
                  </a:cubicBezTo>
                  <a:cubicBezTo>
                    <a:pt x="3775" y="3980"/>
                    <a:pt x="4656" y="3080"/>
                    <a:pt x="4644" y="1992"/>
                  </a:cubicBezTo>
                  <a:cubicBezTo>
                    <a:pt x="4644" y="792"/>
                    <a:pt x="3664" y="1"/>
                    <a:pt x="2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0"/>
            <p:cNvSpPr/>
            <p:nvPr/>
          </p:nvSpPr>
          <p:spPr>
            <a:xfrm>
              <a:off x="4319875" y="4108450"/>
              <a:ext cx="40800" cy="35750"/>
            </a:xfrm>
            <a:custGeom>
              <a:avLst/>
              <a:gdLst/>
              <a:ahLst/>
              <a:cxnLst/>
              <a:rect l="l" t="t" r="r" b="b"/>
              <a:pathLst>
                <a:path w="1632" h="1430" extrusionOk="0">
                  <a:moveTo>
                    <a:pt x="1330" y="1"/>
                  </a:moveTo>
                  <a:cubicBezTo>
                    <a:pt x="1127" y="1"/>
                    <a:pt x="817" y="169"/>
                    <a:pt x="548" y="438"/>
                  </a:cubicBezTo>
                  <a:cubicBezTo>
                    <a:pt x="179" y="807"/>
                    <a:pt x="0" y="1224"/>
                    <a:pt x="155" y="1379"/>
                  </a:cubicBezTo>
                  <a:cubicBezTo>
                    <a:pt x="190" y="1413"/>
                    <a:pt x="240" y="1429"/>
                    <a:pt x="302" y="1429"/>
                  </a:cubicBezTo>
                  <a:cubicBezTo>
                    <a:pt x="496" y="1429"/>
                    <a:pt x="804" y="1266"/>
                    <a:pt x="1084" y="986"/>
                  </a:cubicBezTo>
                  <a:lnTo>
                    <a:pt x="1096" y="986"/>
                  </a:lnTo>
                  <a:cubicBezTo>
                    <a:pt x="1453" y="617"/>
                    <a:pt x="1632" y="200"/>
                    <a:pt x="1489" y="57"/>
                  </a:cubicBezTo>
                  <a:cubicBezTo>
                    <a:pt x="1451" y="19"/>
                    <a:pt x="1396" y="1"/>
                    <a:pt x="1330" y="1"/>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0"/>
            <p:cNvSpPr/>
            <p:nvPr/>
          </p:nvSpPr>
          <p:spPr>
            <a:xfrm>
              <a:off x="4024300" y="4002175"/>
              <a:ext cx="135150" cy="149325"/>
            </a:xfrm>
            <a:custGeom>
              <a:avLst/>
              <a:gdLst/>
              <a:ahLst/>
              <a:cxnLst/>
              <a:rect l="l" t="t" r="r" b="b"/>
              <a:pathLst>
                <a:path w="5406" h="5973" extrusionOk="0">
                  <a:moveTo>
                    <a:pt x="2705" y="1"/>
                  </a:moveTo>
                  <a:cubicBezTo>
                    <a:pt x="2504" y="1"/>
                    <a:pt x="2304" y="40"/>
                    <a:pt x="2120" y="117"/>
                  </a:cubicBezTo>
                  <a:cubicBezTo>
                    <a:pt x="2015" y="157"/>
                    <a:pt x="1909" y="181"/>
                    <a:pt x="1801" y="181"/>
                  </a:cubicBezTo>
                  <a:cubicBezTo>
                    <a:pt x="1749" y="181"/>
                    <a:pt x="1697" y="176"/>
                    <a:pt x="1644" y="165"/>
                  </a:cubicBezTo>
                  <a:lnTo>
                    <a:pt x="1239" y="69"/>
                  </a:lnTo>
                  <a:cubicBezTo>
                    <a:pt x="1181" y="56"/>
                    <a:pt x="1122" y="49"/>
                    <a:pt x="1065" y="49"/>
                  </a:cubicBezTo>
                  <a:cubicBezTo>
                    <a:pt x="724" y="49"/>
                    <a:pt x="415" y="282"/>
                    <a:pt x="334" y="629"/>
                  </a:cubicBezTo>
                  <a:lnTo>
                    <a:pt x="120" y="1486"/>
                  </a:lnTo>
                  <a:cubicBezTo>
                    <a:pt x="1" y="1939"/>
                    <a:pt x="36" y="2415"/>
                    <a:pt x="203" y="2855"/>
                  </a:cubicBezTo>
                  <a:lnTo>
                    <a:pt x="1286" y="5713"/>
                  </a:lnTo>
                  <a:cubicBezTo>
                    <a:pt x="1356" y="5889"/>
                    <a:pt x="1509" y="5972"/>
                    <a:pt x="1662" y="5972"/>
                  </a:cubicBezTo>
                  <a:cubicBezTo>
                    <a:pt x="1849" y="5972"/>
                    <a:pt x="2034" y="5847"/>
                    <a:pt x="2060" y="5618"/>
                  </a:cubicBezTo>
                  <a:lnTo>
                    <a:pt x="2167" y="4772"/>
                  </a:lnTo>
                  <a:cubicBezTo>
                    <a:pt x="2191" y="4522"/>
                    <a:pt x="2251" y="4272"/>
                    <a:pt x="2346" y="4046"/>
                  </a:cubicBezTo>
                  <a:cubicBezTo>
                    <a:pt x="2417" y="3897"/>
                    <a:pt x="2560" y="3823"/>
                    <a:pt x="2703" y="3823"/>
                  </a:cubicBezTo>
                  <a:cubicBezTo>
                    <a:pt x="2846" y="3823"/>
                    <a:pt x="2989" y="3897"/>
                    <a:pt x="3060" y="4046"/>
                  </a:cubicBezTo>
                  <a:cubicBezTo>
                    <a:pt x="3168" y="4284"/>
                    <a:pt x="3227" y="4534"/>
                    <a:pt x="3239" y="4796"/>
                  </a:cubicBezTo>
                  <a:lnTo>
                    <a:pt x="3346" y="5618"/>
                  </a:lnTo>
                  <a:cubicBezTo>
                    <a:pt x="3379" y="5847"/>
                    <a:pt x="3567" y="5972"/>
                    <a:pt x="3754" y="5972"/>
                  </a:cubicBezTo>
                  <a:cubicBezTo>
                    <a:pt x="3905" y="5972"/>
                    <a:pt x="4056" y="5889"/>
                    <a:pt x="4120" y="5713"/>
                  </a:cubicBezTo>
                  <a:lnTo>
                    <a:pt x="5204" y="2855"/>
                  </a:lnTo>
                  <a:cubicBezTo>
                    <a:pt x="5370" y="2415"/>
                    <a:pt x="5406" y="1939"/>
                    <a:pt x="5287" y="1486"/>
                  </a:cubicBezTo>
                  <a:lnTo>
                    <a:pt x="5073" y="629"/>
                  </a:lnTo>
                  <a:cubicBezTo>
                    <a:pt x="4991" y="282"/>
                    <a:pt x="4682" y="49"/>
                    <a:pt x="4341" y="49"/>
                  </a:cubicBezTo>
                  <a:cubicBezTo>
                    <a:pt x="4284" y="49"/>
                    <a:pt x="4226" y="56"/>
                    <a:pt x="4168" y="69"/>
                  </a:cubicBezTo>
                  <a:lnTo>
                    <a:pt x="3763" y="165"/>
                  </a:lnTo>
                  <a:cubicBezTo>
                    <a:pt x="3713" y="176"/>
                    <a:pt x="3662" y="181"/>
                    <a:pt x="3612" y="181"/>
                  </a:cubicBezTo>
                  <a:cubicBezTo>
                    <a:pt x="3504" y="181"/>
                    <a:pt x="3396" y="157"/>
                    <a:pt x="3299" y="117"/>
                  </a:cubicBezTo>
                  <a:cubicBezTo>
                    <a:pt x="3108" y="40"/>
                    <a:pt x="2906" y="1"/>
                    <a:pt x="2705"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0"/>
            <p:cNvSpPr/>
            <p:nvPr/>
          </p:nvSpPr>
          <p:spPr>
            <a:xfrm>
              <a:off x="4024300" y="4003400"/>
              <a:ext cx="100025" cy="148125"/>
            </a:xfrm>
            <a:custGeom>
              <a:avLst/>
              <a:gdLst/>
              <a:ahLst/>
              <a:cxnLst/>
              <a:rect l="l" t="t" r="r" b="b"/>
              <a:pathLst>
                <a:path w="4001" h="5925" extrusionOk="0">
                  <a:moveTo>
                    <a:pt x="1077" y="0"/>
                  </a:moveTo>
                  <a:cubicBezTo>
                    <a:pt x="736" y="0"/>
                    <a:pt x="426" y="233"/>
                    <a:pt x="334" y="580"/>
                  </a:cubicBezTo>
                  <a:lnTo>
                    <a:pt x="120" y="1437"/>
                  </a:lnTo>
                  <a:cubicBezTo>
                    <a:pt x="1" y="1890"/>
                    <a:pt x="36" y="2366"/>
                    <a:pt x="203" y="2806"/>
                  </a:cubicBezTo>
                  <a:lnTo>
                    <a:pt x="1286" y="5664"/>
                  </a:lnTo>
                  <a:cubicBezTo>
                    <a:pt x="1351" y="5826"/>
                    <a:pt x="1504" y="5922"/>
                    <a:pt x="1662" y="5922"/>
                  </a:cubicBezTo>
                  <a:cubicBezTo>
                    <a:pt x="1737" y="5922"/>
                    <a:pt x="1813" y="5900"/>
                    <a:pt x="1882" y="5854"/>
                  </a:cubicBezTo>
                  <a:cubicBezTo>
                    <a:pt x="1929" y="5831"/>
                    <a:pt x="1965" y="5795"/>
                    <a:pt x="1989" y="5759"/>
                  </a:cubicBezTo>
                  <a:cubicBezTo>
                    <a:pt x="1977" y="5723"/>
                    <a:pt x="1953" y="5700"/>
                    <a:pt x="1941" y="5664"/>
                  </a:cubicBezTo>
                  <a:lnTo>
                    <a:pt x="858" y="2806"/>
                  </a:lnTo>
                  <a:cubicBezTo>
                    <a:pt x="691" y="2366"/>
                    <a:pt x="667" y="1890"/>
                    <a:pt x="774" y="1437"/>
                  </a:cubicBezTo>
                  <a:lnTo>
                    <a:pt x="989" y="580"/>
                  </a:lnTo>
                  <a:cubicBezTo>
                    <a:pt x="1048" y="342"/>
                    <a:pt x="1215" y="151"/>
                    <a:pt x="1429" y="68"/>
                  </a:cubicBezTo>
                  <a:lnTo>
                    <a:pt x="1251" y="20"/>
                  </a:lnTo>
                  <a:cubicBezTo>
                    <a:pt x="1193" y="7"/>
                    <a:pt x="1134" y="0"/>
                    <a:pt x="1077" y="0"/>
                  </a:cubicBezTo>
                  <a:close/>
                  <a:moveTo>
                    <a:pt x="2878" y="3758"/>
                  </a:moveTo>
                  <a:cubicBezTo>
                    <a:pt x="2815" y="3758"/>
                    <a:pt x="2756" y="3762"/>
                    <a:pt x="2703" y="3771"/>
                  </a:cubicBezTo>
                  <a:cubicBezTo>
                    <a:pt x="2858" y="3783"/>
                    <a:pt x="2989" y="3866"/>
                    <a:pt x="3060" y="3997"/>
                  </a:cubicBezTo>
                  <a:cubicBezTo>
                    <a:pt x="3168" y="4235"/>
                    <a:pt x="3227" y="4485"/>
                    <a:pt x="3239" y="4747"/>
                  </a:cubicBezTo>
                  <a:lnTo>
                    <a:pt x="3346" y="5569"/>
                  </a:lnTo>
                  <a:cubicBezTo>
                    <a:pt x="3371" y="5788"/>
                    <a:pt x="3550" y="5924"/>
                    <a:pt x="3741" y="5924"/>
                  </a:cubicBezTo>
                  <a:cubicBezTo>
                    <a:pt x="3830" y="5924"/>
                    <a:pt x="3922" y="5895"/>
                    <a:pt x="4001" y="5831"/>
                  </a:cubicBezTo>
                  <a:cubicBezTo>
                    <a:pt x="3918" y="5771"/>
                    <a:pt x="3870" y="5676"/>
                    <a:pt x="3846" y="5569"/>
                  </a:cubicBezTo>
                  <a:lnTo>
                    <a:pt x="3858" y="5569"/>
                  </a:lnTo>
                  <a:lnTo>
                    <a:pt x="3751" y="4747"/>
                  </a:lnTo>
                  <a:cubicBezTo>
                    <a:pt x="3739" y="4485"/>
                    <a:pt x="3680" y="4235"/>
                    <a:pt x="3572" y="3997"/>
                  </a:cubicBezTo>
                  <a:cubicBezTo>
                    <a:pt x="3485" y="3842"/>
                    <a:pt x="3152" y="3758"/>
                    <a:pt x="2878" y="3758"/>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0"/>
            <p:cNvSpPr/>
            <p:nvPr/>
          </p:nvSpPr>
          <p:spPr>
            <a:xfrm>
              <a:off x="4115975" y="4020900"/>
              <a:ext cx="31275" cy="55950"/>
            </a:xfrm>
            <a:custGeom>
              <a:avLst/>
              <a:gdLst/>
              <a:ahLst/>
              <a:cxnLst/>
              <a:rect l="l" t="t" r="r" b="b"/>
              <a:pathLst>
                <a:path w="1251" h="2238" extrusionOk="0">
                  <a:moveTo>
                    <a:pt x="584" y="0"/>
                  </a:moveTo>
                  <a:cubicBezTo>
                    <a:pt x="398" y="0"/>
                    <a:pt x="214" y="89"/>
                    <a:pt x="96" y="249"/>
                  </a:cubicBezTo>
                  <a:cubicBezTo>
                    <a:pt x="1" y="428"/>
                    <a:pt x="144" y="547"/>
                    <a:pt x="203" y="975"/>
                  </a:cubicBezTo>
                  <a:cubicBezTo>
                    <a:pt x="286" y="1606"/>
                    <a:pt x="60" y="1940"/>
                    <a:pt x="286" y="2154"/>
                  </a:cubicBezTo>
                  <a:cubicBezTo>
                    <a:pt x="346" y="2202"/>
                    <a:pt x="417" y="2237"/>
                    <a:pt x="501" y="2237"/>
                  </a:cubicBezTo>
                  <a:cubicBezTo>
                    <a:pt x="798" y="2237"/>
                    <a:pt x="1060" y="1666"/>
                    <a:pt x="1132" y="1225"/>
                  </a:cubicBezTo>
                  <a:cubicBezTo>
                    <a:pt x="1144" y="1142"/>
                    <a:pt x="1251" y="249"/>
                    <a:pt x="810" y="47"/>
                  </a:cubicBezTo>
                  <a:cubicBezTo>
                    <a:pt x="737" y="15"/>
                    <a:pt x="660" y="0"/>
                    <a:pt x="584"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 name="Google Shape;1938;p70"/>
          <p:cNvGrpSpPr/>
          <p:nvPr/>
        </p:nvGrpSpPr>
        <p:grpSpPr>
          <a:xfrm>
            <a:off x="7467288" y="2041400"/>
            <a:ext cx="380125" cy="377050"/>
            <a:chOff x="6748450" y="1837850"/>
            <a:chExt cx="380125" cy="377050"/>
          </a:xfrm>
        </p:grpSpPr>
        <p:sp>
          <p:nvSpPr>
            <p:cNvPr id="1939" name="Google Shape;1939;p70"/>
            <p:cNvSpPr/>
            <p:nvPr/>
          </p:nvSpPr>
          <p:spPr>
            <a:xfrm>
              <a:off x="6753500" y="1837850"/>
              <a:ext cx="358700" cy="152125"/>
            </a:xfrm>
            <a:custGeom>
              <a:avLst/>
              <a:gdLst/>
              <a:ahLst/>
              <a:cxnLst/>
              <a:rect l="l" t="t" r="r" b="b"/>
              <a:pathLst>
                <a:path w="14348" h="6085" extrusionOk="0">
                  <a:moveTo>
                    <a:pt x="7161" y="1"/>
                  </a:moveTo>
                  <a:cubicBezTo>
                    <a:pt x="7151" y="1"/>
                    <a:pt x="7142" y="1"/>
                    <a:pt x="7133" y="1"/>
                  </a:cubicBezTo>
                  <a:cubicBezTo>
                    <a:pt x="3930" y="25"/>
                    <a:pt x="1096" y="2120"/>
                    <a:pt x="144" y="5168"/>
                  </a:cubicBezTo>
                  <a:cubicBezTo>
                    <a:pt x="1" y="5620"/>
                    <a:pt x="334" y="6085"/>
                    <a:pt x="799" y="6085"/>
                  </a:cubicBezTo>
                  <a:lnTo>
                    <a:pt x="13467" y="6085"/>
                  </a:lnTo>
                  <a:cubicBezTo>
                    <a:pt x="13979" y="6085"/>
                    <a:pt x="14348" y="5573"/>
                    <a:pt x="14193" y="5085"/>
                  </a:cubicBezTo>
                  <a:cubicBezTo>
                    <a:pt x="13196" y="2046"/>
                    <a:pt x="10352" y="1"/>
                    <a:pt x="7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0"/>
            <p:cNvSpPr/>
            <p:nvPr/>
          </p:nvSpPr>
          <p:spPr>
            <a:xfrm>
              <a:off x="6749050" y="1953125"/>
              <a:ext cx="368525" cy="122875"/>
            </a:xfrm>
            <a:custGeom>
              <a:avLst/>
              <a:gdLst/>
              <a:ahLst/>
              <a:cxnLst/>
              <a:rect l="l" t="t" r="r" b="b"/>
              <a:pathLst>
                <a:path w="14741" h="4915" extrusionOk="0">
                  <a:moveTo>
                    <a:pt x="2548" y="0"/>
                  </a:moveTo>
                  <a:cubicBezTo>
                    <a:pt x="2358" y="0"/>
                    <a:pt x="2167" y="39"/>
                    <a:pt x="1989" y="117"/>
                  </a:cubicBezTo>
                  <a:cubicBezTo>
                    <a:pt x="1899" y="157"/>
                    <a:pt x="1799" y="176"/>
                    <a:pt x="1694" y="176"/>
                  </a:cubicBezTo>
                  <a:cubicBezTo>
                    <a:pt x="1646" y="176"/>
                    <a:pt x="1597" y="172"/>
                    <a:pt x="1548" y="164"/>
                  </a:cubicBezTo>
                  <a:lnTo>
                    <a:pt x="1167" y="69"/>
                  </a:lnTo>
                  <a:cubicBezTo>
                    <a:pt x="1114" y="57"/>
                    <a:pt x="1061" y="52"/>
                    <a:pt x="1008" y="52"/>
                  </a:cubicBezTo>
                  <a:cubicBezTo>
                    <a:pt x="685" y="52"/>
                    <a:pt x="392" y="265"/>
                    <a:pt x="310" y="593"/>
                  </a:cubicBezTo>
                  <a:lnTo>
                    <a:pt x="107" y="1414"/>
                  </a:lnTo>
                  <a:cubicBezTo>
                    <a:pt x="0" y="1843"/>
                    <a:pt x="24" y="2295"/>
                    <a:pt x="179" y="2700"/>
                  </a:cubicBezTo>
                  <a:lnTo>
                    <a:pt x="1048" y="4915"/>
                  </a:lnTo>
                  <a:lnTo>
                    <a:pt x="4096" y="4915"/>
                  </a:lnTo>
                  <a:lnTo>
                    <a:pt x="4941" y="2700"/>
                  </a:lnTo>
                  <a:cubicBezTo>
                    <a:pt x="4953" y="2664"/>
                    <a:pt x="4965" y="2629"/>
                    <a:pt x="4977" y="2593"/>
                  </a:cubicBezTo>
                  <a:cubicBezTo>
                    <a:pt x="4989" y="2629"/>
                    <a:pt x="5001" y="2664"/>
                    <a:pt x="5013" y="2700"/>
                  </a:cubicBezTo>
                  <a:lnTo>
                    <a:pt x="5858" y="4915"/>
                  </a:lnTo>
                  <a:lnTo>
                    <a:pt x="8906" y="4915"/>
                  </a:lnTo>
                  <a:lnTo>
                    <a:pt x="9752" y="2700"/>
                  </a:lnTo>
                  <a:cubicBezTo>
                    <a:pt x="9763" y="2664"/>
                    <a:pt x="9775" y="2629"/>
                    <a:pt x="9787" y="2593"/>
                  </a:cubicBezTo>
                  <a:cubicBezTo>
                    <a:pt x="9799" y="2629"/>
                    <a:pt x="9811" y="2664"/>
                    <a:pt x="9823" y="2700"/>
                  </a:cubicBezTo>
                  <a:lnTo>
                    <a:pt x="10668" y="4915"/>
                  </a:lnTo>
                  <a:lnTo>
                    <a:pt x="13716" y="4915"/>
                  </a:lnTo>
                  <a:lnTo>
                    <a:pt x="14562" y="2700"/>
                  </a:lnTo>
                  <a:cubicBezTo>
                    <a:pt x="14716" y="2295"/>
                    <a:pt x="14740" y="1843"/>
                    <a:pt x="14633" y="1414"/>
                  </a:cubicBezTo>
                  <a:lnTo>
                    <a:pt x="14431" y="593"/>
                  </a:lnTo>
                  <a:cubicBezTo>
                    <a:pt x="14349" y="265"/>
                    <a:pt x="14055" y="52"/>
                    <a:pt x="13732" y="52"/>
                  </a:cubicBezTo>
                  <a:cubicBezTo>
                    <a:pt x="13680" y="52"/>
                    <a:pt x="13627" y="57"/>
                    <a:pt x="13573" y="69"/>
                  </a:cubicBezTo>
                  <a:lnTo>
                    <a:pt x="13192" y="164"/>
                  </a:lnTo>
                  <a:cubicBezTo>
                    <a:pt x="13143" y="172"/>
                    <a:pt x="13094" y="176"/>
                    <a:pt x="13046" y="176"/>
                  </a:cubicBezTo>
                  <a:cubicBezTo>
                    <a:pt x="12941" y="176"/>
                    <a:pt x="12838" y="157"/>
                    <a:pt x="12740" y="117"/>
                  </a:cubicBezTo>
                  <a:cubicBezTo>
                    <a:pt x="12567" y="39"/>
                    <a:pt x="12380" y="0"/>
                    <a:pt x="12191" y="0"/>
                  </a:cubicBezTo>
                  <a:cubicBezTo>
                    <a:pt x="12002" y="0"/>
                    <a:pt x="11811" y="39"/>
                    <a:pt x="11633" y="117"/>
                  </a:cubicBezTo>
                  <a:cubicBezTo>
                    <a:pt x="11535" y="157"/>
                    <a:pt x="11432" y="176"/>
                    <a:pt x="11327" y="176"/>
                  </a:cubicBezTo>
                  <a:cubicBezTo>
                    <a:pt x="11278" y="176"/>
                    <a:pt x="11229" y="172"/>
                    <a:pt x="11180" y="164"/>
                  </a:cubicBezTo>
                  <a:lnTo>
                    <a:pt x="10799" y="69"/>
                  </a:lnTo>
                  <a:cubicBezTo>
                    <a:pt x="10746" y="57"/>
                    <a:pt x="10693" y="52"/>
                    <a:pt x="10641" y="52"/>
                  </a:cubicBezTo>
                  <a:cubicBezTo>
                    <a:pt x="10318" y="52"/>
                    <a:pt x="10024" y="265"/>
                    <a:pt x="9942" y="593"/>
                  </a:cubicBezTo>
                  <a:lnTo>
                    <a:pt x="9775" y="1260"/>
                  </a:lnTo>
                  <a:lnTo>
                    <a:pt x="9609" y="593"/>
                  </a:lnTo>
                  <a:cubicBezTo>
                    <a:pt x="9527" y="265"/>
                    <a:pt x="9233" y="52"/>
                    <a:pt x="8910" y="52"/>
                  </a:cubicBezTo>
                  <a:cubicBezTo>
                    <a:pt x="8858" y="52"/>
                    <a:pt x="8805" y="57"/>
                    <a:pt x="8751" y="69"/>
                  </a:cubicBezTo>
                  <a:lnTo>
                    <a:pt x="8370" y="164"/>
                  </a:lnTo>
                  <a:cubicBezTo>
                    <a:pt x="8325" y="172"/>
                    <a:pt x="8278" y="176"/>
                    <a:pt x="8229" y="176"/>
                  </a:cubicBezTo>
                  <a:cubicBezTo>
                    <a:pt x="8126" y="176"/>
                    <a:pt x="8019" y="157"/>
                    <a:pt x="7930" y="117"/>
                  </a:cubicBezTo>
                  <a:cubicBezTo>
                    <a:pt x="7751" y="39"/>
                    <a:pt x="7561" y="0"/>
                    <a:pt x="7370" y="0"/>
                  </a:cubicBezTo>
                  <a:cubicBezTo>
                    <a:pt x="7180" y="0"/>
                    <a:pt x="6989" y="39"/>
                    <a:pt x="6811" y="117"/>
                  </a:cubicBezTo>
                  <a:cubicBezTo>
                    <a:pt x="6713" y="157"/>
                    <a:pt x="6610" y="176"/>
                    <a:pt x="6509" y="176"/>
                  </a:cubicBezTo>
                  <a:cubicBezTo>
                    <a:pt x="6462" y="176"/>
                    <a:pt x="6415" y="172"/>
                    <a:pt x="6370" y="164"/>
                  </a:cubicBezTo>
                  <a:lnTo>
                    <a:pt x="5989" y="69"/>
                  </a:lnTo>
                  <a:cubicBezTo>
                    <a:pt x="5936" y="57"/>
                    <a:pt x="5883" y="52"/>
                    <a:pt x="5830" y="52"/>
                  </a:cubicBezTo>
                  <a:cubicBezTo>
                    <a:pt x="5504" y="52"/>
                    <a:pt x="5202" y="265"/>
                    <a:pt x="5120" y="593"/>
                  </a:cubicBezTo>
                  <a:lnTo>
                    <a:pt x="4953" y="1260"/>
                  </a:lnTo>
                  <a:lnTo>
                    <a:pt x="4799" y="593"/>
                  </a:lnTo>
                  <a:cubicBezTo>
                    <a:pt x="4717" y="265"/>
                    <a:pt x="4414" y="52"/>
                    <a:pt x="4089" y="52"/>
                  </a:cubicBezTo>
                  <a:cubicBezTo>
                    <a:pt x="4036" y="52"/>
                    <a:pt x="3983" y="57"/>
                    <a:pt x="3929" y="69"/>
                  </a:cubicBezTo>
                  <a:lnTo>
                    <a:pt x="3548" y="164"/>
                  </a:lnTo>
                  <a:cubicBezTo>
                    <a:pt x="3503" y="172"/>
                    <a:pt x="3457" y="176"/>
                    <a:pt x="3410" y="176"/>
                  </a:cubicBezTo>
                  <a:cubicBezTo>
                    <a:pt x="3309" y="176"/>
                    <a:pt x="3205" y="157"/>
                    <a:pt x="3108" y="117"/>
                  </a:cubicBezTo>
                  <a:cubicBezTo>
                    <a:pt x="2929" y="39"/>
                    <a:pt x="2739" y="0"/>
                    <a:pt x="2548"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0"/>
            <p:cNvSpPr/>
            <p:nvPr/>
          </p:nvSpPr>
          <p:spPr>
            <a:xfrm>
              <a:off x="6877050" y="1867700"/>
              <a:ext cx="196850" cy="42950"/>
            </a:xfrm>
            <a:custGeom>
              <a:avLst/>
              <a:gdLst/>
              <a:ahLst/>
              <a:cxnLst/>
              <a:rect l="l" t="t" r="r" b="b"/>
              <a:pathLst>
                <a:path w="7874" h="1718" extrusionOk="0">
                  <a:moveTo>
                    <a:pt x="631" y="0"/>
                  </a:moveTo>
                  <a:cubicBezTo>
                    <a:pt x="530" y="0"/>
                    <a:pt x="429" y="63"/>
                    <a:pt x="405" y="188"/>
                  </a:cubicBezTo>
                  <a:lnTo>
                    <a:pt x="405" y="331"/>
                  </a:lnTo>
                  <a:lnTo>
                    <a:pt x="262" y="331"/>
                  </a:lnTo>
                  <a:cubicBezTo>
                    <a:pt x="0" y="378"/>
                    <a:pt x="0" y="736"/>
                    <a:pt x="262" y="783"/>
                  </a:cubicBezTo>
                  <a:lnTo>
                    <a:pt x="405" y="783"/>
                  </a:lnTo>
                  <a:lnTo>
                    <a:pt x="405" y="926"/>
                  </a:lnTo>
                  <a:cubicBezTo>
                    <a:pt x="387" y="1057"/>
                    <a:pt x="509" y="1122"/>
                    <a:pt x="631" y="1122"/>
                  </a:cubicBezTo>
                  <a:cubicBezTo>
                    <a:pt x="753" y="1122"/>
                    <a:pt x="875" y="1057"/>
                    <a:pt x="857" y="926"/>
                  </a:cubicBezTo>
                  <a:lnTo>
                    <a:pt x="857" y="783"/>
                  </a:lnTo>
                  <a:lnTo>
                    <a:pt x="1000" y="783"/>
                  </a:lnTo>
                  <a:cubicBezTo>
                    <a:pt x="1131" y="783"/>
                    <a:pt x="1226" y="676"/>
                    <a:pt x="1226" y="557"/>
                  </a:cubicBezTo>
                  <a:cubicBezTo>
                    <a:pt x="1226" y="438"/>
                    <a:pt x="1131" y="331"/>
                    <a:pt x="1000" y="331"/>
                  </a:cubicBezTo>
                  <a:lnTo>
                    <a:pt x="857" y="331"/>
                  </a:lnTo>
                  <a:lnTo>
                    <a:pt x="857" y="188"/>
                  </a:lnTo>
                  <a:cubicBezTo>
                    <a:pt x="833" y="63"/>
                    <a:pt x="732" y="0"/>
                    <a:pt x="631" y="0"/>
                  </a:cubicBezTo>
                  <a:close/>
                  <a:moveTo>
                    <a:pt x="7257" y="587"/>
                  </a:moveTo>
                  <a:cubicBezTo>
                    <a:pt x="7135" y="587"/>
                    <a:pt x="7013" y="652"/>
                    <a:pt x="7037" y="783"/>
                  </a:cubicBezTo>
                  <a:lnTo>
                    <a:pt x="7037" y="926"/>
                  </a:lnTo>
                  <a:lnTo>
                    <a:pt x="6882" y="926"/>
                  </a:lnTo>
                  <a:cubicBezTo>
                    <a:pt x="6632" y="974"/>
                    <a:pt x="6632" y="1331"/>
                    <a:pt x="6882" y="1378"/>
                  </a:cubicBezTo>
                  <a:lnTo>
                    <a:pt x="7037" y="1378"/>
                  </a:lnTo>
                  <a:lnTo>
                    <a:pt x="7037" y="1521"/>
                  </a:lnTo>
                  <a:cubicBezTo>
                    <a:pt x="7013" y="1652"/>
                    <a:pt x="7135" y="1718"/>
                    <a:pt x="7257" y="1718"/>
                  </a:cubicBezTo>
                  <a:cubicBezTo>
                    <a:pt x="7379" y="1718"/>
                    <a:pt x="7501" y="1652"/>
                    <a:pt x="7477" y="1521"/>
                  </a:cubicBezTo>
                  <a:lnTo>
                    <a:pt x="7477" y="1378"/>
                  </a:lnTo>
                  <a:lnTo>
                    <a:pt x="7632" y="1378"/>
                  </a:lnTo>
                  <a:cubicBezTo>
                    <a:pt x="7640" y="1380"/>
                    <a:pt x="7648" y="1380"/>
                    <a:pt x="7656" y="1380"/>
                  </a:cubicBezTo>
                  <a:cubicBezTo>
                    <a:pt x="7874" y="1380"/>
                    <a:pt x="7874" y="924"/>
                    <a:pt x="7656" y="924"/>
                  </a:cubicBezTo>
                  <a:cubicBezTo>
                    <a:pt x="7648" y="924"/>
                    <a:pt x="7640" y="925"/>
                    <a:pt x="7632" y="926"/>
                  </a:cubicBezTo>
                  <a:lnTo>
                    <a:pt x="7477" y="926"/>
                  </a:lnTo>
                  <a:lnTo>
                    <a:pt x="7477" y="783"/>
                  </a:lnTo>
                  <a:cubicBezTo>
                    <a:pt x="7501" y="652"/>
                    <a:pt x="7379" y="587"/>
                    <a:pt x="7257" y="58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0"/>
            <p:cNvSpPr/>
            <p:nvPr/>
          </p:nvSpPr>
          <p:spPr>
            <a:xfrm>
              <a:off x="6749050" y="1954400"/>
              <a:ext cx="282500" cy="123400"/>
            </a:xfrm>
            <a:custGeom>
              <a:avLst/>
              <a:gdLst/>
              <a:ahLst/>
              <a:cxnLst/>
              <a:rect l="l" t="t" r="r" b="b"/>
              <a:pathLst>
                <a:path w="11300" h="4936" extrusionOk="0">
                  <a:moveTo>
                    <a:pt x="998" y="9"/>
                  </a:moveTo>
                  <a:cubicBezTo>
                    <a:pt x="679" y="9"/>
                    <a:pt x="391" y="230"/>
                    <a:pt x="310" y="554"/>
                  </a:cubicBezTo>
                  <a:lnTo>
                    <a:pt x="107" y="1363"/>
                  </a:lnTo>
                  <a:cubicBezTo>
                    <a:pt x="0" y="1792"/>
                    <a:pt x="24" y="2244"/>
                    <a:pt x="179" y="2661"/>
                  </a:cubicBezTo>
                  <a:lnTo>
                    <a:pt x="1060" y="4935"/>
                  </a:lnTo>
                  <a:lnTo>
                    <a:pt x="3275" y="4340"/>
                  </a:lnTo>
                  <a:cubicBezTo>
                    <a:pt x="2810" y="3995"/>
                    <a:pt x="2405" y="3590"/>
                    <a:pt x="2060" y="3137"/>
                  </a:cubicBezTo>
                  <a:cubicBezTo>
                    <a:pt x="1393" y="2221"/>
                    <a:pt x="1167" y="1649"/>
                    <a:pt x="1346" y="66"/>
                  </a:cubicBezTo>
                  <a:lnTo>
                    <a:pt x="1167" y="30"/>
                  </a:lnTo>
                  <a:cubicBezTo>
                    <a:pt x="1110" y="16"/>
                    <a:pt x="1053" y="9"/>
                    <a:pt x="998" y="9"/>
                  </a:cubicBezTo>
                  <a:close/>
                  <a:moveTo>
                    <a:pt x="5819" y="1"/>
                  </a:moveTo>
                  <a:cubicBezTo>
                    <a:pt x="5496" y="1"/>
                    <a:pt x="5202" y="214"/>
                    <a:pt x="5120" y="542"/>
                  </a:cubicBezTo>
                  <a:lnTo>
                    <a:pt x="4918" y="1363"/>
                  </a:lnTo>
                  <a:cubicBezTo>
                    <a:pt x="4810" y="1792"/>
                    <a:pt x="4834" y="2244"/>
                    <a:pt x="4989" y="2649"/>
                  </a:cubicBezTo>
                  <a:lnTo>
                    <a:pt x="5870" y="4935"/>
                  </a:lnTo>
                  <a:lnTo>
                    <a:pt x="6489" y="4935"/>
                  </a:lnTo>
                  <a:cubicBezTo>
                    <a:pt x="6489" y="4935"/>
                    <a:pt x="5441" y="1423"/>
                    <a:pt x="6156" y="66"/>
                  </a:cubicBezTo>
                  <a:lnTo>
                    <a:pt x="5977" y="18"/>
                  </a:lnTo>
                  <a:cubicBezTo>
                    <a:pt x="5924" y="6"/>
                    <a:pt x="5871" y="1"/>
                    <a:pt x="5819" y="1"/>
                  </a:cubicBezTo>
                  <a:close/>
                  <a:moveTo>
                    <a:pt x="10629" y="1"/>
                  </a:moveTo>
                  <a:cubicBezTo>
                    <a:pt x="10306" y="1"/>
                    <a:pt x="10012" y="214"/>
                    <a:pt x="9930" y="542"/>
                  </a:cubicBezTo>
                  <a:lnTo>
                    <a:pt x="9728" y="1363"/>
                  </a:lnTo>
                  <a:cubicBezTo>
                    <a:pt x="9621" y="1792"/>
                    <a:pt x="9644" y="2244"/>
                    <a:pt x="9799" y="2649"/>
                  </a:cubicBezTo>
                  <a:lnTo>
                    <a:pt x="10668" y="4935"/>
                  </a:lnTo>
                  <a:lnTo>
                    <a:pt x="11299" y="4935"/>
                  </a:lnTo>
                  <a:cubicBezTo>
                    <a:pt x="11299" y="4935"/>
                    <a:pt x="10109" y="1387"/>
                    <a:pt x="10966" y="66"/>
                  </a:cubicBezTo>
                  <a:lnTo>
                    <a:pt x="10787" y="18"/>
                  </a:lnTo>
                  <a:cubicBezTo>
                    <a:pt x="10734" y="6"/>
                    <a:pt x="10681" y="1"/>
                    <a:pt x="10629"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0"/>
            <p:cNvSpPr/>
            <p:nvPr/>
          </p:nvSpPr>
          <p:spPr>
            <a:xfrm>
              <a:off x="6831800" y="1971075"/>
              <a:ext cx="266425" cy="52550"/>
            </a:xfrm>
            <a:custGeom>
              <a:avLst/>
              <a:gdLst/>
              <a:ahLst/>
              <a:cxnLst/>
              <a:rect l="l" t="t" r="r" b="b"/>
              <a:pathLst>
                <a:path w="10657" h="2102" extrusionOk="0">
                  <a:moveTo>
                    <a:pt x="546" y="0"/>
                  </a:moveTo>
                  <a:cubicBezTo>
                    <a:pt x="370" y="0"/>
                    <a:pt x="197" y="80"/>
                    <a:pt x="96" y="232"/>
                  </a:cubicBezTo>
                  <a:cubicBezTo>
                    <a:pt x="0" y="399"/>
                    <a:pt x="131" y="506"/>
                    <a:pt x="179" y="911"/>
                  </a:cubicBezTo>
                  <a:cubicBezTo>
                    <a:pt x="274" y="1506"/>
                    <a:pt x="48" y="1827"/>
                    <a:pt x="274" y="2030"/>
                  </a:cubicBezTo>
                  <a:lnTo>
                    <a:pt x="262" y="2018"/>
                  </a:lnTo>
                  <a:lnTo>
                    <a:pt x="262" y="2018"/>
                  </a:lnTo>
                  <a:cubicBezTo>
                    <a:pt x="322" y="2077"/>
                    <a:pt x="393" y="2101"/>
                    <a:pt x="465" y="2101"/>
                  </a:cubicBezTo>
                  <a:cubicBezTo>
                    <a:pt x="750" y="2101"/>
                    <a:pt x="1000" y="1565"/>
                    <a:pt x="1060" y="1149"/>
                  </a:cubicBezTo>
                  <a:cubicBezTo>
                    <a:pt x="1072" y="1077"/>
                    <a:pt x="1191" y="232"/>
                    <a:pt x="762" y="41"/>
                  </a:cubicBezTo>
                  <a:cubicBezTo>
                    <a:pt x="693" y="14"/>
                    <a:pt x="619" y="0"/>
                    <a:pt x="546" y="0"/>
                  </a:cubicBezTo>
                  <a:close/>
                  <a:moveTo>
                    <a:pt x="5204" y="0"/>
                  </a:moveTo>
                  <a:cubicBezTo>
                    <a:pt x="5030" y="0"/>
                    <a:pt x="4860" y="80"/>
                    <a:pt x="4751" y="232"/>
                  </a:cubicBezTo>
                  <a:cubicBezTo>
                    <a:pt x="4656" y="399"/>
                    <a:pt x="4787" y="506"/>
                    <a:pt x="4846" y="911"/>
                  </a:cubicBezTo>
                  <a:cubicBezTo>
                    <a:pt x="4929" y="1506"/>
                    <a:pt x="4703" y="1827"/>
                    <a:pt x="4929" y="2030"/>
                  </a:cubicBezTo>
                  <a:lnTo>
                    <a:pt x="4929" y="2018"/>
                  </a:lnTo>
                  <a:cubicBezTo>
                    <a:pt x="4977" y="2077"/>
                    <a:pt x="5049" y="2101"/>
                    <a:pt x="5120" y="2101"/>
                  </a:cubicBezTo>
                  <a:cubicBezTo>
                    <a:pt x="5418" y="2101"/>
                    <a:pt x="5656" y="1565"/>
                    <a:pt x="5715" y="1149"/>
                  </a:cubicBezTo>
                  <a:cubicBezTo>
                    <a:pt x="5739" y="1077"/>
                    <a:pt x="5846" y="232"/>
                    <a:pt x="5418" y="41"/>
                  </a:cubicBezTo>
                  <a:cubicBezTo>
                    <a:pt x="5348" y="14"/>
                    <a:pt x="5276" y="0"/>
                    <a:pt x="5204" y="0"/>
                  </a:cubicBezTo>
                  <a:close/>
                  <a:moveTo>
                    <a:pt x="10014" y="0"/>
                  </a:moveTo>
                  <a:cubicBezTo>
                    <a:pt x="9840" y="0"/>
                    <a:pt x="9671" y="80"/>
                    <a:pt x="9561" y="232"/>
                  </a:cubicBezTo>
                  <a:cubicBezTo>
                    <a:pt x="9466" y="399"/>
                    <a:pt x="9597" y="506"/>
                    <a:pt x="9656" y="911"/>
                  </a:cubicBezTo>
                  <a:cubicBezTo>
                    <a:pt x="9740" y="1506"/>
                    <a:pt x="9525" y="1827"/>
                    <a:pt x="9740" y="2030"/>
                  </a:cubicBezTo>
                  <a:lnTo>
                    <a:pt x="9740" y="2018"/>
                  </a:lnTo>
                  <a:cubicBezTo>
                    <a:pt x="9787" y="2077"/>
                    <a:pt x="9859" y="2101"/>
                    <a:pt x="9930" y="2101"/>
                  </a:cubicBezTo>
                  <a:cubicBezTo>
                    <a:pt x="10228" y="2101"/>
                    <a:pt x="10466" y="1565"/>
                    <a:pt x="10525" y="1149"/>
                  </a:cubicBezTo>
                  <a:cubicBezTo>
                    <a:pt x="10549" y="1077"/>
                    <a:pt x="10656" y="232"/>
                    <a:pt x="10228" y="41"/>
                  </a:cubicBezTo>
                  <a:cubicBezTo>
                    <a:pt x="10158" y="14"/>
                    <a:pt x="10086" y="0"/>
                    <a:pt x="10014"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0"/>
            <p:cNvSpPr/>
            <p:nvPr/>
          </p:nvSpPr>
          <p:spPr>
            <a:xfrm>
              <a:off x="6748450" y="1995025"/>
              <a:ext cx="380125" cy="211775"/>
            </a:xfrm>
            <a:custGeom>
              <a:avLst/>
              <a:gdLst/>
              <a:ahLst/>
              <a:cxnLst/>
              <a:rect l="l" t="t" r="r" b="b"/>
              <a:pathLst>
                <a:path w="15205" h="8471" extrusionOk="0">
                  <a:moveTo>
                    <a:pt x="322" y="0"/>
                  </a:moveTo>
                  <a:cubicBezTo>
                    <a:pt x="191" y="0"/>
                    <a:pt x="72" y="107"/>
                    <a:pt x="60" y="238"/>
                  </a:cubicBezTo>
                  <a:cubicBezTo>
                    <a:pt x="24" y="560"/>
                    <a:pt x="1" y="893"/>
                    <a:pt x="12" y="1215"/>
                  </a:cubicBezTo>
                  <a:cubicBezTo>
                    <a:pt x="81" y="5270"/>
                    <a:pt x="3383" y="8471"/>
                    <a:pt x="7363" y="8471"/>
                  </a:cubicBezTo>
                  <a:cubicBezTo>
                    <a:pt x="7531" y="8471"/>
                    <a:pt x="7700" y="8465"/>
                    <a:pt x="7871" y="8454"/>
                  </a:cubicBezTo>
                  <a:cubicBezTo>
                    <a:pt x="12085" y="8180"/>
                    <a:pt x="15205" y="4429"/>
                    <a:pt x="14705" y="238"/>
                  </a:cubicBezTo>
                  <a:cubicBezTo>
                    <a:pt x="14693" y="107"/>
                    <a:pt x="14586" y="0"/>
                    <a:pt x="14455" y="0"/>
                  </a:cubicBezTo>
                  <a:lnTo>
                    <a:pt x="14419" y="0"/>
                  </a:lnTo>
                  <a:cubicBezTo>
                    <a:pt x="14276" y="0"/>
                    <a:pt x="14157" y="119"/>
                    <a:pt x="14157" y="262"/>
                  </a:cubicBezTo>
                  <a:lnTo>
                    <a:pt x="14157" y="988"/>
                  </a:lnTo>
                  <a:cubicBezTo>
                    <a:pt x="14157" y="1905"/>
                    <a:pt x="13419" y="2643"/>
                    <a:pt x="12502" y="2643"/>
                  </a:cubicBezTo>
                  <a:lnTo>
                    <a:pt x="11645" y="2643"/>
                  </a:lnTo>
                  <a:cubicBezTo>
                    <a:pt x="10728" y="2643"/>
                    <a:pt x="9990" y="1905"/>
                    <a:pt x="9990" y="988"/>
                  </a:cubicBezTo>
                  <a:lnTo>
                    <a:pt x="9990" y="262"/>
                  </a:lnTo>
                  <a:cubicBezTo>
                    <a:pt x="9990" y="90"/>
                    <a:pt x="9859" y="3"/>
                    <a:pt x="9728" y="3"/>
                  </a:cubicBezTo>
                  <a:cubicBezTo>
                    <a:pt x="9597" y="3"/>
                    <a:pt x="9466" y="90"/>
                    <a:pt x="9466" y="262"/>
                  </a:cubicBezTo>
                  <a:lnTo>
                    <a:pt x="9466" y="988"/>
                  </a:lnTo>
                  <a:cubicBezTo>
                    <a:pt x="9466" y="1905"/>
                    <a:pt x="8728" y="2643"/>
                    <a:pt x="7811" y="2643"/>
                  </a:cubicBezTo>
                  <a:lnTo>
                    <a:pt x="6954" y="2643"/>
                  </a:lnTo>
                  <a:cubicBezTo>
                    <a:pt x="6037" y="2643"/>
                    <a:pt x="5299" y="1905"/>
                    <a:pt x="5299" y="988"/>
                  </a:cubicBezTo>
                  <a:lnTo>
                    <a:pt x="5299" y="262"/>
                  </a:lnTo>
                  <a:cubicBezTo>
                    <a:pt x="5299" y="90"/>
                    <a:pt x="5171" y="3"/>
                    <a:pt x="5043" y="3"/>
                  </a:cubicBezTo>
                  <a:cubicBezTo>
                    <a:pt x="4915" y="3"/>
                    <a:pt x="4787" y="90"/>
                    <a:pt x="4787" y="262"/>
                  </a:cubicBezTo>
                  <a:lnTo>
                    <a:pt x="4787" y="988"/>
                  </a:lnTo>
                  <a:cubicBezTo>
                    <a:pt x="4787" y="1905"/>
                    <a:pt x="4037" y="2643"/>
                    <a:pt x="3132" y="2643"/>
                  </a:cubicBezTo>
                  <a:lnTo>
                    <a:pt x="2275" y="2643"/>
                  </a:lnTo>
                  <a:cubicBezTo>
                    <a:pt x="1358" y="2643"/>
                    <a:pt x="608" y="1905"/>
                    <a:pt x="608" y="988"/>
                  </a:cubicBezTo>
                  <a:lnTo>
                    <a:pt x="608" y="262"/>
                  </a:lnTo>
                  <a:cubicBezTo>
                    <a:pt x="608" y="119"/>
                    <a:pt x="489" y="0"/>
                    <a:pt x="3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0"/>
            <p:cNvSpPr/>
            <p:nvPr/>
          </p:nvSpPr>
          <p:spPr>
            <a:xfrm>
              <a:off x="6748450" y="1995025"/>
              <a:ext cx="222075" cy="211625"/>
            </a:xfrm>
            <a:custGeom>
              <a:avLst/>
              <a:gdLst/>
              <a:ahLst/>
              <a:cxnLst/>
              <a:rect l="l" t="t" r="r" b="b"/>
              <a:pathLst>
                <a:path w="8883" h="8465" extrusionOk="0">
                  <a:moveTo>
                    <a:pt x="322" y="0"/>
                  </a:moveTo>
                  <a:cubicBezTo>
                    <a:pt x="191" y="0"/>
                    <a:pt x="72" y="107"/>
                    <a:pt x="60" y="238"/>
                  </a:cubicBezTo>
                  <a:cubicBezTo>
                    <a:pt x="24" y="560"/>
                    <a:pt x="1" y="893"/>
                    <a:pt x="12" y="1215"/>
                  </a:cubicBezTo>
                  <a:cubicBezTo>
                    <a:pt x="86" y="5319"/>
                    <a:pt x="3459" y="8464"/>
                    <a:pt x="7374" y="8464"/>
                  </a:cubicBezTo>
                  <a:cubicBezTo>
                    <a:pt x="7866" y="8464"/>
                    <a:pt x="8367" y="8414"/>
                    <a:pt x="8871" y="8311"/>
                  </a:cubicBezTo>
                  <a:lnTo>
                    <a:pt x="8883" y="8311"/>
                  </a:lnTo>
                  <a:cubicBezTo>
                    <a:pt x="6025" y="7715"/>
                    <a:pt x="3787" y="5489"/>
                    <a:pt x="3168" y="2643"/>
                  </a:cubicBezTo>
                  <a:lnTo>
                    <a:pt x="2275" y="2643"/>
                  </a:lnTo>
                  <a:cubicBezTo>
                    <a:pt x="1358" y="2643"/>
                    <a:pt x="608" y="1905"/>
                    <a:pt x="608" y="988"/>
                  </a:cubicBezTo>
                  <a:lnTo>
                    <a:pt x="608" y="262"/>
                  </a:lnTo>
                  <a:cubicBezTo>
                    <a:pt x="608" y="119"/>
                    <a:pt x="489" y="0"/>
                    <a:pt x="346" y="0"/>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0"/>
            <p:cNvSpPr/>
            <p:nvPr/>
          </p:nvSpPr>
          <p:spPr>
            <a:xfrm>
              <a:off x="6930625" y="2071825"/>
              <a:ext cx="167000" cy="143075"/>
            </a:xfrm>
            <a:custGeom>
              <a:avLst/>
              <a:gdLst/>
              <a:ahLst/>
              <a:cxnLst/>
              <a:rect l="l" t="t" r="r" b="b"/>
              <a:pathLst>
                <a:path w="6680" h="5723" extrusionOk="0">
                  <a:moveTo>
                    <a:pt x="3822" y="0"/>
                  </a:moveTo>
                  <a:cubicBezTo>
                    <a:pt x="1274" y="0"/>
                    <a:pt x="0" y="3084"/>
                    <a:pt x="1798" y="4882"/>
                  </a:cubicBezTo>
                  <a:cubicBezTo>
                    <a:pt x="2383" y="5463"/>
                    <a:pt x="3100" y="5723"/>
                    <a:pt x="3802" y="5723"/>
                  </a:cubicBezTo>
                  <a:cubicBezTo>
                    <a:pt x="5272" y="5723"/>
                    <a:pt x="6680" y="4582"/>
                    <a:pt x="6680" y="2858"/>
                  </a:cubicBezTo>
                  <a:cubicBezTo>
                    <a:pt x="6680" y="1286"/>
                    <a:pt x="5406" y="0"/>
                    <a:pt x="38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0"/>
            <p:cNvSpPr/>
            <p:nvPr/>
          </p:nvSpPr>
          <p:spPr>
            <a:xfrm>
              <a:off x="6960675" y="2094425"/>
              <a:ext cx="114625" cy="98000"/>
            </a:xfrm>
            <a:custGeom>
              <a:avLst/>
              <a:gdLst/>
              <a:ahLst/>
              <a:cxnLst/>
              <a:rect l="l" t="t" r="r" b="b"/>
              <a:pathLst>
                <a:path w="4585" h="3920" extrusionOk="0">
                  <a:moveTo>
                    <a:pt x="2620" y="1"/>
                  </a:moveTo>
                  <a:cubicBezTo>
                    <a:pt x="882" y="1"/>
                    <a:pt x="1" y="2108"/>
                    <a:pt x="1239" y="3347"/>
                  </a:cubicBezTo>
                  <a:cubicBezTo>
                    <a:pt x="1639" y="3742"/>
                    <a:pt x="2129" y="3920"/>
                    <a:pt x="2610" y="3920"/>
                  </a:cubicBezTo>
                  <a:cubicBezTo>
                    <a:pt x="3618" y="3920"/>
                    <a:pt x="4585" y="3139"/>
                    <a:pt x="4585" y="1954"/>
                  </a:cubicBezTo>
                  <a:cubicBezTo>
                    <a:pt x="4585" y="870"/>
                    <a:pt x="3704" y="1"/>
                    <a:pt x="2620"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0"/>
            <p:cNvSpPr/>
            <p:nvPr/>
          </p:nvSpPr>
          <p:spPr>
            <a:xfrm>
              <a:off x="6969300" y="2101575"/>
              <a:ext cx="98550" cy="90625"/>
            </a:xfrm>
            <a:custGeom>
              <a:avLst/>
              <a:gdLst/>
              <a:ahLst/>
              <a:cxnLst/>
              <a:rect l="l" t="t" r="r" b="b"/>
              <a:pathLst>
                <a:path w="3942" h="3625" extrusionOk="0">
                  <a:moveTo>
                    <a:pt x="1251" y="1"/>
                  </a:moveTo>
                  <a:lnTo>
                    <a:pt x="1251" y="1"/>
                  </a:lnTo>
                  <a:cubicBezTo>
                    <a:pt x="180" y="667"/>
                    <a:pt x="1" y="2156"/>
                    <a:pt x="894" y="3049"/>
                  </a:cubicBezTo>
                  <a:cubicBezTo>
                    <a:pt x="1282" y="3436"/>
                    <a:pt x="1784" y="3624"/>
                    <a:pt x="2281" y="3624"/>
                  </a:cubicBezTo>
                  <a:cubicBezTo>
                    <a:pt x="2930" y="3624"/>
                    <a:pt x="3571" y="3305"/>
                    <a:pt x="3942" y="2691"/>
                  </a:cubicBezTo>
                  <a:lnTo>
                    <a:pt x="3942" y="2691"/>
                  </a:lnTo>
                  <a:cubicBezTo>
                    <a:pt x="3599" y="2903"/>
                    <a:pt x="3247" y="2997"/>
                    <a:pt x="2909" y="2997"/>
                  </a:cubicBezTo>
                  <a:cubicBezTo>
                    <a:pt x="1522" y="2997"/>
                    <a:pt x="389" y="1418"/>
                    <a:pt x="1251"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0"/>
            <p:cNvSpPr/>
            <p:nvPr/>
          </p:nvSpPr>
          <p:spPr>
            <a:xfrm>
              <a:off x="6996200" y="2101450"/>
              <a:ext cx="68700" cy="64450"/>
            </a:xfrm>
            <a:custGeom>
              <a:avLst/>
              <a:gdLst/>
              <a:ahLst/>
              <a:cxnLst/>
              <a:rect l="l" t="t" r="r" b="b"/>
              <a:pathLst>
                <a:path w="2748" h="2578" extrusionOk="0">
                  <a:moveTo>
                    <a:pt x="2427" y="1"/>
                  </a:moveTo>
                  <a:cubicBezTo>
                    <a:pt x="2355" y="1"/>
                    <a:pt x="2283" y="37"/>
                    <a:pt x="2235" y="125"/>
                  </a:cubicBezTo>
                  <a:lnTo>
                    <a:pt x="1092" y="1958"/>
                  </a:lnTo>
                  <a:lnTo>
                    <a:pt x="497" y="1161"/>
                  </a:lnTo>
                  <a:cubicBezTo>
                    <a:pt x="448" y="1096"/>
                    <a:pt x="385" y="1069"/>
                    <a:pt x="324" y="1069"/>
                  </a:cubicBezTo>
                  <a:cubicBezTo>
                    <a:pt x="159" y="1069"/>
                    <a:pt x="1" y="1261"/>
                    <a:pt x="139" y="1434"/>
                  </a:cubicBezTo>
                  <a:lnTo>
                    <a:pt x="925" y="2494"/>
                  </a:lnTo>
                  <a:cubicBezTo>
                    <a:pt x="961" y="2542"/>
                    <a:pt x="1032" y="2577"/>
                    <a:pt x="1104" y="2577"/>
                  </a:cubicBezTo>
                  <a:lnTo>
                    <a:pt x="1116" y="2577"/>
                  </a:lnTo>
                  <a:cubicBezTo>
                    <a:pt x="1187" y="2577"/>
                    <a:pt x="1259" y="2530"/>
                    <a:pt x="1294" y="2470"/>
                  </a:cubicBezTo>
                  <a:lnTo>
                    <a:pt x="2616" y="363"/>
                  </a:lnTo>
                  <a:cubicBezTo>
                    <a:pt x="2748" y="182"/>
                    <a:pt x="2589" y="1"/>
                    <a:pt x="2427"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0"/>
            <p:cNvSpPr/>
            <p:nvPr/>
          </p:nvSpPr>
          <p:spPr>
            <a:xfrm>
              <a:off x="6830300" y="1890925"/>
              <a:ext cx="138450" cy="44800"/>
            </a:xfrm>
            <a:custGeom>
              <a:avLst/>
              <a:gdLst/>
              <a:ahLst/>
              <a:cxnLst/>
              <a:rect l="l" t="t" r="r" b="b"/>
              <a:pathLst>
                <a:path w="5538" h="1792" extrusionOk="0">
                  <a:moveTo>
                    <a:pt x="620" y="0"/>
                  </a:moveTo>
                  <a:cubicBezTo>
                    <a:pt x="519" y="0"/>
                    <a:pt x="417" y="63"/>
                    <a:pt x="394" y="188"/>
                  </a:cubicBezTo>
                  <a:lnTo>
                    <a:pt x="394" y="342"/>
                  </a:lnTo>
                  <a:lnTo>
                    <a:pt x="251" y="342"/>
                  </a:lnTo>
                  <a:cubicBezTo>
                    <a:pt x="1" y="378"/>
                    <a:pt x="1" y="747"/>
                    <a:pt x="251" y="783"/>
                  </a:cubicBezTo>
                  <a:lnTo>
                    <a:pt x="394" y="783"/>
                  </a:lnTo>
                  <a:lnTo>
                    <a:pt x="394" y="938"/>
                  </a:lnTo>
                  <a:cubicBezTo>
                    <a:pt x="417" y="1063"/>
                    <a:pt x="519" y="1125"/>
                    <a:pt x="620" y="1125"/>
                  </a:cubicBezTo>
                  <a:cubicBezTo>
                    <a:pt x="721" y="1125"/>
                    <a:pt x="822" y="1063"/>
                    <a:pt x="846" y="938"/>
                  </a:cubicBezTo>
                  <a:lnTo>
                    <a:pt x="846" y="783"/>
                  </a:lnTo>
                  <a:lnTo>
                    <a:pt x="989" y="783"/>
                  </a:lnTo>
                  <a:cubicBezTo>
                    <a:pt x="1118" y="783"/>
                    <a:pt x="1212" y="690"/>
                    <a:pt x="1215" y="563"/>
                  </a:cubicBezTo>
                  <a:lnTo>
                    <a:pt x="1215" y="563"/>
                  </a:lnTo>
                  <a:cubicBezTo>
                    <a:pt x="1215" y="565"/>
                    <a:pt x="1215" y="567"/>
                    <a:pt x="1215" y="569"/>
                  </a:cubicBezTo>
                  <a:lnTo>
                    <a:pt x="1215" y="557"/>
                  </a:lnTo>
                  <a:cubicBezTo>
                    <a:pt x="1215" y="559"/>
                    <a:pt x="1215" y="561"/>
                    <a:pt x="1215" y="563"/>
                  </a:cubicBezTo>
                  <a:cubicBezTo>
                    <a:pt x="1212" y="435"/>
                    <a:pt x="1118" y="342"/>
                    <a:pt x="989" y="342"/>
                  </a:cubicBezTo>
                  <a:lnTo>
                    <a:pt x="846" y="342"/>
                  </a:lnTo>
                  <a:lnTo>
                    <a:pt x="846" y="188"/>
                  </a:lnTo>
                  <a:cubicBezTo>
                    <a:pt x="822" y="63"/>
                    <a:pt x="721" y="0"/>
                    <a:pt x="620" y="0"/>
                  </a:cubicBezTo>
                  <a:close/>
                  <a:moveTo>
                    <a:pt x="4912" y="667"/>
                  </a:moveTo>
                  <a:cubicBezTo>
                    <a:pt x="4811" y="667"/>
                    <a:pt x="4710" y="729"/>
                    <a:pt x="4692" y="854"/>
                  </a:cubicBezTo>
                  <a:lnTo>
                    <a:pt x="4692" y="1009"/>
                  </a:lnTo>
                  <a:lnTo>
                    <a:pt x="4537" y="1009"/>
                  </a:lnTo>
                  <a:cubicBezTo>
                    <a:pt x="4287" y="1045"/>
                    <a:pt x="4287" y="1414"/>
                    <a:pt x="4537" y="1450"/>
                  </a:cubicBezTo>
                  <a:lnTo>
                    <a:pt x="4692" y="1450"/>
                  </a:lnTo>
                  <a:lnTo>
                    <a:pt x="4692" y="1604"/>
                  </a:lnTo>
                  <a:cubicBezTo>
                    <a:pt x="4710" y="1729"/>
                    <a:pt x="4811" y="1792"/>
                    <a:pt x="4912" y="1792"/>
                  </a:cubicBezTo>
                  <a:cubicBezTo>
                    <a:pt x="5013" y="1792"/>
                    <a:pt x="5114" y="1729"/>
                    <a:pt x="5132" y="1604"/>
                  </a:cubicBezTo>
                  <a:lnTo>
                    <a:pt x="5132" y="1450"/>
                  </a:lnTo>
                  <a:lnTo>
                    <a:pt x="5287" y="1450"/>
                  </a:lnTo>
                  <a:cubicBezTo>
                    <a:pt x="5537" y="1414"/>
                    <a:pt x="5537" y="1045"/>
                    <a:pt x="5287" y="1009"/>
                  </a:cubicBezTo>
                  <a:lnTo>
                    <a:pt x="5132" y="1009"/>
                  </a:lnTo>
                  <a:lnTo>
                    <a:pt x="5132" y="854"/>
                  </a:lnTo>
                  <a:cubicBezTo>
                    <a:pt x="5114" y="729"/>
                    <a:pt x="5013" y="667"/>
                    <a:pt x="4912" y="66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0"/>
            <p:cNvSpPr/>
            <p:nvPr/>
          </p:nvSpPr>
          <p:spPr>
            <a:xfrm>
              <a:off x="6752925" y="1858275"/>
              <a:ext cx="275950" cy="278275"/>
            </a:xfrm>
            <a:custGeom>
              <a:avLst/>
              <a:gdLst/>
              <a:ahLst/>
              <a:cxnLst/>
              <a:rect l="l" t="t" r="r" b="b"/>
              <a:pathLst>
                <a:path w="11038" h="11131" extrusionOk="0">
                  <a:moveTo>
                    <a:pt x="10533" y="0"/>
                  </a:moveTo>
                  <a:cubicBezTo>
                    <a:pt x="10262" y="0"/>
                    <a:pt x="9951" y="130"/>
                    <a:pt x="9704" y="386"/>
                  </a:cubicBezTo>
                  <a:cubicBezTo>
                    <a:pt x="9335" y="743"/>
                    <a:pt x="9216" y="1232"/>
                    <a:pt x="9406" y="1541"/>
                  </a:cubicBezTo>
                  <a:cubicBezTo>
                    <a:pt x="9499" y="1591"/>
                    <a:pt x="9608" y="1616"/>
                    <a:pt x="9724" y="1616"/>
                  </a:cubicBezTo>
                  <a:cubicBezTo>
                    <a:pt x="9993" y="1616"/>
                    <a:pt x="10303" y="1485"/>
                    <a:pt x="10561" y="1244"/>
                  </a:cubicBezTo>
                  <a:cubicBezTo>
                    <a:pt x="10918" y="886"/>
                    <a:pt x="11037" y="398"/>
                    <a:pt x="10859" y="89"/>
                  </a:cubicBezTo>
                  <a:lnTo>
                    <a:pt x="10859" y="77"/>
                  </a:lnTo>
                  <a:cubicBezTo>
                    <a:pt x="10764" y="26"/>
                    <a:pt x="10652" y="0"/>
                    <a:pt x="10533" y="0"/>
                  </a:cubicBezTo>
                  <a:close/>
                  <a:moveTo>
                    <a:pt x="1592" y="1693"/>
                  </a:moveTo>
                  <a:cubicBezTo>
                    <a:pt x="1475" y="1693"/>
                    <a:pt x="1367" y="1718"/>
                    <a:pt x="1274" y="1767"/>
                  </a:cubicBezTo>
                  <a:cubicBezTo>
                    <a:pt x="1095" y="2077"/>
                    <a:pt x="1215" y="2565"/>
                    <a:pt x="1572" y="2922"/>
                  </a:cubicBezTo>
                  <a:lnTo>
                    <a:pt x="1572" y="2934"/>
                  </a:lnTo>
                  <a:cubicBezTo>
                    <a:pt x="1827" y="3181"/>
                    <a:pt x="2133" y="3309"/>
                    <a:pt x="2401" y="3309"/>
                  </a:cubicBezTo>
                  <a:cubicBezTo>
                    <a:pt x="2520" y="3309"/>
                    <a:pt x="2631" y="3283"/>
                    <a:pt x="2727" y="3232"/>
                  </a:cubicBezTo>
                  <a:cubicBezTo>
                    <a:pt x="2905" y="2922"/>
                    <a:pt x="2798" y="2434"/>
                    <a:pt x="2429" y="2077"/>
                  </a:cubicBezTo>
                  <a:cubicBezTo>
                    <a:pt x="2179" y="1827"/>
                    <a:pt x="1864" y="1693"/>
                    <a:pt x="1592" y="1693"/>
                  </a:cubicBezTo>
                  <a:close/>
                  <a:moveTo>
                    <a:pt x="6483" y="6917"/>
                  </a:moveTo>
                  <a:cubicBezTo>
                    <a:pt x="6267" y="6917"/>
                    <a:pt x="6030" y="6985"/>
                    <a:pt x="5810" y="7125"/>
                  </a:cubicBezTo>
                  <a:cubicBezTo>
                    <a:pt x="5382" y="7387"/>
                    <a:pt x="5144" y="7828"/>
                    <a:pt x="5239" y="8161"/>
                  </a:cubicBezTo>
                  <a:cubicBezTo>
                    <a:pt x="5367" y="8283"/>
                    <a:pt x="5552" y="8346"/>
                    <a:pt x="5757" y="8346"/>
                  </a:cubicBezTo>
                  <a:cubicBezTo>
                    <a:pt x="5972" y="8346"/>
                    <a:pt x="6210" y="8277"/>
                    <a:pt x="6429" y="8137"/>
                  </a:cubicBezTo>
                  <a:cubicBezTo>
                    <a:pt x="6870" y="7875"/>
                    <a:pt x="7096" y="7435"/>
                    <a:pt x="7001" y="7089"/>
                  </a:cubicBezTo>
                  <a:lnTo>
                    <a:pt x="7001" y="7089"/>
                  </a:lnTo>
                  <a:lnTo>
                    <a:pt x="7001" y="7101"/>
                  </a:lnTo>
                  <a:cubicBezTo>
                    <a:pt x="6873" y="6979"/>
                    <a:pt x="6688" y="6917"/>
                    <a:pt x="6483" y="6917"/>
                  </a:cubicBezTo>
                  <a:close/>
                  <a:moveTo>
                    <a:pt x="496" y="6622"/>
                  </a:moveTo>
                  <a:cubicBezTo>
                    <a:pt x="380" y="6622"/>
                    <a:pt x="271" y="6647"/>
                    <a:pt x="179" y="6697"/>
                  </a:cubicBezTo>
                  <a:cubicBezTo>
                    <a:pt x="0" y="7006"/>
                    <a:pt x="119" y="7494"/>
                    <a:pt x="476" y="7851"/>
                  </a:cubicBezTo>
                  <a:cubicBezTo>
                    <a:pt x="727" y="8102"/>
                    <a:pt x="1036" y="8235"/>
                    <a:pt x="1304" y="8235"/>
                  </a:cubicBezTo>
                  <a:cubicBezTo>
                    <a:pt x="1419" y="8235"/>
                    <a:pt x="1527" y="8211"/>
                    <a:pt x="1619" y="8161"/>
                  </a:cubicBezTo>
                  <a:cubicBezTo>
                    <a:pt x="1727" y="8506"/>
                    <a:pt x="2143" y="8756"/>
                    <a:pt x="2655" y="8756"/>
                  </a:cubicBezTo>
                  <a:cubicBezTo>
                    <a:pt x="3167" y="8756"/>
                    <a:pt x="3596" y="8494"/>
                    <a:pt x="3691" y="8161"/>
                  </a:cubicBezTo>
                  <a:cubicBezTo>
                    <a:pt x="3596" y="7816"/>
                    <a:pt x="3167" y="7566"/>
                    <a:pt x="2655" y="7566"/>
                  </a:cubicBezTo>
                  <a:lnTo>
                    <a:pt x="2667" y="7554"/>
                  </a:lnTo>
                  <a:cubicBezTo>
                    <a:pt x="2227" y="7554"/>
                    <a:pt x="1869" y="7744"/>
                    <a:pt x="1703" y="8006"/>
                  </a:cubicBezTo>
                  <a:cubicBezTo>
                    <a:pt x="1774" y="7709"/>
                    <a:pt x="1643" y="7304"/>
                    <a:pt x="1334" y="7006"/>
                  </a:cubicBezTo>
                  <a:cubicBezTo>
                    <a:pt x="1083" y="6756"/>
                    <a:pt x="769" y="6622"/>
                    <a:pt x="496" y="6622"/>
                  </a:cubicBezTo>
                  <a:close/>
                  <a:moveTo>
                    <a:pt x="6152" y="9330"/>
                  </a:moveTo>
                  <a:cubicBezTo>
                    <a:pt x="6096" y="9330"/>
                    <a:pt x="6041" y="9337"/>
                    <a:pt x="5989" y="9352"/>
                  </a:cubicBezTo>
                  <a:lnTo>
                    <a:pt x="6001" y="9352"/>
                  </a:lnTo>
                  <a:cubicBezTo>
                    <a:pt x="5751" y="9602"/>
                    <a:pt x="5751" y="10102"/>
                    <a:pt x="6025" y="10542"/>
                  </a:cubicBezTo>
                  <a:cubicBezTo>
                    <a:pt x="6250" y="10912"/>
                    <a:pt x="6609" y="11131"/>
                    <a:pt x="6917" y="11131"/>
                  </a:cubicBezTo>
                  <a:cubicBezTo>
                    <a:pt x="6967" y="11131"/>
                    <a:pt x="7015" y="11125"/>
                    <a:pt x="7061" y="11114"/>
                  </a:cubicBezTo>
                  <a:cubicBezTo>
                    <a:pt x="7311" y="10852"/>
                    <a:pt x="7311" y="10352"/>
                    <a:pt x="7037" y="9923"/>
                  </a:cubicBezTo>
                  <a:cubicBezTo>
                    <a:pt x="6815" y="9550"/>
                    <a:pt x="6464" y="9330"/>
                    <a:pt x="6152" y="93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0"/>
            <p:cNvSpPr/>
            <p:nvPr/>
          </p:nvSpPr>
          <p:spPr>
            <a:xfrm>
              <a:off x="6767200" y="1870550"/>
              <a:ext cx="247375" cy="253075"/>
            </a:xfrm>
            <a:custGeom>
              <a:avLst/>
              <a:gdLst/>
              <a:ahLst/>
              <a:cxnLst/>
              <a:rect l="l" t="t" r="r" b="b"/>
              <a:pathLst>
                <a:path w="9895" h="10123" extrusionOk="0">
                  <a:moveTo>
                    <a:pt x="9845" y="0"/>
                  </a:moveTo>
                  <a:cubicBezTo>
                    <a:pt x="9715" y="0"/>
                    <a:pt x="9460" y="151"/>
                    <a:pt x="9216" y="395"/>
                  </a:cubicBezTo>
                  <a:cubicBezTo>
                    <a:pt x="8966" y="657"/>
                    <a:pt x="8799" y="919"/>
                    <a:pt x="8823" y="1050"/>
                  </a:cubicBezTo>
                  <a:cubicBezTo>
                    <a:pt x="8831" y="1052"/>
                    <a:pt x="8839" y="1052"/>
                    <a:pt x="8848" y="1052"/>
                  </a:cubicBezTo>
                  <a:cubicBezTo>
                    <a:pt x="8977" y="1052"/>
                    <a:pt x="9233" y="891"/>
                    <a:pt x="9478" y="645"/>
                  </a:cubicBezTo>
                  <a:cubicBezTo>
                    <a:pt x="9740" y="395"/>
                    <a:pt x="9895" y="121"/>
                    <a:pt x="9871" y="2"/>
                  </a:cubicBezTo>
                  <a:cubicBezTo>
                    <a:pt x="9863" y="1"/>
                    <a:pt x="9854" y="0"/>
                    <a:pt x="9845" y="0"/>
                  </a:cubicBezTo>
                  <a:close/>
                  <a:moveTo>
                    <a:pt x="1136" y="1691"/>
                  </a:moveTo>
                  <a:cubicBezTo>
                    <a:pt x="1126" y="1691"/>
                    <a:pt x="1117" y="1691"/>
                    <a:pt x="1108" y="1693"/>
                  </a:cubicBezTo>
                  <a:cubicBezTo>
                    <a:pt x="1084" y="1812"/>
                    <a:pt x="1251" y="2086"/>
                    <a:pt x="1513" y="2336"/>
                  </a:cubicBezTo>
                  <a:cubicBezTo>
                    <a:pt x="1747" y="2581"/>
                    <a:pt x="2002" y="2743"/>
                    <a:pt x="2131" y="2743"/>
                  </a:cubicBezTo>
                  <a:cubicBezTo>
                    <a:pt x="2140" y="2743"/>
                    <a:pt x="2148" y="2742"/>
                    <a:pt x="2156" y="2741"/>
                  </a:cubicBezTo>
                  <a:cubicBezTo>
                    <a:pt x="2179" y="2622"/>
                    <a:pt x="2025" y="2348"/>
                    <a:pt x="1763" y="2086"/>
                  </a:cubicBezTo>
                  <a:cubicBezTo>
                    <a:pt x="1518" y="1842"/>
                    <a:pt x="1274" y="1691"/>
                    <a:pt x="1136" y="1691"/>
                  </a:cubicBezTo>
                  <a:close/>
                  <a:moveTo>
                    <a:pt x="5858" y="6896"/>
                  </a:moveTo>
                  <a:cubicBezTo>
                    <a:pt x="5719" y="6896"/>
                    <a:pt x="5470" y="6987"/>
                    <a:pt x="5204" y="7134"/>
                  </a:cubicBezTo>
                  <a:cubicBezTo>
                    <a:pt x="4894" y="7325"/>
                    <a:pt x="4668" y="7551"/>
                    <a:pt x="4668" y="7682"/>
                  </a:cubicBezTo>
                  <a:cubicBezTo>
                    <a:pt x="4686" y="7690"/>
                    <a:pt x="4711" y="7694"/>
                    <a:pt x="4740" y="7694"/>
                  </a:cubicBezTo>
                  <a:cubicBezTo>
                    <a:pt x="4881" y="7694"/>
                    <a:pt x="5138" y="7602"/>
                    <a:pt x="5394" y="7444"/>
                  </a:cubicBezTo>
                  <a:cubicBezTo>
                    <a:pt x="5704" y="7253"/>
                    <a:pt x="5930" y="7039"/>
                    <a:pt x="5930" y="6908"/>
                  </a:cubicBezTo>
                  <a:cubicBezTo>
                    <a:pt x="5911" y="6900"/>
                    <a:pt x="5887" y="6896"/>
                    <a:pt x="5858" y="6896"/>
                  </a:cubicBezTo>
                  <a:close/>
                  <a:moveTo>
                    <a:pt x="49" y="6620"/>
                  </a:moveTo>
                  <a:cubicBezTo>
                    <a:pt x="40" y="6620"/>
                    <a:pt x="32" y="6621"/>
                    <a:pt x="24" y="6622"/>
                  </a:cubicBezTo>
                  <a:cubicBezTo>
                    <a:pt x="1" y="6741"/>
                    <a:pt x="155" y="7003"/>
                    <a:pt x="417" y="7265"/>
                  </a:cubicBezTo>
                  <a:cubicBezTo>
                    <a:pt x="670" y="7518"/>
                    <a:pt x="911" y="7671"/>
                    <a:pt x="1046" y="7671"/>
                  </a:cubicBezTo>
                  <a:cubicBezTo>
                    <a:pt x="1051" y="7671"/>
                    <a:pt x="1056" y="7670"/>
                    <a:pt x="1060" y="7670"/>
                  </a:cubicBezTo>
                  <a:cubicBezTo>
                    <a:pt x="1132" y="7765"/>
                    <a:pt x="1429" y="7849"/>
                    <a:pt x="1798" y="7849"/>
                  </a:cubicBezTo>
                  <a:cubicBezTo>
                    <a:pt x="2168" y="7849"/>
                    <a:pt x="2477" y="7765"/>
                    <a:pt x="2549" y="7670"/>
                  </a:cubicBezTo>
                  <a:cubicBezTo>
                    <a:pt x="2477" y="7563"/>
                    <a:pt x="2168" y="7480"/>
                    <a:pt x="1798" y="7480"/>
                  </a:cubicBezTo>
                  <a:lnTo>
                    <a:pt x="1798" y="7491"/>
                  </a:lnTo>
                  <a:cubicBezTo>
                    <a:pt x="1453" y="7491"/>
                    <a:pt x="1156" y="7563"/>
                    <a:pt x="1072" y="7658"/>
                  </a:cubicBezTo>
                  <a:cubicBezTo>
                    <a:pt x="1084" y="7527"/>
                    <a:pt x="917" y="7265"/>
                    <a:pt x="667" y="7015"/>
                  </a:cubicBezTo>
                  <a:cubicBezTo>
                    <a:pt x="433" y="6781"/>
                    <a:pt x="178" y="6620"/>
                    <a:pt x="49" y="6620"/>
                  </a:cubicBezTo>
                  <a:close/>
                  <a:moveTo>
                    <a:pt x="5430" y="8861"/>
                  </a:moveTo>
                  <a:cubicBezTo>
                    <a:pt x="5382" y="8968"/>
                    <a:pt x="5466" y="9265"/>
                    <a:pt x="5656" y="9587"/>
                  </a:cubicBezTo>
                  <a:cubicBezTo>
                    <a:pt x="5847" y="9896"/>
                    <a:pt x="6073" y="10123"/>
                    <a:pt x="6192" y="10123"/>
                  </a:cubicBezTo>
                  <a:cubicBezTo>
                    <a:pt x="6251" y="10016"/>
                    <a:pt x="6156" y="9706"/>
                    <a:pt x="5966" y="9396"/>
                  </a:cubicBezTo>
                  <a:cubicBezTo>
                    <a:pt x="5775" y="9087"/>
                    <a:pt x="5549" y="8861"/>
                    <a:pt x="5430" y="886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 name="Google Shape;1953;p70"/>
          <p:cNvGrpSpPr/>
          <p:nvPr/>
        </p:nvGrpSpPr>
        <p:grpSpPr>
          <a:xfrm>
            <a:off x="6088538" y="3344550"/>
            <a:ext cx="377150" cy="376850"/>
            <a:chOff x="5369700" y="3141000"/>
            <a:chExt cx="377150" cy="376850"/>
          </a:xfrm>
        </p:grpSpPr>
        <p:sp>
          <p:nvSpPr>
            <p:cNvPr id="1954" name="Google Shape;1954;p70"/>
            <p:cNvSpPr/>
            <p:nvPr/>
          </p:nvSpPr>
          <p:spPr>
            <a:xfrm>
              <a:off x="5370300" y="3149250"/>
              <a:ext cx="368225" cy="176900"/>
            </a:xfrm>
            <a:custGeom>
              <a:avLst/>
              <a:gdLst/>
              <a:ahLst/>
              <a:cxnLst/>
              <a:rect l="l" t="t" r="r" b="b"/>
              <a:pathLst>
                <a:path w="14729" h="7076" extrusionOk="0">
                  <a:moveTo>
                    <a:pt x="7344" y="0"/>
                  </a:moveTo>
                  <a:cubicBezTo>
                    <a:pt x="3574" y="0"/>
                    <a:pt x="398" y="2866"/>
                    <a:pt x="24" y="6647"/>
                  </a:cubicBezTo>
                  <a:cubicBezTo>
                    <a:pt x="1" y="6873"/>
                    <a:pt x="179" y="7076"/>
                    <a:pt x="417" y="7076"/>
                  </a:cubicBezTo>
                  <a:lnTo>
                    <a:pt x="14729" y="7076"/>
                  </a:lnTo>
                  <a:cubicBezTo>
                    <a:pt x="14574" y="3206"/>
                    <a:pt x="11442" y="111"/>
                    <a:pt x="7573" y="4"/>
                  </a:cubicBezTo>
                  <a:cubicBezTo>
                    <a:pt x="7496" y="1"/>
                    <a:pt x="7420" y="0"/>
                    <a:pt x="7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0"/>
            <p:cNvSpPr/>
            <p:nvPr/>
          </p:nvSpPr>
          <p:spPr>
            <a:xfrm>
              <a:off x="5369700" y="3313925"/>
              <a:ext cx="368825" cy="186650"/>
            </a:xfrm>
            <a:custGeom>
              <a:avLst/>
              <a:gdLst/>
              <a:ahLst/>
              <a:cxnLst/>
              <a:rect l="l" t="t" r="r" b="b"/>
              <a:pathLst>
                <a:path w="14753" h="7466" extrusionOk="0">
                  <a:moveTo>
                    <a:pt x="48" y="1"/>
                  </a:moveTo>
                  <a:cubicBezTo>
                    <a:pt x="25" y="263"/>
                    <a:pt x="13" y="525"/>
                    <a:pt x="13" y="787"/>
                  </a:cubicBezTo>
                  <a:cubicBezTo>
                    <a:pt x="1" y="2001"/>
                    <a:pt x="310" y="3192"/>
                    <a:pt x="882" y="4263"/>
                  </a:cubicBezTo>
                  <a:lnTo>
                    <a:pt x="6478" y="4263"/>
                  </a:lnTo>
                  <a:cubicBezTo>
                    <a:pt x="8395" y="4263"/>
                    <a:pt x="10073" y="5585"/>
                    <a:pt x="10514" y="7466"/>
                  </a:cubicBezTo>
                  <a:cubicBezTo>
                    <a:pt x="13098" y="6251"/>
                    <a:pt x="14753" y="3644"/>
                    <a:pt x="14753" y="787"/>
                  </a:cubicBezTo>
                  <a:cubicBezTo>
                    <a:pt x="14741" y="525"/>
                    <a:pt x="14729" y="263"/>
                    <a:pt x="147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0"/>
            <p:cNvSpPr/>
            <p:nvPr/>
          </p:nvSpPr>
          <p:spPr>
            <a:xfrm>
              <a:off x="5593250" y="3208850"/>
              <a:ext cx="47650" cy="119975"/>
            </a:xfrm>
            <a:custGeom>
              <a:avLst/>
              <a:gdLst/>
              <a:ahLst/>
              <a:cxnLst/>
              <a:rect l="l" t="t" r="r" b="b"/>
              <a:pathLst>
                <a:path w="1906" h="4799" extrusionOk="0">
                  <a:moveTo>
                    <a:pt x="453" y="1"/>
                  </a:moveTo>
                  <a:cubicBezTo>
                    <a:pt x="203" y="1"/>
                    <a:pt x="0" y="191"/>
                    <a:pt x="0" y="441"/>
                  </a:cubicBezTo>
                  <a:lnTo>
                    <a:pt x="0" y="4358"/>
                  </a:lnTo>
                  <a:cubicBezTo>
                    <a:pt x="0" y="4597"/>
                    <a:pt x="203" y="4799"/>
                    <a:pt x="453" y="4799"/>
                  </a:cubicBezTo>
                  <a:lnTo>
                    <a:pt x="1655" y="4799"/>
                  </a:lnTo>
                  <a:cubicBezTo>
                    <a:pt x="1905" y="4799"/>
                    <a:pt x="1858" y="4609"/>
                    <a:pt x="1858" y="4358"/>
                  </a:cubicBezTo>
                  <a:lnTo>
                    <a:pt x="1858" y="441"/>
                  </a:lnTo>
                  <a:cubicBezTo>
                    <a:pt x="1858" y="203"/>
                    <a:pt x="1905" y="1"/>
                    <a:pt x="1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0"/>
            <p:cNvSpPr/>
            <p:nvPr/>
          </p:nvSpPr>
          <p:spPr>
            <a:xfrm>
              <a:off x="5622125" y="3208850"/>
              <a:ext cx="124725" cy="158075"/>
            </a:xfrm>
            <a:custGeom>
              <a:avLst/>
              <a:gdLst/>
              <a:ahLst/>
              <a:cxnLst/>
              <a:rect l="l" t="t" r="r" b="b"/>
              <a:pathLst>
                <a:path w="4989" h="6323" extrusionOk="0">
                  <a:moveTo>
                    <a:pt x="441" y="1"/>
                  </a:moveTo>
                  <a:cubicBezTo>
                    <a:pt x="191" y="1"/>
                    <a:pt x="0" y="191"/>
                    <a:pt x="0" y="441"/>
                  </a:cubicBezTo>
                  <a:lnTo>
                    <a:pt x="0" y="4370"/>
                  </a:lnTo>
                  <a:cubicBezTo>
                    <a:pt x="0" y="4609"/>
                    <a:pt x="191" y="4811"/>
                    <a:pt x="441" y="4811"/>
                  </a:cubicBezTo>
                  <a:lnTo>
                    <a:pt x="786" y="4811"/>
                  </a:lnTo>
                  <a:lnTo>
                    <a:pt x="477" y="6061"/>
                  </a:lnTo>
                  <a:cubicBezTo>
                    <a:pt x="441" y="6192"/>
                    <a:pt x="536" y="6323"/>
                    <a:pt x="679" y="6323"/>
                  </a:cubicBezTo>
                  <a:cubicBezTo>
                    <a:pt x="727" y="6323"/>
                    <a:pt x="774" y="6299"/>
                    <a:pt x="810" y="6275"/>
                  </a:cubicBezTo>
                  <a:lnTo>
                    <a:pt x="2560" y="4799"/>
                  </a:lnTo>
                  <a:lnTo>
                    <a:pt x="4537" y="4799"/>
                  </a:lnTo>
                  <a:cubicBezTo>
                    <a:pt x="4787" y="4799"/>
                    <a:pt x="4989" y="4597"/>
                    <a:pt x="4989" y="4358"/>
                  </a:cubicBezTo>
                  <a:lnTo>
                    <a:pt x="4989" y="441"/>
                  </a:lnTo>
                  <a:cubicBezTo>
                    <a:pt x="4989" y="191"/>
                    <a:pt x="4787" y="1"/>
                    <a:pt x="45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0"/>
            <p:cNvSpPr/>
            <p:nvPr/>
          </p:nvSpPr>
          <p:spPr>
            <a:xfrm>
              <a:off x="5635800" y="3235050"/>
              <a:ext cx="71775" cy="79575"/>
            </a:xfrm>
            <a:custGeom>
              <a:avLst/>
              <a:gdLst/>
              <a:ahLst/>
              <a:cxnLst/>
              <a:rect l="l" t="t" r="r" b="b"/>
              <a:pathLst>
                <a:path w="2871" h="3183" extrusionOk="0">
                  <a:moveTo>
                    <a:pt x="1436" y="1"/>
                  </a:moveTo>
                  <a:cubicBezTo>
                    <a:pt x="1328" y="1"/>
                    <a:pt x="1221" y="24"/>
                    <a:pt x="1120" y="72"/>
                  </a:cubicBezTo>
                  <a:cubicBezTo>
                    <a:pt x="1076" y="87"/>
                    <a:pt x="1023" y="97"/>
                    <a:pt x="969" y="97"/>
                  </a:cubicBezTo>
                  <a:cubicBezTo>
                    <a:pt x="936" y="97"/>
                    <a:pt x="902" y="93"/>
                    <a:pt x="870" y="84"/>
                  </a:cubicBezTo>
                  <a:lnTo>
                    <a:pt x="656" y="36"/>
                  </a:lnTo>
                  <a:cubicBezTo>
                    <a:pt x="626" y="30"/>
                    <a:pt x="596" y="27"/>
                    <a:pt x="567" y="27"/>
                  </a:cubicBezTo>
                  <a:cubicBezTo>
                    <a:pt x="385" y="27"/>
                    <a:pt x="221" y="149"/>
                    <a:pt x="180" y="334"/>
                  </a:cubicBezTo>
                  <a:lnTo>
                    <a:pt x="60" y="798"/>
                  </a:lnTo>
                  <a:cubicBezTo>
                    <a:pt x="1" y="1036"/>
                    <a:pt x="13" y="1286"/>
                    <a:pt x="108" y="1525"/>
                  </a:cubicBezTo>
                  <a:lnTo>
                    <a:pt x="680" y="3049"/>
                  </a:lnTo>
                  <a:cubicBezTo>
                    <a:pt x="717" y="3139"/>
                    <a:pt x="798" y="3181"/>
                    <a:pt x="880" y="3181"/>
                  </a:cubicBezTo>
                  <a:cubicBezTo>
                    <a:pt x="982" y="3181"/>
                    <a:pt x="1083" y="3115"/>
                    <a:pt x="1096" y="2989"/>
                  </a:cubicBezTo>
                  <a:lnTo>
                    <a:pt x="1156" y="2537"/>
                  </a:lnTo>
                  <a:cubicBezTo>
                    <a:pt x="1168" y="2406"/>
                    <a:pt x="1192" y="2275"/>
                    <a:pt x="1251" y="2156"/>
                  </a:cubicBezTo>
                  <a:cubicBezTo>
                    <a:pt x="1287" y="2078"/>
                    <a:pt x="1361" y="2039"/>
                    <a:pt x="1437" y="2039"/>
                  </a:cubicBezTo>
                  <a:cubicBezTo>
                    <a:pt x="1513" y="2039"/>
                    <a:pt x="1590" y="2078"/>
                    <a:pt x="1632" y="2156"/>
                  </a:cubicBezTo>
                  <a:cubicBezTo>
                    <a:pt x="1692" y="2275"/>
                    <a:pt x="1715" y="2418"/>
                    <a:pt x="1727" y="2548"/>
                  </a:cubicBezTo>
                  <a:lnTo>
                    <a:pt x="1775" y="3001"/>
                  </a:lnTo>
                  <a:cubicBezTo>
                    <a:pt x="1795" y="3119"/>
                    <a:pt x="1893" y="3183"/>
                    <a:pt x="1992" y="3183"/>
                  </a:cubicBezTo>
                  <a:cubicBezTo>
                    <a:pt x="2073" y="3183"/>
                    <a:pt x="2154" y="3140"/>
                    <a:pt x="2192" y="3049"/>
                  </a:cubicBezTo>
                  <a:lnTo>
                    <a:pt x="2775" y="1525"/>
                  </a:lnTo>
                  <a:cubicBezTo>
                    <a:pt x="2858" y="1286"/>
                    <a:pt x="2870" y="1036"/>
                    <a:pt x="2811" y="798"/>
                  </a:cubicBezTo>
                  <a:lnTo>
                    <a:pt x="2704" y="334"/>
                  </a:lnTo>
                  <a:cubicBezTo>
                    <a:pt x="2652" y="149"/>
                    <a:pt x="2486" y="27"/>
                    <a:pt x="2304" y="27"/>
                  </a:cubicBezTo>
                  <a:cubicBezTo>
                    <a:pt x="2275" y="27"/>
                    <a:pt x="2245" y="30"/>
                    <a:pt x="2216" y="36"/>
                  </a:cubicBezTo>
                  <a:lnTo>
                    <a:pt x="2001" y="84"/>
                  </a:lnTo>
                  <a:cubicBezTo>
                    <a:pt x="1969" y="93"/>
                    <a:pt x="1938" y="97"/>
                    <a:pt x="1906" y="97"/>
                  </a:cubicBezTo>
                  <a:cubicBezTo>
                    <a:pt x="1854" y="97"/>
                    <a:pt x="1803" y="87"/>
                    <a:pt x="1751" y="72"/>
                  </a:cubicBezTo>
                  <a:cubicBezTo>
                    <a:pt x="1650" y="24"/>
                    <a:pt x="1543" y="1"/>
                    <a:pt x="1436"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0"/>
            <p:cNvSpPr/>
            <p:nvPr/>
          </p:nvSpPr>
          <p:spPr>
            <a:xfrm>
              <a:off x="5635800" y="3236000"/>
              <a:ext cx="26525" cy="78775"/>
            </a:xfrm>
            <a:custGeom>
              <a:avLst/>
              <a:gdLst/>
              <a:ahLst/>
              <a:cxnLst/>
              <a:rect l="l" t="t" r="r" b="b"/>
              <a:pathLst>
                <a:path w="1061" h="3151" extrusionOk="0">
                  <a:moveTo>
                    <a:pt x="575" y="0"/>
                  </a:moveTo>
                  <a:cubicBezTo>
                    <a:pt x="385" y="0"/>
                    <a:pt x="221" y="123"/>
                    <a:pt x="180" y="308"/>
                  </a:cubicBezTo>
                  <a:lnTo>
                    <a:pt x="60" y="760"/>
                  </a:lnTo>
                  <a:cubicBezTo>
                    <a:pt x="1" y="1010"/>
                    <a:pt x="13" y="1260"/>
                    <a:pt x="108" y="1487"/>
                  </a:cubicBezTo>
                  <a:lnTo>
                    <a:pt x="680" y="3011"/>
                  </a:lnTo>
                  <a:cubicBezTo>
                    <a:pt x="712" y="3100"/>
                    <a:pt x="801" y="3151"/>
                    <a:pt x="888" y="3151"/>
                  </a:cubicBezTo>
                  <a:cubicBezTo>
                    <a:pt x="928" y="3151"/>
                    <a:pt x="967" y="3140"/>
                    <a:pt x="1001" y="3118"/>
                  </a:cubicBezTo>
                  <a:cubicBezTo>
                    <a:pt x="1025" y="3094"/>
                    <a:pt x="1049" y="3082"/>
                    <a:pt x="1061" y="3058"/>
                  </a:cubicBezTo>
                  <a:cubicBezTo>
                    <a:pt x="1049" y="3046"/>
                    <a:pt x="1037" y="3022"/>
                    <a:pt x="1037" y="3011"/>
                  </a:cubicBezTo>
                  <a:lnTo>
                    <a:pt x="453" y="1487"/>
                  </a:lnTo>
                  <a:cubicBezTo>
                    <a:pt x="370" y="1260"/>
                    <a:pt x="346" y="998"/>
                    <a:pt x="418" y="760"/>
                  </a:cubicBezTo>
                  <a:lnTo>
                    <a:pt x="525" y="308"/>
                  </a:lnTo>
                  <a:cubicBezTo>
                    <a:pt x="561" y="177"/>
                    <a:pt x="644" y="82"/>
                    <a:pt x="763" y="34"/>
                  </a:cubicBezTo>
                  <a:lnTo>
                    <a:pt x="668" y="10"/>
                  </a:lnTo>
                  <a:cubicBezTo>
                    <a:pt x="636" y="4"/>
                    <a:pt x="605" y="0"/>
                    <a:pt x="575"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0"/>
            <p:cNvSpPr/>
            <p:nvPr/>
          </p:nvSpPr>
          <p:spPr>
            <a:xfrm>
              <a:off x="5657950" y="3251950"/>
              <a:ext cx="68725" cy="64375"/>
            </a:xfrm>
            <a:custGeom>
              <a:avLst/>
              <a:gdLst/>
              <a:ahLst/>
              <a:cxnLst/>
              <a:rect l="l" t="t" r="r" b="b"/>
              <a:pathLst>
                <a:path w="2749" h="2575" extrusionOk="0">
                  <a:moveTo>
                    <a:pt x="2423" y="0"/>
                  </a:moveTo>
                  <a:cubicBezTo>
                    <a:pt x="2352" y="0"/>
                    <a:pt x="2281" y="36"/>
                    <a:pt x="2234" y="122"/>
                  </a:cubicBezTo>
                  <a:lnTo>
                    <a:pt x="1091" y="1956"/>
                  </a:lnTo>
                  <a:lnTo>
                    <a:pt x="496" y="1158"/>
                  </a:lnTo>
                  <a:cubicBezTo>
                    <a:pt x="447" y="1093"/>
                    <a:pt x="385" y="1066"/>
                    <a:pt x="323" y="1066"/>
                  </a:cubicBezTo>
                  <a:cubicBezTo>
                    <a:pt x="158" y="1066"/>
                    <a:pt x="0" y="1259"/>
                    <a:pt x="139" y="1432"/>
                  </a:cubicBezTo>
                  <a:lnTo>
                    <a:pt x="925" y="2492"/>
                  </a:lnTo>
                  <a:cubicBezTo>
                    <a:pt x="960" y="2551"/>
                    <a:pt x="1032" y="2575"/>
                    <a:pt x="1103" y="2575"/>
                  </a:cubicBezTo>
                  <a:lnTo>
                    <a:pt x="1115" y="2575"/>
                  </a:lnTo>
                  <a:cubicBezTo>
                    <a:pt x="1187" y="2575"/>
                    <a:pt x="1258" y="2539"/>
                    <a:pt x="1294" y="2480"/>
                  </a:cubicBezTo>
                  <a:lnTo>
                    <a:pt x="2615" y="372"/>
                  </a:lnTo>
                  <a:lnTo>
                    <a:pt x="2615" y="360"/>
                  </a:lnTo>
                  <a:cubicBezTo>
                    <a:pt x="2748" y="186"/>
                    <a:pt x="2586" y="0"/>
                    <a:pt x="24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0"/>
            <p:cNvSpPr/>
            <p:nvPr/>
          </p:nvSpPr>
          <p:spPr>
            <a:xfrm>
              <a:off x="5417325" y="3141000"/>
              <a:ext cx="152425" cy="165525"/>
            </a:xfrm>
            <a:custGeom>
              <a:avLst/>
              <a:gdLst/>
              <a:ahLst/>
              <a:cxnLst/>
              <a:rect l="l" t="t" r="r" b="b"/>
              <a:pathLst>
                <a:path w="6097" h="6621" extrusionOk="0">
                  <a:moveTo>
                    <a:pt x="3311" y="0"/>
                  </a:moveTo>
                  <a:cubicBezTo>
                    <a:pt x="1477" y="0"/>
                    <a:pt x="1" y="1477"/>
                    <a:pt x="1" y="3310"/>
                  </a:cubicBezTo>
                  <a:cubicBezTo>
                    <a:pt x="1" y="5132"/>
                    <a:pt x="1477" y="6620"/>
                    <a:pt x="3311" y="6620"/>
                  </a:cubicBezTo>
                  <a:lnTo>
                    <a:pt x="4275" y="6620"/>
                  </a:lnTo>
                  <a:cubicBezTo>
                    <a:pt x="6097" y="6620"/>
                    <a:pt x="6097" y="0"/>
                    <a:pt x="4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0"/>
            <p:cNvSpPr/>
            <p:nvPr/>
          </p:nvSpPr>
          <p:spPr>
            <a:xfrm>
              <a:off x="5435200" y="3141300"/>
              <a:ext cx="171775" cy="148525"/>
            </a:xfrm>
            <a:custGeom>
              <a:avLst/>
              <a:gdLst/>
              <a:ahLst/>
              <a:cxnLst/>
              <a:rect l="l" t="t" r="r" b="b"/>
              <a:pathLst>
                <a:path w="6871" h="5941" extrusionOk="0">
                  <a:moveTo>
                    <a:pt x="3917" y="0"/>
                  </a:moveTo>
                  <a:cubicBezTo>
                    <a:pt x="1357" y="0"/>
                    <a:pt x="0" y="3036"/>
                    <a:pt x="1703" y="4953"/>
                  </a:cubicBezTo>
                  <a:cubicBezTo>
                    <a:pt x="2314" y="5632"/>
                    <a:pt x="3110" y="5941"/>
                    <a:pt x="3895" y="5941"/>
                  </a:cubicBezTo>
                  <a:cubicBezTo>
                    <a:pt x="5310" y="5941"/>
                    <a:pt x="6686" y="4937"/>
                    <a:pt x="6870" y="3298"/>
                  </a:cubicBezTo>
                  <a:cubicBezTo>
                    <a:pt x="6870" y="1607"/>
                    <a:pt x="5596" y="191"/>
                    <a:pt x="3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0"/>
            <p:cNvSpPr/>
            <p:nvPr/>
          </p:nvSpPr>
          <p:spPr>
            <a:xfrm>
              <a:off x="5410475" y="3254700"/>
              <a:ext cx="37550" cy="44375"/>
            </a:xfrm>
            <a:custGeom>
              <a:avLst/>
              <a:gdLst/>
              <a:ahLst/>
              <a:cxnLst/>
              <a:rect l="l" t="t" r="r" b="b"/>
              <a:pathLst>
                <a:path w="1502" h="1775" extrusionOk="0">
                  <a:moveTo>
                    <a:pt x="755" y="0"/>
                  </a:moveTo>
                  <a:cubicBezTo>
                    <a:pt x="391" y="0"/>
                    <a:pt x="25" y="238"/>
                    <a:pt x="1" y="715"/>
                  </a:cubicBezTo>
                  <a:lnTo>
                    <a:pt x="1" y="1012"/>
                  </a:lnTo>
                  <a:cubicBezTo>
                    <a:pt x="1" y="1429"/>
                    <a:pt x="334" y="1762"/>
                    <a:pt x="751" y="1774"/>
                  </a:cubicBezTo>
                  <a:lnTo>
                    <a:pt x="763" y="1774"/>
                  </a:lnTo>
                  <a:cubicBezTo>
                    <a:pt x="1180" y="1762"/>
                    <a:pt x="1501" y="1429"/>
                    <a:pt x="1501" y="1012"/>
                  </a:cubicBezTo>
                  <a:lnTo>
                    <a:pt x="1501" y="715"/>
                  </a:lnTo>
                  <a:cubicBezTo>
                    <a:pt x="1483" y="238"/>
                    <a:pt x="1120" y="0"/>
                    <a:pt x="755" y="0"/>
                  </a:cubicBezTo>
                  <a:close/>
                </a:path>
              </a:pathLst>
            </a:custGeom>
            <a:solidFill>
              <a:srgbClr val="F2B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0"/>
            <p:cNvSpPr/>
            <p:nvPr/>
          </p:nvSpPr>
          <p:spPr>
            <a:xfrm>
              <a:off x="5410475" y="3155875"/>
              <a:ext cx="203025" cy="239925"/>
            </a:xfrm>
            <a:custGeom>
              <a:avLst/>
              <a:gdLst/>
              <a:ahLst/>
              <a:cxnLst/>
              <a:rect l="l" t="t" r="r" b="b"/>
              <a:pathLst>
                <a:path w="8121" h="9597" extrusionOk="0">
                  <a:moveTo>
                    <a:pt x="751" y="3918"/>
                  </a:moveTo>
                  <a:cubicBezTo>
                    <a:pt x="334" y="3918"/>
                    <a:pt x="1" y="4251"/>
                    <a:pt x="1" y="4668"/>
                  </a:cubicBezTo>
                  <a:lnTo>
                    <a:pt x="1" y="4965"/>
                  </a:lnTo>
                  <a:cubicBezTo>
                    <a:pt x="1" y="5382"/>
                    <a:pt x="334" y="5715"/>
                    <a:pt x="751" y="5715"/>
                  </a:cubicBezTo>
                  <a:cubicBezTo>
                    <a:pt x="561" y="5573"/>
                    <a:pt x="453" y="5346"/>
                    <a:pt x="453" y="5120"/>
                  </a:cubicBezTo>
                  <a:lnTo>
                    <a:pt x="453" y="4525"/>
                  </a:lnTo>
                  <a:lnTo>
                    <a:pt x="453" y="4513"/>
                  </a:lnTo>
                  <a:cubicBezTo>
                    <a:pt x="453" y="4287"/>
                    <a:pt x="561" y="4061"/>
                    <a:pt x="751" y="3918"/>
                  </a:cubicBezTo>
                  <a:close/>
                  <a:moveTo>
                    <a:pt x="4061" y="0"/>
                  </a:moveTo>
                  <a:cubicBezTo>
                    <a:pt x="2239" y="0"/>
                    <a:pt x="751" y="1489"/>
                    <a:pt x="751" y="3310"/>
                  </a:cubicBezTo>
                  <a:lnTo>
                    <a:pt x="751" y="4525"/>
                  </a:lnTo>
                  <a:cubicBezTo>
                    <a:pt x="751" y="6001"/>
                    <a:pt x="1739" y="7299"/>
                    <a:pt x="3156" y="7704"/>
                  </a:cubicBezTo>
                  <a:lnTo>
                    <a:pt x="3156" y="8728"/>
                  </a:lnTo>
                  <a:cubicBezTo>
                    <a:pt x="3180" y="9216"/>
                    <a:pt x="3573" y="9597"/>
                    <a:pt x="4061" y="9597"/>
                  </a:cubicBezTo>
                  <a:cubicBezTo>
                    <a:pt x="4549" y="9597"/>
                    <a:pt x="4942" y="9216"/>
                    <a:pt x="4966" y="8728"/>
                  </a:cubicBezTo>
                  <a:lnTo>
                    <a:pt x="4966" y="7704"/>
                  </a:lnTo>
                  <a:cubicBezTo>
                    <a:pt x="5978" y="7418"/>
                    <a:pt x="6787" y="6668"/>
                    <a:pt x="7157" y="5692"/>
                  </a:cubicBezTo>
                  <a:cubicBezTo>
                    <a:pt x="7228" y="5715"/>
                    <a:pt x="7299" y="5727"/>
                    <a:pt x="7371" y="5727"/>
                  </a:cubicBezTo>
                  <a:cubicBezTo>
                    <a:pt x="7788" y="5715"/>
                    <a:pt x="8121" y="5382"/>
                    <a:pt x="8121" y="4965"/>
                  </a:cubicBezTo>
                  <a:lnTo>
                    <a:pt x="8121" y="4668"/>
                  </a:lnTo>
                  <a:cubicBezTo>
                    <a:pt x="8121" y="4263"/>
                    <a:pt x="7788" y="3930"/>
                    <a:pt x="7371" y="3930"/>
                  </a:cubicBezTo>
                  <a:lnTo>
                    <a:pt x="7371" y="3310"/>
                  </a:lnTo>
                  <a:cubicBezTo>
                    <a:pt x="7371" y="1489"/>
                    <a:pt x="5895" y="0"/>
                    <a:pt x="40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0"/>
            <p:cNvSpPr/>
            <p:nvPr/>
          </p:nvSpPr>
          <p:spPr>
            <a:xfrm>
              <a:off x="5445900" y="3156775"/>
              <a:ext cx="154800" cy="193350"/>
            </a:xfrm>
            <a:custGeom>
              <a:avLst/>
              <a:gdLst/>
              <a:ahLst/>
              <a:cxnLst/>
              <a:rect l="l" t="t" r="r" b="b"/>
              <a:pathLst>
                <a:path w="6192" h="7734" extrusionOk="0">
                  <a:moveTo>
                    <a:pt x="3096" y="0"/>
                  </a:moveTo>
                  <a:cubicBezTo>
                    <a:pt x="1346" y="0"/>
                    <a:pt x="1" y="1548"/>
                    <a:pt x="239" y="3274"/>
                  </a:cubicBezTo>
                  <a:lnTo>
                    <a:pt x="239" y="4489"/>
                  </a:lnTo>
                  <a:cubicBezTo>
                    <a:pt x="239" y="5977"/>
                    <a:pt x="1239" y="7287"/>
                    <a:pt x="2680" y="7680"/>
                  </a:cubicBezTo>
                  <a:cubicBezTo>
                    <a:pt x="2817" y="7715"/>
                    <a:pt x="2956" y="7733"/>
                    <a:pt x="3096" y="7733"/>
                  </a:cubicBezTo>
                  <a:cubicBezTo>
                    <a:pt x="3236" y="7733"/>
                    <a:pt x="3376" y="7715"/>
                    <a:pt x="3513" y="7680"/>
                  </a:cubicBezTo>
                  <a:cubicBezTo>
                    <a:pt x="4954" y="7287"/>
                    <a:pt x="5954" y="5977"/>
                    <a:pt x="5954" y="4489"/>
                  </a:cubicBezTo>
                  <a:lnTo>
                    <a:pt x="5954" y="3274"/>
                  </a:lnTo>
                  <a:cubicBezTo>
                    <a:pt x="6192" y="1548"/>
                    <a:pt x="4847" y="0"/>
                    <a:pt x="3096" y="0"/>
                  </a:cubicBezTo>
                  <a:close/>
                </a:path>
              </a:pathLst>
            </a:custGeom>
            <a:solidFill>
              <a:srgbClr val="FFFFFF">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0"/>
            <p:cNvSpPr/>
            <p:nvPr/>
          </p:nvSpPr>
          <p:spPr>
            <a:xfrm>
              <a:off x="5498900" y="3263825"/>
              <a:ext cx="28600" cy="14625"/>
            </a:xfrm>
            <a:custGeom>
              <a:avLst/>
              <a:gdLst/>
              <a:ahLst/>
              <a:cxnLst/>
              <a:rect l="l" t="t" r="r" b="b"/>
              <a:pathLst>
                <a:path w="1144" h="585" extrusionOk="0">
                  <a:moveTo>
                    <a:pt x="815" y="1"/>
                  </a:moveTo>
                  <a:cubicBezTo>
                    <a:pt x="757" y="1"/>
                    <a:pt x="696" y="26"/>
                    <a:pt x="643" y="88"/>
                  </a:cubicBezTo>
                  <a:cubicBezTo>
                    <a:pt x="613" y="118"/>
                    <a:pt x="572" y="132"/>
                    <a:pt x="528" y="132"/>
                  </a:cubicBezTo>
                  <a:cubicBezTo>
                    <a:pt x="485" y="132"/>
                    <a:pt x="441" y="118"/>
                    <a:pt x="405" y="88"/>
                  </a:cubicBezTo>
                  <a:cubicBezTo>
                    <a:pt x="363" y="40"/>
                    <a:pt x="307" y="16"/>
                    <a:pt x="250" y="16"/>
                  </a:cubicBezTo>
                  <a:cubicBezTo>
                    <a:pt x="194" y="16"/>
                    <a:pt x="137" y="40"/>
                    <a:pt x="95" y="88"/>
                  </a:cubicBezTo>
                  <a:cubicBezTo>
                    <a:pt x="0" y="171"/>
                    <a:pt x="0" y="314"/>
                    <a:pt x="95" y="397"/>
                  </a:cubicBezTo>
                  <a:cubicBezTo>
                    <a:pt x="214" y="522"/>
                    <a:pt x="372" y="585"/>
                    <a:pt x="530" y="585"/>
                  </a:cubicBezTo>
                  <a:cubicBezTo>
                    <a:pt x="688" y="585"/>
                    <a:pt x="845" y="522"/>
                    <a:pt x="964" y="397"/>
                  </a:cubicBezTo>
                  <a:cubicBezTo>
                    <a:pt x="1144" y="236"/>
                    <a:pt x="992" y="1"/>
                    <a:pt x="815"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0"/>
            <p:cNvSpPr/>
            <p:nvPr/>
          </p:nvSpPr>
          <p:spPr>
            <a:xfrm>
              <a:off x="5461375" y="3233275"/>
              <a:ext cx="97675" cy="22275"/>
            </a:xfrm>
            <a:custGeom>
              <a:avLst/>
              <a:gdLst/>
              <a:ahLst/>
              <a:cxnLst/>
              <a:rect l="l" t="t" r="r" b="b"/>
              <a:pathLst>
                <a:path w="3907" h="891" extrusionOk="0">
                  <a:moveTo>
                    <a:pt x="608" y="0"/>
                  </a:moveTo>
                  <a:cubicBezTo>
                    <a:pt x="203" y="0"/>
                    <a:pt x="1" y="476"/>
                    <a:pt x="287" y="762"/>
                  </a:cubicBezTo>
                  <a:cubicBezTo>
                    <a:pt x="379" y="851"/>
                    <a:pt x="491" y="891"/>
                    <a:pt x="601" y="891"/>
                  </a:cubicBezTo>
                  <a:cubicBezTo>
                    <a:pt x="830" y="891"/>
                    <a:pt x="1049" y="715"/>
                    <a:pt x="1049" y="441"/>
                  </a:cubicBezTo>
                  <a:cubicBezTo>
                    <a:pt x="1049" y="203"/>
                    <a:pt x="846" y="0"/>
                    <a:pt x="608" y="0"/>
                  </a:cubicBezTo>
                  <a:close/>
                  <a:moveTo>
                    <a:pt x="3454" y="0"/>
                  </a:moveTo>
                  <a:cubicBezTo>
                    <a:pt x="3061" y="0"/>
                    <a:pt x="2858" y="476"/>
                    <a:pt x="3144" y="762"/>
                  </a:cubicBezTo>
                  <a:cubicBezTo>
                    <a:pt x="3233" y="851"/>
                    <a:pt x="3343" y="891"/>
                    <a:pt x="3453" y="891"/>
                  </a:cubicBezTo>
                  <a:cubicBezTo>
                    <a:pt x="3682" y="891"/>
                    <a:pt x="3906" y="715"/>
                    <a:pt x="3906" y="441"/>
                  </a:cubicBezTo>
                  <a:cubicBezTo>
                    <a:pt x="3906" y="203"/>
                    <a:pt x="3704" y="0"/>
                    <a:pt x="3454" y="0"/>
                  </a:cubicBezTo>
                  <a:close/>
                </a:path>
              </a:pathLst>
            </a:custGeom>
            <a:solidFill>
              <a:srgbClr val="1930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0"/>
            <p:cNvSpPr/>
            <p:nvPr/>
          </p:nvSpPr>
          <p:spPr>
            <a:xfrm>
              <a:off x="5476275" y="3232975"/>
              <a:ext cx="84850" cy="11475"/>
            </a:xfrm>
            <a:custGeom>
              <a:avLst/>
              <a:gdLst/>
              <a:ahLst/>
              <a:cxnLst/>
              <a:rect l="l" t="t" r="r" b="b"/>
              <a:pathLst>
                <a:path w="3394" h="459" extrusionOk="0">
                  <a:moveTo>
                    <a:pt x="310" y="0"/>
                  </a:moveTo>
                  <a:cubicBezTo>
                    <a:pt x="107" y="0"/>
                    <a:pt x="0" y="250"/>
                    <a:pt x="143" y="393"/>
                  </a:cubicBezTo>
                  <a:cubicBezTo>
                    <a:pt x="188" y="438"/>
                    <a:pt x="243" y="459"/>
                    <a:pt x="297" y="459"/>
                  </a:cubicBezTo>
                  <a:cubicBezTo>
                    <a:pt x="413" y="459"/>
                    <a:pt x="524" y="365"/>
                    <a:pt x="524" y="226"/>
                  </a:cubicBezTo>
                  <a:cubicBezTo>
                    <a:pt x="524" y="107"/>
                    <a:pt x="429" y="0"/>
                    <a:pt x="310" y="0"/>
                  </a:cubicBezTo>
                  <a:close/>
                  <a:moveTo>
                    <a:pt x="3167" y="0"/>
                  </a:moveTo>
                  <a:cubicBezTo>
                    <a:pt x="2965" y="0"/>
                    <a:pt x="2858" y="250"/>
                    <a:pt x="3001" y="393"/>
                  </a:cubicBezTo>
                  <a:cubicBezTo>
                    <a:pt x="3046" y="438"/>
                    <a:pt x="3102" y="459"/>
                    <a:pt x="3157" y="459"/>
                  </a:cubicBezTo>
                  <a:cubicBezTo>
                    <a:pt x="3277" y="459"/>
                    <a:pt x="3393" y="365"/>
                    <a:pt x="3393" y="226"/>
                  </a:cubicBezTo>
                  <a:cubicBezTo>
                    <a:pt x="3382" y="107"/>
                    <a:pt x="3286" y="0"/>
                    <a:pt x="3167"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0"/>
            <p:cNvSpPr/>
            <p:nvPr/>
          </p:nvSpPr>
          <p:spPr>
            <a:xfrm>
              <a:off x="5489375" y="3293400"/>
              <a:ext cx="45250" cy="28000"/>
            </a:xfrm>
            <a:custGeom>
              <a:avLst/>
              <a:gdLst/>
              <a:ahLst/>
              <a:cxnLst/>
              <a:rect l="l" t="t" r="r" b="b"/>
              <a:pathLst>
                <a:path w="1810" h="1120" extrusionOk="0">
                  <a:moveTo>
                    <a:pt x="226" y="0"/>
                  </a:moveTo>
                  <a:cubicBezTo>
                    <a:pt x="107" y="0"/>
                    <a:pt x="0" y="95"/>
                    <a:pt x="0" y="226"/>
                  </a:cubicBezTo>
                  <a:cubicBezTo>
                    <a:pt x="0" y="715"/>
                    <a:pt x="405" y="1119"/>
                    <a:pt x="905" y="1119"/>
                  </a:cubicBezTo>
                  <a:cubicBezTo>
                    <a:pt x="1405" y="1119"/>
                    <a:pt x="1810" y="715"/>
                    <a:pt x="1810" y="226"/>
                  </a:cubicBezTo>
                  <a:cubicBezTo>
                    <a:pt x="1810" y="95"/>
                    <a:pt x="1715" y="0"/>
                    <a:pt x="1584"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0"/>
            <p:cNvSpPr/>
            <p:nvPr/>
          </p:nvSpPr>
          <p:spPr>
            <a:xfrm>
              <a:off x="5489650" y="3293400"/>
              <a:ext cx="28325" cy="28300"/>
            </a:xfrm>
            <a:custGeom>
              <a:avLst/>
              <a:gdLst/>
              <a:ahLst/>
              <a:cxnLst/>
              <a:rect l="l" t="t" r="r" b="b"/>
              <a:pathLst>
                <a:path w="1133" h="1132" extrusionOk="0">
                  <a:moveTo>
                    <a:pt x="227" y="0"/>
                  </a:moveTo>
                  <a:cubicBezTo>
                    <a:pt x="96" y="0"/>
                    <a:pt x="1" y="107"/>
                    <a:pt x="1" y="226"/>
                  </a:cubicBezTo>
                  <a:cubicBezTo>
                    <a:pt x="1" y="726"/>
                    <a:pt x="406" y="1131"/>
                    <a:pt x="906" y="1131"/>
                  </a:cubicBezTo>
                  <a:cubicBezTo>
                    <a:pt x="977" y="1131"/>
                    <a:pt x="1049" y="1119"/>
                    <a:pt x="1132" y="1107"/>
                  </a:cubicBezTo>
                  <a:cubicBezTo>
                    <a:pt x="727" y="1000"/>
                    <a:pt x="442" y="643"/>
                    <a:pt x="442" y="226"/>
                  </a:cubicBezTo>
                  <a:cubicBezTo>
                    <a:pt x="442" y="107"/>
                    <a:pt x="549" y="0"/>
                    <a:pt x="668"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0"/>
            <p:cNvSpPr/>
            <p:nvPr/>
          </p:nvSpPr>
          <p:spPr>
            <a:xfrm>
              <a:off x="5446200" y="3141000"/>
              <a:ext cx="141725" cy="60150"/>
            </a:xfrm>
            <a:custGeom>
              <a:avLst/>
              <a:gdLst/>
              <a:ahLst/>
              <a:cxnLst/>
              <a:rect l="l" t="t" r="r" b="b"/>
              <a:pathLst>
                <a:path w="5669" h="2406" extrusionOk="0">
                  <a:moveTo>
                    <a:pt x="2156" y="0"/>
                  </a:moveTo>
                  <a:cubicBezTo>
                    <a:pt x="1668" y="0"/>
                    <a:pt x="1191" y="107"/>
                    <a:pt x="751" y="310"/>
                  </a:cubicBezTo>
                  <a:cubicBezTo>
                    <a:pt x="1" y="667"/>
                    <a:pt x="1" y="1738"/>
                    <a:pt x="751" y="2096"/>
                  </a:cubicBezTo>
                  <a:cubicBezTo>
                    <a:pt x="1191" y="2298"/>
                    <a:pt x="1668" y="2405"/>
                    <a:pt x="2156" y="2405"/>
                  </a:cubicBezTo>
                  <a:lnTo>
                    <a:pt x="3120" y="2405"/>
                  </a:lnTo>
                  <a:cubicBezTo>
                    <a:pt x="4108" y="2405"/>
                    <a:pt x="5037" y="1965"/>
                    <a:pt x="5668" y="1203"/>
                  </a:cubicBezTo>
                  <a:cubicBezTo>
                    <a:pt x="5037" y="441"/>
                    <a:pt x="4108" y="0"/>
                    <a:pt x="3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0"/>
            <p:cNvSpPr/>
            <p:nvPr/>
          </p:nvSpPr>
          <p:spPr>
            <a:xfrm>
              <a:off x="5436075" y="3141000"/>
              <a:ext cx="135775" cy="52400"/>
            </a:xfrm>
            <a:custGeom>
              <a:avLst/>
              <a:gdLst/>
              <a:ahLst/>
              <a:cxnLst/>
              <a:rect l="l" t="t" r="r" b="b"/>
              <a:pathLst>
                <a:path w="5431" h="2096" extrusionOk="0">
                  <a:moveTo>
                    <a:pt x="2561" y="0"/>
                  </a:moveTo>
                  <a:cubicBezTo>
                    <a:pt x="1572" y="0"/>
                    <a:pt x="632" y="441"/>
                    <a:pt x="1" y="1203"/>
                  </a:cubicBezTo>
                  <a:cubicBezTo>
                    <a:pt x="322" y="1584"/>
                    <a:pt x="715" y="1893"/>
                    <a:pt x="1168" y="2096"/>
                  </a:cubicBezTo>
                  <a:cubicBezTo>
                    <a:pt x="1775" y="1167"/>
                    <a:pt x="2823" y="595"/>
                    <a:pt x="3942" y="595"/>
                  </a:cubicBezTo>
                  <a:lnTo>
                    <a:pt x="5430" y="595"/>
                  </a:lnTo>
                  <a:cubicBezTo>
                    <a:pt x="4871" y="203"/>
                    <a:pt x="4204" y="0"/>
                    <a:pt x="3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0"/>
            <p:cNvSpPr/>
            <p:nvPr/>
          </p:nvSpPr>
          <p:spPr>
            <a:xfrm>
              <a:off x="5391725" y="3366625"/>
              <a:ext cx="85750" cy="89125"/>
            </a:xfrm>
            <a:custGeom>
              <a:avLst/>
              <a:gdLst/>
              <a:ahLst/>
              <a:cxnLst/>
              <a:rect l="l" t="t" r="r" b="b"/>
              <a:pathLst>
                <a:path w="3430" h="3565" extrusionOk="0">
                  <a:moveTo>
                    <a:pt x="2108" y="0"/>
                  </a:moveTo>
                  <a:cubicBezTo>
                    <a:pt x="941" y="0"/>
                    <a:pt x="1" y="941"/>
                    <a:pt x="1" y="2108"/>
                  </a:cubicBezTo>
                  <a:lnTo>
                    <a:pt x="1" y="2155"/>
                  </a:lnTo>
                  <a:cubicBezTo>
                    <a:pt x="251" y="2631"/>
                    <a:pt x="560" y="3084"/>
                    <a:pt x="918" y="3489"/>
                  </a:cubicBezTo>
                  <a:cubicBezTo>
                    <a:pt x="962" y="3541"/>
                    <a:pt x="1023" y="3565"/>
                    <a:pt x="1084" y="3565"/>
                  </a:cubicBezTo>
                  <a:cubicBezTo>
                    <a:pt x="1203" y="3565"/>
                    <a:pt x="1322" y="3475"/>
                    <a:pt x="1322" y="3334"/>
                  </a:cubicBezTo>
                  <a:lnTo>
                    <a:pt x="1322" y="2108"/>
                  </a:lnTo>
                  <a:cubicBezTo>
                    <a:pt x="1322" y="941"/>
                    <a:pt x="2263" y="0"/>
                    <a:pt x="3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0"/>
            <p:cNvSpPr/>
            <p:nvPr/>
          </p:nvSpPr>
          <p:spPr>
            <a:xfrm>
              <a:off x="5414350" y="3366625"/>
              <a:ext cx="218200" cy="151175"/>
            </a:xfrm>
            <a:custGeom>
              <a:avLst/>
              <a:gdLst/>
              <a:ahLst/>
              <a:cxnLst/>
              <a:rect l="l" t="t" r="r" b="b"/>
              <a:pathLst>
                <a:path w="8728" h="6047" extrusionOk="0">
                  <a:moveTo>
                    <a:pt x="2108" y="0"/>
                  </a:moveTo>
                  <a:cubicBezTo>
                    <a:pt x="941" y="0"/>
                    <a:pt x="1" y="941"/>
                    <a:pt x="1" y="2108"/>
                  </a:cubicBezTo>
                  <a:lnTo>
                    <a:pt x="1" y="3477"/>
                  </a:lnTo>
                  <a:cubicBezTo>
                    <a:pt x="132" y="3643"/>
                    <a:pt x="286" y="3786"/>
                    <a:pt x="429" y="3941"/>
                  </a:cubicBezTo>
                  <a:cubicBezTo>
                    <a:pt x="477" y="3977"/>
                    <a:pt x="798" y="4013"/>
                    <a:pt x="846" y="4048"/>
                  </a:cubicBezTo>
                  <a:cubicBezTo>
                    <a:pt x="1191" y="4370"/>
                    <a:pt x="1549" y="4644"/>
                    <a:pt x="1941" y="4894"/>
                  </a:cubicBezTo>
                  <a:cubicBezTo>
                    <a:pt x="2001" y="4929"/>
                    <a:pt x="1787" y="4989"/>
                    <a:pt x="1846" y="5025"/>
                  </a:cubicBezTo>
                  <a:cubicBezTo>
                    <a:pt x="3002" y="5704"/>
                    <a:pt x="4294" y="6046"/>
                    <a:pt x="5590" y="6046"/>
                  </a:cubicBezTo>
                  <a:cubicBezTo>
                    <a:pt x="6657" y="6046"/>
                    <a:pt x="7728" y="5814"/>
                    <a:pt x="8728" y="5346"/>
                  </a:cubicBezTo>
                  <a:lnTo>
                    <a:pt x="8728" y="2108"/>
                  </a:lnTo>
                  <a:cubicBezTo>
                    <a:pt x="8728" y="941"/>
                    <a:pt x="7775" y="0"/>
                    <a:pt x="66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0"/>
            <p:cNvSpPr/>
            <p:nvPr/>
          </p:nvSpPr>
          <p:spPr>
            <a:xfrm>
              <a:off x="5436975" y="3419300"/>
              <a:ext cx="150350" cy="98550"/>
            </a:xfrm>
            <a:custGeom>
              <a:avLst/>
              <a:gdLst/>
              <a:ahLst/>
              <a:cxnLst/>
              <a:rect l="l" t="t" r="r" b="b"/>
              <a:pathLst>
                <a:path w="6014" h="3942" extrusionOk="0">
                  <a:moveTo>
                    <a:pt x="298" y="298"/>
                  </a:moveTo>
                  <a:cubicBezTo>
                    <a:pt x="132" y="298"/>
                    <a:pt x="1" y="429"/>
                    <a:pt x="1" y="596"/>
                  </a:cubicBezTo>
                  <a:lnTo>
                    <a:pt x="1" y="2036"/>
                  </a:lnTo>
                  <a:cubicBezTo>
                    <a:pt x="191" y="2203"/>
                    <a:pt x="382" y="2346"/>
                    <a:pt x="596" y="2489"/>
                  </a:cubicBezTo>
                  <a:lnTo>
                    <a:pt x="596" y="596"/>
                  </a:lnTo>
                  <a:cubicBezTo>
                    <a:pt x="596" y="429"/>
                    <a:pt x="465" y="298"/>
                    <a:pt x="298" y="298"/>
                  </a:cubicBezTo>
                  <a:close/>
                  <a:moveTo>
                    <a:pt x="1620" y="1501"/>
                  </a:moveTo>
                  <a:cubicBezTo>
                    <a:pt x="1453" y="1501"/>
                    <a:pt x="1322" y="1632"/>
                    <a:pt x="1322" y="1798"/>
                  </a:cubicBezTo>
                  <a:lnTo>
                    <a:pt x="1322" y="3120"/>
                  </a:lnTo>
                  <a:cubicBezTo>
                    <a:pt x="1513" y="3227"/>
                    <a:pt x="1715" y="3310"/>
                    <a:pt x="1917" y="3406"/>
                  </a:cubicBezTo>
                  <a:lnTo>
                    <a:pt x="1917" y="1810"/>
                  </a:lnTo>
                  <a:cubicBezTo>
                    <a:pt x="1917" y="1644"/>
                    <a:pt x="1787" y="1513"/>
                    <a:pt x="1620" y="1513"/>
                  </a:cubicBezTo>
                  <a:lnTo>
                    <a:pt x="1620" y="1501"/>
                  </a:lnTo>
                  <a:close/>
                  <a:moveTo>
                    <a:pt x="3001" y="1"/>
                  </a:moveTo>
                  <a:cubicBezTo>
                    <a:pt x="2834" y="1"/>
                    <a:pt x="2703" y="131"/>
                    <a:pt x="2703" y="298"/>
                  </a:cubicBezTo>
                  <a:lnTo>
                    <a:pt x="2703" y="3668"/>
                  </a:lnTo>
                  <a:cubicBezTo>
                    <a:pt x="2906" y="3727"/>
                    <a:pt x="3108" y="3775"/>
                    <a:pt x="3299" y="3810"/>
                  </a:cubicBezTo>
                  <a:lnTo>
                    <a:pt x="3299" y="298"/>
                  </a:lnTo>
                  <a:cubicBezTo>
                    <a:pt x="3299" y="131"/>
                    <a:pt x="3168" y="1"/>
                    <a:pt x="3001" y="1"/>
                  </a:cubicBezTo>
                  <a:close/>
                  <a:moveTo>
                    <a:pt x="5716" y="298"/>
                  </a:moveTo>
                  <a:cubicBezTo>
                    <a:pt x="5549" y="298"/>
                    <a:pt x="5418" y="429"/>
                    <a:pt x="5418" y="596"/>
                  </a:cubicBezTo>
                  <a:lnTo>
                    <a:pt x="5418" y="3906"/>
                  </a:lnTo>
                  <a:cubicBezTo>
                    <a:pt x="5620" y="3882"/>
                    <a:pt x="5823" y="3858"/>
                    <a:pt x="6013" y="3822"/>
                  </a:cubicBezTo>
                  <a:lnTo>
                    <a:pt x="6013" y="596"/>
                  </a:lnTo>
                  <a:cubicBezTo>
                    <a:pt x="6013" y="441"/>
                    <a:pt x="5870" y="298"/>
                    <a:pt x="5716" y="298"/>
                  </a:cubicBezTo>
                  <a:close/>
                  <a:moveTo>
                    <a:pt x="4328" y="1507"/>
                  </a:moveTo>
                  <a:cubicBezTo>
                    <a:pt x="4177" y="1507"/>
                    <a:pt x="4025" y="1608"/>
                    <a:pt x="4025" y="1810"/>
                  </a:cubicBezTo>
                  <a:lnTo>
                    <a:pt x="4025" y="3906"/>
                  </a:lnTo>
                  <a:cubicBezTo>
                    <a:pt x="4227" y="3930"/>
                    <a:pt x="4430" y="3941"/>
                    <a:pt x="4632" y="3941"/>
                  </a:cubicBezTo>
                  <a:lnTo>
                    <a:pt x="4632" y="1810"/>
                  </a:lnTo>
                  <a:cubicBezTo>
                    <a:pt x="4632" y="1608"/>
                    <a:pt x="4480" y="1507"/>
                    <a:pt x="4328" y="15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0"/>
            <p:cNvSpPr/>
            <p:nvPr/>
          </p:nvSpPr>
          <p:spPr>
            <a:xfrm>
              <a:off x="5443025" y="3427825"/>
              <a:ext cx="116575" cy="60025"/>
            </a:xfrm>
            <a:custGeom>
              <a:avLst/>
              <a:gdLst/>
              <a:ahLst/>
              <a:cxnLst/>
              <a:rect l="l" t="t" r="r" b="b"/>
              <a:pathLst>
                <a:path w="4663" h="2401" extrusionOk="0">
                  <a:moveTo>
                    <a:pt x="3594" y="1"/>
                  </a:moveTo>
                  <a:cubicBezTo>
                    <a:pt x="3514" y="1"/>
                    <a:pt x="3430" y="13"/>
                    <a:pt x="3342" y="41"/>
                  </a:cubicBezTo>
                  <a:lnTo>
                    <a:pt x="854" y="933"/>
                  </a:lnTo>
                  <a:cubicBezTo>
                    <a:pt x="0" y="1232"/>
                    <a:pt x="323" y="2401"/>
                    <a:pt x="1076" y="2401"/>
                  </a:cubicBezTo>
                  <a:cubicBezTo>
                    <a:pt x="1163" y="2401"/>
                    <a:pt x="1256" y="2385"/>
                    <a:pt x="1354" y="2350"/>
                  </a:cubicBezTo>
                  <a:lnTo>
                    <a:pt x="3854" y="1469"/>
                  </a:lnTo>
                  <a:lnTo>
                    <a:pt x="3854" y="1457"/>
                  </a:lnTo>
                  <a:cubicBezTo>
                    <a:pt x="4663" y="1134"/>
                    <a:pt x="4349" y="1"/>
                    <a:pt x="35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0"/>
            <p:cNvSpPr/>
            <p:nvPr/>
          </p:nvSpPr>
          <p:spPr>
            <a:xfrm>
              <a:off x="5494125" y="3414425"/>
              <a:ext cx="26125" cy="34875"/>
            </a:xfrm>
            <a:custGeom>
              <a:avLst/>
              <a:gdLst/>
              <a:ahLst/>
              <a:cxnLst/>
              <a:rect l="l" t="t" r="r" b="b"/>
              <a:pathLst>
                <a:path w="1045" h="1395" extrusionOk="0">
                  <a:moveTo>
                    <a:pt x="735" y="1"/>
                  </a:moveTo>
                  <a:cubicBezTo>
                    <a:pt x="658" y="1"/>
                    <a:pt x="580" y="40"/>
                    <a:pt x="536" y="136"/>
                  </a:cubicBezTo>
                  <a:lnTo>
                    <a:pt x="60" y="1065"/>
                  </a:lnTo>
                  <a:cubicBezTo>
                    <a:pt x="1" y="1184"/>
                    <a:pt x="48" y="1315"/>
                    <a:pt x="155" y="1374"/>
                  </a:cubicBezTo>
                  <a:cubicBezTo>
                    <a:pt x="190" y="1388"/>
                    <a:pt x="226" y="1395"/>
                    <a:pt x="260" y="1395"/>
                  </a:cubicBezTo>
                  <a:cubicBezTo>
                    <a:pt x="344" y="1395"/>
                    <a:pt x="419" y="1355"/>
                    <a:pt x="453" y="1279"/>
                  </a:cubicBezTo>
                  <a:lnTo>
                    <a:pt x="941" y="338"/>
                  </a:lnTo>
                  <a:cubicBezTo>
                    <a:pt x="1044" y="156"/>
                    <a:pt x="889" y="1"/>
                    <a:pt x="7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0"/>
            <p:cNvSpPr/>
            <p:nvPr/>
          </p:nvSpPr>
          <p:spPr>
            <a:xfrm>
              <a:off x="5464650" y="3440125"/>
              <a:ext cx="89625" cy="43300"/>
            </a:xfrm>
            <a:custGeom>
              <a:avLst/>
              <a:gdLst/>
              <a:ahLst/>
              <a:cxnLst/>
              <a:rect l="l" t="t" r="r" b="b"/>
              <a:pathLst>
                <a:path w="3585" h="1732" extrusionOk="0">
                  <a:moveTo>
                    <a:pt x="3454" y="1"/>
                  </a:moveTo>
                  <a:cubicBezTo>
                    <a:pt x="3358" y="144"/>
                    <a:pt x="3227" y="251"/>
                    <a:pt x="3073" y="299"/>
                  </a:cubicBezTo>
                  <a:lnTo>
                    <a:pt x="477" y="1227"/>
                  </a:lnTo>
                  <a:cubicBezTo>
                    <a:pt x="400" y="1251"/>
                    <a:pt x="319" y="1263"/>
                    <a:pt x="239" y="1263"/>
                  </a:cubicBezTo>
                  <a:cubicBezTo>
                    <a:pt x="159" y="1263"/>
                    <a:pt x="78" y="1251"/>
                    <a:pt x="1" y="1227"/>
                  </a:cubicBezTo>
                  <a:lnTo>
                    <a:pt x="1" y="1227"/>
                  </a:lnTo>
                  <a:cubicBezTo>
                    <a:pt x="105" y="1539"/>
                    <a:pt x="397" y="1731"/>
                    <a:pt x="710" y="1731"/>
                  </a:cubicBezTo>
                  <a:cubicBezTo>
                    <a:pt x="790" y="1731"/>
                    <a:pt x="873" y="1719"/>
                    <a:pt x="953" y="1692"/>
                  </a:cubicBezTo>
                  <a:lnTo>
                    <a:pt x="2989" y="965"/>
                  </a:lnTo>
                  <a:cubicBezTo>
                    <a:pt x="3382" y="822"/>
                    <a:pt x="3585" y="394"/>
                    <a:pt x="3454" y="1"/>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0"/>
            <p:cNvSpPr/>
            <p:nvPr/>
          </p:nvSpPr>
          <p:spPr>
            <a:xfrm>
              <a:off x="5425075" y="3441625"/>
              <a:ext cx="78900" cy="50625"/>
            </a:xfrm>
            <a:custGeom>
              <a:avLst/>
              <a:gdLst/>
              <a:ahLst/>
              <a:cxnLst/>
              <a:rect l="l" t="t" r="r" b="b"/>
              <a:pathLst>
                <a:path w="3156" h="2025" extrusionOk="0">
                  <a:moveTo>
                    <a:pt x="2655" y="0"/>
                  </a:moveTo>
                  <a:lnTo>
                    <a:pt x="0" y="941"/>
                  </a:lnTo>
                  <a:cubicBezTo>
                    <a:pt x="429" y="1358"/>
                    <a:pt x="905" y="1727"/>
                    <a:pt x="1417" y="2025"/>
                  </a:cubicBezTo>
                  <a:lnTo>
                    <a:pt x="3155" y="1417"/>
                  </a:lnTo>
                  <a:lnTo>
                    <a:pt x="26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0"/>
            <p:cNvSpPr/>
            <p:nvPr/>
          </p:nvSpPr>
          <p:spPr>
            <a:xfrm>
              <a:off x="5445025" y="3462750"/>
              <a:ext cx="58950" cy="29500"/>
            </a:xfrm>
            <a:custGeom>
              <a:avLst/>
              <a:gdLst/>
              <a:ahLst/>
              <a:cxnLst/>
              <a:rect l="l" t="t" r="r" b="b"/>
              <a:pathLst>
                <a:path w="2358" h="1180" extrusionOk="0">
                  <a:moveTo>
                    <a:pt x="2155" y="1"/>
                  </a:moveTo>
                  <a:lnTo>
                    <a:pt x="0" y="763"/>
                  </a:lnTo>
                  <a:cubicBezTo>
                    <a:pt x="202" y="918"/>
                    <a:pt x="405" y="1060"/>
                    <a:pt x="619" y="1180"/>
                  </a:cubicBezTo>
                  <a:lnTo>
                    <a:pt x="2357" y="572"/>
                  </a:lnTo>
                  <a:lnTo>
                    <a:pt x="2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0"/>
            <p:cNvSpPr/>
            <p:nvPr/>
          </p:nvSpPr>
          <p:spPr>
            <a:xfrm>
              <a:off x="5624500" y="3164350"/>
              <a:ext cx="30375" cy="28375"/>
            </a:xfrm>
            <a:custGeom>
              <a:avLst/>
              <a:gdLst/>
              <a:ahLst/>
              <a:cxnLst/>
              <a:rect l="l" t="t" r="r" b="b"/>
              <a:pathLst>
                <a:path w="1215" h="1135" extrusionOk="0">
                  <a:moveTo>
                    <a:pt x="626" y="1"/>
                  </a:moveTo>
                  <a:cubicBezTo>
                    <a:pt x="504" y="1"/>
                    <a:pt x="382" y="66"/>
                    <a:pt x="405" y="197"/>
                  </a:cubicBezTo>
                  <a:lnTo>
                    <a:pt x="405" y="352"/>
                  </a:lnTo>
                  <a:lnTo>
                    <a:pt x="251" y="352"/>
                  </a:lnTo>
                  <a:cubicBezTo>
                    <a:pt x="1" y="388"/>
                    <a:pt x="1" y="757"/>
                    <a:pt x="251" y="793"/>
                  </a:cubicBezTo>
                  <a:lnTo>
                    <a:pt x="405" y="793"/>
                  </a:lnTo>
                  <a:lnTo>
                    <a:pt x="405" y="947"/>
                  </a:lnTo>
                  <a:cubicBezTo>
                    <a:pt x="423" y="1072"/>
                    <a:pt x="524" y="1135"/>
                    <a:pt x="626" y="1135"/>
                  </a:cubicBezTo>
                  <a:cubicBezTo>
                    <a:pt x="727" y="1135"/>
                    <a:pt x="828" y="1072"/>
                    <a:pt x="846" y="947"/>
                  </a:cubicBezTo>
                  <a:lnTo>
                    <a:pt x="846" y="793"/>
                  </a:lnTo>
                  <a:lnTo>
                    <a:pt x="1001" y="793"/>
                  </a:lnTo>
                  <a:cubicBezTo>
                    <a:pt x="1118" y="793"/>
                    <a:pt x="1212" y="700"/>
                    <a:pt x="1215" y="572"/>
                  </a:cubicBezTo>
                  <a:lnTo>
                    <a:pt x="1215" y="572"/>
                  </a:lnTo>
                  <a:cubicBezTo>
                    <a:pt x="1215" y="574"/>
                    <a:pt x="1215" y="576"/>
                    <a:pt x="1215" y="578"/>
                  </a:cubicBezTo>
                  <a:lnTo>
                    <a:pt x="1215" y="566"/>
                  </a:lnTo>
                  <a:cubicBezTo>
                    <a:pt x="1215" y="568"/>
                    <a:pt x="1215" y="570"/>
                    <a:pt x="1215" y="572"/>
                  </a:cubicBezTo>
                  <a:cubicBezTo>
                    <a:pt x="1212" y="444"/>
                    <a:pt x="1118" y="352"/>
                    <a:pt x="1001" y="352"/>
                  </a:cubicBezTo>
                  <a:lnTo>
                    <a:pt x="846" y="352"/>
                  </a:lnTo>
                  <a:lnTo>
                    <a:pt x="846" y="197"/>
                  </a:lnTo>
                  <a:cubicBezTo>
                    <a:pt x="870" y="66"/>
                    <a:pt x="748"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0"/>
            <p:cNvSpPr/>
            <p:nvPr/>
          </p:nvSpPr>
          <p:spPr>
            <a:xfrm>
              <a:off x="5466450" y="3380750"/>
              <a:ext cx="239325" cy="104125"/>
            </a:xfrm>
            <a:custGeom>
              <a:avLst/>
              <a:gdLst/>
              <a:ahLst/>
              <a:cxnLst/>
              <a:rect l="l" t="t" r="r" b="b"/>
              <a:pathLst>
                <a:path w="9573" h="4165" extrusionOk="0">
                  <a:moveTo>
                    <a:pt x="8973" y="1"/>
                  </a:moveTo>
                  <a:cubicBezTo>
                    <a:pt x="8850" y="1"/>
                    <a:pt x="8728" y="66"/>
                    <a:pt x="8751" y="197"/>
                  </a:cubicBezTo>
                  <a:lnTo>
                    <a:pt x="8751" y="340"/>
                  </a:lnTo>
                  <a:lnTo>
                    <a:pt x="8609" y="340"/>
                  </a:lnTo>
                  <a:cubicBezTo>
                    <a:pt x="8600" y="339"/>
                    <a:pt x="8592" y="338"/>
                    <a:pt x="8583" y="338"/>
                  </a:cubicBezTo>
                  <a:cubicBezTo>
                    <a:pt x="8355" y="338"/>
                    <a:pt x="8355" y="794"/>
                    <a:pt x="8583" y="794"/>
                  </a:cubicBezTo>
                  <a:cubicBezTo>
                    <a:pt x="8592" y="794"/>
                    <a:pt x="8600" y="794"/>
                    <a:pt x="8609" y="792"/>
                  </a:cubicBezTo>
                  <a:lnTo>
                    <a:pt x="8751" y="792"/>
                  </a:lnTo>
                  <a:lnTo>
                    <a:pt x="8751" y="935"/>
                  </a:lnTo>
                  <a:cubicBezTo>
                    <a:pt x="8728" y="1066"/>
                    <a:pt x="8850" y="1132"/>
                    <a:pt x="8973" y="1132"/>
                  </a:cubicBezTo>
                  <a:cubicBezTo>
                    <a:pt x="9097" y="1132"/>
                    <a:pt x="9222" y="1066"/>
                    <a:pt x="9204" y="935"/>
                  </a:cubicBezTo>
                  <a:lnTo>
                    <a:pt x="9204" y="792"/>
                  </a:lnTo>
                  <a:lnTo>
                    <a:pt x="9347" y="792"/>
                  </a:lnTo>
                  <a:cubicBezTo>
                    <a:pt x="9466" y="792"/>
                    <a:pt x="9573" y="685"/>
                    <a:pt x="9573" y="566"/>
                  </a:cubicBezTo>
                  <a:cubicBezTo>
                    <a:pt x="9573" y="447"/>
                    <a:pt x="9466" y="340"/>
                    <a:pt x="9347" y="340"/>
                  </a:cubicBezTo>
                  <a:lnTo>
                    <a:pt x="9204" y="340"/>
                  </a:lnTo>
                  <a:lnTo>
                    <a:pt x="9204" y="197"/>
                  </a:lnTo>
                  <a:cubicBezTo>
                    <a:pt x="9222" y="66"/>
                    <a:pt x="9097" y="1"/>
                    <a:pt x="8973" y="1"/>
                  </a:cubicBezTo>
                  <a:close/>
                  <a:moveTo>
                    <a:pt x="625" y="379"/>
                  </a:moveTo>
                  <a:cubicBezTo>
                    <a:pt x="524" y="379"/>
                    <a:pt x="423" y="441"/>
                    <a:pt x="405" y="566"/>
                  </a:cubicBezTo>
                  <a:lnTo>
                    <a:pt x="405" y="709"/>
                  </a:lnTo>
                  <a:lnTo>
                    <a:pt x="250" y="709"/>
                  </a:lnTo>
                  <a:cubicBezTo>
                    <a:pt x="0" y="757"/>
                    <a:pt x="0" y="1114"/>
                    <a:pt x="250" y="1162"/>
                  </a:cubicBezTo>
                  <a:lnTo>
                    <a:pt x="405" y="1162"/>
                  </a:lnTo>
                  <a:lnTo>
                    <a:pt x="405" y="1304"/>
                  </a:lnTo>
                  <a:cubicBezTo>
                    <a:pt x="423" y="1429"/>
                    <a:pt x="524" y="1492"/>
                    <a:pt x="625" y="1492"/>
                  </a:cubicBezTo>
                  <a:cubicBezTo>
                    <a:pt x="727" y="1492"/>
                    <a:pt x="828" y="1429"/>
                    <a:pt x="846" y="1304"/>
                  </a:cubicBezTo>
                  <a:lnTo>
                    <a:pt x="846" y="1162"/>
                  </a:lnTo>
                  <a:lnTo>
                    <a:pt x="1000" y="1162"/>
                  </a:lnTo>
                  <a:cubicBezTo>
                    <a:pt x="1250" y="1114"/>
                    <a:pt x="1250" y="757"/>
                    <a:pt x="1000" y="709"/>
                  </a:cubicBezTo>
                  <a:lnTo>
                    <a:pt x="846" y="709"/>
                  </a:lnTo>
                  <a:lnTo>
                    <a:pt x="846" y="566"/>
                  </a:lnTo>
                  <a:cubicBezTo>
                    <a:pt x="828" y="441"/>
                    <a:pt x="727" y="379"/>
                    <a:pt x="625" y="379"/>
                  </a:cubicBezTo>
                  <a:close/>
                  <a:moveTo>
                    <a:pt x="915" y="2171"/>
                  </a:moveTo>
                  <a:cubicBezTo>
                    <a:pt x="780" y="2171"/>
                    <a:pt x="646" y="2287"/>
                    <a:pt x="691" y="2459"/>
                  </a:cubicBezTo>
                  <a:lnTo>
                    <a:pt x="1239" y="4019"/>
                  </a:lnTo>
                  <a:cubicBezTo>
                    <a:pt x="1276" y="4103"/>
                    <a:pt x="1364" y="4165"/>
                    <a:pt x="1458" y="4165"/>
                  </a:cubicBezTo>
                  <a:cubicBezTo>
                    <a:pt x="1484" y="4165"/>
                    <a:pt x="1510" y="4160"/>
                    <a:pt x="1536" y="4150"/>
                  </a:cubicBezTo>
                  <a:cubicBezTo>
                    <a:pt x="1643" y="4114"/>
                    <a:pt x="1715" y="3983"/>
                    <a:pt x="1667" y="3864"/>
                  </a:cubicBezTo>
                  <a:lnTo>
                    <a:pt x="1119" y="2305"/>
                  </a:lnTo>
                  <a:cubicBezTo>
                    <a:pt x="1075" y="2212"/>
                    <a:pt x="995" y="2171"/>
                    <a:pt x="915" y="217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3" name="Google Shape;1983;p70"/>
          <p:cNvGrpSpPr/>
          <p:nvPr/>
        </p:nvGrpSpPr>
        <p:grpSpPr>
          <a:xfrm>
            <a:off x="5403638" y="2049775"/>
            <a:ext cx="379825" cy="360400"/>
            <a:chOff x="4684800" y="1846225"/>
            <a:chExt cx="379825" cy="360400"/>
          </a:xfrm>
        </p:grpSpPr>
        <p:sp>
          <p:nvSpPr>
            <p:cNvPr id="1984" name="Google Shape;1984;p70"/>
            <p:cNvSpPr/>
            <p:nvPr/>
          </p:nvSpPr>
          <p:spPr>
            <a:xfrm>
              <a:off x="4713375" y="1846225"/>
              <a:ext cx="342325" cy="360400"/>
            </a:xfrm>
            <a:custGeom>
              <a:avLst/>
              <a:gdLst/>
              <a:ahLst/>
              <a:cxnLst/>
              <a:rect l="l" t="t" r="r" b="b"/>
              <a:pathLst>
                <a:path w="13693" h="14416" extrusionOk="0">
                  <a:moveTo>
                    <a:pt x="6462" y="1"/>
                  </a:moveTo>
                  <a:cubicBezTo>
                    <a:pt x="3764" y="1"/>
                    <a:pt x="1230" y="1527"/>
                    <a:pt x="0" y="4035"/>
                  </a:cubicBezTo>
                  <a:cubicBezTo>
                    <a:pt x="977" y="6036"/>
                    <a:pt x="977" y="8381"/>
                    <a:pt x="0" y="10381"/>
                  </a:cubicBezTo>
                  <a:cubicBezTo>
                    <a:pt x="1230" y="12890"/>
                    <a:pt x="3764" y="14416"/>
                    <a:pt x="6462" y="14416"/>
                  </a:cubicBezTo>
                  <a:cubicBezTo>
                    <a:pt x="7003" y="14416"/>
                    <a:pt x="7551" y="14354"/>
                    <a:pt x="8097" y="14227"/>
                  </a:cubicBezTo>
                  <a:cubicBezTo>
                    <a:pt x="11371" y="13465"/>
                    <a:pt x="13681" y="10560"/>
                    <a:pt x="13693" y="7202"/>
                  </a:cubicBezTo>
                  <a:cubicBezTo>
                    <a:pt x="13681" y="3857"/>
                    <a:pt x="11371" y="940"/>
                    <a:pt x="8097" y="190"/>
                  </a:cubicBezTo>
                  <a:cubicBezTo>
                    <a:pt x="7551" y="62"/>
                    <a:pt x="7003" y="1"/>
                    <a:pt x="64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0"/>
            <p:cNvSpPr/>
            <p:nvPr/>
          </p:nvSpPr>
          <p:spPr>
            <a:xfrm>
              <a:off x="4688975" y="1959000"/>
              <a:ext cx="375075" cy="145875"/>
            </a:xfrm>
            <a:custGeom>
              <a:avLst/>
              <a:gdLst/>
              <a:ahLst/>
              <a:cxnLst/>
              <a:rect l="l" t="t" r="r" b="b"/>
              <a:pathLst>
                <a:path w="15003" h="5835" extrusionOk="0">
                  <a:moveTo>
                    <a:pt x="762" y="1"/>
                  </a:moveTo>
                  <a:cubicBezTo>
                    <a:pt x="0" y="1882"/>
                    <a:pt x="72" y="4001"/>
                    <a:pt x="953" y="5835"/>
                  </a:cubicBezTo>
                  <a:lnTo>
                    <a:pt x="14407" y="5835"/>
                  </a:lnTo>
                  <a:cubicBezTo>
                    <a:pt x="14728" y="5835"/>
                    <a:pt x="15002" y="5561"/>
                    <a:pt x="15002" y="5239"/>
                  </a:cubicBezTo>
                  <a:lnTo>
                    <a:pt x="15002" y="584"/>
                  </a:lnTo>
                  <a:cubicBezTo>
                    <a:pt x="14990" y="263"/>
                    <a:pt x="14728" y="1"/>
                    <a:pt x="14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0"/>
            <p:cNvSpPr/>
            <p:nvPr/>
          </p:nvSpPr>
          <p:spPr>
            <a:xfrm>
              <a:off x="4940200" y="1919425"/>
              <a:ext cx="124425" cy="137525"/>
            </a:xfrm>
            <a:custGeom>
              <a:avLst/>
              <a:gdLst/>
              <a:ahLst/>
              <a:cxnLst/>
              <a:rect l="l" t="t" r="r" b="b"/>
              <a:pathLst>
                <a:path w="4977" h="5501" extrusionOk="0">
                  <a:moveTo>
                    <a:pt x="2494" y="0"/>
                  </a:moveTo>
                  <a:cubicBezTo>
                    <a:pt x="2310" y="0"/>
                    <a:pt x="2125" y="36"/>
                    <a:pt x="1953" y="107"/>
                  </a:cubicBezTo>
                  <a:cubicBezTo>
                    <a:pt x="1855" y="148"/>
                    <a:pt x="1757" y="166"/>
                    <a:pt x="1660" y="166"/>
                  </a:cubicBezTo>
                  <a:cubicBezTo>
                    <a:pt x="1615" y="166"/>
                    <a:pt x="1569" y="162"/>
                    <a:pt x="1524" y="155"/>
                  </a:cubicBezTo>
                  <a:lnTo>
                    <a:pt x="1143" y="60"/>
                  </a:lnTo>
                  <a:cubicBezTo>
                    <a:pt x="1091" y="48"/>
                    <a:pt x="1040" y="42"/>
                    <a:pt x="989" y="42"/>
                  </a:cubicBezTo>
                  <a:cubicBezTo>
                    <a:pt x="676" y="42"/>
                    <a:pt x="392" y="254"/>
                    <a:pt x="310" y="572"/>
                  </a:cubicBezTo>
                  <a:lnTo>
                    <a:pt x="107" y="1369"/>
                  </a:lnTo>
                  <a:cubicBezTo>
                    <a:pt x="0" y="1786"/>
                    <a:pt x="36" y="2227"/>
                    <a:pt x="191" y="2631"/>
                  </a:cubicBezTo>
                  <a:lnTo>
                    <a:pt x="1191" y="5263"/>
                  </a:lnTo>
                  <a:cubicBezTo>
                    <a:pt x="1250" y="5424"/>
                    <a:pt x="1389" y="5500"/>
                    <a:pt x="1529" y="5500"/>
                  </a:cubicBezTo>
                  <a:cubicBezTo>
                    <a:pt x="1698" y="5500"/>
                    <a:pt x="1867" y="5388"/>
                    <a:pt x="1893" y="5179"/>
                  </a:cubicBezTo>
                  <a:lnTo>
                    <a:pt x="2000" y="4393"/>
                  </a:lnTo>
                  <a:cubicBezTo>
                    <a:pt x="2024" y="4167"/>
                    <a:pt x="2072" y="3941"/>
                    <a:pt x="2167" y="3727"/>
                  </a:cubicBezTo>
                  <a:cubicBezTo>
                    <a:pt x="2232" y="3590"/>
                    <a:pt x="2360" y="3521"/>
                    <a:pt x="2490" y="3521"/>
                  </a:cubicBezTo>
                  <a:cubicBezTo>
                    <a:pt x="2619" y="3521"/>
                    <a:pt x="2750" y="3590"/>
                    <a:pt x="2822" y="3727"/>
                  </a:cubicBezTo>
                  <a:cubicBezTo>
                    <a:pt x="2917" y="3941"/>
                    <a:pt x="2977" y="4179"/>
                    <a:pt x="2989" y="4417"/>
                  </a:cubicBezTo>
                  <a:lnTo>
                    <a:pt x="3084" y="5179"/>
                  </a:lnTo>
                  <a:cubicBezTo>
                    <a:pt x="3110" y="5388"/>
                    <a:pt x="3279" y="5500"/>
                    <a:pt x="3450" y="5500"/>
                  </a:cubicBezTo>
                  <a:cubicBezTo>
                    <a:pt x="3591" y="5500"/>
                    <a:pt x="3734" y="5424"/>
                    <a:pt x="3798" y="5263"/>
                  </a:cubicBezTo>
                  <a:lnTo>
                    <a:pt x="4798" y="2631"/>
                  </a:lnTo>
                  <a:cubicBezTo>
                    <a:pt x="4953" y="2227"/>
                    <a:pt x="4977" y="1786"/>
                    <a:pt x="4870" y="1369"/>
                  </a:cubicBezTo>
                  <a:lnTo>
                    <a:pt x="4679" y="572"/>
                  </a:lnTo>
                  <a:cubicBezTo>
                    <a:pt x="4597" y="254"/>
                    <a:pt x="4313" y="42"/>
                    <a:pt x="3992" y="42"/>
                  </a:cubicBezTo>
                  <a:cubicBezTo>
                    <a:pt x="3940" y="42"/>
                    <a:pt x="3887" y="48"/>
                    <a:pt x="3834" y="60"/>
                  </a:cubicBezTo>
                  <a:lnTo>
                    <a:pt x="3465" y="155"/>
                  </a:lnTo>
                  <a:cubicBezTo>
                    <a:pt x="3420" y="162"/>
                    <a:pt x="3373" y="166"/>
                    <a:pt x="3327" y="166"/>
                  </a:cubicBezTo>
                  <a:cubicBezTo>
                    <a:pt x="3226" y="166"/>
                    <a:pt x="3126" y="148"/>
                    <a:pt x="3036" y="107"/>
                  </a:cubicBezTo>
                  <a:cubicBezTo>
                    <a:pt x="2863" y="36"/>
                    <a:pt x="2679" y="0"/>
                    <a:pt x="2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0"/>
            <p:cNvSpPr/>
            <p:nvPr/>
          </p:nvSpPr>
          <p:spPr>
            <a:xfrm>
              <a:off x="4940200" y="1920475"/>
              <a:ext cx="92000" cy="136675"/>
            </a:xfrm>
            <a:custGeom>
              <a:avLst/>
              <a:gdLst/>
              <a:ahLst/>
              <a:cxnLst/>
              <a:rect l="l" t="t" r="r" b="b"/>
              <a:pathLst>
                <a:path w="3680" h="5467" extrusionOk="0">
                  <a:moveTo>
                    <a:pt x="989" y="0"/>
                  </a:moveTo>
                  <a:cubicBezTo>
                    <a:pt x="676" y="0"/>
                    <a:pt x="392" y="214"/>
                    <a:pt x="310" y="541"/>
                  </a:cubicBezTo>
                  <a:lnTo>
                    <a:pt x="107" y="1327"/>
                  </a:lnTo>
                  <a:cubicBezTo>
                    <a:pt x="0" y="1744"/>
                    <a:pt x="36" y="2185"/>
                    <a:pt x="191" y="2589"/>
                  </a:cubicBezTo>
                  <a:lnTo>
                    <a:pt x="1191" y="5221"/>
                  </a:lnTo>
                  <a:cubicBezTo>
                    <a:pt x="1247" y="5374"/>
                    <a:pt x="1391" y="5461"/>
                    <a:pt x="1537" y="5461"/>
                  </a:cubicBezTo>
                  <a:cubicBezTo>
                    <a:pt x="1607" y="5461"/>
                    <a:pt x="1677" y="5441"/>
                    <a:pt x="1738" y="5399"/>
                  </a:cubicBezTo>
                  <a:cubicBezTo>
                    <a:pt x="1774" y="5375"/>
                    <a:pt x="1810" y="5340"/>
                    <a:pt x="1834" y="5304"/>
                  </a:cubicBezTo>
                  <a:cubicBezTo>
                    <a:pt x="1822" y="5280"/>
                    <a:pt x="1810" y="5244"/>
                    <a:pt x="1798" y="5221"/>
                  </a:cubicBezTo>
                  <a:lnTo>
                    <a:pt x="798" y="2589"/>
                  </a:lnTo>
                  <a:cubicBezTo>
                    <a:pt x="643" y="2185"/>
                    <a:pt x="607" y="1744"/>
                    <a:pt x="714" y="1327"/>
                  </a:cubicBezTo>
                  <a:lnTo>
                    <a:pt x="917" y="541"/>
                  </a:lnTo>
                  <a:cubicBezTo>
                    <a:pt x="964" y="327"/>
                    <a:pt x="1119" y="149"/>
                    <a:pt x="1322" y="65"/>
                  </a:cubicBezTo>
                  <a:lnTo>
                    <a:pt x="1143" y="18"/>
                  </a:lnTo>
                  <a:cubicBezTo>
                    <a:pt x="1092" y="6"/>
                    <a:pt x="1040" y="0"/>
                    <a:pt x="989" y="0"/>
                  </a:cubicBezTo>
                  <a:close/>
                  <a:moveTo>
                    <a:pt x="2664" y="3469"/>
                  </a:moveTo>
                  <a:cubicBezTo>
                    <a:pt x="2605" y="3469"/>
                    <a:pt x="2550" y="3473"/>
                    <a:pt x="2500" y="3482"/>
                  </a:cubicBezTo>
                  <a:cubicBezTo>
                    <a:pt x="2631" y="3494"/>
                    <a:pt x="2762" y="3566"/>
                    <a:pt x="2822" y="3685"/>
                  </a:cubicBezTo>
                  <a:cubicBezTo>
                    <a:pt x="2929" y="3911"/>
                    <a:pt x="2977" y="4137"/>
                    <a:pt x="2989" y="4375"/>
                  </a:cubicBezTo>
                  <a:lnTo>
                    <a:pt x="3084" y="5137"/>
                  </a:lnTo>
                  <a:cubicBezTo>
                    <a:pt x="3109" y="5336"/>
                    <a:pt x="3278" y="5466"/>
                    <a:pt x="3455" y="5466"/>
                  </a:cubicBezTo>
                  <a:cubicBezTo>
                    <a:pt x="3532" y="5466"/>
                    <a:pt x="3610" y="5441"/>
                    <a:pt x="3679" y="5387"/>
                  </a:cubicBezTo>
                  <a:cubicBezTo>
                    <a:pt x="3608" y="5328"/>
                    <a:pt x="3560" y="5232"/>
                    <a:pt x="3548" y="5137"/>
                  </a:cubicBezTo>
                  <a:lnTo>
                    <a:pt x="3465" y="4375"/>
                  </a:lnTo>
                  <a:cubicBezTo>
                    <a:pt x="3453" y="4137"/>
                    <a:pt x="3393" y="3911"/>
                    <a:pt x="3298" y="3685"/>
                  </a:cubicBezTo>
                  <a:cubicBezTo>
                    <a:pt x="3221" y="3549"/>
                    <a:pt x="2916" y="3469"/>
                    <a:pt x="2664" y="3469"/>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0"/>
            <p:cNvSpPr/>
            <p:nvPr/>
          </p:nvSpPr>
          <p:spPr>
            <a:xfrm>
              <a:off x="5024725" y="1936825"/>
              <a:ext cx="29200" cy="51375"/>
            </a:xfrm>
            <a:custGeom>
              <a:avLst/>
              <a:gdLst/>
              <a:ahLst/>
              <a:cxnLst/>
              <a:rect l="l" t="t" r="r" b="b"/>
              <a:pathLst>
                <a:path w="1168" h="2055" extrusionOk="0">
                  <a:moveTo>
                    <a:pt x="535" y="1"/>
                  </a:moveTo>
                  <a:cubicBezTo>
                    <a:pt x="362" y="1"/>
                    <a:pt x="196" y="78"/>
                    <a:pt x="96" y="221"/>
                  </a:cubicBezTo>
                  <a:cubicBezTo>
                    <a:pt x="0" y="388"/>
                    <a:pt x="131" y="495"/>
                    <a:pt x="179" y="888"/>
                  </a:cubicBezTo>
                  <a:cubicBezTo>
                    <a:pt x="262" y="1471"/>
                    <a:pt x="48" y="1781"/>
                    <a:pt x="262" y="1971"/>
                  </a:cubicBezTo>
                  <a:lnTo>
                    <a:pt x="274" y="1971"/>
                  </a:lnTo>
                  <a:cubicBezTo>
                    <a:pt x="322" y="2019"/>
                    <a:pt x="393" y="2054"/>
                    <a:pt x="465" y="2054"/>
                  </a:cubicBezTo>
                  <a:cubicBezTo>
                    <a:pt x="751" y="2054"/>
                    <a:pt x="989" y="1531"/>
                    <a:pt x="1048" y="1126"/>
                  </a:cubicBezTo>
                  <a:cubicBezTo>
                    <a:pt x="1048" y="1042"/>
                    <a:pt x="1167" y="233"/>
                    <a:pt x="751" y="42"/>
                  </a:cubicBezTo>
                  <a:cubicBezTo>
                    <a:pt x="680" y="14"/>
                    <a:pt x="607" y="1"/>
                    <a:pt x="535"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0"/>
            <p:cNvSpPr/>
            <p:nvPr/>
          </p:nvSpPr>
          <p:spPr>
            <a:xfrm>
              <a:off x="4813100" y="1919425"/>
              <a:ext cx="124425" cy="137525"/>
            </a:xfrm>
            <a:custGeom>
              <a:avLst/>
              <a:gdLst/>
              <a:ahLst/>
              <a:cxnLst/>
              <a:rect l="l" t="t" r="r" b="b"/>
              <a:pathLst>
                <a:path w="4977" h="5501" extrusionOk="0">
                  <a:moveTo>
                    <a:pt x="2483" y="0"/>
                  </a:moveTo>
                  <a:cubicBezTo>
                    <a:pt x="2298" y="0"/>
                    <a:pt x="2113" y="36"/>
                    <a:pt x="1941" y="107"/>
                  </a:cubicBezTo>
                  <a:cubicBezTo>
                    <a:pt x="1851" y="148"/>
                    <a:pt x="1751" y="166"/>
                    <a:pt x="1650" y="166"/>
                  </a:cubicBezTo>
                  <a:cubicBezTo>
                    <a:pt x="1604" y="166"/>
                    <a:pt x="1557" y="162"/>
                    <a:pt x="1512" y="155"/>
                  </a:cubicBezTo>
                  <a:lnTo>
                    <a:pt x="1143" y="60"/>
                  </a:lnTo>
                  <a:cubicBezTo>
                    <a:pt x="1090" y="48"/>
                    <a:pt x="1037" y="42"/>
                    <a:pt x="985" y="42"/>
                  </a:cubicBezTo>
                  <a:cubicBezTo>
                    <a:pt x="664" y="42"/>
                    <a:pt x="380" y="254"/>
                    <a:pt x="298" y="572"/>
                  </a:cubicBezTo>
                  <a:lnTo>
                    <a:pt x="107" y="1369"/>
                  </a:lnTo>
                  <a:cubicBezTo>
                    <a:pt x="0" y="1786"/>
                    <a:pt x="24" y="2227"/>
                    <a:pt x="179" y="2631"/>
                  </a:cubicBezTo>
                  <a:lnTo>
                    <a:pt x="1179" y="5263"/>
                  </a:lnTo>
                  <a:cubicBezTo>
                    <a:pt x="1243" y="5424"/>
                    <a:pt x="1386" y="5500"/>
                    <a:pt x="1527" y="5500"/>
                  </a:cubicBezTo>
                  <a:cubicBezTo>
                    <a:pt x="1698" y="5500"/>
                    <a:pt x="1867" y="5388"/>
                    <a:pt x="1893" y="5179"/>
                  </a:cubicBezTo>
                  <a:lnTo>
                    <a:pt x="1988" y="4393"/>
                  </a:lnTo>
                  <a:cubicBezTo>
                    <a:pt x="2012" y="4167"/>
                    <a:pt x="2072" y="3941"/>
                    <a:pt x="2155" y="3727"/>
                  </a:cubicBezTo>
                  <a:cubicBezTo>
                    <a:pt x="2227" y="3590"/>
                    <a:pt x="2358" y="3521"/>
                    <a:pt x="2488" y="3521"/>
                  </a:cubicBezTo>
                  <a:cubicBezTo>
                    <a:pt x="2619" y="3521"/>
                    <a:pt x="2750" y="3590"/>
                    <a:pt x="2822" y="3727"/>
                  </a:cubicBezTo>
                  <a:cubicBezTo>
                    <a:pt x="2917" y="3941"/>
                    <a:pt x="2977" y="4179"/>
                    <a:pt x="2977" y="4417"/>
                  </a:cubicBezTo>
                  <a:lnTo>
                    <a:pt x="3084" y="5179"/>
                  </a:lnTo>
                  <a:cubicBezTo>
                    <a:pt x="3110" y="5388"/>
                    <a:pt x="3279" y="5500"/>
                    <a:pt x="3448" y="5500"/>
                  </a:cubicBezTo>
                  <a:cubicBezTo>
                    <a:pt x="3588" y="5500"/>
                    <a:pt x="3727" y="5424"/>
                    <a:pt x="3786" y="5263"/>
                  </a:cubicBezTo>
                  <a:lnTo>
                    <a:pt x="4798" y="2631"/>
                  </a:lnTo>
                  <a:cubicBezTo>
                    <a:pt x="4941" y="2227"/>
                    <a:pt x="4977" y="1786"/>
                    <a:pt x="4870" y="1369"/>
                  </a:cubicBezTo>
                  <a:lnTo>
                    <a:pt x="4667" y="572"/>
                  </a:lnTo>
                  <a:cubicBezTo>
                    <a:pt x="4585" y="254"/>
                    <a:pt x="4301" y="42"/>
                    <a:pt x="3988" y="42"/>
                  </a:cubicBezTo>
                  <a:cubicBezTo>
                    <a:pt x="3937" y="42"/>
                    <a:pt x="3886" y="48"/>
                    <a:pt x="3834" y="60"/>
                  </a:cubicBezTo>
                  <a:lnTo>
                    <a:pt x="3465" y="155"/>
                  </a:lnTo>
                  <a:cubicBezTo>
                    <a:pt x="3416" y="162"/>
                    <a:pt x="3368" y="166"/>
                    <a:pt x="3321" y="166"/>
                  </a:cubicBezTo>
                  <a:cubicBezTo>
                    <a:pt x="3220" y="166"/>
                    <a:pt x="3122" y="148"/>
                    <a:pt x="3024" y="107"/>
                  </a:cubicBezTo>
                  <a:cubicBezTo>
                    <a:pt x="2852" y="36"/>
                    <a:pt x="2667" y="0"/>
                    <a:pt x="2483" y="0"/>
                  </a:cubicBezTo>
                  <a:close/>
                </a:path>
              </a:pathLst>
            </a:custGeom>
            <a:solidFill>
              <a:srgbClr val="FCF2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0"/>
            <p:cNvSpPr/>
            <p:nvPr/>
          </p:nvSpPr>
          <p:spPr>
            <a:xfrm>
              <a:off x="4813100" y="1920475"/>
              <a:ext cx="92000" cy="136550"/>
            </a:xfrm>
            <a:custGeom>
              <a:avLst/>
              <a:gdLst/>
              <a:ahLst/>
              <a:cxnLst/>
              <a:rect l="l" t="t" r="r" b="b"/>
              <a:pathLst>
                <a:path w="3680" h="5462" extrusionOk="0">
                  <a:moveTo>
                    <a:pt x="2666" y="3468"/>
                  </a:moveTo>
                  <a:cubicBezTo>
                    <a:pt x="2602" y="3468"/>
                    <a:pt x="2541" y="3473"/>
                    <a:pt x="2488" y="3482"/>
                  </a:cubicBezTo>
                  <a:cubicBezTo>
                    <a:pt x="2631" y="3482"/>
                    <a:pt x="2762" y="3566"/>
                    <a:pt x="2822" y="3685"/>
                  </a:cubicBezTo>
                  <a:cubicBezTo>
                    <a:pt x="2917" y="3899"/>
                    <a:pt x="2977" y="4125"/>
                    <a:pt x="2989" y="4363"/>
                  </a:cubicBezTo>
                  <a:lnTo>
                    <a:pt x="3084" y="5137"/>
                  </a:lnTo>
                  <a:cubicBezTo>
                    <a:pt x="3108" y="5334"/>
                    <a:pt x="3273" y="5457"/>
                    <a:pt x="3448" y="5457"/>
                  </a:cubicBezTo>
                  <a:cubicBezTo>
                    <a:pt x="3527" y="5457"/>
                    <a:pt x="3608" y="5431"/>
                    <a:pt x="3679" y="5375"/>
                  </a:cubicBezTo>
                  <a:cubicBezTo>
                    <a:pt x="3608" y="5316"/>
                    <a:pt x="3560" y="5232"/>
                    <a:pt x="3548" y="5137"/>
                  </a:cubicBezTo>
                  <a:lnTo>
                    <a:pt x="3453" y="4363"/>
                  </a:lnTo>
                  <a:cubicBezTo>
                    <a:pt x="3441" y="4125"/>
                    <a:pt x="3393" y="3899"/>
                    <a:pt x="3286" y="3685"/>
                  </a:cubicBezTo>
                  <a:cubicBezTo>
                    <a:pt x="3220" y="3542"/>
                    <a:pt x="2918" y="3468"/>
                    <a:pt x="2666" y="3468"/>
                  </a:cubicBezTo>
                  <a:close/>
                  <a:moveTo>
                    <a:pt x="985" y="0"/>
                  </a:moveTo>
                  <a:cubicBezTo>
                    <a:pt x="664" y="0"/>
                    <a:pt x="380" y="214"/>
                    <a:pt x="298" y="541"/>
                  </a:cubicBezTo>
                  <a:lnTo>
                    <a:pt x="107" y="1327"/>
                  </a:lnTo>
                  <a:cubicBezTo>
                    <a:pt x="0" y="1744"/>
                    <a:pt x="24" y="2185"/>
                    <a:pt x="179" y="2589"/>
                  </a:cubicBezTo>
                  <a:lnTo>
                    <a:pt x="1179" y="5221"/>
                  </a:lnTo>
                  <a:cubicBezTo>
                    <a:pt x="1235" y="5374"/>
                    <a:pt x="1379" y="5461"/>
                    <a:pt x="1525" y="5461"/>
                  </a:cubicBezTo>
                  <a:cubicBezTo>
                    <a:pt x="1595" y="5461"/>
                    <a:pt x="1665" y="5441"/>
                    <a:pt x="1726" y="5399"/>
                  </a:cubicBezTo>
                  <a:cubicBezTo>
                    <a:pt x="1774" y="5375"/>
                    <a:pt x="1798" y="5340"/>
                    <a:pt x="1834" y="5304"/>
                  </a:cubicBezTo>
                  <a:cubicBezTo>
                    <a:pt x="1810" y="5280"/>
                    <a:pt x="1798" y="5244"/>
                    <a:pt x="1786" y="5221"/>
                  </a:cubicBezTo>
                  <a:lnTo>
                    <a:pt x="786" y="2589"/>
                  </a:lnTo>
                  <a:cubicBezTo>
                    <a:pt x="631" y="2185"/>
                    <a:pt x="607" y="1744"/>
                    <a:pt x="703" y="1327"/>
                  </a:cubicBezTo>
                  <a:lnTo>
                    <a:pt x="905" y="541"/>
                  </a:lnTo>
                  <a:cubicBezTo>
                    <a:pt x="964" y="327"/>
                    <a:pt x="1107" y="149"/>
                    <a:pt x="1310" y="65"/>
                  </a:cubicBezTo>
                  <a:lnTo>
                    <a:pt x="1143" y="18"/>
                  </a:lnTo>
                  <a:cubicBezTo>
                    <a:pt x="1090" y="6"/>
                    <a:pt x="1037" y="0"/>
                    <a:pt x="985"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0"/>
            <p:cNvSpPr/>
            <p:nvPr/>
          </p:nvSpPr>
          <p:spPr>
            <a:xfrm>
              <a:off x="4897325" y="1936825"/>
              <a:ext cx="29200" cy="51375"/>
            </a:xfrm>
            <a:custGeom>
              <a:avLst/>
              <a:gdLst/>
              <a:ahLst/>
              <a:cxnLst/>
              <a:rect l="l" t="t" r="r" b="b"/>
              <a:pathLst>
                <a:path w="1168" h="2055" extrusionOk="0">
                  <a:moveTo>
                    <a:pt x="530" y="1"/>
                  </a:moveTo>
                  <a:cubicBezTo>
                    <a:pt x="361" y="1"/>
                    <a:pt x="193" y="78"/>
                    <a:pt x="84" y="221"/>
                  </a:cubicBezTo>
                  <a:cubicBezTo>
                    <a:pt x="1" y="388"/>
                    <a:pt x="132" y="495"/>
                    <a:pt x="179" y="888"/>
                  </a:cubicBezTo>
                  <a:cubicBezTo>
                    <a:pt x="262" y="1471"/>
                    <a:pt x="48" y="1781"/>
                    <a:pt x="262" y="1971"/>
                  </a:cubicBezTo>
                  <a:cubicBezTo>
                    <a:pt x="322" y="2019"/>
                    <a:pt x="382" y="2054"/>
                    <a:pt x="465" y="2054"/>
                  </a:cubicBezTo>
                  <a:cubicBezTo>
                    <a:pt x="739" y="2054"/>
                    <a:pt x="977" y="1531"/>
                    <a:pt x="1036" y="1126"/>
                  </a:cubicBezTo>
                  <a:cubicBezTo>
                    <a:pt x="1036" y="1042"/>
                    <a:pt x="1167" y="233"/>
                    <a:pt x="739" y="42"/>
                  </a:cubicBezTo>
                  <a:cubicBezTo>
                    <a:pt x="672" y="14"/>
                    <a:pt x="601" y="1"/>
                    <a:pt x="530"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0"/>
            <p:cNvSpPr/>
            <p:nvPr/>
          </p:nvSpPr>
          <p:spPr>
            <a:xfrm>
              <a:off x="4685700" y="1919425"/>
              <a:ext cx="124425" cy="137525"/>
            </a:xfrm>
            <a:custGeom>
              <a:avLst/>
              <a:gdLst/>
              <a:ahLst/>
              <a:cxnLst/>
              <a:rect l="l" t="t" r="r" b="b"/>
              <a:pathLst>
                <a:path w="4977" h="5501" extrusionOk="0">
                  <a:moveTo>
                    <a:pt x="2490" y="0"/>
                  </a:moveTo>
                  <a:cubicBezTo>
                    <a:pt x="2307" y="0"/>
                    <a:pt x="2125" y="36"/>
                    <a:pt x="1953" y="107"/>
                  </a:cubicBezTo>
                  <a:cubicBezTo>
                    <a:pt x="1855" y="148"/>
                    <a:pt x="1752" y="166"/>
                    <a:pt x="1651" y="166"/>
                  </a:cubicBezTo>
                  <a:cubicBezTo>
                    <a:pt x="1604" y="166"/>
                    <a:pt x="1558" y="162"/>
                    <a:pt x="1512" y="155"/>
                  </a:cubicBezTo>
                  <a:lnTo>
                    <a:pt x="1143" y="60"/>
                  </a:lnTo>
                  <a:cubicBezTo>
                    <a:pt x="1092" y="48"/>
                    <a:pt x="1040" y="42"/>
                    <a:pt x="989" y="42"/>
                  </a:cubicBezTo>
                  <a:cubicBezTo>
                    <a:pt x="674" y="42"/>
                    <a:pt x="381" y="256"/>
                    <a:pt x="310" y="583"/>
                  </a:cubicBezTo>
                  <a:lnTo>
                    <a:pt x="107" y="1369"/>
                  </a:lnTo>
                  <a:cubicBezTo>
                    <a:pt x="0" y="1786"/>
                    <a:pt x="24" y="2227"/>
                    <a:pt x="179" y="2631"/>
                  </a:cubicBezTo>
                  <a:lnTo>
                    <a:pt x="1191" y="5263"/>
                  </a:lnTo>
                  <a:cubicBezTo>
                    <a:pt x="1250" y="5424"/>
                    <a:pt x="1389" y="5500"/>
                    <a:pt x="1529" y="5500"/>
                  </a:cubicBezTo>
                  <a:cubicBezTo>
                    <a:pt x="1698" y="5500"/>
                    <a:pt x="1867" y="5388"/>
                    <a:pt x="1893" y="5179"/>
                  </a:cubicBezTo>
                  <a:lnTo>
                    <a:pt x="2000" y="4393"/>
                  </a:lnTo>
                  <a:cubicBezTo>
                    <a:pt x="2012" y="4167"/>
                    <a:pt x="2072" y="3941"/>
                    <a:pt x="2155" y="3727"/>
                  </a:cubicBezTo>
                  <a:cubicBezTo>
                    <a:pt x="2227" y="3590"/>
                    <a:pt x="2358" y="3521"/>
                    <a:pt x="2489" y="3521"/>
                  </a:cubicBezTo>
                  <a:cubicBezTo>
                    <a:pt x="2620" y="3521"/>
                    <a:pt x="2751" y="3590"/>
                    <a:pt x="2822" y="3727"/>
                  </a:cubicBezTo>
                  <a:cubicBezTo>
                    <a:pt x="2917" y="3941"/>
                    <a:pt x="2977" y="4179"/>
                    <a:pt x="2989" y="4417"/>
                  </a:cubicBezTo>
                  <a:lnTo>
                    <a:pt x="3084" y="5179"/>
                  </a:lnTo>
                  <a:cubicBezTo>
                    <a:pt x="3110" y="5388"/>
                    <a:pt x="3279" y="5500"/>
                    <a:pt x="3450" y="5500"/>
                  </a:cubicBezTo>
                  <a:cubicBezTo>
                    <a:pt x="3591" y="5500"/>
                    <a:pt x="3734" y="5424"/>
                    <a:pt x="3798" y="5263"/>
                  </a:cubicBezTo>
                  <a:lnTo>
                    <a:pt x="4798" y="2631"/>
                  </a:lnTo>
                  <a:cubicBezTo>
                    <a:pt x="4953" y="2227"/>
                    <a:pt x="4977" y="1786"/>
                    <a:pt x="4870" y="1369"/>
                  </a:cubicBezTo>
                  <a:lnTo>
                    <a:pt x="4667" y="583"/>
                  </a:lnTo>
                  <a:cubicBezTo>
                    <a:pt x="4596" y="256"/>
                    <a:pt x="4304" y="42"/>
                    <a:pt x="3988" y="42"/>
                  </a:cubicBezTo>
                  <a:cubicBezTo>
                    <a:pt x="3937" y="42"/>
                    <a:pt x="3885" y="48"/>
                    <a:pt x="3834" y="60"/>
                  </a:cubicBezTo>
                  <a:lnTo>
                    <a:pt x="3465" y="155"/>
                  </a:lnTo>
                  <a:cubicBezTo>
                    <a:pt x="3420" y="162"/>
                    <a:pt x="3373" y="166"/>
                    <a:pt x="3327" y="166"/>
                  </a:cubicBezTo>
                  <a:cubicBezTo>
                    <a:pt x="3226" y="166"/>
                    <a:pt x="3126" y="148"/>
                    <a:pt x="3036" y="107"/>
                  </a:cubicBezTo>
                  <a:cubicBezTo>
                    <a:pt x="2858" y="36"/>
                    <a:pt x="2673" y="0"/>
                    <a:pt x="2490" y="0"/>
                  </a:cubicBezTo>
                  <a:close/>
                </a:path>
              </a:pathLst>
            </a:custGeom>
            <a:solidFill>
              <a:srgbClr val="FFDE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0"/>
            <p:cNvSpPr/>
            <p:nvPr/>
          </p:nvSpPr>
          <p:spPr>
            <a:xfrm>
              <a:off x="4685700" y="1920475"/>
              <a:ext cx="92000" cy="136550"/>
            </a:xfrm>
            <a:custGeom>
              <a:avLst/>
              <a:gdLst/>
              <a:ahLst/>
              <a:cxnLst/>
              <a:rect l="l" t="t" r="r" b="b"/>
              <a:pathLst>
                <a:path w="3680" h="5462" extrusionOk="0">
                  <a:moveTo>
                    <a:pt x="2665" y="3468"/>
                  </a:moveTo>
                  <a:cubicBezTo>
                    <a:pt x="2602" y="3468"/>
                    <a:pt x="2542" y="3473"/>
                    <a:pt x="2489" y="3482"/>
                  </a:cubicBezTo>
                  <a:cubicBezTo>
                    <a:pt x="2631" y="3482"/>
                    <a:pt x="2751" y="3566"/>
                    <a:pt x="2822" y="3685"/>
                  </a:cubicBezTo>
                  <a:cubicBezTo>
                    <a:pt x="2917" y="3899"/>
                    <a:pt x="2977" y="4125"/>
                    <a:pt x="2989" y="4363"/>
                  </a:cubicBezTo>
                  <a:lnTo>
                    <a:pt x="3084" y="5137"/>
                  </a:lnTo>
                  <a:cubicBezTo>
                    <a:pt x="3108" y="5334"/>
                    <a:pt x="3274" y="5457"/>
                    <a:pt x="3448" y="5457"/>
                  </a:cubicBezTo>
                  <a:cubicBezTo>
                    <a:pt x="3527" y="5457"/>
                    <a:pt x="3608" y="5431"/>
                    <a:pt x="3679" y="5375"/>
                  </a:cubicBezTo>
                  <a:cubicBezTo>
                    <a:pt x="3608" y="5316"/>
                    <a:pt x="3560" y="5232"/>
                    <a:pt x="3548" y="5137"/>
                  </a:cubicBezTo>
                  <a:lnTo>
                    <a:pt x="3453" y="4363"/>
                  </a:lnTo>
                  <a:cubicBezTo>
                    <a:pt x="3441" y="4125"/>
                    <a:pt x="3382" y="3899"/>
                    <a:pt x="3286" y="3685"/>
                  </a:cubicBezTo>
                  <a:cubicBezTo>
                    <a:pt x="3210" y="3542"/>
                    <a:pt x="2914" y="3468"/>
                    <a:pt x="2665" y="3468"/>
                  </a:cubicBezTo>
                  <a:close/>
                  <a:moveTo>
                    <a:pt x="989" y="0"/>
                  </a:moveTo>
                  <a:cubicBezTo>
                    <a:pt x="674" y="0"/>
                    <a:pt x="381" y="214"/>
                    <a:pt x="310" y="541"/>
                  </a:cubicBezTo>
                  <a:lnTo>
                    <a:pt x="107" y="1327"/>
                  </a:lnTo>
                  <a:cubicBezTo>
                    <a:pt x="0" y="1744"/>
                    <a:pt x="24" y="2185"/>
                    <a:pt x="179" y="2589"/>
                  </a:cubicBezTo>
                  <a:lnTo>
                    <a:pt x="1179" y="5221"/>
                  </a:lnTo>
                  <a:cubicBezTo>
                    <a:pt x="1243" y="5374"/>
                    <a:pt x="1384" y="5461"/>
                    <a:pt x="1531" y="5461"/>
                  </a:cubicBezTo>
                  <a:cubicBezTo>
                    <a:pt x="1602" y="5461"/>
                    <a:pt x="1673" y="5441"/>
                    <a:pt x="1739" y="5399"/>
                  </a:cubicBezTo>
                  <a:cubicBezTo>
                    <a:pt x="1774" y="5375"/>
                    <a:pt x="1810" y="5340"/>
                    <a:pt x="1834" y="5304"/>
                  </a:cubicBezTo>
                  <a:cubicBezTo>
                    <a:pt x="1810" y="5280"/>
                    <a:pt x="1798" y="5244"/>
                    <a:pt x="1786" y="5221"/>
                  </a:cubicBezTo>
                  <a:lnTo>
                    <a:pt x="786" y="2589"/>
                  </a:lnTo>
                  <a:cubicBezTo>
                    <a:pt x="631" y="2185"/>
                    <a:pt x="607" y="1744"/>
                    <a:pt x="715" y="1327"/>
                  </a:cubicBezTo>
                  <a:lnTo>
                    <a:pt x="917" y="541"/>
                  </a:lnTo>
                  <a:cubicBezTo>
                    <a:pt x="965" y="327"/>
                    <a:pt x="1107" y="149"/>
                    <a:pt x="1310" y="65"/>
                  </a:cubicBezTo>
                  <a:lnTo>
                    <a:pt x="1143" y="18"/>
                  </a:lnTo>
                  <a:cubicBezTo>
                    <a:pt x="1092" y="6"/>
                    <a:pt x="1040" y="0"/>
                    <a:pt x="989"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0"/>
            <p:cNvSpPr/>
            <p:nvPr/>
          </p:nvSpPr>
          <p:spPr>
            <a:xfrm>
              <a:off x="4770225" y="1936825"/>
              <a:ext cx="28900" cy="51375"/>
            </a:xfrm>
            <a:custGeom>
              <a:avLst/>
              <a:gdLst/>
              <a:ahLst/>
              <a:cxnLst/>
              <a:rect l="l" t="t" r="r" b="b"/>
              <a:pathLst>
                <a:path w="1156" h="2055" extrusionOk="0">
                  <a:moveTo>
                    <a:pt x="525" y="1"/>
                  </a:moveTo>
                  <a:cubicBezTo>
                    <a:pt x="355" y="1"/>
                    <a:pt x="193" y="78"/>
                    <a:pt x="84" y="221"/>
                  </a:cubicBezTo>
                  <a:cubicBezTo>
                    <a:pt x="1" y="388"/>
                    <a:pt x="120" y="495"/>
                    <a:pt x="179" y="888"/>
                  </a:cubicBezTo>
                  <a:cubicBezTo>
                    <a:pt x="263" y="1471"/>
                    <a:pt x="48" y="1781"/>
                    <a:pt x="263" y="1971"/>
                  </a:cubicBezTo>
                  <a:cubicBezTo>
                    <a:pt x="322" y="2019"/>
                    <a:pt x="382" y="2054"/>
                    <a:pt x="453" y="2054"/>
                  </a:cubicBezTo>
                  <a:cubicBezTo>
                    <a:pt x="739" y="2054"/>
                    <a:pt x="977" y="1531"/>
                    <a:pt x="1036" y="1126"/>
                  </a:cubicBezTo>
                  <a:cubicBezTo>
                    <a:pt x="1036" y="1042"/>
                    <a:pt x="1155" y="233"/>
                    <a:pt x="739" y="42"/>
                  </a:cubicBezTo>
                  <a:cubicBezTo>
                    <a:pt x="669" y="14"/>
                    <a:pt x="596" y="1"/>
                    <a:pt x="525" y="1"/>
                  </a:cubicBezTo>
                  <a:close/>
                </a:path>
              </a:pathLst>
            </a:custGeom>
            <a:solidFill>
              <a:srgbClr val="FCF2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0"/>
            <p:cNvSpPr/>
            <p:nvPr/>
          </p:nvSpPr>
          <p:spPr>
            <a:xfrm>
              <a:off x="4685100" y="2071050"/>
              <a:ext cx="320900" cy="67025"/>
            </a:xfrm>
            <a:custGeom>
              <a:avLst/>
              <a:gdLst/>
              <a:ahLst/>
              <a:cxnLst/>
              <a:rect l="l" t="t" r="r" b="b"/>
              <a:pathLst>
                <a:path w="12836" h="2681" extrusionOk="0">
                  <a:moveTo>
                    <a:pt x="11483" y="1"/>
                  </a:moveTo>
                  <a:cubicBezTo>
                    <a:pt x="11311" y="1"/>
                    <a:pt x="11158" y="223"/>
                    <a:pt x="11323" y="388"/>
                  </a:cubicBezTo>
                  <a:lnTo>
                    <a:pt x="12050" y="1114"/>
                  </a:lnTo>
                  <a:lnTo>
                    <a:pt x="298" y="1114"/>
                  </a:lnTo>
                  <a:cubicBezTo>
                    <a:pt x="0" y="1114"/>
                    <a:pt x="0" y="1567"/>
                    <a:pt x="298" y="1567"/>
                  </a:cubicBezTo>
                  <a:lnTo>
                    <a:pt x="12050" y="1567"/>
                  </a:lnTo>
                  <a:lnTo>
                    <a:pt x="11323" y="2293"/>
                  </a:lnTo>
                  <a:cubicBezTo>
                    <a:pt x="11158" y="2459"/>
                    <a:pt x="11311" y="2680"/>
                    <a:pt x="11483" y="2680"/>
                  </a:cubicBezTo>
                  <a:cubicBezTo>
                    <a:pt x="11534" y="2680"/>
                    <a:pt x="11587" y="2661"/>
                    <a:pt x="11633" y="2615"/>
                  </a:cubicBezTo>
                  <a:lnTo>
                    <a:pt x="12740" y="1495"/>
                  </a:lnTo>
                  <a:cubicBezTo>
                    <a:pt x="12835" y="1412"/>
                    <a:pt x="12835" y="1269"/>
                    <a:pt x="12740" y="1186"/>
                  </a:cubicBezTo>
                  <a:lnTo>
                    <a:pt x="11633" y="67"/>
                  </a:lnTo>
                  <a:cubicBezTo>
                    <a:pt x="11587" y="20"/>
                    <a:pt x="11534" y="1"/>
                    <a:pt x="11483"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0"/>
            <p:cNvSpPr/>
            <p:nvPr/>
          </p:nvSpPr>
          <p:spPr>
            <a:xfrm>
              <a:off x="4684800" y="2098900"/>
              <a:ext cx="57775" cy="11325"/>
            </a:xfrm>
            <a:custGeom>
              <a:avLst/>
              <a:gdLst/>
              <a:ahLst/>
              <a:cxnLst/>
              <a:rect l="l" t="t" r="r" b="b"/>
              <a:pathLst>
                <a:path w="2311" h="453" extrusionOk="0">
                  <a:moveTo>
                    <a:pt x="298" y="0"/>
                  </a:moveTo>
                  <a:cubicBezTo>
                    <a:pt x="0" y="0"/>
                    <a:pt x="0" y="453"/>
                    <a:pt x="298" y="453"/>
                  </a:cubicBezTo>
                  <a:lnTo>
                    <a:pt x="2310" y="453"/>
                  </a:lnTo>
                  <a:cubicBezTo>
                    <a:pt x="2013" y="453"/>
                    <a:pt x="2013" y="0"/>
                    <a:pt x="2310"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7" name="Google Shape;1997;p70"/>
          <p:cNvGrpSpPr/>
          <p:nvPr/>
        </p:nvGrpSpPr>
        <p:grpSpPr>
          <a:xfrm>
            <a:off x="1970763" y="2692975"/>
            <a:ext cx="397125" cy="376925"/>
            <a:chOff x="1251925" y="2489425"/>
            <a:chExt cx="397125" cy="376925"/>
          </a:xfrm>
        </p:grpSpPr>
        <p:sp>
          <p:nvSpPr>
            <p:cNvPr id="1998" name="Google Shape;1998;p70"/>
            <p:cNvSpPr/>
            <p:nvPr/>
          </p:nvSpPr>
          <p:spPr>
            <a:xfrm>
              <a:off x="1265025" y="2497750"/>
              <a:ext cx="383400" cy="368600"/>
            </a:xfrm>
            <a:custGeom>
              <a:avLst/>
              <a:gdLst/>
              <a:ahLst/>
              <a:cxnLst/>
              <a:rect l="l" t="t" r="r" b="b"/>
              <a:pathLst>
                <a:path w="15336" h="14744" extrusionOk="0">
                  <a:moveTo>
                    <a:pt x="7954" y="1"/>
                  </a:moveTo>
                  <a:cubicBezTo>
                    <a:pt x="4977" y="1"/>
                    <a:pt x="2287" y="1799"/>
                    <a:pt x="1144" y="4549"/>
                  </a:cubicBezTo>
                  <a:cubicBezTo>
                    <a:pt x="1" y="7299"/>
                    <a:pt x="632" y="10478"/>
                    <a:pt x="2739" y="12586"/>
                  </a:cubicBezTo>
                  <a:cubicBezTo>
                    <a:pt x="4148" y="13995"/>
                    <a:pt x="6036" y="14744"/>
                    <a:pt x="7955" y="14744"/>
                  </a:cubicBezTo>
                  <a:cubicBezTo>
                    <a:pt x="8906" y="14744"/>
                    <a:pt x="9864" y="14560"/>
                    <a:pt x="10776" y="14181"/>
                  </a:cubicBezTo>
                  <a:cubicBezTo>
                    <a:pt x="13538" y="13038"/>
                    <a:pt x="15324" y="10347"/>
                    <a:pt x="15336" y="7371"/>
                  </a:cubicBezTo>
                  <a:cubicBezTo>
                    <a:pt x="15336" y="3299"/>
                    <a:pt x="12026" y="1"/>
                    <a:pt x="79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0"/>
            <p:cNvSpPr/>
            <p:nvPr/>
          </p:nvSpPr>
          <p:spPr>
            <a:xfrm>
              <a:off x="1261150" y="2489425"/>
              <a:ext cx="265850" cy="255800"/>
            </a:xfrm>
            <a:custGeom>
              <a:avLst/>
              <a:gdLst/>
              <a:ahLst/>
              <a:cxnLst/>
              <a:rect l="l" t="t" r="r" b="b"/>
              <a:pathLst>
                <a:path w="10634" h="10232" extrusionOk="0">
                  <a:moveTo>
                    <a:pt x="5525" y="0"/>
                  </a:moveTo>
                  <a:cubicBezTo>
                    <a:pt x="3454" y="0"/>
                    <a:pt x="1584" y="1251"/>
                    <a:pt x="799" y="3156"/>
                  </a:cubicBezTo>
                  <a:cubicBezTo>
                    <a:pt x="1" y="5073"/>
                    <a:pt x="441" y="7275"/>
                    <a:pt x="1906" y="8728"/>
                  </a:cubicBezTo>
                  <a:cubicBezTo>
                    <a:pt x="2888" y="9710"/>
                    <a:pt x="4202" y="10231"/>
                    <a:pt x="5536" y="10231"/>
                  </a:cubicBezTo>
                  <a:cubicBezTo>
                    <a:pt x="6191" y="10231"/>
                    <a:pt x="6851" y="10106"/>
                    <a:pt x="7478" y="9847"/>
                  </a:cubicBezTo>
                  <a:cubicBezTo>
                    <a:pt x="9395" y="9049"/>
                    <a:pt x="10633" y="7180"/>
                    <a:pt x="10633" y="5120"/>
                  </a:cubicBezTo>
                  <a:cubicBezTo>
                    <a:pt x="10633" y="2286"/>
                    <a:pt x="8347" y="0"/>
                    <a:pt x="5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0"/>
            <p:cNvSpPr/>
            <p:nvPr/>
          </p:nvSpPr>
          <p:spPr>
            <a:xfrm>
              <a:off x="1273775" y="2489500"/>
              <a:ext cx="253800" cy="240750"/>
            </a:xfrm>
            <a:custGeom>
              <a:avLst/>
              <a:gdLst/>
              <a:ahLst/>
              <a:cxnLst/>
              <a:rect l="l" t="t" r="r" b="b"/>
              <a:pathLst>
                <a:path w="10152" h="9630" extrusionOk="0">
                  <a:moveTo>
                    <a:pt x="5002" y="1"/>
                  </a:moveTo>
                  <a:cubicBezTo>
                    <a:pt x="2728" y="1"/>
                    <a:pt x="697" y="1515"/>
                    <a:pt x="79" y="3760"/>
                  </a:cubicBezTo>
                  <a:cubicBezTo>
                    <a:pt x="1" y="4038"/>
                    <a:pt x="221" y="4218"/>
                    <a:pt x="436" y="4218"/>
                  </a:cubicBezTo>
                  <a:cubicBezTo>
                    <a:pt x="580" y="4218"/>
                    <a:pt x="722" y="4137"/>
                    <a:pt x="770" y="3950"/>
                  </a:cubicBezTo>
                  <a:cubicBezTo>
                    <a:pt x="1321" y="1926"/>
                    <a:pt x="3138" y="705"/>
                    <a:pt x="5028" y="705"/>
                  </a:cubicBezTo>
                  <a:cubicBezTo>
                    <a:pt x="5916" y="705"/>
                    <a:pt x="6820" y="975"/>
                    <a:pt x="7616" y="1557"/>
                  </a:cubicBezTo>
                  <a:cubicBezTo>
                    <a:pt x="10104" y="3367"/>
                    <a:pt x="10009" y="7117"/>
                    <a:pt x="7425" y="8808"/>
                  </a:cubicBezTo>
                  <a:lnTo>
                    <a:pt x="7425" y="9630"/>
                  </a:lnTo>
                  <a:cubicBezTo>
                    <a:pt x="9104" y="8737"/>
                    <a:pt x="10152" y="6975"/>
                    <a:pt x="10128" y="5081"/>
                  </a:cubicBezTo>
                  <a:cubicBezTo>
                    <a:pt x="10116" y="2522"/>
                    <a:pt x="8211" y="367"/>
                    <a:pt x="5675" y="45"/>
                  </a:cubicBezTo>
                  <a:cubicBezTo>
                    <a:pt x="5449" y="15"/>
                    <a:pt x="5224" y="1"/>
                    <a:pt x="5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0"/>
            <p:cNvSpPr/>
            <p:nvPr/>
          </p:nvSpPr>
          <p:spPr>
            <a:xfrm>
              <a:off x="1251925" y="2507275"/>
              <a:ext cx="257500" cy="220275"/>
            </a:xfrm>
            <a:custGeom>
              <a:avLst/>
              <a:gdLst/>
              <a:ahLst/>
              <a:cxnLst/>
              <a:rect l="l" t="t" r="r" b="b"/>
              <a:pathLst>
                <a:path w="10300" h="8811" extrusionOk="0">
                  <a:moveTo>
                    <a:pt x="5894" y="1"/>
                  </a:moveTo>
                  <a:cubicBezTo>
                    <a:pt x="1965" y="1"/>
                    <a:pt x="1" y="4740"/>
                    <a:pt x="2775" y="7514"/>
                  </a:cubicBezTo>
                  <a:cubicBezTo>
                    <a:pt x="3621" y="8360"/>
                    <a:pt x="4751" y="8810"/>
                    <a:pt x="5900" y="8810"/>
                  </a:cubicBezTo>
                  <a:cubicBezTo>
                    <a:pt x="6464" y="8810"/>
                    <a:pt x="7032" y="8702"/>
                    <a:pt x="7573" y="8478"/>
                  </a:cubicBezTo>
                  <a:cubicBezTo>
                    <a:pt x="9228" y="7788"/>
                    <a:pt x="10300" y="6180"/>
                    <a:pt x="10300" y="4406"/>
                  </a:cubicBezTo>
                  <a:cubicBezTo>
                    <a:pt x="10300" y="1965"/>
                    <a:pt x="8323" y="1"/>
                    <a:pt x="5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0"/>
            <p:cNvSpPr/>
            <p:nvPr/>
          </p:nvSpPr>
          <p:spPr>
            <a:xfrm>
              <a:off x="1271875" y="2524850"/>
              <a:ext cx="220000" cy="202425"/>
            </a:xfrm>
            <a:custGeom>
              <a:avLst/>
              <a:gdLst/>
              <a:ahLst/>
              <a:cxnLst/>
              <a:rect l="l" t="t" r="r" b="b"/>
              <a:pathLst>
                <a:path w="8800" h="8097" extrusionOk="0">
                  <a:moveTo>
                    <a:pt x="2703" y="0"/>
                  </a:moveTo>
                  <a:lnTo>
                    <a:pt x="2703" y="0"/>
                  </a:lnTo>
                  <a:cubicBezTo>
                    <a:pt x="358" y="1524"/>
                    <a:pt x="0" y="4822"/>
                    <a:pt x="1989" y="6799"/>
                  </a:cubicBezTo>
                  <a:cubicBezTo>
                    <a:pt x="2858" y="7673"/>
                    <a:pt x="3983" y="8096"/>
                    <a:pt x="5101" y="8096"/>
                  </a:cubicBezTo>
                  <a:cubicBezTo>
                    <a:pt x="6525" y="8096"/>
                    <a:pt x="7939" y="7410"/>
                    <a:pt x="8799" y="6096"/>
                  </a:cubicBezTo>
                  <a:lnTo>
                    <a:pt x="8799" y="6096"/>
                  </a:lnTo>
                  <a:cubicBezTo>
                    <a:pt x="8061" y="6573"/>
                    <a:pt x="7226" y="6807"/>
                    <a:pt x="6396" y="6807"/>
                  </a:cubicBezTo>
                  <a:cubicBezTo>
                    <a:pt x="5258" y="6807"/>
                    <a:pt x="4129" y="6367"/>
                    <a:pt x="3275" y="5513"/>
                  </a:cubicBezTo>
                  <a:cubicBezTo>
                    <a:pt x="1810" y="4037"/>
                    <a:pt x="1572" y="1739"/>
                    <a:pt x="2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0"/>
            <p:cNvSpPr/>
            <p:nvPr/>
          </p:nvSpPr>
          <p:spPr>
            <a:xfrm>
              <a:off x="1331700" y="2539275"/>
              <a:ext cx="135150" cy="149350"/>
            </a:xfrm>
            <a:custGeom>
              <a:avLst/>
              <a:gdLst/>
              <a:ahLst/>
              <a:cxnLst/>
              <a:rect l="l" t="t" r="r" b="b"/>
              <a:pathLst>
                <a:path w="5406" h="5974" extrusionOk="0">
                  <a:moveTo>
                    <a:pt x="2705" y="1"/>
                  </a:moveTo>
                  <a:cubicBezTo>
                    <a:pt x="2504" y="1"/>
                    <a:pt x="2304" y="42"/>
                    <a:pt x="2120" y="126"/>
                  </a:cubicBezTo>
                  <a:cubicBezTo>
                    <a:pt x="2023" y="163"/>
                    <a:pt x="1926" y="182"/>
                    <a:pt x="1830" y="182"/>
                  </a:cubicBezTo>
                  <a:cubicBezTo>
                    <a:pt x="1772" y="182"/>
                    <a:pt x="1714" y="175"/>
                    <a:pt x="1656" y="161"/>
                  </a:cubicBezTo>
                  <a:lnTo>
                    <a:pt x="1239" y="66"/>
                  </a:lnTo>
                  <a:cubicBezTo>
                    <a:pt x="1181" y="53"/>
                    <a:pt x="1123" y="46"/>
                    <a:pt x="1065" y="46"/>
                  </a:cubicBezTo>
                  <a:cubicBezTo>
                    <a:pt x="724" y="46"/>
                    <a:pt x="416" y="279"/>
                    <a:pt x="334" y="626"/>
                  </a:cubicBezTo>
                  <a:lnTo>
                    <a:pt x="108" y="1495"/>
                  </a:lnTo>
                  <a:cubicBezTo>
                    <a:pt x="1" y="1947"/>
                    <a:pt x="24" y="2424"/>
                    <a:pt x="191" y="2852"/>
                  </a:cubicBezTo>
                  <a:lnTo>
                    <a:pt x="1286" y="5710"/>
                  </a:lnTo>
                  <a:cubicBezTo>
                    <a:pt x="1352" y="5881"/>
                    <a:pt x="1506" y="5974"/>
                    <a:pt x="1665" y="5974"/>
                  </a:cubicBezTo>
                  <a:cubicBezTo>
                    <a:pt x="1739" y="5974"/>
                    <a:pt x="1814" y="5954"/>
                    <a:pt x="1882" y="5912"/>
                  </a:cubicBezTo>
                  <a:cubicBezTo>
                    <a:pt x="1977" y="5841"/>
                    <a:pt x="2037" y="5734"/>
                    <a:pt x="2060" y="5626"/>
                  </a:cubicBezTo>
                  <a:lnTo>
                    <a:pt x="2168" y="4769"/>
                  </a:lnTo>
                  <a:cubicBezTo>
                    <a:pt x="2191" y="4519"/>
                    <a:pt x="2251" y="4281"/>
                    <a:pt x="2346" y="4043"/>
                  </a:cubicBezTo>
                  <a:cubicBezTo>
                    <a:pt x="2418" y="3900"/>
                    <a:pt x="2557" y="3829"/>
                    <a:pt x="2699" y="3829"/>
                  </a:cubicBezTo>
                  <a:cubicBezTo>
                    <a:pt x="2840" y="3829"/>
                    <a:pt x="2983" y="3900"/>
                    <a:pt x="3060" y="4043"/>
                  </a:cubicBezTo>
                  <a:cubicBezTo>
                    <a:pt x="3168" y="4281"/>
                    <a:pt x="3227" y="4531"/>
                    <a:pt x="3239" y="4793"/>
                  </a:cubicBezTo>
                  <a:lnTo>
                    <a:pt x="3346" y="5626"/>
                  </a:lnTo>
                  <a:cubicBezTo>
                    <a:pt x="3372" y="5848"/>
                    <a:pt x="3556" y="5970"/>
                    <a:pt x="3742" y="5970"/>
                  </a:cubicBezTo>
                  <a:cubicBezTo>
                    <a:pt x="3895" y="5970"/>
                    <a:pt x="4050" y="5887"/>
                    <a:pt x="4120" y="5710"/>
                  </a:cubicBezTo>
                  <a:lnTo>
                    <a:pt x="5204" y="2852"/>
                  </a:lnTo>
                  <a:lnTo>
                    <a:pt x="5216" y="2852"/>
                  </a:lnTo>
                  <a:cubicBezTo>
                    <a:pt x="5382" y="2424"/>
                    <a:pt x="5406" y="1947"/>
                    <a:pt x="5299" y="1495"/>
                  </a:cubicBezTo>
                  <a:lnTo>
                    <a:pt x="5073" y="626"/>
                  </a:lnTo>
                  <a:cubicBezTo>
                    <a:pt x="4991" y="279"/>
                    <a:pt x="4682" y="46"/>
                    <a:pt x="4341" y="46"/>
                  </a:cubicBezTo>
                  <a:cubicBezTo>
                    <a:pt x="4284" y="46"/>
                    <a:pt x="4226" y="53"/>
                    <a:pt x="4168" y="66"/>
                  </a:cubicBezTo>
                  <a:lnTo>
                    <a:pt x="3763" y="161"/>
                  </a:lnTo>
                  <a:cubicBezTo>
                    <a:pt x="3705" y="175"/>
                    <a:pt x="3645" y="182"/>
                    <a:pt x="3586" y="182"/>
                  </a:cubicBezTo>
                  <a:cubicBezTo>
                    <a:pt x="3486" y="182"/>
                    <a:pt x="3388" y="163"/>
                    <a:pt x="3299" y="126"/>
                  </a:cubicBezTo>
                  <a:cubicBezTo>
                    <a:pt x="3108" y="42"/>
                    <a:pt x="2906" y="1"/>
                    <a:pt x="2705" y="1"/>
                  </a:cubicBezTo>
                  <a:close/>
                </a:path>
              </a:pathLst>
            </a:custGeom>
            <a:solidFill>
              <a:srgbClr val="F5F0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0"/>
            <p:cNvSpPr/>
            <p:nvPr/>
          </p:nvSpPr>
          <p:spPr>
            <a:xfrm>
              <a:off x="1331700" y="2540400"/>
              <a:ext cx="100050" cy="148275"/>
            </a:xfrm>
            <a:custGeom>
              <a:avLst/>
              <a:gdLst/>
              <a:ahLst/>
              <a:cxnLst/>
              <a:rect l="l" t="t" r="r" b="b"/>
              <a:pathLst>
                <a:path w="4002" h="5931" extrusionOk="0">
                  <a:moveTo>
                    <a:pt x="2907" y="3765"/>
                  </a:moveTo>
                  <a:cubicBezTo>
                    <a:pt x="2834" y="3765"/>
                    <a:pt x="2764" y="3771"/>
                    <a:pt x="2703" y="3784"/>
                  </a:cubicBezTo>
                  <a:cubicBezTo>
                    <a:pt x="2858" y="3784"/>
                    <a:pt x="2989" y="3867"/>
                    <a:pt x="3060" y="3998"/>
                  </a:cubicBezTo>
                  <a:cubicBezTo>
                    <a:pt x="3168" y="4236"/>
                    <a:pt x="3227" y="4486"/>
                    <a:pt x="3239" y="4748"/>
                  </a:cubicBezTo>
                  <a:lnTo>
                    <a:pt x="3346" y="5581"/>
                  </a:lnTo>
                  <a:cubicBezTo>
                    <a:pt x="3371" y="5795"/>
                    <a:pt x="3554" y="5929"/>
                    <a:pt x="3748" y="5929"/>
                  </a:cubicBezTo>
                  <a:cubicBezTo>
                    <a:pt x="3835" y="5929"/>
                    <a:pt x="3924" y="5902"/>
                    <a:pt x="4001" y="5843"/>
                  </a:cubicBezTo>
                  <a:cubicBezTo>
                    <a:pt x="3918" y="5772"/>
                    <a:pt x="3870" y="5677"/>
                    <a:pt x="3858" y="5581"/>
                  </a:cubicBezTo>
                  <a:lnTo>
                    <a:pt x="3751" y="4748"/>
                  </a:lnTo>
                  <a:cubicBezTo>
                    <a:pt x="3739" y="4486"/>
                    <a:pt x="3680" y="4236"/>
                    <a:pt x="3572" y="3998"/>
                  </a:cubicBezTo>
                  <a:cubicBezTo>
                    <a:pt x="3488" y="3848"/>
                    <a:pt x="3176" y="3765"/>
                    <a:pt x="2907" y="3765"/>
                  </a:cubicBezTo>
                  <a:close/>
                  <a:moveTo>
                    <a:pt x="1065" y="1"/>
                  </a:moveTo>
                  <a:cubicBezTo>
                    <a:pt x="724" y="1"/>
                    <a:pt x="414" y="234"/>
                    <a:pt x="322" y="581"/>
                  </a:cubicBezTo>
                  <a:lnTo>
                    <a:pt x="108" y="1450"/>
                  </a:lnTo>
                  <a:cubicBezTo>
                    <a:pt x="1" y="1902"/>
                    <a:pt x="24" y="2379"/>
                    <a:pt x="191" y="2807"/>
                  </a:cubicBezTo>
                  <a:lnTo>
                    <a:pt x="1286" y="5665"/>
                  </a:lnTo>
                  <a:cubicBezTo>
                    <a:pt x="1347" y="5839"/>
                    <a:pt x="1501" y="5930"/>
                    <a:pt x="1658" y="5930"/>
                  </a:cubicBezTo>
                  <a:cubicBezTo>
                    <a:pt x="1781" y="5930"/>
                    <a:pt x="1906" y="5875"/>
                    <a:pt x="1989" y="5760"/>
                  </a:cubicBezTo>
                  <a:cubicBezTo>
                    <a:pt x="1965" y="5724"/>
                    <a:pt x="1953" y="5701"/>
                    <a:pt x="1941" y="5665"/>
                  </a:cubicBezTo>
                  <a:lnTo>
                    <a:pt x="858" y="2807"/>
                  </a:lnTo>
                  <a:cubicBezTo>
                    <a:pt x="691" y="2379"/>
                    <a:pt x="655" y="1902"/>
                    <a:pt x="774" y="1450"/>
                  </a:cubicBezTo>
                  <a:lnTo>
                    <a:pt x="989" y="581"/>
                  </a:lnTo>
                  <a:cubicBezTo>
                    <a:pt x="1048" y="355"/>
                    <a:pt x="1203" y="164"/>
                    <a:pt x="1417" y="69"/>
                  </a:cubicBezTo>
                  <a:lnTo>
                    <a:pt x="1239" y="21"/>
                  </a:lnTo>
                  <a:cubicBezTo>
                    <a:pt x="1181" y="8"/>
                    <a:pt x="1123" y="1"/>
                    <a:pt x="1065" y="1"/>
                  </a:cubicBezTo>
                  <a:close/>
                </a:path>
              </a:pathLst>
            </a:custGeom>
            <a:solidFill>
              <a:srgbClr val="DCD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0"/>
            <p:cNvSpPr/>
            <p:nvPr/>
          </p:nvSpPr>
          <p:spPr>
            <a:xfrm>
              <a:off x="1423375" y="2557975"/>
              <a:ext cx="31275" cy="55900"/>
            </a:xfrm>
            <a:custGeom>
              <a:avLst/>
              <a:gdLst/>
              <a:ahLst/>
              <a:cxnLst/>
              <a:rect l="l" t="t" r="r" b="b"/>
              <a:pathLst>
                <a:path w="1251" h="2236" extrusionOk="0">
                  <a:moveTo>
                    <a:pt x="587" y="0"/>
                  </a:moveTo>
                  <a:cubicBezTo>
                    <a:pt x="397" y="0"/>
                    <a:pt x="216" y="93"/>
                    <a:pt x="96" y="247"/>
                  </a:cubicBezTo>
                  <a:cubicBezTo>
                    <a:pt x="1" y="426"/>
                    <a:pt x="132" y="545"/>
                    <a:pt x="191" y="973"/>
                  </a:cubicBezTo>
                  <a:cubicBezTo>
                    <a:pt x="286" y="1604"/>
                    <a:pt x="48" y="1938"/>
                    <a:pt x="286" y="2152"/>
                  </a:cubicBezTo>
                  <a:cubicBezTo>
                    <a:pt x="346" y="2200"/>
                    <a:pt x="417" y="2235"/>
                    <a:pt x="489" y="2235"/>
                  </a:cubicBezTo>
                  <a:cubicBezTo>
                    <a:pt x="798" y="2235"/>
                    <a:pt x="1060" y="1664"/>
                    <a:pt x="1120" y="1235"/>
                  </a:cubicBezTo>
                  <a:cubicBezTo>
                    <a:pt x="1132" y="1140"/>
                    <a:pt x="1251" y="259"/>
                    <a:pt x="810" y="45"/>
                  </a:cubicBezTo>
                  <a:cubicBezTo>
                    <a:pt x="737" y="14"/>
                    <a:pt x="661" y="0"/>
                    <a:pt x="587"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0"/>
            <p:cNvSpPr/>
            <p:nvPr/>
          </p:nvSpPr>
          <p:spPr>
            <a:xfrm>
              <a:off x="1401950" y="2641525"/>
              <a:ext cx="246475" cy="210525"/>
            </a:xfrm>
            <a:custGeom>
              <a:avLst/>
              <a:gdLst/>
              <a:ahLst/>
              <a:cxnLst/>
              <a:rect l="l" t="t" r="r" b="b"/>
              <a:pathLst>
                <a:path w="9859" h="8421" extrusionOk="0">
                  <a:moveTo>
                    <a:pt x="5666" y="0"/>
                  </a:moveTo>
                  <a:cubicBezTo>
                    <a:pt x="5659" y="0"/>
                    <a:pt x="5651" y="1"/>
                    <a:pt x="5644" y="1"/>
                  </a:cubicBezTo>
                  <a:cubicBezTo>
                    <a:pt x="1882" y="1"/>
                    <a:pt x="0" y="4537"/>
                    <a:pt x="2656" y="7192"/>
                  </a:cubicBezTo>
                  <a:cubicBezTo>
                    <a:pt x="3466" y="7994"/>
                    <a:pt x="4542" y="8420"/>
                    <a:pt x="5635" y="8420"/>
                  </a:cubicBezTo>
                  <a:cubicBezTo>
                    <a:pt x="6179" y="8420"/>
                    <a:pt x="6729" y="8315"/>
                    <a:pt x="7251" y="8097"/>
                  </a:cubicBezTo>
                  <a:cubicBezTo>
                    <a:pt x="8823" y="7442"/>
                    <a:pt x="9859" y="5906"/>
                    <a:pt x="9859" y="4203"/>
                  </a:cubicBezTo>
                  <a:cubicBezTo>
                    <a:pt x="9859" y="1889"/>
                    <a:pt x="7978" y="0"/>
                    <a:pt x="5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0"/>
            <p:cNvSpPr/>
            <p:nvPr/>
          </p:nvSpPr>
          <p:spPr>
            <a:xfrm>
              <a:off x="1425475" y="2666525"/>
              <a:ext cx="213725" cy="185675"/>
            </a:xfrm>
            <a:custGeom>
              <a:avLst/>
              <a:gdLst/>
              <a:ahLst/>
              <a:cxnLst/>
              <a:rect l="l" t="t" r="r" b="b"/>
              <a:pathLst>
                <a:path w="8549" h="7427" extrusionOk="0">
                  <a:moveTo>
                    <a:pt x="2036" y="1"/>
                  </a:moveTo>
                  <a:lnTo>
                    <a:pt x="2036" y="1"/>
                  </a:lnTo>
                  <a:cubicBezTo>
                    <a:pt x="0" y="1727"/>
                    <a:pt x="71" y="4894"/>
                    <a:pt x="2179" y="6537"/>
                  </a:cubicBezTo>
                  <a:cubicBezTo>
                    <a:pt x="2954" y="7141"/>
                    <a:pt x="3860" y="7427"/>
                    <a:pt x="4756" y="7427"/>
                  </a:cubicBezTo>
                  <a:cubicBezTo>
                    <a:pt x="6296" y="7427"/>
                    <a:pt x="7803" y="6582"/>
                    <a:pt x="8549" y="5061"/>
                  </a:cubicBezTo>
                  <a:lnTo>
                    <a:pt x="8549" y="5061"/>
                  </a:lnTo>
                  <a:cubicBezTo>
                    <a:pt x="7762" y="5731"/>
                    <a:pt x="6790" y="6068"/>
                    <a:pt x="5818" y="6068"/>
                  </a:cubicBezTo>
                  <a:cubicBezTo>
                    <a:pt x="4909" y="6068"/>
                    <a:pt x="3998" y="5773"/>
                    <a:pt x="3239" y="5180"/>
                  </a:cubicBezTo>
                  <a:cubicBezTo>
                    <a:pt x="1655" y="3954"/>
                    <a:pt x="1155" y="1799"/>
                    <a:pt x="2036"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0"/>
            <p:cNvSpPr/>
            <p:nvPr/>
          </p:nvSpPr>
          <p:spPr>
            <a:xfrm>
              <a:off x="1402350" y="2609025"/>
              <a:ext cx="246700" cy="247475"/>
            </a:xfrm>
            <a:custGeom>
              <a:avLst/>
              <a:gdLst/>
              <a:ahLst/>
              <a:cxnLst/>
              <a:rect l="l" t="t" r="r" b="b"/>
              <a:pathLst>
                <a:path w="9868" h="9899" extrusionOk="0">
                  <a:moveTo>
                    <a:pt x="6500" y="0"/>
                  </a:moveTo>
                  <a:cubicBezTo>
                    <a:pt x="6352" y="0"/>
                    <a:pt x="6205" y="144"/>
                    <a:pt x="6283" y="324"/>
                  </a:cubicBezTo>
                  <a:lnTo>
                    <a:pt x="6676" y="1170"/>
                  </a:lnTo>
                  <a:cubicBezTo>
                    <a:pt x="6288" y="1071"/>
                    <a:pt x="5908" y="1025"/>
                    <a:pt x="5540" y="1025"/>
                  </a:cubicBezTo>
                  <a:cubicBezTo>
                    <a:pt x="2311" y="1025"/>
                    <a:pt x="1" y="4590"/>
                    <a:pt x="1711" y="7647"/>
                  </a:cubicBezTo>
                  <a:cubicBezTo>
                    <a:pt x="2501" y="9053"/>
                    <a:pt x="3988" y="9899"/>
                    <a:pt x="5575" y="9899"/>
                  </a:cubicBezTo>
                  <a:cubicBezTo>
                    <a:pt x="5735" y="9899"/>
                    <a:pt x="5896" y="9890"/>
                    <a:pt x="6057" y="9873"/>
                  </a:cubicBezTo>
                  <a:cubicBezTo>
                    <a:pt x="7819" y="9683"/>
                    <a:pt x="9307" y="8468"/>
                    <a:pt x="9819" y="6765"/>
                  </a:cubicBezTo>
                  <a:lnTo>
                    <a:pt x="9831" y="6765"/>
                  </a:lnTo>
                  <a:cubicBezTo>
                    <a:pt x="9867" y="6598"/>
                    <a:pt x="9735" y="6488"/>
                    <a:pt x="9604" y="6488"/>
                  </a:cubicBezTo>
                  <a:cubicBezTo>
                    <a:pt x="9521" y="6488"/>
                    <a:pt x="9439" y="6533"/>
                    <a:pt x="9402" y="6635"/>
                  </a:cubicBezTo>
                  <a:cubicBezTo>
                    <a:pt x="8926" y="8170"/>
                    <a:pt x="7581" y="9278"/>
                    <a:pt x="5973" y="9432"/>
                  </a:cubicBezTo>
                  <a:cubicBezTo>
                    <a:pt x="5836" y="9447"/>
                    <a:pt x="5700" y="9454"/>
                    <a:pt x="5564" y="9454"/>
                  </a:cubicBezTo>
                  <a:cubicBezTo>
                    <a:pt x="4118" y="9454"/>
                    <a:pt x="2765" y="8656"/>
                    <a:pt x="2068" y="7361"/>
                  </a:cubicBezTo>
                  <a:cubicBezTo>
                    <a:pt x="595" y="4594"/>
                    <a:pt x="2700" y="1475"/>
                    <a:pt x="5559" y="1475"/>
                  </a:cubicBezTo>
                  <a:cubicBezTo>
                    <a:pt x="5936" y="1475"/>
                    <a:pt x="6326" y="1529"/>
                    <a:pt x="6723" y="1646"/>
                  </a:cubicBezTo>
                  <a:lnTo>
                    <a:pt x="5616" y="2158"/>
                  </a:lnTo>
                  <a:cubicBezTo>
                    <a:pt x="5497" y="2205"/>
                    <a:pt x="5449" y="2348"/>
                    <a:pt x="5509" y="2455"/>
                  </a:cubicBezTo>
                  <a:lnTo>
                    <a:pt x="5509" y="2467"/>
                  </a:lnTo>
                  <a:cubicBezTo>
                    <a:pt x="5542" y="2543"/>
                    <a:pt x="5617" y="2589"/>
                    <a:pt x="5700" y="2589"/>
                  </a:cubicBezTo>
                  <a:cubicBezTo>
                    <a:pt x="5735" y="2589"/>
                    <a:pt x="5771" y="2580"/>
                    <a:pt x="5807" y="2563"/>
                  </a:cubicBezTo>
                  <a:lnTo>
                    <a:pt x="7259" y="1896"/>
                  </a:lnTo>
                  <a:cubicBezTo>
                    <a:pt x="7307" y="1872"/>
                    <a:pt x="7354" y="1824"/>
                    <a:pt x="7378" y="1765"/>
                  </a:cubicBezTo>
                  <a:cubicBezTo>
                    <a:pt x="7390" y="1705"/>
                    <a:pt x="7390" y="1646"/>
                    <a:pt x="7366" y="1598"/>
                  </a:cubicBezTo>
                  <a:lnTo>
                    <a:pt x="6700" y="134"/>
                  </a:lnTo>
                  <a:cubicBezTo>
                    <a:pt x="6655" y="40"/>
                    <a:pt x="6577" y="0"/>
                    <a:pt x="65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0"/>
            <p:cNvSpPr/>
            <p:nvPr/>
          </p:nvSpPr>
          <p:spPr>
            <a:xfrm>
              <a:off x="1474900" y="2680975"/>
              <a:ext cx="150625" cy="116850"/>
            </a:xfrm>
            <a:custGeom>
              <a:avLst/>
              <a:gdLst/>
              <a:ahLst/>
              <a:cxnLst/>
              <a:rect l="l" t="t" r="r" b="b"/>
              <a:pathLst>
                <a:path w="6025" h="4674" extrusionOk="0">
                  <a:moveTo>
                    <a:pt x="5012" y="589"/>
                  </a:moveTo>
                  <a:cubicBezTo>
                    <a:pt x="5024" y="601"/>
                    <a:pt x="5024" y="625"/>
                    <a:pt x="5036" y="649"/>
                  </a:cubicBezTo>
                  <a:cubicBezTo>
                    <a:pt x="5036" y="768"/>
                    <a:pt x="5036" y="1875"/>
                    <a:pt x="5036" y="3006"/>
                  </a:cubicBezTo>
                  <a:lnTo>
                    <a:pt x="5036" y="3018"/>
                  </a:lnTo>
                  <a:lnTo>
                    <a:pt x="3583" y="3018"/>
                  </a:lnTo>
                  <a:cubicBezTo>
                    <a:pt x="4131" y="2054"/>
                    <a:pt x="4833" y="804"/>
                    <a:pt x="4964" y="637"/>
                  </a:cubicBezTo>
                  <a:cubicBezTo>
                    <a:pt x="4976" y="613"/>
                    <a:pt x="5000" y="601"/>
                    <a:pt x="5012" y="589"/>
                  </a:cubicBezTo>
                  <a:close/>
                  <a:moveTo>
                    <a:pt x="1301" y="1"/>
                  </a:moveTo>
                  <a:cubicBezTo>
                    <a:pt x="681" y="1"/>
                    <a:pt x="136" y="449"/>
                    <a:pt x="35" y="1066"/>
                  </a:cubicBezTo>
                  <a:cubicBezTo>
                    <a:pt x="1" y="1238"/>
                    <a:pt x="137" y="1342"/>
                    <a:pt x="270" y="1342"/>
                  </a:cubicBezTo>
                  <a:cubicBezTo>
                    <a:pt x="367" y="1342"/>
                    <a:pt x="463" y="1287"/>
                    <a:pt x="488" y="1161"/>
                  </a:cubicBezTo>
                  <a:cubicBezTo>
                    <a:pt x="576" y="713"/>
                    <a:pt x="930" y="501"/>
                    <a:pt x="1285" y="501"/>
                  </a:cubicBezTo>
                  <a:cubicBezTo>
                    <a:pt x="1694" y="501"/>
                    <a:pt x="2106" y="781"/>
                    <a:pt x="2119" y="1304"/>
                  </a:cubicBezTo>
                  <a:lnTo>
                    <a:pt x="2095" y="1435"/>
                  </a:lnTo>
                  <a:cubicBezTo>
                    <a:pt x="2012" y="1732"/>
                    <a:pt x="1881" y="1994"/>
                    <a:pt x="1702" y="2233"/>
                  </a:cubicBezTo>
                  <a:cubicBezTo>
                    <a:pt x="1047" y="3173"/>
                    <a:pt x="654" y="3673"/>
                    <a:pt x="452" y="3947"/>
                  </a:cubicBezTo>
                  <a:cubicBezTo>
                    <a:pt x="202" y="4280"/>
                    <a:pt x="154" y="4340"/>
                    <a:pt x="190" y="4483"/>
                  </a:cubicBezTo>
                  <a:cubicBezTo>
                    <a:pt x="214" y="4566"/>
                    <a:pt x="273" y="4626"/>
                    <a:pt x="357" y="4649"/>
                  </a:cubicBezTo>
                  <a:cubicBezTo>
                    <a:pt x="380" y="4661"/>
                    <a:pt x="440" y="4673"/>
                    <a:pt x="1214" y="4673"/>
                  </a:cubicBezTo>
                  <a:cubicBezTo>
                    <a:pt x="1523" y="4673"/>
                    <a:pt x="1940" y="4661"/>
                    <a:pt x="2512" y="4661"/>
                  </a:cubicBezTo>
                  <a:cubicBezTo>
                    <a:pt x="2643" y="4661"/>
                    <a:pt x="2738" y="4566"/>
                    <a:pt x="2738" y="4435"/>
                  </a:cubicBezTo>
                  <a:cubicBezTo>
                    <a:pt x="2738" y="4304"/>
                    <a:pt x="2643" y="4209"/>
                    <a:pt x="2512" y="4209"/>
                  </a:cubicBezTo>
                  <a:cubicBezTo>
                    <a:pt x="1893" y="4221"/>
                    <a:pt x="1214" y="4221"/>
                    <a:pt x="821" y="4221"/>
                  </a:cubicBezTo>
                  <a:cubicBezTo>
                    <a:pt x="1035" y="3935"/>
                    <a:pt x="1428" y="3423"/>
                    <a:pt x="2071" y="2494"/>
                  </a:cubicBezTo>
                  <a:cubicBezTo>
                    <a:pt x="2285" y="2209"/>
                    <a:pt x="2452" y="1875"/>
                    <a:pt x="2547" y="1530"/>
                  </a:cubicBezTo>
                  <a:cubicBezTo>
                    <a:pt x="2547" y="1518"/>
                    <a:pt x="2547" y="1506"/>
                    <a:pt x="2547" y="1506"/>
                  </a:cubicBezTo>
                  <a:lnTo>
                    <a:pt x="2571" y="1340"/>
                  </a:lnTo>
                  <a:cubicBezTo>
                    <a:pt x="2571" y="1340"/>
                    <a:pt x="2571" y="1328"/>
                    <a:pt x="2571" y="1316"/>
                  </a:cubicBezTo>
                  <a:cubicBezTo>
                    <a:pt x="2583" y="649"/>
                    <a:pt x="2083" y="78"/>
                    <a:pt x="1416" y="6"/>
                  </a:cubicBezTo>
                  <a:cubicBezTo>
                    <a:pt x="1378" y="3"/>
                    <a:pt x="1339" y="1"/>
                    <a:pt x="1301" y="1"/>
                  </a:cubicBezTo>
                  <a:close/>
                  <a:moveTo>
                    <a:pt x="5024" y="127"/>
                  </a:moveTo>
                  <a:cubicBezTo>
                    <a:pt x="4916" y="127"/>
                    <a:pt x="4765" y="173"/>
                    <a:pt x="4619" y="351"/>
                  </a:cubicBezTo>
                  <a:cubicBezTo>
                    <a:pt x="4393" y="625"/>
                    <a:pt x="3143" y="2887"/>
                    <a:pt x="3000" y="3125"/>
                  </a:cubicBezTo>
                  <a:cubicBezTo>
                    <a:pt x="2917" y="3280"/>
                    <a:pt x="3024" y="3471"/>
                    <a:pt x="3202" y="3471"/>
                  </a:cubicBezTo>
                  <a:lnTo>
                    <a:pt x="5024" y="3471"/>
                  </a:lnTo>
                  <a:lnTo>
                    <a:pt x="5024" y="4447"/>
                  </a:lnTo>
                  <a:cubicBezTo>
                    <a:pt x="5024" y="4566"/>
                    <a:pt x="5119" y="4673"/>
                    <a:pt x="5250" y="4673"/>
                  </a:cubicBezTo>
                  <a:cubicBezTo>
                    <a:pt x="5369" y="4673"/>
                    <a:pt x="5464" y="4578"/>
                    <a:pt x="5476" y="4447"/>
                  </a:cubicBezTo>
                  <a:cubicBezTo>
                    <a:pt x="5476" y="4340"/>
                    <a:pt x="5476" y="3947"/>
                    <a:pt x="5476" y="3471"/>
                  </a:cubicBezTo>
                  <a:lnTo>
                    <a:pt x="5774" y="3471"/>
                  </a:lnTo>
                  <a:cubicBezTo>
                    <a:pt x="6024" y="3423"/>
                    <a:pt x="6024" y="3054"/>
                    <a:pt x="5774" y="3018"/>
                  </a:cubicBezTo>
                  <a:lnTo>
                    <a:pt x="5476" y="3018"/>
                  </a:lnTo>
                  <a:cubicBezTo>
                    <a:pt x="5488" y="1982"/>
                    <a:pt x="5488" y="768"/>
                    <a:pt x="5476" y="613"/>
                  </a:cubicBezTo>
                  <a:cubicBezTo>
                    <a:pt x="5476" y="411"/>
                    <a:pt x="5333" y="220"/>
                    <a:pt x="5143" y="149"/>
                  </a:cubicBezTo>
                  <a:cubicBezTo>
                    <a:pt x="5116" y="138"/>
                    <a:pt x="5075" y="127"/>
                    <a:pt x="5024" y="127"/>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0" name="Google Shape;2010;p70"/>
          <p:cNvGrpSpPr/>
          <p:nvPr/>
        </p:nvGrpSpPr>
        <p:grpSpPr>
          <a:xfrm>
            <a:off x="2665788" y="1389900"/>
            <a:ext cx="391450" cy="377225"/>
            <a:chOff x="1946950" y="1186350"/>
            <a:chExt cx="391450" cy="377225"/>
          </a:xfrm>
        </p:grpSpPr>
        <p:grpSp>
          <p:nvGrpSpPr>
            <p:cNvPr id="2011" name="Google Shape;2011;p70"/>
            <p:cNvGrpSpPr/>
            <p:nvPr/>
          </p:nvGrpSpPr>
          <p:grpSpPr>
            <a:xfrm>
              <a:off x="1946950" y="1186350"/>
              <a:ext cx="391450" cy="377225"/>
              <a:chOff x="1946950" y="1186350"/>
              <a:chExt cx="391450" cy="377225"/>
            </a:xfrm>
          </p:grpSpPr>
          <p:sp>
            <p:nvSpPr>
              <p:cNvPr id="2012" name="Google Shape;2012;p70"/>
              <p:cNvSpPr/>
              <p:nvPr/>
            </p:nvSpPr>
            <p:spPr>
              <a:xfrm>
                <a:off x="1964525" y="1194625"/>
                <a:ext cx="356600" cy="235475"/>
              </a:xfrm>
              <a:custGeom>
                <a:avLst/>
                <a:gdLst/>
                <a:ahLst/>
                <a:cxnLst/>
                <a:rect l="l" t="t" r="r" b="b"/>
                <a:pathLst>
                  <a:path w="14264" h="9419" extrusionOk="0">
                    <a:moveTo>
                      <a:pt x="7124" y="0"/>
                    </a:moveTo>
                    <a:cubicBezTo>
                      <a:pt x="7115" y="0"/>
                      <a:pt x="7106" y="0"/>
                      <a:pt x="7096" y="0"/>
                    </a:cubicBezTo>
                    <a:cubicBezTo>
                      <a:pt x="3870" y="24"/>
                      <a:pt x="1036" y="2132"/>
                      <a:pt x="84" y="5203"/>
                    </a:cubicBezTo>
                    <a:cubicBezTo>
                      <a:pt x="0" y="5489"/>
                      <a:pt x="107" y="5787"/>
                      <a:pt x="357" y="5965"/>
                    </a:cubicBezTo>
                    <a:lnTo>
                      <a:pt x="5370" y="9418"/>
                    </a:lnTo>
                    <a:lnTo>
                      <a:pt x="8894" y="9418"/>
                    </a:lnTo>
                    <a:lnTo>
                      <a:pt x="13859" y="6001"/>
                    </a:lnTo>
                    <a:cubicBezTo>
                      <a:pt x="14145" y="5811"/>
                      <a:pt x="14264" y="5453"/>
                      <a:pt x="14157" y="5132"/>
                    </a:cubicBezTo>
                    <a:cubicBezTo>
                      <a:pt x="13171" y="2069"/>
                      <a:pt x="10327" y="0"/>
                      <a:pt x="7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0"/>
              <p:cNvSpPr/>
              <p:nvPr/>
            </p:nvSpPr>
            <p:spPr>
              <a:xfrm>
                <a:off x="1964825" y="1277600"/>
                <a:ext cx="356300" cy="152500"/>
              </a:xfrm>
              <a:custGeom>
                <a:avLst/>
                <a:gdLst/>
                <a:ahLst/>
                <a:cxnLst/>
                <a:rect l="l" t="t" r="r" b="b"/>
                <a:pathLst>
                  <a:path w="14252" h="6100" extrusionOk="0">
                    <a:moveTo>
                      <a:pt x="9281" y="0"/>
                    </a:moveTo>
                    <a:cubicBezTo>
                      <a:pt x="8585" y="0"/>
                      <a:pt x="7888" y="176"/>
                      <a:pt x="7263" y="527"/>
                    </a:cubicBezTo>
                    <a:cubicBezTo>
                      <a:pt x="6690" y="190"/>
                      <a:pt x="6032" y="1"/>
                      <a:pt x="5359" y="1"/>
                    </a:cubicBezTo>
                    <a:cubicBezTo>
                      <a:pt x="5319" y="1"/>
                      <a:pt x="5279" y="2"/>
                      <a:pt x="5239" y="3"/>
                    </a:cubicBezTo>
                    <a:cubicBezTo>
                      <a:pt x="4346" y="3"/>
                      <a:pt x="3548" y="253"/>
                      <a:pt x="3048" y="658"/>
                    </a:cubicBezTo>
                    <a:cubicBezTo>
                      <a:pt x="2572" y="277"/>
                      <a:pt x="1822" y="27"/>
                      <a:pt x="976" y="3"/>
                    </a:cubicBezTo>
                    <a:cubicBezTo>
                      <a:pt x="584" y="587"/>
                      <a:pt x="286" y="1218"/>
                      <a:pt x="84" y="1884"/>
                    </a:cubicBezTo>
                    <a:cubicBezTo>
                      <a:pt x="0" y="2170"/>
                      <a:pt x="107" y="2480"/>
                      <a:pt x="345" y="2646"/>
                    </a:cubicBezTo>
                    <a:lnTo>
                      <a:pt x="5358" y="6099"/>
                    </a:lnTo>
                    <a:lnTo>
                      <a:pt x="8894" y="6099"/>
                    </a:lnTo>
                    <a:lnTo>
                      <a:pt x="13859" y="2682"/>
                    </a:lnTo>
                    <a:cubicBezTo>
                      <a:pt x="14133" y="2492"/>
                      <a:pt x="14252" y="2134"/>
                      <a:pt x="14157" y="1813"/>
                    </a:cubicBezTo>
                    <a:cubicBezTo>
                      <a:pt x="13954" y="1170"/>
                      <a:pt x="13657" y="563"/>
                      <a:pt x="13288" y="3"/>
                    </a:cubicBezTo>
                    <a:cubicBezTo>
                      <a:pt x="13248" y="2"/>
                      <a:pt x="13209" y="1"/>
                      <a:pt x="13170" y="1"/>
                    </a:cubicBezTo>
                    <a:cubicBezTo>
                      <a:pt x="12508" y="1"/>
                      <a:pt x="11861" y="190"/>
                      <a:pt x="11299" y="527"/>
                    </a:cubicBezTo>
                    <a:cubicBezTo>
                      <a:pt x="10674" y="176"/>
                      <a:pt x="9978" y="0"/>
                      <a:pt x="9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0"/>
              <p:cNvSpPr/>
              <p:nvPr/>
            </p:nvSpPr>
            <p:spPr>
              <a:xfrm>
                <a:off x="1958875" y="1186350"/>
                <a:ext cx="368225" cy="264775"/>
              </a:xfrm>
              <a:custGeom>
                <a:avLst/>
                <a:gdLst/>
                <a:ahLst/>
                <a:cxnLst/>
                <a:rect l="l" t="t" r="r" b="b"/>
                <a:pathLst>
                  <a:path w="14729" h="10591" extrusionOk="0">
                    <a:moveTo>
                      <a:pt x="7358" y="1"/>
                    </a:moveTo>
                    <a:cubicBezTo>
                      <a:pt x="7180" y="1"/>
                      <a:pt x="7001" y="40"/>
                      <a:pt x="6834" y="117"/>
                    </a:cubicBezTo>
                    <a:cubicBezTo>
                      <a:pt x="6747" y="149"/>
                      <a:pt x="6654" y="165"/>
                      <a:pt x="6560" y="165"/>
                    </a:cubicBezTo>
                    <a:cubicBezTo>
                      <a:pt x="6513" y="165"/>
                      <a:pt x="6465" y="161"/>
                      <a:pt x="6418" y="153"/>
                    </a:cubicBezTo>
                    <a:lnTo>
                      <a:pt x="6048" y="69"/>
                    </a:lnTo>
                    <a:cubicBezTo>
                      <a:pt x="5997" y="57"/>
                      <a:pt x="5945" y="52"/>
                      <a:pt x="5893" y="52"/>
                    </a:cubicBezTo>
                    <a:cubicBezTo>
                      <a:pt x="5590" y="52"/>
                      <a:pt x="5310" y="254"/>
                      <a:pt x="5239" y="570"/>
                    </a:cubicBezTo>
                    <a:lnTo>
                      <a:pt x="5048" y="1332"/>
                    </a:lnTo>
                    <a:cubicBezTo>
                      <a:pt x="4941" y="1748"/>
                      <a:pt x="4965" y="2165"/>
                      <a:pt x="5120" y="2558"/>
                    </a:cubicBezTo>
                    <a:lnTo>
                      <a:pt x="5155" y="2677"/>
                    </a:lnTo>
                    <a:cubicBezTo>
                      <a:pt x="5227" y="2867"/>
                      <a:pt x="5405" y="2998"/>
                      <a:pt x="5608" y="3022"/>
                    </a:cubicBezTo>
                    <a:cubicBezTo>
                      <a:pt x="6179" y="3070"/>
                      <a:pt x="6763" y="3106"/>
                      <a:pt x="7358" y="3106"/>
                    </a:cubicBezTo>
                    <a:cubicBezTo>
                      <a:pt x="7989" y="3106"/>
                      <a:pt x="8620" y="3070"/>
                      <a:pt x="9251" y="2998"/>
                    </a:cubicBezTo>
                    <a:cubicBezTo>
                      <a:pt x="9370" y="2986"/>
                      <a:pt x="9466" y="2915"/>
                      <a:pt x="9501" y="2808"/>
                    </a:cubicBezTo>
                    <a:lnTo>
                      <a:pt x="9596" y="2558"/>
                    </a:lnTo>
                    <a:cubicBezTo>
                      <a:pt x="9739" y="2165"/>
                      <a:pt x="9775" y="1748"/>
                      <a:pt x="9668" y="1332"/>
                    </a:cubicBezTo>
                    <a:lnTo>
                      <a:pt x="9477" y="570"/>
                    </a:lnTo>
                    <a:cubicBezTo>
                      <a:pt x="9406" y="254"/>
                      <a:pt x="9126" y="52"/>
                      <a:pt x="8823" y="52"/>
                    </a:cubicBezTo>
                    <a:cubicBezTo>
                      <a:pt x="8772" y="52"/>
                      <a:pt x="8720" y="57"/>
                      <a:pt x="8668" y="69"/>
                    </a:cubicBezTo>
                    <a:lnTo>
                      <a:pt x="8311" y="153"/>
                    </a:lnTo>
                    <a:cubicBezTo>
                      <a:pt x="8263" y="161"/>
                      <a:pt x="8214" y="165"/>
                      <a:pt x="8165" y="165"/>
                    </a:cubicBezTo>
                    <a:cubicBezTo>
                      <a:pt x="8067" y="165"/>
                      <a:pt x="7969" y="149"/>
                      <a:pt x="7882" y="117"/>
                    </a:cubicBezTo>
                    <a:cubicBezTo>
                      <a:pt x="7715" y="40"/>
                      <a:pt x="7537" y="1"/>
                      <a:pt x="7358" y="1"/>
                    </a:cubicBezTo>
                    <a:close/>
                    <a:moveTo>
                      <a:pt x="2549" y="4942"/>
                    </a:moveTo>
                    <a:cubicBezTo>
                      <a:pt x="2360" y="4942"/>
                      <a:pt x="2173" y="4981"/>
                      <a:pt x="2000" y="5058"/>
                    </a:cubicBezTo>
                    <a:cubicBezTo>
                      <a:pt x="1903" y="5099"/>
                      <a:pt x="1799" y="5117"/>
                      <a:pt x="1694" y="5117"/>
                    </a:cubicBezTo>
                    <a:cubicBezTo>
                      <a:pt x="1646" y="5117"/>
                      <a:pt x="1597" y="5113"/>
                      <a:pt x="1548" y="5106"/>
                    </a:cubicBezTo>
                    <a:lnTo>
                      <a:pt x="1167" y="5011"/>
                    </a:lnTo>
                    <a:cubicBezTo>
                      <a:pt x="1114" y="4999"/>
                      <a:pt x="1061" y="4993"/>
                      <a:pt x="1008" y="4993"/>
                    </a:cubicBezTo>
                    <a:cubicBezTo>
                      <a:pt x="685" y="4993"/>
                      <a:pt x="392" y="5207"/>
                      <a:pt x="310" y="5534"/>
                    </a:cubicBezTo>
                    <a:lnTo>
                      <a:pt x="107" y="6356"/>
                    </a:lnTo>
                    <a:cubicBezTo>
                      <a:pt x="0" y="6785"/>
                      <a:pt x="24" y="7237"/>
                      <a:pt x="179" y="7642"/>
                    </a:cubicBezTo>
                    <a:lnTo>
                      <a:pt x="1214" y="10345"/>
                    </a:lnTo>
                    <a:cubicBezTo>
                      <a:pt x="1271" y="10498"/>
                      <a:pt x="1414" y="10591"/>
                      <a:pt x="1564" y="10591"/>
                    </a:cubicBezTo>
                    <a:cubicBezTo>
                      <a:pt x="1636" y="10591"/>
                      <a:pt x="1709" y="10569"/>
                      <a:pt x="1774" y="10523"/>
                    </a:cubicBezTo>
                    <a:cubicBezTo>
                      <a:pt x="1822" y="10493"/>
                      <a:pt x="2185" y="10478"/>
                      <a:pt x="2548" y="10478"/>
                    </a:cubicBezTo>
                    <a:cubicBezTo>
                      <a:pt x="2911" y="10478"/>
                      <a:pt x="3274" y="10493"/>
                      <a:pt x="3322" y="10523"/>
                    </a:cubicBezTo>
                    <a:cubicBezTo>
                      <a:pt x="3387" y="10569"/>
                      <a:pt x="3460" y="10591"/>
                      <a:pt x="3532" y="10591"/>
                    </a:cubicBezTo>
                    <a:cubicBezTo>
                      <a:pt x="3683" y="10591"/>
                      <a:pt x="3829" y="10498"/>
                      <a:pt x="3893" y="10345"/>
                    </a:cubicBezTo>
                    <a:lnTo>
                      <a:pt x="4917" y="7642"/>
                    </a:lnTo>
                    <a:lnTo>
                      <a:pt x="4917" y="7654"/>
                    </a:lnTo>
                    <a:cubicBezTo>
                      <a:pt x="5072" y="7237"/>
                      <a:pt x="5096" y="6785"/>
                      <a:pt x="4989" y="6356"/>
                    </a:cubicBezTo>
                    <a:lnTo>
                      <a:pt x="4798" y="5534"/>
                    </a:lnTo>
                    <a:cubicBezTo>
                      <a:pt x="4716" y="5207"/>
                      <a:pt x="4423" y="4993"/>
                      <a:pt x="4100" y="4993"/>
                    </a:cubicBezTo>
                    <a:cubicBezTo>
                      <a:pt x="4047" y="4993"/>
                      <a:pt x="3994" y="4999"/>
                      <a:pt x="3941" y="5011"/>
                    </a:cubicBezTo>
                    <a:lnTo>
                      <a:pt x="3548" y="5106"/>
                    </a:lnTo>
                    <a:cubicBezTo>
                      <a:pt x="3503" y="5113"/>
                      <a:pt x="3456" y="5117"/>
                      <a:pt x="3410" y="5117"/>
                    </a:cubicBezTo>
                    <a:cubicBezTo>
                      <a:pt x="3308" y="5117"/>
                      <a:pt x="3205" y="5099"/>
                      <a:pt x="3108" y="5058"/>
                    </a:cubicBezTo>
                    <a:cubicBezTo>
                      <a:pt x="2929" y="4981"/>
                      <a:pt x="2738" y="4942"/>
                      <a:pt x="2549" y="4942"/>
                    </a:cubicBezTo>
                    <a:close/>
                    <a:moveTo>
                      <a:pt x="12180" y="4954"/>
                    </a:moveTo>
                    <a:cubicBezTo>
                      <a:pt x="11990" y="4954"/>
                      <a:pt x="11799" y="4993"/>
                      <a:pt x="11621" y="5070"/>
                    </a:cubicBezTo>
                    <a:cubicBezTo>
                      <a:pt x="11531" y="5107"/>
                      <a:pt x="11437" y="5126"/>
                      <a:pt x="11345" y="5126"/>
                    </a:cubicBezTo>
                    <a:cubicBezTo>
                      <a:pt x="11289" y="5126"/>
                      <a:pt x="11234" y="5119"/>
                      <a:pt x="11180" y="5106"/>
                    </a:cubicBezTo>
                    <a:lnTo>
                      <a:pt x="10799" y="5022"/>
                    </a:lnTo>
                    <a:cubicBezTo>
                      <a:pt x="10740" y="5008"/>
                      <a:pt x="10682" y="5001"/>
                      <a:pt x="10624" y="5001"/>
                    </a:cubicBezTo>
                    <a:cubicBezTo>
                      <a:pt x="10298" y="5001"/>
                      <a:pt x="10011" y="5221"/>
                      <a:pt x="9930" y="5534"/>
                    </a:cubicBezTo>
                    <a:lnTo>
                      <a:pt x="9727" y="6356"/>
                    </a:lnTo>
                    <a:cubicBezTo>
                      <a:pt x="9620" y="6785"/>
                      <a:pt x="9644" y="7237"/>
                      <a:pt x="9811" y="7642"/>
                    </a:cubicBezTo>
                    <a:lnTo>
                      <a:pt x="10835" y="10345"/>
                    </a:lnTo>
                    <a:cubicBezTo>
                      <a:pt x="10891" y="10498"/>
                      <a:pt x="11035" y="10591"/>
                      <a:pt x="11184" y="10591"/>
                    </a:cubicBezTo>
                    <a:cubicBezTo>
                      <a:pt x="11256" y="10591"/>
                      <a:pt x="11329" y="10569"/>
                      <a:pt x="11394" y="10523"/>
                    </a:cubicBezTo>
                    <a:cubicBezTo>
                      <a:pt x="11442" y="10493"/>
                      <a:pt x="11808" y="10478"/>
                      <a:pt x="12173" y="10478"/>
                    </a:cubicBezTo>
                    <a:cubicBezTo>
                      <a:pt x="12537" y="10478"/>
                      <a:pt x="12900" y="10493"/>
                      <a:pt x="12942" y="10523"/>
                    </a:cubicBezTo>
                    <a:cubicBezTo>
                      <a:pt x="13008" y="10569"/>
                      <a:pt x="13082" y="10591"/>
                      <a:pt x="13155" y="10591"/>
                    </a:cubicBezTo>
                    <a:cubicBezTo>
                      <a:pt x="13308" y="10591"/>
                      <a:pt x="13457" y="10498"/>
                      <a:pt x="13514" y="10345"/>
                    </a:cubicBezTo>
                    <a:lnTo>
                      <a:pt x="14538" y="7642"/>
                    </a:lnTo>
                    <a:lnTo>
                      <a:pt x="14549" y="7654"/>
                    </a:lnTo>
                    <a:cubicBezTo>
                      <a:pt x="14704" y="7237"/>
                      <a:pt x="14728" y="6785"/>
                      <a:pt x="14621" y="6356"/>
                    </a:cubicBezTo>
                    <a:lnTo>
                      <a:pt x="14419" y="5546"/>
                    </a:lnTo>
                    <a:cubicBezTo>
                      <a:pt x="14337" y="5222"/>
                      <a:pt x="14050" y="5001"/>
                      <a:pt x="13731" y="5001"/>
                    </a:cubicBezTo>
                    <a:cubicBezTo>
                      <a:pt x="13675" y="5001"/>
                      <a:pt x="13618" y="5008"/>
                      <a:pt x="13561" y="5022"/>
                    </a:cubicBezTo>
                    <a:lnTo>
                      <a:pt x="13180" y="5106"/>
                    </a:lnTo>
                    <a:cubicBezTo>
                      <a:pt x="13122" y="5119"/>
                      <a:pt x="13064" y="5126"/>
                      <a:pt x="13007" y="5126"/>
                    </a:cubicBezTo>
                    <a:cubicBezTo>
                      <a:pt x="12913" y="5126"/>
                      <a:pt x="12822" y="5107"/>
                      <a:pt x="12740" y="5070"/>
                    </a:cubicBezTo>
                    <a:cubicBezTo>
                      <a:pt x="12561" y="4993"/>
                      <a:pt x="12371" y="4954"/>
                      <a:pt x="12180" y="4954"/>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0"/>
              <p:cNvSpPr/>
              <p:nvPr/>
            </p:nvSpPr>
            <p:spPr>
              <a:xfrm>
                <a:off x="2037750" y="1203300"/>
                <a:ext cx="270575" cy="177375"/>
              </a:xfrm>
              <a:custGeom>
                <a:avLst/>
                <a:gdLst/>
                <a:ahLst/>
                <a:cxnLst/>
                <a:rect l="l" t="t" r="r" b="b"/>
                <a:pathLst>
                  <a:path w="10823" h="7095" extrusionOk="0">
                    <a:moveTo>
                      <a:pt x="5595" y="0"/>
                    </a:moveTo>
                    <a:cubicBezTo>
                      <a:pt x="5425" y="0"/>
                      <a:pt x="5259" y="78"/>
                      <a:pt x="5156" y="225"/>
                    </a:cubicBezTo>
                    <a:cubicBezTo>
                      <a:pt x="5072" y="380"/>
                      <a:pt x="5191" y="487"/>
                      <a:pt x="5239" y="868"/>
                    </a:cubicBezTo>
                    <a:cubicBezTo>
                      <a:pt x="5322" y="1427"/>
                      <a:pt x="5120" y="1737"/>
                      <a:pt x="5322" y="1916"/>
                    </a:cubicBezTo>
                    <a:cubicBezTo>
                      <a:pt x="5370" y="1963"/>
                      <a:pt x="5441" y="1999"/>
                      <a:pt x="5513" y="1999"/>
                    </a:cubicBezTo>
                    <a:cubicBezTo>
                      <a:pt x="5787" y="1999"/>
                      <a:pt x="6013" y="1487"/>
                      <a:pt x="6072" y="1094"/>
                    </a:cubicBezTo>
                    <a:cubicBezTo>
                      <a:pt x="6084" y="1023"/>
                      <a:pt x="6191" y="225"/>
                      <a:pt x="5787" y="34"/>
                    </a:cubicBezTo>
                    <a:cubicBezTo>
                      <a:pt x="5724" y="11"/>
                      <a:pt x="5659" y="0"/>
                      <a:pt x="5595" y="0"/>
                    </a:cubicBezTo>
                    <a:close/>
                    <a:moveTo>
                      <a:pt x="10173" y="4982"/>
                    </a:moveTo>
                    <a:cubicBezTo>
                      <a:pt x="9995" y="4982"/>
                      <a:pt x="9825" y="5062"/>
                      <a:pt x="9716" y="5214"/>
                    </a:cubicBezTo>
                    <a:cubicBezTo>
                      <a:pt x="9620" y="5380"/>
                      <a:pt x="9751" y="5487"/>
                      <a:pt x="9811" y="5892"/>
                    </a:cubicBezTo>
                    <a:cubicBezTo>
                      <a:pt x="9894" y="6488"/>
                      <a:pt x="9680" y="6809"/>
                      <a:pt x="9894" y="7000"/>
                    </a:cubicBezTo>
                    <a:cubicBezTo>
                      <a:pt x="9954" y="7059"/>
                      <a:pt x="10025" y="7083"/>
                      <a:pt x="10097" y="7083"/>
                    </a:cubicBezTo>
                    <a:cubicBezTo>
                      <a:pt x="10394" y="7083"/>
                      <a:pt x="10632" y="6547"/>
                      <a:pt x="10692" y="6130"/>
                    </a:cubicBezTo>
                    <a:cubicBezTo>
                      <a:pt x="10704" y="6059"/>
                      <a:pt x="10823" y="5214"/>
                      <a:pt x="10394" y="5023"/>
                    </a:cubicBezTo>
                    <a:cubicBezTo>
                      <a:pt x="10321" y="4995"/>
                      <a:pt x="10246" y="4982"/>
                      <a:pt x="10173" y="4982"/>
                    </a:cubicBezTo>
                    <a:close/>
                    <a:moveTo>
                      <a:pt x="553" y="4982"/>
                    </a:moveTo>
                    <a:cubicBezTo>
                      <a:pt x="374" y="4982"/>
                      <a:pt x="205" y="5062"/>
                      <a:pt x="95" y="5214"/>
                    </a:cubicBezTo>
                    <a:cubicBezTo>
                      <a:pt x="0" y="5380"/>
                      <a:pt x="131" y="5487"/>
                      <a:pt x="191" y="5892"/>
                    </a:cubicBezTo>
                    <a:cubicBezTo>
                      <a:pt x="274" y="6488"/>
                      <a:pt x="60" y="6809"/>
                      <a:pt x="274" y="7011"/>
                    </a:cubicBezTo>
                    <a:cubicBezTo>
                      <a:pt x="322" y="7059"/>
                      <a:pt x="393" y="7083"/>
                      <a:pt x="476" y="7095"/>
                    </a:cubicBezTo>
                    <a:cubicBezTo>
                      <a:pt x="762" y="7095"/>
                      <a:pt x="1012" y="6547"/>
                      <a:pt x="1072" y="6142"/>
                    </a:cubicBezTo>
                    <a:cubicBezTo>
                      <a:pt x="1084" y="6059"/>
                      <a:pt x="1191" y="5214"/>
                      <a:pt x="774" y="5023"/>
                    </a:cubicBezTo>
                    <a:cubicBezTo>
                      <a:pt x="701" y="4995"/>
                      <a:pt x="626" y="4982"/>
                      <a:pt x="553" y="4982"/>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0"/>
              <p:cNvSpPr/>
              <p:nvPr/>
            </p:nvSpPr>
            <p:spPr>
              <a:xfrm>
                <a:off x="2120200" y="1310100"/>
                <a:ext cx="45250" cy="96475"/>
              </a:xfrm>
              <a:custGeom>
                <a:avLst/>
                <a:gdLst/>
                <a:ahLst/>
                <a:cxnLst/>
                <a:rect l="l" t="t" r="r" b="b"/>
                <a:pathLst>
                  <a:path w="1810" h="3859" extrusionOk="0">
                    <a:moveTo>
                      <a:pt x="607" y="1"/>
                    </a:moveTo>
                    <a:cubicBezTo>
                      <a:pt x="274" y="1"/>
                      <a:pt x="12" y="263"/>
                      <a:pt x="12" y="596"/>
                    </a:cubicBezTo>
                    <a:lnTo>
                      <a:pt x="12" y="3263"/>
                    </a:lnTo>
                    <a:cubicBezTo>
                      <a:pt x="0" y="3585"/>
                      <a:pt x="274" y="3859"/>
                      <a:pt x="607" y="3859"/>
                    </a:cubicBezTo>
                    <a:lnTo>
                      <a:pt x="1215" y="3859"/>
                    </a:lnTo>
                    <a:cubicBezTo>
                      <a:pt x="1548" y="3859"/>
                      <a:pt x="1810" y="3585"/>
                      <a:pt x="1810" y="3263"/>
                    </a:cubicBezTo>
                    <a:lnTo>
                      <a:pt x="1810" y="596"/>
                    </a:lnTo>
                    <a:cubicBezTo>
                      <a:pt x="1810" y="263"/>
                      <a:pt x="1548" y="1"/>
                      <a:pt x="1215" y="1"/>
                    </a:cubicBezTo>
                    <a:close/>
                  </a:path>
                </a:pathLst>
              </a:custGeom>
              <a:solidFill>
                <a:srgbClr val="A0A0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0"/>
              <p:cNvSpPr/>
              <p:nvPr/>
            </p:nvSpPr>
            <p:spPr>
              <a:xfrm>
                <a:off x="2135375" y="1310050"/>
                <a:ext cx="30375" cy="96525"/>
              </a:xfrm>
              <a:custGeom>
                <a:avLst/>
                <a:gdLst/>
                <a:ahLst/>
                <a:cxnLst/>
                <a:rect l="l" t="t" r="r" b="b"/>
                <a:pathLst>
                  <a:path w="1215" h="3861" extrusionOk="0">
                    <a:moveTo>
                      <a:pt x="608" y="0"/>
                    </a:moveTo>
                    <a:cubicBezTo>
                      <a:pt x="304" y="0"/>
                      <a:pt x="0" y="199"/>
                      <a:pt x="0" y="598"/>
                    </a:cubicBezTo>
                    <a:lnTo>
                      <a:pt x="0" y="3265"/>
                    </a:lnTo>
                    <a:cubicBezTo>
                      <a:pt x="0" y="3599"/>
                      <a:pt x="274" y="3861"/>
                      <a:pt x="608" y="3861"/>
                    </a:cubicBezTo>
                    <a:lnTo>
                      <a:pt x="620" y="3861"/>
                    </a:lnTo>
                    <a:cubicBezTo>
                      <a:pt x="941" y="3861"/>
                      <a:pt x="1215" y="3587"/>
                      <a:pt x="1215" y="3265"/>
                    </a:cubicBezTo>
                    <a:lnTo>
                      <a:pt x="1215" y="598"/>
                    </a:lnTo>
                    <a:cubicBezTo>
                      <a:pt x="1215" y="199"/>
                      <a:pt x="911" y="0"/>
                      <a:pt x="608" y="0"/>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0"/>
              <p:cNvSpPr/>
              <p:nvPr/>
            </p:nvSpPr>
            <p:spPr>
              <a:xfrm>
                <a:off x="1958875" y="1187625"/>
                <a:ext cx="297975" cy="242475"/>
              </a:xfrm>
              <a:custGeom>
                <a:avLst/>
                <a:gdLst/>
                <a:ahLst/>
                <a:cxnLst/>
                <a:rect l="l" t="t" r="r" b="b"/>
                <a:pathLst>
                  <a:path w="11919" h="9699" extrusionOk="0">
                    <a:moveTo>
                      <a:pt x="5905" y="1"/>
                    </a:moveTo>
                    <a:cubicBezTo>
                      <a:pt x="5602" y="1"/>
                      <a:pt x="5322" y="203"/>
                      <a:pt x="5251" y="519"/>
                    </a:cubicBezTo>
                    <a:lnTo>
                      <a:pt x="5060" y="1292"/>
                    </a:lnTo>
                    <a:cubicBezTo>
                      <a:pt x="4953" y="1697"/>
                      <a:pt x="4977" y="2114"/>
                      <a:pt x="5132" y="2507"/>
                    </a:cubicBezTo>
                    <a:lnTo>
                      <a:pt x="5167" y="2626"/>
                    </a:lnTo>
                    <a:cubicBezTo>
                      <a:pt x="5239" y="2816"/>
                      <a:pt x="5417" y="2947"/>
                      <a:pt x="5620" y="2971"/>
                    </a:cubicBezTo>
                    <a:cubicBezTo>
                      <a:pt x="5810" y="2983"/>
                      <a:pt x="6013" y="3007"/>
                      <a:pt x="6215" y="3019"/>
                    </a:cubicBezTo>
                    <a:lnTo>
                      <a:pt x="6227" y="3019"/>
                    </a:lnTo>
                    <a:cubicBezTo>
                      <a:pt x="6156" y="2947"/>
                      <a:pt x="6096" y="2864"/>
                      <a:pt x="6060" y="2781"/>
                    </a:cubicBezTo>
                    <a:lnTo>
                      <a:pt x="6013" y="2650"/>
                    </a:lnTo>
                    <a:cubicBezTo>
                      <a:pt x="5846" y="2209"/>
                      <a:pt x="5810" y="1721"/>
                      <a:pt x="5929" y="1257"/>
                    </a:cubicBezTo>
                    <a:lnTo>
                      <a:pt x="6144" y="388"/>
                    </a:lnTo>
                    <a:cubicBezTo>
                      <a:pt x="6179" y="268"/>
                      <a:pt x="6227" y="161"/>
                      <a:pt x="6310" y="78"/>
                    </a:cubicBezTo>
                    <a:lnTo>
                      <a:pt x="6060" y="18"/>
                    </a:lnTo>
                    <a:cubicBezTo>
                      <a:pt x="6009" y="6"/>
                      <a:pt x="5956" y="1"/>
                      <a:pt x="5905" y="1"/>
                    </a:cubicBezTo>
                    <a:close/>
                    <a:moveTo>
                      <a:pt x="7060" y="4900"/>
                    </a:moveTo>
                    <a:cubicBezTo>
                      <a:pt x="6251" y="4900"/>
                      <a:pt x="6251" y="6103"/>
                      <a:pt x="7060" y="6103"/>
                    </a:cubicBezTo>
                    <a:lnTo>
                      <a:pt x="7668" y="6103"/>
                    </a:lnTo>
                    <a:cubicBezTo>
                      <a:pt x="8001" y="6103"/>
                      <a:pt x="8263" y="5841"/>
                      <a:pt x="8263" y="5507"/>
                    </a:cubicBezTo>
                    <a:lnTo>
                      <a:pt x="8263" y="5495"/>
                    </a:lnTo>
                    <a:cubicBezTo>
                      <a:pt x="8263" y="5162"/>
                      <a:pt x="8001" y="4900"/>
                      <a:pt x="7668" y="4900"/>
                    </a:cubicBezTo>
                    <a:close/>
                    <a:moveTo>
                      <a:pt x="6504" y="6528"/>
                    </a:moveTo>
                    <a:cubicBezTo>
                      <a:pt x="6285" y="6528"/>
                      <a:pt x="6285" y="6975"/>
                      <a:pt x="6504" y="6975"/>
                    </a:cubicBezTo>
                    <a:cubicBezTo>
                      <a:pt x="6515" y="6975"/>
                      <a:pt x="6525" y="6974"/>
                      <a:pt x="6537" y="6972"/>
                    </a:cubicBezTo>
                    <a:lnTo>
                      <a:pt x="8192" y="6972"/>
                    </a:lnTo>
                    <a:cubicBezTo>
                      <a:pt x="8442" y="6936"/>
                      <a:pt x="8442" y="6567"/>
                      <a:pt x="8192" y="6531"/>
                    </a:cubicBezTo>
                    <a:lnTo>
                      <a:pt x="6537" y="6531"/>
                    </a:lnTo>
                    <a:cubicBezTo>
                      <a:pt x="6525" y="6529"/>
                      <a:pt x="6515" y="6528"/>
                      <a:pt x="6504" y="6528"/>
                    </a:cubicBezTo>
                    <a:close/>
                    <a:moveTo>
                      <a:pt x="6511" y="7363"/>
                    </a:moveTo>
                    <a:cubicBezTo>
                      <a:pt x="6283" y="7363"/>
                      <a:pt x="6283" y="7819"/>
                      <a:pt x="6511" y="7819"/>
                    </a:cubicBezTo>
                    <a:cubicBezTo>
                      <a:pt x="6520" y="7819"/>
                      <a:pt x="6528" y="7818"/>
                      <a:pt x="6537" y="7817"/>
                    </a:cubicBezTo>
                    <a:lnTo>
                      <a:pt x="8192" y="7817"/>
                    </a:lnTo>
                    <a:cubicBezTo>
                      <a:pt x="8311" y="7817"/>
                      <a:pt x="8418" y="7710"/>
                      <a:pt x="8418" y="7591"/>
                    </a:cubicBezTo>
                    <a:cubicBezTo>
                      <a:pt x="8418" y="7472"/>
                      <a:pt x="8311" y="7365"/>
                      <a:pt x="8192" y="7365"/>
                    </a:cubicBezTo>
                    <a:lnTo>
                      <a:pt x="6537" y="7365"/>
                    </a:lnTo>
                    <a:cubicBezTo>
                      <a:pt x="6528" y="7363"/>
                      <a:pt x="6520" y="7363"/>
                      <a:pt x="6511" y="7363"/>
                    </a:cubicBezTo>
                    <a:close/>
                    <a:moveTo>
                      <a:pt x="5810" y="8091"/>
                    </a:moveTo>
                    <a:cubicBezTo>
                      <a:pt x="5001" y="8091"/>
                      <a:pt x="5001" y="9293"/>
                      <a:pt x="5810" y="9293"/>
                    </a:cubicBezTo>
                    <a:lnTo>
                      <a:pt x="8930" y="9293"/>
                    </a:lnTo>
                    <a:cubicBezTo>
                      <a:pt x="9263" y="9293"/>
                      <a:pt x="9525" y="9031"/>
                      <a:pt x="9525" y="8698"/>
                    </a:cubicBezTo>
                    <a:lnTo>
                      <a:pt x="9525" y="8686"/>
                    </a:lnTo>
                    <a:cubicBezTo>
                      <a:pt x="9525" y="8353"/>
                      <a:pt x="9263" y="8091"/>
                      <a:pt x="8930" y="8091"/>
                    </a:cubicBezTo>
                    <a:close/>
                    <a:moveTo>
                      <a:pt x="1008" y="4942"/>
                    </a:moveTo>
                    <a:cubicBezTo>
                      <a:pt x="685" y="4942"/>
                      <a:pt x="392" y="5156"/>
                      <a:pt x="310" y="5483"/>
                    </a:cubicBezTo>
                    <a:lnTo>
                      <a:pt x="107" y="6305"/>
                    </a:lnTo>
                    <a:cubicBezTo>
                      <a:pt x="0" y="6734"/>
                      <a:pt x="24" y="7186"/>
                      <a:pt x="191" y="7591"/>
                    </a:cubicBezTo>
                    <a:lnTo>
                      <a:pt x="988" y="9698"/>
                    </a:lnTo>
                    <a:lnTo>
                      <a:pt x="2715" y="9210"/>
                    </a:lnTo>
                    <a:cubicBezTo>
                      <a:pt x="2715" y="9210"/>
                      <a:pt x="1381" y="8710"/>
                      <a:pt x="1345" y="4995"/>
                    </a:cubicBezTo>
                    <a:lnTo>
                      <a:pt x="1167" y="4960"/>
                    </a:lnTo>
                    <a:cubicBezTo>
                      <a:pt x="1114" y="4948"/>
                      <a:pt x="1061" y="4942"/>
                      <a:pt x="1008" y="4942"/>
                    </a:cubicBezTo>
                    <a:close/>
                    <a:moveTo>
                      <a:pt x="10625" y="4950"/>
                    </a:moveTo>
                    <a:cubicBezTo>
                      <a:pt x="10299" y="4950"/>
                      <a:pt x="10011" y="5171"/>
                      <a:pt x="9930" y="5495"/>
                    </a:cubicBezTo>
                    <a:lnTo>
                      <a:pt x="9727" y="6305"/>
                    </a:lnTo>
                    <a:cubicBezTo>
                      <a:pt x="9620" y="6734"/>
                      <a:pt x="9644" y="7186"/>
                      <a:pt x="9799" y="7603"/>
                    </a:cubicBezTo>
                    <a:lnTo>
                      <a:pt x="10609" y="9698"/>
                    </a:lnTo>
                    <a:lnTo>
                      <a:pt x="11918" y="9698"/>
                    </a:lnTo>
                    <a:cubicBezTo>
                      <a:pt x="11918" y="9698"/>
                      <a:pt x="10228" y="7996"/>
                      <a:pt x="10966" y="5007"/>
                    </a:cubicBezTo>
                    <a:lnTo>
                      <a:pt x="10799" y="4971"/>
                    </a:lnTo>
                    <a:cubicBezTo>
                      <a:pt x="10740" y="4957"/>
                      <a:pt x="10682" y="4950"/>
                      <a:pt x="10625" y="495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0"/>
              <p:cNvSpPr/>
              <p:nvPr/>
            </p:nvSpPr>
            <p:spPr>
              <a:xfrm>
                <a:off x="2132100" y="1309975"/>
                <a:ext cx="33350" cy="18025"/>
              </a:xfrm>
              <a:custGeom>
                <a:avLst/>
                <a:gdLst/>
                <a:ahLst/>
                <a:cxnLst/>
                <a:rect l="l" t="t" r="r" b="b"/>
                <a:pathLst>
                  <a:path w="1334" h="721" extrusionOk="0">
                    <a:moveTo>
                      <a:pt x="93" y="1"/>
                    </a:moveTo>
                    <a:cubicBezTo>
                      <a:pt x="65" y="1"/>
                      <a:pt x="36" y="6"/>
                      <a:pt x="12" y="6"/>
                    </a:cubicBezTo>
                    <a:cubicBezTo>
                      <a:pt x="12" y="54"/>
                      <a:pt x="0" y="89"/>
                      <a:pt x="12" y="125"/>
                    </a:cubicBezTo>
                    <a:lnTo>
                      <a:pt x="24" y="125"/>
                    </a:lnTo>
                    <a:cubicBezTo>
                      <a:pt x="24" y="447"/>
                      <a:pt x="286" y="720"/>
                      <a:pt x="620" y="720"/>
                    </a:cubicBezTo>
                    <a:lnTo>
                      <a:pt x="1215" y="720"/>
                    </a:lnTo>
                    <a:cubicBezTo>
                      <a:pt x="1251" y="720"/>
                      <a:pt x="1286" y="720"/>
                      <a:pt x="1322" y="708"/>
                    </a:cubicBezTo>
                    <a:cubicBezTo>
                      <a:pt x="1334" y="673"/>
                      <a:pt x="1334" y="637"/>
                      <a:pt x="1334" y="589"/>
                    </a:cubicBezTo>
                    <a:cubicBezTo>
                      <a:pt x="1334" y="268"/>
                      <a:pt x="1072" y="6"/>
                      <a:pt x="739" y="6"/>
                    </a:cubicBezTo>
                    <a:lnTo>
                      <a:pt x="131" y="6"/>
                    </a:lnTo>
                    <a:cubicBezTo>
                      <a:pt x="120" y="2"/>
                      <a:pt x="106" y="1"/>
                      <a:pt x="93"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0"/>
              <p:cNvSpPr/>
              <p:nvPr/>
            </p:nvSpPr>
            <p:spPr>
              <a:xfrm>
                <a:off x="2103525" y="1389575"/>
                <a:ext cx="98550" cy="30100"/>
              </a:xfrm>
              <a:custGeom>
                <a:avLst/>
                <a:gdLst/>
                <a:ahLst/>
                <a:cxnLst/>
                <a:rect l="l" t="t" r="r" b="b"/>
                <a:pathLst>
                  <a:path w="3942" h="1204" extrusionOk="0">
                    <a:moveTo>
                      <a:pt x="798" y="1"/>
                    </a:moveTo>
                    <a:cubicBezTo>
                      <a:pt x="0" y="1"/>
                      <a:pt x="0" y="1203"/>
                      <a:pt x="798" y="1203"/>
                    </a:cubicBezTo>
                    <a:lnTo>
                      <a:pt x="3144" y="1203"/>
                    </a:lnTo>
                    <a:cubicBezTo>
                      <a:pt x="3941" y="1203"/>
                      <a:pt x="3941" y="1"/>
                      <a:pt x="3144"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0"/>
              <p:cNvSpPr/>
              <p:nvPr/>
            </p:nvSpPr>
            <p:spPr>
              <a:xfrm>
                <a:off x="1958575" y="1352075"/>
                <a:ext cx="379825" cy="211500"/>
              </a:xfrm>
              <a:custGeom>
                <a:avLst/>
                <a:gdLst/>
                <a:ahLst/>
                <a:cxnLst/>
                <a:rect l="l" t="t" r="r" b="b"/>
                <a:pathLst>
                  <a:path w="15193" h="8460" extrusionOk="0">
                    <a:moveTo>
                      <a:pt x="310" y="1"/>
                    </a:moveTo>
                    <a:cubicBezTo>
                      <a:pt x="179" y="1"/>
                      <a:pt x="60" y="96"/>
                      <a:pt x="48" y="227"/>
                    </a:cubicBezTo>
                    <a:cubicBezTo>
                      <a:pt x="12" y="560"/>
                      <a:pt x="0" y="882"/>
                      <a:pt x="0" y="1215"/>
                    </a:cubicBezTo>
                    <a:cubicBezTo>
                      <a:pt x="69" y="5259"/>
                      <a:pt x="3371" y="8460"/>
                      <a:pt x="7362" y="8460"/>
                    </a:cubicBezTo>
                    <a:cubicBezTo>
                      <a:pt x="7530" y="8460"/>
                      <a:pt x="7700" y="8454"/>
                      <a:pt x="7870" y="8442"/>
                    </a:cubicBezTo>
                    <a:cubicBezTo>
                      <a:pt x="12073" y="8157"/>
                      <a:pt x="15193" y="4406"/>
                      <a:pt x="14692" y="227"/>
                    </a:cubicBezTo>
                    <a:cubicBezTo>
                      <a:pt x="14681" y="96"/>
                      <a:pt x="14561" y="1"/>
                      <a:pt x="14431" y="1"/>
                    </a:cubicBezTo>
                    <a:lnTo>
                      <a:pt x="14407" y="1"/>
                    </a:lnTo>
                    <a:cubicBezTo>
                      <a:pt x="14264" y="1"/>
                      <a:pt x="14145" y="120"/>
                      <a:pt x="14145" y="263"/>
                    </a:cubicBezTo>
                    <a:lnTo>
                      <a:pt x="14145" y="989"/>
                    </a:lnTo>
                    <a:cubicBezTo>
                      <a:pt x="14145" y="1894"/>
                      <a:pt x="13407" y="2644"/>
                      <a:pt x="12490" y="2644"/>
                    </a:cubicBezTo>
                    <a:lnTo>
                      <a:pt x="11633" y="2644"/>
                    </a:lnTo>
                    <a:cubicBezTo>
                      <a:pt x="10716" y="2644"/>
                      <a:pt x="9978" y="1894"/>
                      <a:pt x="9978" y="989"/>
                    </a:cubicBezTo>
                    <a:lnTo>
                      <a:pt x="9978" y="263"/>
                    </a:lnTo>
                    <a:cubicBezTo>
                      <a:pt x="9978" y="90"/>
                      <a:pt x="9847" y="4"/>
                      <a:pt x="9716" y="4"/>
                    </a:cubicBezTo>
                    <a:cubicBezTo>
                      <a:pt x="9585" y="4"/>
                      <a:pt x="9454" y="90"/>
                      <a:pt x="9454" y="263"/>
                    </a:cubicBezTo>
                    <a:lnTo>
                      <a:pt x="9454" y="989"/>
                    </a:lnTo>
                    <a:cubicBezTo>
                      <a:pt x="9454" y="1894"/>
                      <a:pt x="8716" y="2644"/>
                      <a:pt x="7799" y="2644"/>
                    </a:cubicBezTo>
                    <a:lnTo>
                      <a:pt x="6941" y="2644"/>
                    </a:lnTo>
                    <a:cubicBezTo>
                      <a:pt x="6025" y="2644"/>
                      <a:pt x="5287" y="1894"/>
                      <a:pt x="5287" y="989"/>
                    </a:cubicBezTo>
                    <a:lnTo>
                      <a:pt x="5287" y="263"/>
                    </a:lnTo>
                    <a:cubicBezTo>
                      <a:pt x="5287" y="90"/>
                      <a:pt x="5156" y="4"/>
                      <a:pt x="5025" y="4"/>
                    </a:cubicBezTo>
                    <a:cubicBezTo>
                      <a:pt x="4894" y="4"/>
                      <a:pt x="4763" y="90"/>
                      <a:pt x="4763" y="263"/>
                    </a:cubicBezTo>
                    <a:lnTo>
                      <a:pt x="4763" y="989"/>
                    </a:lnTo>
                    <a:cubicBezTo>
                      <a:pt x="4763" y="1894"/>
                      <a:pt x="4024" y="2644"/>
                      <a:pt x="3108" y="2644"/>
                    </a:cubicBezTo>
                    <a:lnTo>
                      <a:pt x="2262" y="2644"/>
                    </a:lnTo>
                    <a:cubicBezTo>
                      <a:pt x="1346" y="2644"/>
                      <a:pt x="595" y="1894"/>
                      <a:pt x="595" y="989"/>
                    </a:cubicBezTo>
                    <a:lnTo>
                      <a:pt x="595" y="263"/>
                    </a:lnTo>
                    <a:cubicBezTo>
                      <a:pt x="595" y="120"/>
                      <a:pt x="488" y="1"/>
                      <a:pt x="3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0"/>
              <p:cNvSpPr/>
              <p:nvPr/>
            </p:nvSpPr>
            <p:spPr>
              <a:xfrm>
                <a:off x="1946950" y="1351775"/>
                <a:ext cx="228025" cy="211675"/>
              </a:xfrm>
              <a:custGeom>
                <a:avLst/>
                <a:gdLst/>
                <a:ahLst/>
                <a:cxnLst/>
                <a:rect l="l" t="t" r="r" b="b"/>
                <a:pathLst>
                  <a:path w="9121" h="8467" extrusionOk="0">
                    <a:moveTo>
                      <a:pt x="775" y="1"/>
                    </a:moveTo>
                    <a:cubicBezTo>
                      <a:pt x="644" y="1"/>
                      <a:pt x="525" y="108"/>
                      <a:pt x="513" y="239"/>
                    </a:cubicBezTo>
                    <a:cubicBezTo>
                      <a:pt x="1" y="4620"/>
                      <a:pt x="3430" y="8466"/>
                      <a:pt x="7847" y="8466"/>
                    </a:cubicBezTo>
                    <a:cubicBezTo>
                      <a:pt x="8276" y="8466"/>
                      <a:pt x="8704" y="8419"/>
                      <a:pt x="9121" y="8347"/>
                    </a:cubicBezTo>
                    <a:cubicBezTo>
                      <a:pt x="6168" y="7823"/>
                      <a:pt x="3835" y="5573"/>
                      <a:pt x="3192" y="2644"/>
                    </a:cubicBezTo>
                    <a:lnTo>
                      <a:pt x="2715" y="2644"/>
                    </a:lnTo>
                    <a:cubicBezTo>
                      <a:pt x="1811" y="2644"/>
                      <a:pt x="1060" y="1906"/>
                      <a:pt x="1060" y="989"/>
                    </a:cubicBezTo>
                    <a:lnTo>
                      <a:pt x="1060" y="263"/>
                    </a:lnTo>
                    <a:cubicBezTo>
                      <a:pt x="1060" y="120"/>
                      <a:pt x="953" y="1"/>
                      <a:pt x="810"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0"/>
              <p:cNvSpPr/>
              <p:nvPr/>
            </p:nvSpPr>
            <p:spPr>
              <a:xfrm>
                <a:off x="2182100" y="1446650"/>
                <a:ext cx="113425" cy="83525"/>
              </a:xfrm>
              <a:custGeom>
                <a:avLst/>
                <a:gdLst/>
                <a:ahLst/>
                <a:cxnLst/>
                <a:rect l="l" t="t" r="r" b="b"/>
                <a:pathLst>
                  <a:path w="4537" h="3341" extrusionOk="0">
                    <a:moveTo>
                      <a:pt x="3619" y="1"/>
                    </a:moveTo>
                    <a:cubicBezTo>
                      <a:pt x="3188" y="1"/>
                      <a:pt x="2637" y="127"/>
                      <a:pt x="2180" y="349"/>
                    </a:cubicBezTo>
                    <a:cubicBezTo>
                      <a:pt x="739" y="1064"/>
                      <a:pt x="1" y="2921"/>
                      <a:pt x="346" y="3266"/>
                    </a:cubicBezTo>
                    <a:cubicBezTo>
                      <a:pt x="399" y="3318"/>
                      <a:pt x="477" y="3341"/>
                      <a:pt x="572" y="3341"/>
                    </a:cubicBezTo>
                    <a:cubicBezTo>
                      <a:pt x="1112" y="3341"/>
                      <a:pt x="2226" y="2600"/>
                      <a:pt x="2763" y="2195"/>
                    </a:cubicBezTo>
                    <a:cubicBezTo>
                      <a:pt x="3287" y="1778"/>
                      <a:pt x="4537" y="706"/>
                      <a:pt x="4299" y="242"/>
                    </a:cubicBezTo>
                    <a:cubicBezTo>
                      <a:pt x="4211" y="76"/>
                      <a:pt x="3951" y="1"/>
                      <a:pt x="3619" y="1"/>
                    </a:cubicBezTo>
                    <a:close/>
                  </a:path>
                </a:pathLst>
              </a:custGeom>
              <a:solidFill>
                <a:srgbClr val="FFFFFF">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0"/>
              <p:cNvSpPr/>
              <p:nvPr/>
            </p:nvSpPr>
            <p:spPr>
              <a:xfrm>
                <a:off x="2088250" y="1248875"/>
                <a:ext cx="164150" cy="68250"/>
              </a:xfrm>
              <a:custGeom>
                <a:avLst/>
                <a:gdLst/>
                <a:ahLst/>
                <a:cxnLst/>
                <a:rect l="l" t="t" r="r" b="b"/>
                <a:pathLst>
                  <a:path w="6566" h="2730" extrusionOk="0">
                    <a:moveTo>
                      <a:pt x="5940" y="0"/>
                    </a:moveTo>
                    <a:cubicBezTo>
                      <a:pt x="5817" y="0"/>
                      <a:pt x="5695" y="63"/>
                      <a:pt x="5719" y="188"/>
                    </a:cubicBezTo>
                    <a:lnTo>
                      <a:pt x="5719" y="343"/>
                    </a:lnTo>
                    <a:lnTo>
                      <a:pt x="5564" y="343"/>
                    </a:lnTo>
                    <a:cubicBezTo>
                      <a:pt x="5554" y="341"/>
                      <a:pt x="5544" y="340"/>
                      <a:pt x="5534" y="340"/>
                    </a:cubicBezTo>
                    <a:cubicBezTo>
                      <a:pt x="5325" y="340"/>
                      <a:pt x="5325" y="786"/>
                      <a:pt x="5534" y="786"/>
                    </a:cubicBezTo>
                    <a:cubicBezTo>
                      <a:pt x="5544" y="786"/>
                      <a:pt x="5554" y="785"/>
                      <a:pt x="5564" y="783"/>
                    </a:cubicBezTo>
                    <a:lnTo>
                      <a:pt x="5719" y="783"/>
                    </a:lnTo>
                    <a:lnTo>
                      <a:pt x="5719" y="938"/>
                    </a:lnTo>
                    <a:cubicBezTo>
                      <a:pt x="5695" y="1069"/>
                      <a:pt x="5817" y="1134"/>
                      <a:pt x="5940" y="1134"/>
                    </a:cubicBezTo>
                    <a:cubicBezTo>
                      <a:pt x="6062" y="1134"/>
                      <a:pt x="6184" y="1069"/>
                      <a:pt x="6160" y="938"/>
                    </a:cubicBezTo>
                    <a:lnTo>
                      <a:pt x="6160" y="783"/>
                    </a:lnTo>
                    <a:lnTo>
                      <a:pt x="6315" y="783"/>
                    </a:lnTo>
                    <a:cubicBezTo>
                      <a:pt x="6326" y="785"/>
                      <a:pt x="6336" y="786"/>
                      <a:pt x="6347" y="786"/>
                    </a:cubicBezTo>
                    <a:cubicBezTo>
                      <a:pt x="6566" y="786"/>
                      <a:pt x="6566" y="340"/>
                      <a:pt x="6347" y="340"/>
                    </a:cubicBezTo>
                    <a:cubicBezTo>
                      <a:pt x="6336" y="340"/>
                      <a:pt x="6326" y="341"/>
                      <a:pt x="6315" y="343"/>
                    </a:cubicBezTo>
                    <a:lnTo>
                      <a:pt x="6160" y="343"/>
                    </a:lnTo>
                    <a:lnTo>
                      <a:pt x="6160" y="188"/>
                    </a:lnTo>
                    <a:cubicBezTo>
                      <a:pt x="6184" y="63"/>
                      <a:pt x="6062" y="0"/>
                      <a:pt x="5940" y="0"/>
                    </a:cubicBezTo>
                    <a:close/>
                    <a:moveTo>
                      <a:pt x="623" y="1599"/>
                    </a:moveTo>
                    <a:cubicBezTo>
                      <a:pt x="501" y="1599"/>
                      <a:pt x="379" y="1664"/>
                      <a:pt x="397" y="1795"/>
                    </a:cubicBezTo>
                    <a:lnTo>
                      <a:pt x="397" y="1938"/>
                    </a:lnTo>
                    <a:lnTo>
                      <a:pt x="254" y="1938"/>
                    </a:lnTo>
                    <a:cubicBezTo>
                      <a:pt x="246" y="1937"/>
                      <a:pt x="237" y="1936"/>
                      <a:pt x="229" y="1936"/>
                    </a:cubicBezTo>
                    <a:cubicBezTo>
                      <a:pt x="1" y="1936"/>
                      <a:pt x="1" y="2392"/>
                      <a:pt x="229" y="2392"/>
                    </a:cubicBezTo>
                    <a:cubicBezTo>
                      <a:pt x="237" y="2392"/>
                      <a:pt x="246" y="2392"/>
                      <a:pt x="254" y="2390"/>
                    </a:cubicBezTo>
                    <a:lnTo>
                      <a:pt x="397" y="2390"/>
                    </a:lnTo>
                    <a:lnTo>
                      <a:pt x="397" y="2533"/>
                    </a:lnTo>
                    <a:cubicBezTo>
                      <a:pt x="379" y="2664"/>
                      <a:pt x="501" y="2730"/>
                      <a:pt x="623" y="2730"/>
                    </a:cubicBezTo>
                    <a:cubicBezTo>
                      <a:pt x="745" y="2730"/>
                      <a:pt x="867" y="2664"/>
                      <a:pt x="850" y="2533"/>
                    </a:cubicBezTo>
                    <a:lnTo>
                      <a:pt x="850" y="2390"/>
                    </a:lnTo>
                    <a:lnTo>
                      <a:pt x="992" y="2390"/>
                    </a:lnTo>
                    <a:cubicBezTo>
                      <a:pt x="1123" y="2390"/>
                      <a:pt x="1219" y="2283"/>
                      <a:pt x="1219" y="2164"/>
                    </a:cubicBezTo>
                    <a:cubicBezTo>
                      <a:pt x="1219" y="2045"/>
                      <a:pt x="1123" y="1938"/>
                      <a:pt x="992" y="1938"/>
                    </a:cubicBezTo>
                    <a:lnTo>
                      <a:pt x="850" y="1938"/>
                    </a:lnTo>
                    <a:lnTo>
                      <a:pt x="850" y="1795"/>
                    </a:lnTo>
                    <a:cubicBezTo>
                      <a:pt x="867" y="1664"/>
                      <a:pt x="745" y="1599"/>
                      <a:pt x="623" y="1599"/>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0"/>
              <p:cNvSpPr/>
              <p:nvPr/>
            </p:nvSpPr>
            <p:spPr>
              <a:xfrm>
                <a:off x="2025725" y="1253100"/>
                <a:ext cx="30900" cy="28325"/>
              </a:xfrm>
              <a:custGeom>
                <a:avLst/>
                <a:gdLst/>
                <a:ahLst/>
                <a:cxnLst/>
                <a:rect l="l" t="t" r="r" b="b"/>
                <a:pathLst>
                  <a:path w="1236" h="1133" extrusionOk="0">
                    <a:moveTo>
                      <a:pt x="618" y="1"/>
                    </a:moveTo>
                    <a:cubicBezTo>
                      <a:pt x="496" y="1"/>
                      <a:pt x="374" y="66"/>
                      <a:pt x="398" y="197"/>
                    </a:cubicBezTo>
                    <a:lnTo>
                      <a:pt x="398" y="340"/>
                    </a:lnTo>
                    <a:lnTo>
                      <a:pt x="243" y="340"/>
                    </a:lnTo>
                    <a:cubicBezTo>
                      <a:pt x="232" y="338"/>
                      <a:pt x="222" y="337"/>
                      <a:pt x="212" y="337"/>
                    </a:cubicBezTo>
                    <a:cubicBezTo>
                      <a:pt x="1" y="337"/>
                      <a:pt x="3" y="794"/>
                      <a:pt x="220" y="794"/>
                    </a:cubicBezTo>
                    <a:cubicBezTo>
                      <a:pt x="227" y="794"/>
                      <a:pt x="235" y="794"/>
                      <a:pt x="243" y="793"/>
                    </a:cubicBezTo>
                    <a:lnTo>
                      <a:pt x="398" y="793"/>
                    </a:lnTo>
                    <a:lnTo>
                      <a:pt x="398" y="936"/>
                    </a:lnTo>
                    <a:cubicBezTo>
                      <a:pt x="374" y="1067"/>
                      <a:pt x="496" y="1132"/>
                      <a:pt x="618" y="1132"/>
                    </a:cubicBezTo>
                    <a:cubicBezTo>
                      <a:pt x="740" y="1132"/>
                      <a:pt x="862" y="1067"/>
                      <a:pt x="838" y="936"/>
                    </a:cubicBezTo>
                    <a:lnTo>
                      <a:pt x="838" y="793"/>
                    </a:lnTo>
                    <a:lnTo>
                      <a:pt x="993" y="793"/>
                    </a:lnTo>
                    <a:cubicBezTo>
                      <a:pt x="1001" y="794"/>
                      <a:pt x="1009" y="794"/>
                      <a:pt x="1017" y="794"/>
                    </a:cubicBezTo>
                    <a:cubicBezTo>
                      <a:pt x="1233" y="794"/>
                      <a:pt x="1235" y="337"/>
                      <a:pt x="1024" y="337"/>
                    </a:cubicBezTo>
                    <a:cubicBezTo>
                      <a:pt x="1014" y="337"/>
                      <a:pt x="1004" y="338"/>
                      <a:pt x="993" y="340"/>
                    </a:cubicBezTo>
                    <a:lnTo>
                      <a:pt x="838" y="340"/>
                    </a:lnTo>
                    <a:lnTo>
                      <a:pt x="838" y="197"/>
                    </a:lnTo>
                    <a:cubicBezTo>
                      <a:pt x="862" y="66"/>
                      <a:pt x="740" y="1"/>
                      <a:pt x="618" y="1"/>
                    </a:cubicBezTo>
                    <a:close/>
                  </a:path>
                </a:pathLst>
              </a:custGeom>
              <a:solidFill>
                <a:srgbClr val="B9D3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6" name="Google Shape;2026;p70"/>
            <p:cNvSpPr/>
            <p:nvPr/>
          </p:nvSpPr>
          <p:spPr>
            <a:xfrm>
              <a:off x="1964525" y="1194625"/>
              <a:ext cx="356600" cy="235475"/>
            </a:xfrm>
            <a:custGeom>
              <a:avLst/>
              <a:gdLst/>
              <a:ahLst/>
              <a:cxnLst/>
              <a:rect l="l" t="t" r="r" b="b"/>
              <a:pathLst>
                <a:path w="14264" h="9419" extrusionOk="0">
                  <a:moveTo>
                    <a:pt x="7124" y="0"/>
                  </a:moveTo>
                  <a:cubicBezTo>
                    <a:pt x="7115" y="0"/>
                    <a:pt x="7106" y="0"/>
                    <a:pt x="7096" y="0"/>
                  </a:cubicBezTo>
                  <a:cubicBezTo>
                    <a:pt x="3870" y="24"/>
                    <a:pt x="1036" y="2132"/>
                    <a:pt x="84" y="5203"/>
                  </a:cubicBezTo>
                  <a:cubicBezTo>
                    <a:pt x="0" y="5489"/>
                    <a:pt x="107" y="5787"/>
                    <a:pt x="357" y="5965"/>
                  </a:cubicBezTo>
                  <a:lnTo>
                    <a:pt x="5370" y="9418"/>
                  </a:lnTo>
                  <a:lnTo>
                    <a:pt x="8894" y="9418"/>
                  </a:lnTo>
                  <a:lnTo>
                    <a:pt x="13859" y="6001"/>
                  </a:lnTo>
                  <a:cubicBezTo>
                    <a:pt x="14145" y="5811"/>
                    <a:pt x="14264" y="5453"/>
                    <a:pt x="14157" y="5132"/>
                  </a:cubicBezTo>
                  <a:cubicBezTo>
                    <a:pt x="13171" y="2069"/>
                    <a:pt x="10327" y="0"/>
                    <a:pt x="7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0"/>
            <p:cNvSpPr/>
            <p:nvPr/>
          </p:nvSpPr>
          <p:spPr>
            <a:xfrm>
              <a:off x="1964825" y="1277600"/>
              <a:ext cx="356300" cy="152500"/>
            </a:xfrm>
            <a:custGeom>
              <a:avLst/>
              <a:gdLst/>
              <a:ahLst/>
              <a:cxnLst/>
              <a:rect l="l" t="t" r="r" b="b"/>
              <a:pathLst>
                <a:path w="14252" h="6100" extrusionOk="0">
                  <a:moveTo>
                    <a:pt x="9281" y="0"/>
                  </a:moveTo>
                  <a:cubicBezTo>
                    <a:pt x="8585" y="0"/>
                    <a:pt x="7888" y="176"/>
                    <a:pt x="7263" y="527"/>
                  </a:cubicBezTo>
                  <a:cubicBezTo>
                    <a:pt x="6690" y="190"/>
                    <a:pt x="6032" y="1"/>
                    <a:pt x="5359" y="1"/>
                  </a:cubicBezTo>
                  <a:cubicBezTo>
                    <a:pt x="5319" y="1"/>
                    <a:pt x="5279" y="2"/>
                    <a:pt x="5239" y="3"/>
                  </a:cubicBezTo>
                  <a:cubicBezTo>
                    <a:pt x="4346" y="3"/>
                    <a:pt x="3548" y="253"/>
                    <a:pt x="3048" y="658"/>
                  </a:cubicBezTo>
                  <a:cubicBezTo>
                    <a:pt x="2572" y="277"/>
                    <a:pt x="1822" y="27"/>
                    <a:pt x="976" y="3"/>
                  </a:cubicBezTo>
                  <a:cubicBezTo>
                    <a:pt x="584" y="587"/>
                    <a:pt x="286" y="1218"/>
                    <a:pt x="84" y="1884"/>
                  </a:cubicBezTo>
                  <a:cubicBezTo>
                    <a:pt x="0" y="2170"/>
                    <a:pt x="107" y="2480"/>
                    <a:pt x="345" y="2646"/>
                  </a:cubicBezTo>
                  <a:lnTo>
                    <a:pt x="5358" y="6099"/>
                  </a:lnTo>
                  <a:lnTo>
                    <a:pt x="8894" y="6099"/>
                  </a:lnTo>
                  <a:lnTo>
                    <a:pt x="13859" y="2682"/>
                  </a:lnTo>
                  <a:cubicBezTo>
                    <a:pt x="14133" y="2492"/>
                    <a:pt x="14252" y="2134"/>
                    <a:pt x="14157" y="1813"/>
                  </a:cubicBezTo>
                  <a:cubicBezTo>
                    <a:pt x="13954" y="1170"/>
                    <a:pt x="13657" y="563"/>
                    <a:pt x="13288" y="3"/>
                  </a:cubicBezTo>
                  <a:cubicBezTo>
                    <a:pt x="13248" y="2"/>
                    <a:pt x="13209" y="1"/>
                    <a:pt x="13170" y="1"/>
                  </a:cubicBezTo>
                  <a:cubicBezTo>
                    <a:pt x="12508" y="1"/>
                    <a:pt x="11861" y="190"/>
                    <a:pt x="11299" y="527"/>
                  </a:cubicBezTo>
                  <a:cubicBezTo>
                    <a:pt x="10674" y="176"/>
                    <a:pt x="9978" y="0"/>
                    <a:pt x="9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0"/>
            <p:cNvSpPr/>
            <p:nvPr/>
          </p:nvSpPr>
          <p:spPr>
            <a:xfrm>
              <a:off x="1958875" y="1186350"/>
              <a:ext cx="368225" cy="264775"/>
            </a:xfrm>
            <a:custGeom>
              <a:avLst/>
              <a:gdLst/>
              <a:ahLst/>
              <a:cxnLst/>
              <a:rect l="l" t="t" r="r" b="b"/>
              <a:pathLst>
                <a:path w="14729" h="10591" extrusionOk="0">
                  <a:moveTo>
                    <a:pt x="7358" y="1"/>
                  </a:moveTo>
                  <a:cubicBezTo>
                    <a:pt x="7180" y="1"/>
                    <a:pt x="7001" y="40"/>
                    <a:pt x="6834" y="117"/>
                  </a:cubicBezTo>
                  <a:cubicBezTo>
                    <a:pt x="6747" y="149"/>
                    <a:pt x="6654" y="165"/>
                    <a:pt x="6560" y="165"/>
                  </a:cubicBezTo>
                  <a:cubicBezTo>
                    <a:pt x="6513" y="165"/>
                    <a:pt x="6465" y="161"/>
                    <a:pt x="6418" y="153"/>
                  </a:cubicBezTo>
                  <a:lnTo>
                    <a:pt x="6048" y="69"/>
                  </a:lnTo>
                  <a:cubicBezTo>
                    <a:pt x="5997" y="57"/>
                    <a:pt x="5945" y="52"/>
                    <a:pt x="5893" y="52"/>
                  </a:cubicBezTo>
                  <a:cubicBezTo>
                    <a:pt x="5590" y="52"/>
                    <a:pt x="5310" y="254"/>
                    <a:pt x="5239" y="570"/>
                  </a:cubicBezTo>
                  <a:lnTo>
                    <a:pt x="5048" y="1332"/>
                  </a:lnTo>
                  <a:cubicBezTo>
                    <a:pt x="4941" y="1748"/>
                    <a:pt x="4965" y="2165"/>
                    <a:pt x="5120" y="2558"/>
                  </a:cubicBezTo>
                  <a:lnTo>
                    <a:pt x="5155" y="2677"/>
                  </a:lnTo>
                  <a:cubicBezTo>
                    <a:pt x="5227" y="2867"/>
                    <a:pt x="5405" y="2998"/>
                    <a:pt x="5608" y="3022"/>
                  </a:cubicBezTo>
                  <a:cubicBezTo>
                    <a:pt x="6179" y="3070"/>
                    <a:pt x="6763" y="3106"/>
                    <a:pt x="7358" y="3106"/>
                  </a:cubicBezTo>
                  <a:cubicBezTo>
                    <a:pt x="7989" y="3106"/>
                    <a:pt x="8620" y="3070"/>
                    <a:pt x="9251" y="2998"/>
                  </a:cubicBezTo>
                  <a:cubicBezTo>
                    <a:pt x="9370" y="2986"/>
                    <a:pt x="9466" y="2915"/>
                    <a:pt x="9501" y="2808"/>
                  </a:cubicBezTo>
                  <a:lnTo>
                    <a:pt x="9596" y="2558"/>
                  </a:lnTo>
                  <a:cubicBezTo>
                    <a:pt x="9739" y="2165"/>
                    <a:pt x="9775" y="1748"/>
                    <a:pt x="9668" y="1332"/>
                  </a:cubicBezTo>
                  <a:lnTo>
                    <a:pt x="9477" y="570"/>
                  </a:lnTo>
                  <a:cubicBezTo>
                    <a:pt x="9406" y="254"/>
                    <a:pt x="9126" y="52"/>
                    <a:pt x="8823" y="52"/>
                  </a:cubicBezTo>
                  <a:cubicBezTo>
                    <a:pt x="8772" y="52"/>
                    <a:pt x="8720" y="57"/>
                    <a:pt x="8668" y="69"/>
                  </a:cubicBezTo>
                  <a:lnTo>
                    <a:pt x="8311" y="153"/>
                  </a:lnTo>
                  <a:cubicBezTo>
                    <a:pt x="8263" y="161"/>
                    <a:pt x="8214" y="165"/>
                    <a:pt x="8165" y="165"/>
                  </a:cubicBezTo>
                  <a:cubicBezTo>
                    <a:pt x="8067" y="165"/>
                    <a:pt x="7969" y="149"/>
                    <a:pt x="7882" y="117"/>
                  </a:cubicBezTo>
                  <a:cubicBezTo>
                    <a:pt x="7715" y="40"/>
                    <a:pt x="7537" y="1"/>
                    <a:pt x="7358" y="1"/>
                  </a:cubicBezTo>
                  <a:close/>
                  <a:moveTo>
                    <a:pt x="2549" y="4942"/>
                  </a:moveTo>
                  <a:cubicBezTo>
                    <a:pt x="2360" y="4942"/>
                    <a:pt x="2173" y="4981"/>
                    <a:pt x="2000" y="5058"/>
                  </a:cubicBezTo>
                  <a:cubicBezTo>
                    <a:pt x="1903" y="5099"/>
                    <a:pt x="1799" y="5117"/>
                    <a:pt x="1694" y="5117"/>
                  </a:cubicBezTo>
                  <a:cubicBezTo>
                    <a:pt x="1646" y="5117"/>
                    <a:pt x="1597" y="5113"/>
                    <a:pt x="1548" y="5106"/>
                  </a:cubicBezTo>
                  <a:lnTo>
                    <a:pt x="1167" y="5011"/>
                  </a:lnTo>
                  <a:cubicBezTo>
                    <a:pt x="1114" y="4999"/>
                    <a:pt x="1061" y="4993"/>
                    <a:pt x="1008" y="4993"/>
                  </a:cubicBezTo>
                  <a:cubicBezTo>
                    <a:pt x="685" y="4993"/>
                    <a:pt x="392" y="5207"/>
                    <a:pt x="310" y="5534"/>
                  </a:cubicBezTo>
                  <a:lnTo>
                    <a:pt x="107" y="6356"/>
                  </a:lnTo>
                  <a:cubicBezTo>
                    <a:pt x="0" y="6785"/>
                    <a:pt x="24" y="7237"/>
                    <a:pt x="179" y="7642"/>
                  </a:cubicBezTo>
                  <a:lnTo>
                    <a:pt x="1214" y="10345"/>
                  </a:lnTo>
                  <a:cubicBezTo>
                    <a:pt x="1271" y="10498"/>
                    <a:pt x="1414" y="10591"/>
                    <a:pt x="1564" y="10591"/>
                  </a:cubicBezTo>
                  <a:cubicBezTo>
                    <a:pt x="1636" y="10591"/>
                    <a:pt x="1709" y="10569"/>
                    <a:pt x="1774" y="10523"/>
                  </a:cubicBezTo>
                  <a:cubicBezTo>
                    <a:pt x="1822" y="10493"/>
                    <a:pt x="2185" y="10478"/>
                    <a:pt x="2548" y="10478"/>
                  </a:cubicBezTo>
                  <a:cubicBezTo>
                    <a:pt x="2911" y="10478"/>
                    <a:pt x="3274" y="10493"/>
                    <a:pt x="3322" y="10523"/>
                  </a:cubicBezTo>
                  <a:cubicBezTo>
                    <a:pt x="3387" y="10569"/>
                    <a:pt x="3460" y="10591"/>
                    <a:pt x="3532" y="10591"/>
                  </a:cubicBezTo>
                  <a:cubicBezTo>
                    <a:pt x="3683" y="10591"/>
                    <a:pt x="3829" y="10498"/>
                    <a:pt x="3893" y="10345"/>
                  </a:cubicBezTo>
                  <a:lnTo>
                    <a:pt x="4917" y="7642"/>
                  </a:lnTo>
                  <a:lnTo>
                    <a:pt x="4917" y="7654"/>
                  </a:lnTo>
                  <a:cubicBezTo>
                    <a:pt x="5072" y="7237"/>
                    <a:pt x="5096" y="6785"/>
                    <a:pt x="4989" y="6356"/>
                  </a:cubicBezTo>
                  <a:lnTo>
                    <a:pt x="4798" y="5534"/>
                  </a:lnTo>
                  <a:cubicBezTo>
                    <a:pt x="4716" y="5207"/>
                    <a:pt x="4423" y="4993"/>
                    <a:pt x="4100" y="4993"/>
                  </a:cubicBezTo>
                  <a:cubicBezTo>
                    <a:pt x="4047" y="4993"/>
                    <a:pt x="3994" y="4999"/>
                    <a:pt x="3941" y="5011"/>
                  </a:cubicBezTo>
                  <a:lnTo>
                    <a:pt x="3548" y="5106"/>
                  </a:lnTo>
                  <a:cubicBezTo>
                    <a:pt x="3503" y="5113"/>
                    <a:pt x="3456" y="5117"/>
                    <a:pt x="3410" y="5117"/>
                  </a:cubicBezTo>
                  <a:cubicBezTo>
                    <a:pt x="3308" y="5117"/>
                    <a:pt x="3205" y="5099"/>
                    <a:pt x="3108" y="5058"/>
                  </a:cubicBezTo>
                  <a:cubicBezTo>
                    <a:pt x="2929" y="4981"/>
                    <a:pt x="2738" y="4942"/>
                    <a:pt x="2549" y="4942"/>
                  </a:cubicBezTo>
                  <a:close/>
                  <a:moveTo>
                    <a:pt x="12180" y="4954"/>
                  </a:moveTo>
                  <a:cubicBezTo>
                    <a:pt x="11990" y="4954"/>
                    <a:pt x="11799" y="4993"/>
                    <a:pt x="11621" y="5070"/>
                  </a:cubicBezTo>
                  <a:cubicBezTo>
                    <a:pt x="11531" y="5107"/>
                    <a:pt x="11437" y="5126"/>
                    <a:pt x="11345" y="5126"/>
                  </a:cubicBezTo>
                  <a:cubicBezTo>
                    <a:pt x="11289" y="5126"/>
                    <a:pt x="11234" y="5119"/>
                    <a:pt x="11180" y="5106"/>
                  </a:cubicBezTo>
                  <a:lnTo>
                    <a:pt x="10799" y="5022"/>
                  </a:lnTo>
                  <a:cubicBezTo>
                    <a:pt x="10740" y="5008"/>
                    <a:pt x="10682" y="5001"/>
                    <a:pt x="10624" y="5001"/>
                  </a:cubicBezTo>
                  <a:cubicBezTo>
                    <a:pt x="10298" y="5001"/>
                    <a:pt x="10011" y="5221"/>
                    <a:pt x="9930" y="5534"/>
                  </a:cubicBezTo>
                  <a:lnTo>
                    <a:pt x="9727" y="6356"/>
                  </a:lnTo>
                  <a:cubicBezTo>
                    <a:pt x="9620" y="6785"/>
                    <a:pt x="9644" y="7237"/>
                    <a:pt x="9811" y="7642"/>
                  </a:cubicBezTo>
                  <a:lnTo>
                    <a:pt x="10835" y="10345"/>
                  </a:lnTo>
                  <a:cubicBezTo>
                    <a:pt x="10891" y="10498"/>
                    <a:pt x="11035" y="10591"/>
                    <a:pt x="11184" y="10591"/>
                  </a:cubicBezTo>
                  <a:cubicBezTo>
                    <a:pt x="11256" y="10591"/>
                    <a:pt x="11329" y="10569"/>
                    <a:pt x="11394" y="10523"/>
                  </a:cubicBezTo>
                  <a:cubicBezTo>
                    <a:pt x="11442" y="10493"/>
                    <a:pt x="11808" y="10478"/>
                    <a:pt x="12173" y="10478"/>
                  </a:cubicBezTo>
                  <a:cubicBezTo>
                    <a:pt x="12537" y="10478"/>
                    <a:pt x="12900" y="10493"/>
                    <a:pt x="12942" y="10523"/>
                  </a:cubicBezTo>
                  <a:cubicBezTo>
                    <a:pt x="13008" y="10569"/>
                    <a:pt x="13082" y="10591"/>
                    <a:pt x="13155" y="10591"/>
                  </a:cubicBezTo>
                  <a:cubicBezTo>
                    <a:pt x="13308" y="10591"/>
                    <a:pt x="13457" y="10498"/>
                    <a:pt x="13514" y="10345"/>
                  </a:cubicBezTo>
                  <a:lnTo>
                    <a:pt x="14538" y="7642"/>
                  </a:lnTo>
                  <a:lnTo>
                    <a:pt x="14549" y="7654"/>
                  </a:lnTo>
                  <a:cubicBezTo>
                    <a:pt x="14704" y="7237"/>
                    <a:pt x="14728" y="6785"/>
                    <a:pt x="14621" y="6356"/>
                  </a:cubicBezTo>
                  <a:lnTo>
                    <a:pt x="14419" y="5546"/>
                  </a:lnTo>
                  <a:cubicBezTo>
                    <a:pt x="14337" y="5222"/>
                    <a:pt x="14050" y="5001"/>
                    <a:pt x="13731" y="5001"/>
                  </a:cubicBezTo>
                  <a:cubicBezTo>
                    <a:pt x="13675" y="5001"/>
                    <a:pt x="13618" y="5008"/>
                    <a:pt x="13561" y="5022"/>
                  </a:cubicBezTo>
                  <a:lnTo>
                    <a:pt x="13180" y="5106"/>
                  </a:lnTo>
                  <a:cubicBezTo>
                    <a:pt x="13122" y="5119"/>
                    <a:pt x="13064" y="5126"/>
                    <a:pt x="13007" y="5126"/>
                  </a:cubicBezTo>
                  <a:cubicBezTo>
                    <a:pt x="12913" y="5126"/>
                    <a:pt x="12822" y="5107"/>
                    <a:pt x="12740" y="5070"/>
                  </a:cubicBezTo>
                  <a:cubicBezTo>
                    <a:pt x="12561" y="4993"/>
                    <a:pt x="12371" y="4954"/>
                    <a:pt x="12180" y="4954"/>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0"/>
            <p:cNvSpPr/>
            <p:nvPr/>
          </p:nvSpPr>
          <p:spPr>
            <a:xfrm>
              <a:off x="2037750" y="1203300"/>
              <a:ext cx="270575" cy="177375"/>
            </a:xfrm>
            <a:custGeom>
              <a:avLst/>
              <a:gdLst/>
              <a:ahLst/>
              <a:cxnLst/>
              <a:rect l="l" t="t" r="r" b="b"/>
              <a:pathLst>
                <a:path w="10823" h="7095" extrusionOk="0">
                  <a:moveTo>
                    <a:pt x="5595" y="0"/>
                  </a:moveTo>
                  <a:cubicBezTo>
                    <a:pt x="5425" y="0"/>
                    <a:pt x="5259" y="78"/>
                    <a:pt x="5156" y="225"/>
                  </a:cubicBezTo>
                  <a:cubicBezTo>
                    <a:pt x="5072" y="380"/>
                    <a:pt x="5191" y="487"/>
                    <a:pt x="5239" y="868"/>
                  </a:cubicBezTo>
                  <a:cubicBezTo>
                    <a:pt x="5322" y="1427"/>
                    <a:pt x="5120" y="1737"/>
                    <a:pt x="5322" y="1916"/>
                  </a:cubicBezTo>
                  <a:cubicBezTo>
                    <a:pt x="5370" y="1963"/>
                    <a:pt x="5441" y="1999"/>
                    <a:pt x="5513" y="1999"/>
                  </a:cubicBezTo>
                  <a:cubicBezTo>
                    <a:pt x="5787" y="1999"/>
                    <a:pt x="6013" y="1487"/>
                    <a:pt x="6072" y="1094"/>
                  </a:cubicBezTo>
                  <a:cubicBezTo>
                    <a:pt x="6084" y="1023"/>
                    <a:pt x="6191" y="225"/>
                    <a:pt x="5787" y="34"/>
                  </a:cubicBezTo>
                  <a:cubicBezTo>
                    <a:pt x="5724" y="11"/>
                    <a:pt x="5659" y="0"/>
                    <a:pt x="5595" y="0"/>
                  </a:cubicBezTo>
                  <a:close/>
                  <a:moveTo>
                    <a:pt x="10173" y="4982"/>
                  </a:moveTo>
                  <a:cubicBezTo>
                    <a:pt x="9995" y="4982"/>
                    <a:pt x="9825" y="5062"/>
                    <a:pt x="9716" y="5214"/>
                  </a:cubicBezTo>
                  <a:cubicBezTo>
                    <a:pt x="9620" y="5380"/>
                    <a:pt x="9751" y="5487"/>
                    <a:pt x="9811" y="5892"/>
                  </a:cubicBezTo>
                  <a:cubicBezTo>
                    <a:pt x="9894" y="6488"/>
                    <a:pt x="9680" y="6809"/>
                    <a:pt x="9894" y="7000"/>
                  </a:cubicBezTo>
                  <a:cubicBezTo>
                    <a:pt x="9954" y="7059"/>
                    <a:pt x="10025" y="7083"/>
                    <a:pt x="10097" y="7083"/>
                  </a:cubicBezTo>
                  <a:cubicBezTo>
                    <a:pt x="10394" y="7083"/>
                    <a:pt x="10632" y="6547"/>
                    <a:pt x="10692" y="6130"/>
                  </a:cubicBezTo>
                  <a:cubicBezTo>
                    <a:pt x="10704" y="6059"/>
                    <a:pt x="10823" y="5214"/>
                    <a:pt x="10394" y="5023"/>
                  </a:cubicBezTo>
                  <a:cubicBezTo>
                    <a:pt x="10321" y="4995"/>
                    <a:pt x="10246" y="4982"/>
                    <a:pt x="10173" y="4982"/>
                  </a:cubicBezTo>
                  <a:close/>
                  <a:moveTo>
                    <a:pt x="553" y="4982"/>
                  </a:moveTo>
                  <a:cubicBezTo>
                    <a:pt x="374" y="4982"/>
                    <a:pt x="205" y="5062"/>
                    <a:pt x="95" y="5214"/>
                  </a:cubicBezTo>
                  <a:cubicBezTo>
                    <a:pt x="0" y="5380"/>
                    <a:pt x="131" y="5487"/>
                    <a:pt x="191" y="5892"/>
                  </a:cubicBezTo>
                  <a:cubicBezTo>
                    <a:pt x="274" y="6488"/>
                    <a:pt x="60" y="6809"/>
                    <a:pt x="274" y="7011"/>
                  </a:cubicBezTo>
                  <a:cubicBezTo>
                    <a:pt x="322" y="7059"/>
                    <a:pt x="393" y="7083"/>
                    <a:pt x="476" y="7095"/>
                  </a:cubicBezTo>
                  <a:cubicBezTo>
                    <a:pt x="762" y="7095"/>
                    <a:pt x="1012" y="6547"/>
                    <a:pt x="1072" y="6142"/>
                  </a:cubicBezTo>
                  <a:cubicBezTo>
                    <a:pt x="1084" y="6059"/>
                    <a:pt x="1191" y="5214"/>
                    <a:pt x="774" y="5023"/>
                  </a:cubicBezTo>
                  <a:cubicBezTo>
                    <a:pt x="701" y="4995"/>
                    <a:pt x="626" y="4982"/>
                    <a:pt x="553" y="4982"/>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0"/>
            <p:cNvSpPr/>
            <p:nvPr/>
          </p:nvSpPr>
          <p:spPr>
            <a:xfrm>
              <a:off x="2120200" y="1310100"/>
              <a:ext cx="45250" cy="96475"/>
            </a:xfrm>
            <a:custGeom>
              <a:avLst/>
              <a:gdLst/>
              <a:ahLst/>
              <a:cxnLst/>
              <a:rect l="l" t="t" r="r" b="b"/>
              <a:pathLst>
                <a:path w="1810" h="3859" extrusionOk="0">
                  <a:moveTo>
                    <a:pt x="607" y="1"/>
                  </a:moveTo>
                  <a:cubicBezTo>
                    <a:pt x="274" y="1"/>
                    <a:pt x="12" y="263"/>
                    <a:pt x="12" y="596"/>
                  </a:cubicBezTo>
                  <a:lnTo>
                    <a:pt x="12" y="3263"/>
                  </a:lnTo>
                  <a:cubicBezTo>
                    <a:pt x="0" y="3585"/>
                    <a:pt x="274" y="3859"/>
                    <a:pt x="607" y="3859"/>
                  </a:cubicBezTo>
                  <a:lnTo>
                    <a:pt x="1215" y="3859"/>
                  </a:lnTo>
                  <a:cubicBezTo>
                    <a:pt x="1548" y="3859"/>
                    <a:pt x="1810" y="3585"/>
                    <a:pt x="1810" y="3263"/>
                  </a:cubicBezTo>
                  <a:lnTo>
                    <a:pt x="1810" y="596"/>
                  </a:lnTo>
                  <a:cubicBezTo>
                    <a:pt x="1810" y="263"/>
                    <a:pt x="1548" y="1"/>
                    <a:pt x="1215" y="1"/>
                  </a:cubicBezTo>
                  <a:close/>
                </a:path>
              </a:pathLst>
            </a:custGeom>
            <a:solidFill>
              <a:srgbClr val="A0A0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0"/>
            <p:cNvSpPr/>
            <p:nvPr/>
          </p:nvSpPr>
          <p:spPr>
            <a:xfrm>
              <a:off x="2135375" y="1310050"/>
              <a:ext cx="30375" cy="96525"/>
            </a:xfrm>
            <a:custGeom>
              <a:avLst/>
              <a:gdLst/>
              <a:ahLst/>
              <a:cxnLst/>
              <a:rect l="l" t="t" r="r" b="b"/>
              <a:pathLst>
                <a:path w="1215" h="3861" extrusionOk="0">
                  <a:moveTo>
                    <a:pt x="608" y="0"/>
                  </a:moveTo>
                  <a:cubicBezTo>
                    <a:pt x="304" y="0"/>
                    <a:pt x="0" y="199"/>
                    <a:pt x="0" y="598"/>
                  </a:cubicBezTo>
                  <a:lnTo>
                    <a:pt x="0" y="3265"/>
                  </a:lnTo>
                  <a:cubicBezTo>
                    <a:pt x="0" y="3599"/>
                    <a:pt x="274" y="3861"/>
                    <a:pt x="608" y="3861"/>
                  </a:cubicBezTo>
                  <a:lnTo>
                    <a:pt x="620" y="3861"/>
                  </a:lnTo>
                  <a:cubicBezTo>
                    <a:pt x="941" y="3861"/>
                    <a:pt x="1215" y="3587"/>
                    <a:pt x="1215" y="3265"/>
                  </a:cubicBezTo>
                  <a:lnTo>
                    <a:pt x="1215" y="598"/>
                  </a:lnTo>
                  <a:cubicBezTo>
                    <a:pt x="1215" y="199"/>
                    <a:pt x="911" y="0"/>
                    <a:pt x="608" y="0"/>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0"/>
            <p:cNvSpPr/>
            <p:nvPr/>
          </p:nvSpPr>
          <p:spPr>
            <a:xfrm>
              <a:off x="1958875" y="1187625"/>
              <a:ext cx="297975" cy="242475"/>
            </a:xfrm>
            <a:custGeom>
              <a:avLst/>
              <a:gdLst/>
              <a:ahLst/>
              <a:cxnLst/>
              <a:rect l="l" t="t" r="r" b="b"/>
              <a:pathLst>
                <a:path w="11919" h="9699" extrusionOk="0">
                  <a:moveTo>
                    <a:pt x="5905" y="1"/>
                  </a:moveTo>
                  <a:cubicBezTo>
                    <a:pt x="5602" y="1"/>
                    <a:pt x="5322" y="203"/>
                    <a:pt x="5251" y="519"/>
                  </a:cubicBezTo>
                  <a:lnTo>
                    <a:pt x="5060" y="1292"/>
                  </a:lnTo>
                  <a:cubicBezTo>
                    <a:pt x="4953" y="1697"/>
                    <a:pt x="4977" y="2114"/>
                    <a:pt x="5132" y="2507"/>
                  </a:cubicBezTo>
                  <a:lnTo>
                    <a:pt x="5167" y="2626"/>
                  </a:lnTo>
                  <a:cubicBezTo>
                    <a:pt x="5239" y="2816"/>
                    <a:pt x="5417" y="2947"/>
                    <a:pt x="5620" y="2971"/>
                  </a:cubicBezTo>
                  <a:cubicBezTo>
                    <a:pt x="5810" y="2983"/>
                    <a:pt x="6013" y="3007"/>
                    <a:pt x="6215" y="3019"/>
                  </a:cubicBezTo>
                  <a:lnTo>
                    <a:pt x="6227" y="3019"/>
                  </a:lnTo>
                  <a:cubicBezTo>
                    <a:pt x="6156" y="2947"/>
                    <a:pt x="6096" y="2864"/>
                    <a:pt x="6060" y="2781"/>
                  </a:cubicBezTo>
                  <a:lnTo>
                    <a:pt x="6013" y="2650"/>
                  </a:lnTo>
                  <a:cubicBezTo>
                    <a:pt x="5846" y="2209"/>
                    <a:pt x="5810" y="1721"/>
                    <a:pt x="5929" y="1257"/>
                  </a:cubicBezTo>
                  <a:lnTo>
                    <a:pt x="6144" y="388"/>
                  </a:lnTo>
                  <a:cubicBezTo>
                    <a:pt x="6179" y="268"/>
                    <a:pt x="6227" y="161"/>
                    <a:pt x="6310" y="78"/>
                  </a:cubicBezTo>
                  <a:lnTo>
                    <a:pt x="6060" y="18"/>
                  </a:lnTo>
                  <a:cubicBezTo>
                    <a:pt x="6009" y="6"/>
                    <a:pt x="5956" y="1"/>
                    <a:pt x="5905" y="1"/>
                  </a:cubicBezTo>
                  <a:close/>
                  <a:moveTo>
                    <a:pt x="7060" y="4900"/>
                  </a:moveTo>
                  <a:cubicBezTo>
                    <a:pt x="6251" y="4900"/>
                    <a:pt x="6251" y="6103"/>
                    <a:pt x="7060" y="6103"/>
                  </a:cubicBezTo>
                  <a:lnTo>
                    <a:pt x="7668" y="6103"/>
                  </a:lnTo>
                  <a:cubicBezTo>
                    <a:pt x="8001" y="6103"/>
                    <a:pt x="8263" y="5841"/>
                    <a:pt x="8263" y="5507"/>
                  </a:cubicBezTo>
                  <a:lnTo>
                    <a:pt x="8263" y="5495"/>
                  </a:lnTo>
                  <a:cubicBezTo>
                    <a:pt x="8263" y="5162"/>
                    <a:pt x="8001" y="4900"/>
                    <a:pt x="7668" y="4900"/>
                  </a:cubicBezTo>
                  <a:close/>
                  <a:moveTo>
                    <a:pt x="6504" y="6528"/>
                  </a:moveTo>
                  <a:cubicBezTo>
                    <a:pt x="6285" y="6528"/>
                    <a:pt x="6285" y="6975"/>
                    <a:pt x="6504" y="6975"/>
                  </a:cubicBezTo>
                  <a:cubicBezTo>
                    <a:pt x="6515" y="6975"/>
                    <a:pt x="6525" y="6974"/>
                    <a:pt x="6537" y="6972"/>
                  </a:cubicBezTo>
                  <a:lnTo>
                    <a:pt x="8192" y="6972"/>
                  </a:lnTo>
                  <a:cubicBezTo>
                    <a:pt x="8442" y="6936"/>
                    <a:pt x="8442" y="6567"/>
                    <a:pt x="8192" y="6531"/>
                  </a:cubicBezTo>
                  <a:lnTo>
                    <a:pt x="6537" y="6531"/>
                  </a:lnTo>
                  <a:cubicBezTo>
                    <a:pt x="6525" y="6529"/>
                    <a:pt x="6515" y="6528"/>
                    <a:pt x="6504" y="6528"/>
                  </a:cubicBezTo>
                  <a:close/>
                  <a:moveTo>
                    <a:pt x="6511" y="7363"/>
                  </a:moveTo>
                  <a:cubicBezTo>
                    <a:pt x="6283" y="7363"/>
                    <a:pt x="6283" y="7819"/>
                    <a:pt x="6511" y="7819"/>
                  </a:cubicBezTo>
                  <a:cubicBezTo>
                    <a:pt x="6520" y="7819"/>
                    <a:pt x="6528" y="7818"/>
                    <a:pt x="6537" y="7817"/>
                  </a:cubicBezTo>
                  <a:lnTo>
                    <a:pt x="8192" y="7817"/>
                  </a:lnTo>
                  <a:cubicBezTo>
                    <a:pt x="8311" y="7817"/>
                    <a:pt x="8418" y="7710"/>
                    <a:pt x="8418" y="7591"/>
                  </a:cubicBezTo>
                  <a:cubicBezTo>
                    <a:pt x="8418" y="7472"/>
                    <a:pt x="8311" y="7365"/>
                    <a:pt x="8192" y="7365"/>
                  </a:cubicBezTo>
                  <a:lnTo>
                    <a:pt x="6537" y="7365"/>
                  </a:lnTo>
                  <a:cubicBezTo>
                    <a:pt x="6528" y="7363"/>
                    <a:pt x="6520" y="7363"/>
                    <a:pt x="6511" y="7363"/>
                  </a:cubicBezTo>
                  <a:close/>
                  <a:moveTo>
                    <a:pt x="5810" y="8091"/>
                  </a:moveTo>
                  <a:cubicBezTo>
                    <a:pt x="5001" y="8091"/>
                    <a:pt x="5001" y="9293"/>
                    <a:pt x="5810" y="9293"/>
                  </a:cubicBezTo>
                  <a:lnTo>
                    <a:pt x="8930" y="9293"/>
                  </a:lnTo>
                  <a:cubicBezTo>
                    <a:pt x="9263" y="9293"/>
                    <a:pt x="9525" y="9031"/>
                    <a:pt x="9525" y="8698"/>
                  </a:cubicBezTo>
                  <a:lnTo>
                    <a:pt x="9525" y="8686"/>
                  </a:lnTo>
                  <a:cubicBezTo>
                    <a:pt x="9525" y="8353"/>
                    <a:pt x="9263" y="8091"/>
                    <a:pt x="8930" y="8091"/>
                  </a:cubicBezTo>
                  <a:close/>
                  <a:moveTo>
                    <a:pt x="1008" y="4942"/>
                  </a:moveTo>
                  <a:cubicBezTo>
                    <a:pt x="685" y="4942"/>
                    <a:pt x="392" y="5156"/>
                    <a:pt x="310" y="5483"/>
                  </a:cubicBezTo>
                  <a:lnTo>
                    <a:pt x="107" y="6305"/>
                  </a:lnTo>
                  <a:cubicBezTo>
                    <a:pt x="0" y="6734"/>
                    <a:pt x="24" y="7186"/>
                    <a:pt x="191" y="7591"/>
                  </a:cubicBezTo>
                  <a:lnTo>
                    <a:pt x="988" y="9698"/>
                  </a:lnTo>
                  <a:lnTo>
                    <a:pt x="2715" y="9210"/>
                  </a:lnTo>
                  <a:cubicBezTo>
                    <a:pt x="2715" y="9210"/>
                    <a:pt x="1381" y="8710"/>
                    <a:pt x="1345" y="4995"/>
                  </a:cubicBezTo>
                  <a:lnTo>
                    <a:pt x="1167" y="4960"/>
                  </a:lnTo>
                  <a:cubicBezTo>
                    <a:pt x="1114" y="4948"/>
                    <a:pt x="1061" y="4942"/>
                    <a:pt x="1008" y="4942"/>
                  </a:cubicBezTo>
                  <a:close/>
                  <a:moveTo>
                    <a:pt x="10625" y="4950"/>
                  </a:moveTo>
                  <a:cubicBezTo>
                    <a:pt x="10299" y="4950"/>
                    <a:pt x="10011" y="5171"/>
                    <a:pt x="9930" y="5495"/>
                  </a:cubicBezTo>
                  <a:lnTo>
                    <a:pt x="9727" y="6305"/>
                  </a:lnTo>
                  <a:cubicBezTo>
                    <a:pt x="9620" y="6734"/>
                    <a:pt x="9644" y="7186"/>
                    <a:pt x="9799" y="7603"/>
                  </a:cubicBezTo>
                  <a:lnTo>
                    <a:pt x="10609" y="9698"/>
                  </a:lnTo>
                  <a:lnTo>
                    <a:pt x="11918" y="9698"/>
                  </a:lnTo>
                  <a:cubicBezTo>
                    <a:pt x="11918" y="9698"/>
                    <a:pt x="10228" y="7996"/>
                    <a:pt x="10966" y="5007"/>
                  </a:cubicBezTo>
                  <a:lnTo>
                    <a:pt x="10799" y="4971"/>
                  </a:lnTo>
                  <a:cubicBezTo>
                    <a:pt x="10740" y="4957"/>
                    <a:pt x="10682" y="4950"/>
                    <a:pt x="10625" y="495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0"/>
            <p:cNvSpPr/>
            <p:nvPr/>
          </p:nvSpPr>
          <p:spPr>
            <a:xfrm>
              <a:off x="2132100" y="1309975"/>
              <a:ext cx="33350" cy="18025"/>
            </a:xfrm>
            <a:custGeom>
              <a:avLst/>
              <a:gdLst/>
              <a:ahLst/>
              <a:cxnLst/>
              <a:rect l="l" t="t" r="r" b="b"/>
              <a:pathLst>
                <a:path w="1334" h="721" extrusionOk="0">
                  <a:moveTo>
                    <a:pt x="93" y="1"/>
                  </a:moveTo>
                  <a:cubicBezTo>
                    <a:pt x="65" y="1"/>
                    <a:pt x="36" y="6"/>
                    <a:pt x="12" y="6"/>
                  </a:cubicBezTo>
                  <a:cubicBezTo>
                    <a:pt x="12" y="54"/>
                    <a:pt x="0" y="89"/>
                    <a:pt x="12" y="125"/>
                  </a:cubicBezTo>
                  <a:lnTo>
                    <a:pt x="24" y="125"/>
                  </a:lnTo>
                  <a:cubicBezTo>
                    <a:pt x="24" y="447"/>
                    <a:pt x="286" y="720"/>
                    <a:pt x="620" y="720"/>
                  </a:cubicBezTo>
                  <a:lnTo>
                    <a:pt x="1215" y="720"/>
                  </a:lnTo>
                  <a:cubicBezTo>
                    <a:pt x="1251" y="720"/>
                    <a:pt x="1286" y="720"/>
                    <a:pt x="1322" y="708"/>
                  </a:cubicBezTo>
                  <a:cubicBezTo>
                    <a:pt x="1334" y="673"/>
                    <a:pt x="1334" y="637"/>
                    <a:pt x="1334" y="589"/>
                  </a:cubicBezTo>
                  <a:cubicBezTo>
                    <a:pt x="1334" y="268"/>
                    <a:pt x="1072" y="6"/>
                    <a:pt x="739" y="6"/>
                  </a:cubicBezTo>
                  <a:lnTo>
                    <a:pt x="131" y="6"/>
                  </a:lnTo>
                  <a:cubicBezTo>
                    <a:pt x="120" y="2"/>
                    <a:pt x="106" y="1"/>
                    <a:pt x="93"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0"/>
            <p:cNvSpPr/>
            <p:nvPr/>
          </p:nvSpPr>
          <p:spPr>
            <a:xfrm>
              <a:off x="2103525" y="1389575"/>
              <a:ext cx="98550" cy="30100"/>
            </a:xfrm>
            <a:custGeom>
              <a:avLst/>
              <a:gdLst/>
              <a:ahLst/>
              <a:cxnLst/>
              <a:rect l="l" t="t" r="r" b="b"/>
              <a:pathLst>
                <a:path w="3942" h="1204" extrusionOk="0">
                  <a:moveTo>
                    <a:pt x="798" y="1"/>
                  </a:moveTo>
                  <a:cubicBezTo>
                    <a:pt x="0" y="1"/>
                    <a:pt x="0" y="1203"/>
                    <a:pt x="798" y="1203"/>
                  </a:cubicBezTo>
                  <a:lnTo>
                    <a:pt x="3144" y="1203"/>
                  </a:lnTo>
                  <a:cubicBezTo>
                    <a:pt x="3941" y="1203"/>
                    <a:pt x="3941" y="1"/>
                    <a:pt x="3144"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0"/>
            <p:cNvSpPr/>
            <p:nvPr/>
          </p:nvSpPr>
          <p:spPr>
            <a:xfrm>
              <a:off x="1958575" y="1352075"/>
              <a:ext cx="379825" cy="211500"/>
            </a:xfrm>
            <a:custGeom>
              <a:avLst/>
              <a:gdLst/>
              <a:ahLst/>
              <a:cxnLst/>
              <a:rect l="l" t="t" r="r" b="b"/>
              <a:pathLst>
                <a:path w="15193" h="8460" extrusionOk="0">
                  <a:moveTo>
                    <a:pt x="310" y="1"/>
                  </a:moveTo>
                  <a:cubicBezTo>
                    <a:pt x="179" y="1"/>
                    <a:pt x="60" y="96"/>
                    <a:pt x="48" y="227"/>
                  </a:cubicBezTo>
                  <a:cubicBezTo>
                    <a:pt x="12" y="560"/>
                    <a:pt x="0" y="882"/>
                    <a:pt x="0" y="1215"/>
                  </a:cubicBezTo>
                  <a:cubicBezTo>
                    <a:pt x="69" y="5259"/>
                    <a:pt x="3371" y="8460"/>
                    <a:pt x="7362" y="8460"/>
                  </a:cubicBezTo>
                  <a:cubicBezTo>
                    <a:pt x="7530" y="8460"/>
                    <a:pt x="7700" y="8454"/>
                    <a:pt x="7870" y="8442"/>
                  </a:cubicBezTo>
                  <a:cubicBezTo>
                    <a:pt x="12073" y="8157"/>
                    <a:pt x="15193" y="4406"/>
                    <a:pt x="14692" y="227"/>
                  </a:cubicBezTo>
                  <a:cubicBezTo>
                    <a:pt x="14681" y="96"/>
                    <a:pt x="14561" y="1"/>
                    <a:pt x="14431" y="1"/>
                  </a:cubicBezTo>
                  <a:lnTo>
                    <a:pt x="14407" y="1"/>
                  </a:lnTo>
                  <a:cubicBezTo>
                    <a:pt x="14264" y="1"/>
                    <a:pt x="14145" y="120"/>
                    <a:pt x="14145" y="263"/>
                  </a:cubicBezTo>
                  <a:lnTo>
                    <a:pt x="14145" y="989"/>
                  </a:lnTo>
                  <a:cubicBezTo>
                    <a:pt x="14145" y="1894"/>
                    <a:pt x="13407" y="2644"/>
                    <a:pt x="12490" y="2644"/>
                  </a:cubicBezTo>
                  <a:lnTo>
                    <a:pt x="11633" y="2644"/>
                  </a:lnTo>
                  <a:cubicBezTo>
                    <a:pt x="10716" y="2644"/>
                    <a:pt x="9978" y="1894"/>
                    <a:pt x="9978" y="989"/>
                  </a:cubicBezTo>
                  <a:lnTo>
                    <a:pt x="9978" y="263"/>
                  </a:lnTo>
                  <a:cubicBezTo>
                    <a:pt x="9978" y="90"/>
                    <a:pt x="9847" y="4"/>
                    <a:pt x="9716" y="4"/>
                  </a:cubicBezTo>
                  <a:cubicBezTo>
                    <a:pt x="9585" y="4"/>
                    <a:pt x="9454" y="90"/>
                    <a:pt x="9454" y="263"/>
                  </a:cubicBezTo>
                  <a:lnTo>
                    <a:pt x="9454" y="989"/>
                  </a:lnTo>
                  <a:cubicBezTo>
                    <a:pt x="9454" y="1894"/>
                    <a:pt x="8716" y="2644"/>
                    <a:pt x="7799" y="2644"/>
                  </a:cubicBezTo>
                  <a:lnTo>
                    <a:pt x="6941" y="2644"/>
                  </a:lnTo>
                  <a:cubicBezTo>
                    <a:pt x="6025" y="2644"/>
                    <a:pt x="5287" y="1894"/>
                    <a:pt x="5287" y="989"/>
                  </a:cubicBezTo>
                  <a:lnTo>
                    <a:pt x="5287" y="263"/>
                  </a:lnTo>
                  <a:cubicBezTo>
                    <a:pt x="5287" y="90"/>
                    <a:pt x="5156" y="4"/>
                    <a:pt x="5025" y="4"/>
                  </a:cubicBezTo>
                  <a:cubicBezTo>
                    <a:pt x="4894" y="4"/>
                    <a:pt x="4763" y="90"/>
                    <a:pt x="4763" y="263"/>
                  </a:cubicBezTo>
                  <a:lnTo>
                    <a:pt x="4763" y="989"/>
                  </a:lnTo>
                  <a:cubicBezTo>
                    <a:pt x="4763" y="1894"/>
                    <a:pt x="4024" y="2644"/>
                    <a:pt x="3108" y="2644"/>
                  </a:cubicBezTo>
                  <a:lnTo>
                    <a:pt x="2262" y="2644"/>
                  </a:lnTo>
                  <a:cubicBezTo>
                    <a:pt x="1346" y="2644"/>
                    <a:pt x="595" y="1894"/>
                    <a:pt x="595" y="989"/>
                  </a:cubicBezTo>
                  <a:lnTo>
                    <a:pt x="595" y="263"/>
                  </a:lnTo>
                  <a:cubicBezTo>
                    <a:pt x="595" y="120"/>
                    <a:pt x="488" y="1"/>
                    <a:pt x="3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0"/>
            <p:cNvSpPr/>
            <p:nvPr/>
          </p:nvSpPr>
          <p:spPr>
            <a:xfrm>
              <a:off x="1946950" y="1351775"/>
              <a:ext cx="228025" cy="211675"/>
            </a:xfrm>
            <a:custGeom>
              <a:avLst/>
              <a:gdLst/>
              <a:ahLst/>
              <a:cxnLst/>
              <a:rect l="l" t="t" r="r" b="b"/>
              <a:pathLst>
                <a:path w="9121" h="8467" extrusionOk="0">
                  <a:moveTo>
                    <a:pt x="775" y="1"/>
                  </a:moveTo>
                  <a:cubicBezTo>
                    <a:pt x="644" y="1"/>
                    <a:pt x="525" y="108"/>
                    <a:pt x="513" y="239"/>
                  </a:cubicBezTo>
                  <a:cubicBezTo>
                    <a:pt x="1" y="4620"/>
                    <a:pt x="3430" y="8466"/>
                    <a:pt x="7847" y="8466"/>
                  </a:cubicBezTo>
                  <a:cubicBezTo>
                    <a:pt x="8276" y="8466"/>
                    <a:pt x="8704" y="8419"/>
                    <a:pt x="9121" y="8347"/>
                  </a:cubicBezTo>
                  <a:cubicBezTo>
                    <a:pt x="6168" y="7823"/>
                    <a:pt x="3835" y="5573"/>
                    <a:pt x="3192" y="2644"/>
                  </a:cubicBezTo>
                  <a:lnTo>
                    <a:pt x="2715" y="2644"/>
                  </a:lnTo>
                  <a:cubicBezTo>
                    <a:pt x="1811" y="2644"/>
                    <a:pt x="1060" y="1906"/>
                    <a:pt x="1060" y="989"/>
                  </a:cubicBezTo>
                  <a:lnTo>
                    <a:pt x="1060" y="263"/>
                  </a:lnTo>
                  <a:cubicBezTo>
                    <a:pt x="1060" y="120"/>
                    <a:pt x="953" y="1"/>
                    <a:pt x="810"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0"/>
            <p:cNvSpPr/>
            <p:nvPr/>
          </p:nvSpPr>
          <p:spPr>
            <a:xfrm>
              <a:off x="2182100" y="1446650"/>
              <a:ext cx="113425" cy="83525"/>
            </a:xfrm>
            <a:custGeom>
              <a:avLst/>
              <a:gdLst/>
              <a:ahLst/>
              <a:cxnLst/>
              <a:rect l="l" t="t" r="r" b="b"/>
              <a:pathLst>
                <a:path w="4537" h="3341" extrusionOk="0">
                  <a:moveTo>
                    <a:pt x="3619" y="1"/>
                  </a:moveTo>
                  <a:cubicBezTo>
                    <a:pt x="3188" y="1"/>
                    <a:pt x="2637" y="127"/>
                    <a:pt x="2180" y="349"/>
                  </a:cubicBezTo>
                  <a:cubicBezTo>
                    <a:pt x="739" y="1064"/>
                    <a:pt x="1" y="2921"/>
                    <a:pt x="346" y="3266"/>
                  </a:cubicBezTo>
                  <a:cubicBezTo>
                    <a:pt x="399" y="3318"/>
                    <a:pt x="477" y="3341"/>
                    <a:pt x="572" y="3341"/>
                  </a:cubicBezTo>
                  <a:cubicBezTo>
                    <a:pt x="1112" y="3341"/>
                    <a:pt x="2226" y="2600"/>
                    <a:pt x="2763" y="2195"/>
                  </a:cubicBezTo>
                  <a:cubicBezTo>
                    <a:pt x="3287" y="1778"/>
                    <a:pt x="4537" y="706"/>
                    <a:pt x="4299" y="242"/>
                  </a:cubicBezTo>
                  <a:cubicBezTo>
                    <a:pt x="4211" y="76"/>
                    <a:pt x="3951" y="1"/>
                    <a:pt x="3619" y="1"/>
                  </a:cubicBezTo>
                  <a:close/>
                </a:path>
              </a:pathLst>
            </a:custGeom>
            <a:solidFill>
              <a:srgbClr val="F2D1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0"/>
            <p:cNvSpPr/>
            <p:nvPr/>
          </p:nvSpPr>
          <p:spPr>
            <a:xfrm>
              <a:off x="2088250" y="1248875"/>
              <a:ext cx="164150" cy="68250"/>
            </a:xfrm>
            <a:custGeom>
              <a:avLst/>
              <a:gdLst/>
              <a:ahLst/>
              <a:cxnLst/>
              <a:rect l="l" t="t" r="r" b="b"/>
              <a:pathLst>
                <a:path w="6566" h="2730" extrusionOk="0">
                  <a:moveTo>
                    <a:pt x="5940" y="0"/>
                  </a:moveTo>
                  <a:cubicBezTo>
                    <a:pt x="5817" y="0"/>
                    <a:pt x="5695" y="63"/>
                    <a:pt x="5719" y="188"/>
                  </a:cubicBezTo>
                  <a:lnTo>
                    <a:pt x="5719" y="343"/>
                  </a:lnTo>
                  <a:lnTo>
                    <a:pt x="5564" y="343"/>
                  </a:lnTo>
                  <a:cubicBezTo>
                    <a:pt x="5554" y="341"/>
                    <a:pt x="5544" y="340"/>
                    <a:pt x="5534" y="340"/>
                  </a:cubicBezTo>
                  <a:cubicBezTo>
                    <a:pt x="5325" y="340"/>
                    <a:pt x="5325" y="786"/>
                    <a:pt x="5534" y="786"/>
                  </a:cubicBezTo>
                  <a:cubicBezTo>
                    <a:pt x="5544" y="786"/>
                    <a:pt x="5554" y="785"/>
                    <a:pt x="5564" y="783"/>
                  </a:cubicBezTo>
                  <a:lnTo>
                    <a:pt x="5719" y="783"/>
                  </a:lnTo>
                  <a:lnTo>
                    <a:pt x="5719" y="938"/>
                  </a:lnTo>
                  <a:cubicBezTo>
                    <a:pt x="5695" y="1069"/>
                    <a:pt x="5817" y="1134"/>
                    <a:pt x="5940" y="1134"/>
                  </a:cubicBezTo>
                  <a:cubicBezTo>
                    <a:pt x="6062" y="1134"/>
                    <a:pt x="6184" y="1069"/>
                    <a:pt x="6160" y="938"/>
                  </a:cubicBezTo>
                  <a:lnTo>
                    <a:pt x="6160" y="783"/>
                  </a:lnTo>
                  <a:lnTo>
                    <a:pt x="6315" y="783"/>
                  </a:lnTo>
                  <a:cubicBezTo>
                    <a:pt x="6326" y="785"/>
                    <a:pt x="6336" y="786"/>
                    <a:pt x="6347" y="786"/>
                  </a:cubicBezTo>
                  <a:cubicBezTo>
                    <a:pt x="6566" y="786"/>
                    <a:pt x="6566" y="340"/>
                    <a:pt x="6347" y="340"/>
                  </a:cubicBezTo>
                  <a:cubicBezTo>
                    <a:pt x="6336" y="340"/>
                    <a:pt x="6326" y="341"/>
                    <a:pt x="6315" y="343"/>
                  </a:cubicBezTo>
                  <a:lnTo>
                    <a:pt x="6160" y="343"/>
                  </a:lnTo>
                  <a:lnTo>
                    <a:pt x="6160" y="188"/>
                  </a:lnTo>
                  <a:cubicBezTo>
                    <a:pt x="6184" y="63"/>
                    <a:pt x="6062" y="0"/>
                    <a:pt x="5940" y="0"/>
                  </a:cubicBezTo>
                  <a:close/>
                  <a:moveTo>
                    <a:pt x="623" y="1599"/>
                  </a:moveTo>
                  <a:cubicBezTo>
                    <a:pt x="501" y="1599"/>
                    <a:pt x="379" y="1664"/>
                    <a:pt x="397" y="1795"/>
                  </a:cubicBezTo>
                  <a:lnTo>
                    <a:pt x="397" y="1938"/>
                  </a:lnTo>
                  <a:lnTo>
                    <a:pt x="254" y="1938"/>
                  </a:lnTo>
                  <a:cubicBezTo>
                    <a:pt x="246" y="1937"/>
                    <a:pt x="237" y="1936"/>
                    <a:pt x="229" y="1936"/>
                  </a:cubicBezTo>
                  <a:cubicBezTo>
                    <a:pt x="1" y="1936"/>
                    <a:pt x="1" y="2392"/>
                    <a:pt x="229" y="2392"/>
                  </a:cubicBezTo>
                  <a:cubicBezTo>
                    <a:pt x="237" y="2392"/>
                    <a:pt x="246" y="2392"/>
                    <a:pt x="254" y="2390"/>
                  </a:cubicBezTo>
                  <a:lnTo>
                    <a:pt x="397" y="2390"/>
                  </a:lnTo>
                  <a:lnTo>
                    <a:pt x="397" y="2533"/>
                  </a:lnTo>
                  <a:cubicBezTo>
                    <a:pt x="379" y="2664"/>
                    <a:pt x="501" y="2730"/>
                    <a:pt x="623" y="2730"/>
                  </a:cubicBezTo>
                  <a:cubicBezTo>
                    <a:pt x="745" y="2730"/>
                    <a:pt x="867" y="2664"/>
                    <a:pt x="850" y="2533"/>
                  </a:cubicBezTo>
                  <a:lnTo>
                    <a:pt x="850" y="2390"/>
                  </a:lnTo>
                  <a:lnTo>
                    <a:pt x="992" y="2390"/>
                  </a:lnTo>
                  <a:cubicBezTo>
                    <a:pt x="1123" y="2390"/>
                    <a:pt x="1219" y="2283"/>
                    <a:pt x="1219" y="2164"/>
                  </a:cubicBezTo>
                  <a:cubicBezTo>
                    <a:pt x="1219" y="2045"/>
                    <a:pt x="1123" y="1938"/>
                    <a:pt x="992" y="1938"/>
                  </a:cubicBezTo>
                  <a:lnTo>
                    <a:pt x="850" y="1938"/>
                  </a:lnTo>
                  <a:lnTo>
                    <a:pt x="850" y="1795"/>
                  </a:lnTo>
                  <a:cubicBezTo>
                    <a:pt x="867" y="1664"/>
                    <a:pt x="745" y="1599"/>
                    <a:pt x="623" y="1599"/>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0"/>
            <p:cNvSpPr/>
            <p:nvPr/>
          </p:nvSpPr>
          <p:spPr>
            <a:xfrm>
              <a:off x="2025725" y="1253100"/>
              <a:ext cx="30900" cy="28325"/>
            </a:xfrm>
            <a:custGeom>
              <a:avLst/>
              <a:gdLst/>
              <a:ahLst/>
              <a:cxnLst/>
              <a:rect l="l" t="t" r="r" b="b"/>
              <a:pathLst>
                <a:path w="1236" h="1133" extrusionOk="0">
                  <a:moveTo>
                    <a:pt x="618" y="1"/>
                  </a:moveTo>
                  <a:cubicBezTo>
                    <a:pt x="496" y="1"/>
                    <a:pt x="374" y="66"/>
                    <a:pt x="398" y="197"/>
                  </a:cubicBezTo>
                  <a:lnTo>
                    <a:pt x="398" y="340"/>
                  </a:lnTo>
                  <a:lnTo>
                    <a:pt x="243" y="340"/>
                  </a:lnTo>
                  <a:cubicBezTo>
                    <a:pt x="232" y="338"/>
                    <a:pt x="222" y="337"/>
                    <a:pt x="212" y="337"/>
                  </a:cubicBezTo>
                  <a:cubicBezTo>
                    <a:pt x="1" y="337"/>
                    <a:pt x="3" y="794"/>
                    <a:pt x="220" y="794"/>
                  </a:cubicBezTo>
                  <a:cubicBezTo>
                    <a:pt x="227" y="794"/>
                    <a:pt x="235" y="794"/>
                    <a:pt x="243" y="793"/>
                  </a:cubicBezTo>
                  <a:lnTo>
                    <a:pt x="398" y="793"/>
                  </a:lnTo>
                  <a:lnTo>
                    <a:pt x="398" y="936"/>
                  </a:lnTo>
                  <a:cubicBezTo>
                    <a:pt x="374" y="1067"/>
                    <a:pt x="496" y="1132"/>
                    <a:pt x="618" y="1132"/>
                  </a:cubicBezTo>
                  <a:cubicBezTo>
                    <a:pt x="740" y="1132"/>
                    <a:pt x="862" y="1067"/>
                    <a:pt x="838" y="936"/>
                  </a:cubicBezTo>
                  <a:lnTo>
                    <a:pt x="838" y="793"/>
                  </a:lnTo>
                  <a:lnTo>
                    <a:pt x="993" y="793"/>
                  </a:lnTo>
                  <a:cubicBezTo>
                    <a:pt x="1001" y="794"/>
                    <a:pt x="1009" y="794"/>
                    <a:pt x="1017" y="794"/>
                  </a:cubicBezTo>
                  <a:cubicBezTo>
                    <a:pt x="1233" y="794"/>
                    <a:pt x="1235" y="337"/>
                    <a:pt x="1024" y="337"/>
                  </a:cubicBezTo>
                  <a:cubicBezTo>
                    <a:pt x="1014" y="337"/>
                    <a:pt x="1004" y="338"/>
                    <a:pt x="993" y="340"/>
                  </a:cubicBezTo>
                  <a:lnTo>
                    <a:pt x="838" y="340"/>
                  </a:lnTo>
                  <a:lnTo>
                    <a:pt x="838" y="197"/>
                  </a:lnTo>
                  <a:cubicBezTo>
                    <a:pt x="862" y="66"/>
                    <a:pt x="740" y="1"/>
                    <a:pt x="6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0" name="Google Shape;2040;p70"/>
          <p:cNvSpPr/>
          <p:nvPr/>
        </p:nvSpPr>
        <p:spPr>
          <a:xfrm>
            <a:off x="4687488" y="2700925"/>
            <a:ext cx="408700" cy="368025"/>
          </a:xfrm>
          <a:custGeom>
            <a:avLst/>
            <a:gdLst/>
            <a:ahLst/>
            <a:cxnLst/>
            <a:rect l="l" t="t" r="r" b="b"/>
            <a:pathLst>
              <a:path w="16348" h="14721" extrusionOk="0">
                <a:moveTo>
                  <a:pt x="8915" y="0"/>
                </a:moveTo>
                <a:cubicBezTo>
                  <a:pt x="7546" y="0"/>
                  <a:pt x="6144" y="388"/>
                  <a:pt x="4858" y="1242"/>
                </a:cubicBezTo>
                <a:cubicBezTo>
                  <a:pt x="0" y="4481"/>
                  <a:pt x="643" y="11803"/>
                  <a:pt x="5989" y="14149"/>
                </a:cubicBezTo>
                <a:lnTo>
                  <a:pt x="6751" y="14149"/>
                </a:lnTo>
                <a:cubicBezTo>
                  <a:pt x="6762" y="14148"/>
                  <a:pt x="6772" y="14148"/>
                  <a:pt x="6783" y="14148"/>
                </a:cubicBezTo>
                <a:cubicBezTo>
                  <a:pt x="7152" y="14148"/>
                  <a:pt x="7495" y="14348"/>
                  <a:pt x="7703" y="14649"/>
                </a:cubicBezTo>
                <a:cubicBezTo>
                  <a:pt x="7858" y="14684"/>
                  <a:pt x="8025" y="14708"/>
                  <a:pt x="8203" y="14720"/>
                </a:cubicBezTo>
                <a:cubicBezTo>
                  <a:pt x="8239" y="14720"/>
                  <a:pt x="8263" y="14601"/>
                  <a:pt x="8299" y="14601"/>
                </a:cubicBezTo>
                <a:cubicBezTo>
                  <a:pt x="8501" y="14613"/>
                  <a:pt x="8680" y="14613"/>
                  <a:pt x="8906" y="14613"/>
                </a:cubicBezTo>
                <a:cubicBezTo>
                  <a:pt x="9132" y="14613"/>
                  <a:pt x="9370" y="14613"/>
                  <a:pt x="9585" y="14589"/>
                </a:cubicBezTo>
                <a:cubicBezTo>
                  <a:pt x="9608" y="14589"/>
                  <a:pt x="9656" y="14720"/>
                  <a:pt x="9680" y="14720"/>
                </a:cubicBezTo>
                <a:cubicBezTo>
                  <a:pt x="9870" y="14708"/>
                  <a:pt x="10049" y="14672"/>
                  <a:pt x="10228" y="14649"/>
                </a:cubicBezTo>
                <a:cubicBezTo>
                  <a:pt x="10275" y="14637"/>
                  <a:pt x="10311" y="14518"/>
                  <a:pt x="10358" y="14506"/>
                </a:cubicBezTo>
                <a:cubicBezTo>
                  <a:pt x="10870" y="14399"/>
                  <a:pt x="11371" y="14244"/>
                  <a:pt x="11859" y="14029"/>
                </a:cubicBezTo>
                <a:cubicBezTo>
                  <a:pt x="11860" y="14029"/>
                  <a:pt x="11861" y="14029"/>
                  <a:pt x="11863" y="14029"/>
                </a:cubicBezTo>
                <a:cubicBezTo>
                  <a:pt x="11885" y="14029"/>
                  <a:pt x="11916" y="14114"/>
                  <a:pt x="11948" y="14114"/>
                </a:cubicBezTo>
                <a:cubicBezTo>
                  <a:pt x="11950" y="14114"/>
                  <a:pt x="11952" y="14113"/>
                  <a:pt x="11954" y="14113"/>
                </a:cubicBezTo>
                <a:cubicBezTo>
                  <a:pt x="14633" y="12910"/>
                  <a:pt x="16347" y="10219"/>
                  <a:pt x="16312" y="7279"/>
                </a:cubicBezTo>
                <a:cubicBezTo>
                  <a:pt x="16250" y="2989"/>
                  <a:pt x="12714" y="0"/>
                  <a:pt x="89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0"/>
          <p:cNvSpPr/>
          <p:nvPr/>
        </p:nvSpPr>
        <p:spPr>
          <a:xfrm>
            <a:off x="4755938" y="2724825"/>
            <a:ext cx="262250" cy="252425"/>
          </a:xfrm>
          <a:custGeom>
            <a:avLst/>
            <a:gdLst/>
            <a:ahLst/>
            <a:cxnLst/>
            <a:rect l="l" t="t" r="r" b="b"/>
            <a:pathLst>
              <a:path w="10490" h="10097" extrusionOk="0">
                <a:moveTo>
                  <a:pt x="5442" y="0"/>
                </a:moveTo>
                <a:cubicBezTo>
                  <a:pt x="3406" y="0"/>
                  <a:pt x="1572" y="1227"/>
                  <a:pt x="786" y="3120"/>
                </a:cubicBezTo>
                <a:cubicBezTo>
                  <a:pt x="0" y="5001"/>
                  <a:pt x="441" y="7168"/>
                  <a:pt x="1882" y="8621"/>
                </a:cubicBezTo>
                <a:cubicBezTo>
                  <a:pt x="2846" y="9585"/>
                  <a:pt x="4137" y="10096"/>
                  <a:pt x="5452" y="10096"/>
                </a:cubicBezTo>
                <a:cubicBezTo>
                  <a:pt x="6101" y="10096"/>
                  <a:pt x="6757" y="9972"/>
                  <a:pt x="7382" y="9716"/>
                </a:cubicBezTo>
                <a:cubicBezTo>
                  <a:pt x="9264" y="8930"/>
                  <a:pt x="10490" y="7085"/>
                  <a:pt x="10490" y="5049"/>
                </a:cubicBezTo>
                <a:cubicBezTo>
                  <a:pt x="10490" y="2263"/>
                  <a:pt x="8240" y="0"/>
                  <a:pt x="5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0"/>
          <p:cNvSpPr/>
          <p:nvPr/>
        </p:nvSpPr>
        <p:spPr>
          <a:xfrm>
            <a:off x="4996138" y="2776775"/>
            <a:ext cx="30700" cy="28075"/>
          </a:xfrm>
          <a:custGeom>
            <a:avLst/>
            <a:gdLst/>
            <a:ahLst/>
            <a:cxnLst/>
            <a:rect l="l" t="t" r="r" b="b"/>
            <a:pathLst>
              <a:path w="1228" h="1123" extrusionOk="0">
                <a:moveTo>
                  <a:pt x="632" y="0"/>
                </a:moveTo>
                <a:cubicBezTo>
                  <a:pt x="531" y="0"/>
                  <a:pt x="429" y="66"/>
                  <a:pt x="406" y="197"/>
                </a:cubicBezTo>
                <a:lnTo>
                  <a:pt x="406" y="339"/>
                </a:lnTo>
                <a:lnTo>
                  <a:pt x="263" y="339"/>
                </a:lnTo>
                <a:cubicBezTo>
                  <a:pt x="1" y="375"/>
                  <a:pt x="1" y="744"/>
                  <a:pt x="263" y="792"/>
                </a:cubicBezTo>
                <a:lnTo>
                  <a:pt x="406" y="792"/>
                </a:lnTo>
                <a:lnTo>
                  <a:pt x="406" y="935"/>
                </a:lnTo>
                <a:cubicBezTo>
                  <a:pt x="429" y="1060"/>
                  <a:pt x="531" y="1122"/>
                  <a:pt x="632" y="1122"/>
                </a:cubicBezTo>
                <a:cubicBezTo>
                  <a:pt x="733" y="1122"/>
                  <a:pt x="834" y="1060"/>
                  <a:pt x="858" y="935"/>
                </a:cubicBezTo>
                <a:lnTo>
                  <a:pt x="858" y="792"/>
                </a:lnTo>
                <a:lnTo>
                  <a:pt x="1001" y="792"/>
                </a:lnTo>
                <a:cubicBezTo>
                  <a:pt x="1132" y="780"/>
                  <a:pt x="1227" y="685"/>
                  <a:pt x="1227" y="566"/>
                </a:cubicBezTo>
                <a:cubicBezTo>
                  <a:pt x="1227" y="447"/>
                  <a:pt x="1132" y="339"/>
                  <a:pt x="1001" y="339"/>
                </a:cubicBezTo>
                <a:lnTo>
                  <a:pt x="858" y="339"/>
                </a:lnTo>
                <a:lnTo>
                  <a:pt x="858" y="197"/>
                </a:lnTo>
                <a:cubicBezTo>
                  <a:pt x="834" y="66"/>
                  <a:pt x="733" y="0"/>
                  <a:pt x="632"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0"/>
          <p:cNvSpPr/>
          <p:nvPr/>
        </p:nvSpPr>
        <p:spPr>
          <a:xfrm>
            <a:off x="4838388" y="2859450"/>
            <a:ext cx="30375" cy="28150"/>
          </a:xfrm>
          <a:custGeom>
            <a:avLst/>
            <a:gdLst/>
            <a:ahLst/>
            <a:cxnLst/>
            <a:rect l="l" t="t" r="r" b="b"/>
            <a:pathLst>
              <a:path w="1215" h="1126" extrusionOk="0">
                <a:moveTo>
                  <a:pt x="1215" y="557"/>
                </a:moveTo>
                <a:cubicBezTo>
                  <a:pt x="1215" y="559"/>
                  <a:pt x="1215" y="560"/>
                  <a:pt x="1215" y="562"/>
                </a:cubicBezTo>
                <a:lnTo>
                  <a:pt x="1215" y="562"/>
                </a:lnTo>
                <a:cubicBezTo>
                  <a:pt x="1215" y="564"/>
                  <a:pt x="1215" y="566"/>
                  <a:pt x="1215" y="569"/>
                </a:cubicBezTo>
                <a:lnTo>
                  <a:pt x="1215" y="557"/>
                </a:lnTo>
                <a:close/>
                <a:moveTo>
                  <a:pt x="620" y="0"/>
                </a:moveTo>
                <a:cubicBezTo>
                  <a:pt x="518" y="0"/>
                  <a:pt x="417" y="63"/>
                  <a:pt x="393" y="188"/>
                </a:cubicBezTo>
                <a:lnTo>
                  <a:pt x="393" y="342"/>
                </a:lnTo>
                <a:lnTo>
                  <a:pt x="251" y="342"/>
                </a:lnTo>
                <a:cubicBezTo>
                  <a:pt x="1" y="378"/>
                  <a:pt x="1" y="747"/>
                  <a:pt x="251" y="783"/>
                </a:cubicBezTo>
                <a:lnTo>
                  <a:pt x="393" y="783"/>
                </a:lnTo>
                <a:lnTo>
                  <a:pt x="393" y="938"/>
                </a:lnTo>
                <a:cubicBezTo>
                  <a:pt x="417" y="1063"/>
                  <a:pt x="518" y="1125"/>
                  <a:pt x="620" y="1125"/>
                </a:cubicBezTo>
                <a:cubicBezTo>
                  <a:pt x="721" y="1125"/>
                  <a:pt x="822" y="1063"/>
                  <a:pt x="846" y="938"/>
                </a:cubicBezTo>
                <a:lnTo>
                  <a:pt x="846" y="783"/>
                </a:lnTo>
                <a:lnTo>
                  <a:pt x="989" y="783"/>
                </a:lnTo>
                <a:cubicBezTo>
                  <a:pt x="1118" y="783"/>
                  <a:pt x="1212" y="679"/>
                  <a:pt x="1215" y="562"/>
                </a:cubicBezTo>
                <a:lnTo>
                  <a:pt x="1215" y="562"/>
                </a:lnTo>
                <a:cubicBezTo>
                  <a:pt x="1212" y="435"/>
                  <a:pt x="1118" y="342"/>
                  <a:pt x="989" y="342"/>
                </a:cubicBezTo>
                <a:lnTo>
                  <a:pt x="846" y="342"/>
                </a:lnTo>
                <a:lnTo>
                  <a:pt x="846" y="188"/>
                </a:lnTo>
                <a:cubicBezTo>
                  <a:pt x="822" y="63"/>
                  <a:pt x="721" y="0"/>
                  <a:pt x="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0"/>
          <p:cNvSpPr/>
          <p:nvPr/>
        </p:nvSpPr>
        <p:spPr>
          <a:xfrm>
            <a:off x="5026213" y="2934750"/>
            <a:ext cx="30675" cy="28150"/>
          </a:xfrm>
          <a:custGeom>
            <a:avLst/>
            <a:gdLst/>
            <a:ahLst/>
            <a:cxnLst/>
            <a:rect l="l" t="t" r="r" b="b"/>
            <a:pathLst>
              <a:path w="1227" h="1126" extrusionOk="0">
                <a:moveTo>
                  <a:pt x="631" y="0"/>
                </a:moveTo>
                <a:cubicBezTo>
                  <a:pt x="530" y="0"/>
                  <a:pt x="429" y="63"/>
                  <a:pt x="405" y="188"/>
                </a:cubicBezTo>
                <a:lnTo>
                  <a:pt x="405" y="343"/>
                </a:lnTo>
                <a:lnTo>
                  <a:pt x="262" y="343"/>
                </a:lnTo>
                <a:cubicBezTo>
                  <a:pt x="0" y="378"/>
                  <a:pt x="0" y="747"/>
                  <a:pt x="262" y="783"/>
                </a:cubicBezTo>
                <a:lnTo>
                  <a:pt x="405" y="783"/>
                </a:lnTo>
                <a:lnTo>
                  <a:pt x="405" y="938"/>
                </a:lnTo>
                <a:cubicBezTo>
                  <a:pt x="429" y="1063"/>
                  <a:pt x="530" y="1125"/>
                  <a:pt x="631" y="1125"/>
                </a:cubicBezTo>
                <a:cubicBezTo>
                  <a:pt x="733" y="1125"/>
                  <a:pt x="834" y="1063"/>
                  <a:pt x="858" y="938"/>
                </a:cubicBezTo>
                <a:lnTo>
                  <a:pt x="858" y="783"/>
                </a:lnTo>
                <a:lnTo>
                  <a:pt x="1000" y="783"/>
                </a:lnTo>
                <a:cubicBezTo>
                  <a:pt x="1129" y="783"/>
                  <a:pt x="1224" y="691"/>
                  <a:pt x="1227" y="563"/>
                </a:cubicBezTo>
                <a:lnTo>
                  <a:pt x="1227" y="563"/>
                </a:lnTo>
                <a:cubicBezTo>
                  <a:pt x="1227" y="565"/>
                  <a:pt x="1227" y="567"/>
                  <a:pt x="1227" y="569"/>
                </a:cubicBezTo>
                <a:lnTo>
                  <a:pt x="1227" y="557"/>
                </a:lnTo>
                <a:cubicBezTo>
                  <a:pt x="1227" y="559"/>
                  <a:pt x="1227" y="561"/>
                  <a:pt x="1227" y="563"/>
                </a:cubicBezTo>
                <a:cubicBezTo>
                  <a:pt x="1224" y="435"/>
                  <a:pt x="1129" y="343"/>
                  <a:pt x="1000" y="343"/>
                </a:cubicBezTo>
                <a:lnTo>
                  <a:pt x="858" y="343"/>
                </a:lnTo>
                <a:lnTo>
                  <a:pt x="858" y="188"/>
                </a:lnTo>
                <a:cubicBezTo>
                  <a:pt x="834" y="63"/>
                  <a:pt x="733" y="0"/>
                  <a:pt x="6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0"/>
          <p:cNvSpPr/>
          <p:nvPr/>
        </p:nvSpPr>
        <p:spPr>
          <a:xfrm>
            <a:off x="4772313" y="2780525"/>
            <a:ext cx="260175" cy="222625"/>
          </a:xfrm>
          <a:custGeom>
            <a:avLst/>
            <a:gdLst/>
            <a:ahLst/>
            <a:cxnLst/>
            <a:rect l="l" t="t" r="r" b="b"/>
            <a:pathLst>
              <a:path w="10407" h="8905" extrusionOk="0">
                <a:moveTo>
                  <a:pt x="5239" y="1594"/>
                </a:moveTo>
                <a:lnTo>
                  <a:pt x="5239" y="6488"/>
                </a:lnTo>
                <a:lnTo>
                  <a:pt x="5858" y="6488"/>
                </a:lnTo>
                <a:lnTo>
                  <a:pt x="5858" y="1594"/>
                </a:lnTo>
                <a:close/>
                <a:moveTo>
                  <a:pt x="373" y="1"/>
                </a:moveTo>
                <a:cubicBezTo>
                  <a:pt x="187" y="1"/>
                  <a:pt x="0" y="155"/>
                  <a:pt x="72" y="392"/>
                </a:cubicBezTo>
                <a:lnTo>
                  <a:pt x="1381" y="5035"/>
                </a:lnTo>
                <a:cubicBezTo>
                  <a:pt x="1262" y="5107"/>
                  <a:pt x="1203" y="5250"/>
                  <a:pt x="1239" y="5381"/>
                </a:cubicBezTo>
                <a:lnTo>
                  <a:pt x="1620" y="6714"/>
                </a:lnTo>
                <a:lnTo>
                  <a:pt x="1834" y="6654"/>
                </a:lnTo>
                <a:lnTo>
                  <a:pt x="2370" y="8559"/>
                </a:lnTo>
                <a:lnTo>
                  <a:pt x="2965" y="8393"/>
                </a:lnTo>
                <a:lnTo>
                  <a:pt x="2429" y="6488"/>
                </a:lnTo>
                <a:lnTo>
                  <a:pt x="2644" y="6428"/>
                </a:lnTo>
                <a:lnTo>
                  <a:pt x="2274" y="5095"/>
                </a:lnTo>
                <a:cubicBezTo>
                  <a:pt x="2239" y="4964"/>
                  <a:pt x="2108" y="4869"/>
                  <a:pt x="1977" y="4869"/>
                </a:cubicBezTo>
                <a:lnTo>
                  <a:pt x="667" y="225"/>
                </a:lnTo>
                <a:cubicBezTo>
                  <a:pt x="620" y="69"/>
                  <a:pt x="497" y="1"/>
                  <a:pt x="373" y="1"/>
                </a:cubicBezTo>
                <a:close/>
                <a:moveTo>
                  <a:pt x="10062" y="2677"/>
                </a:moveTo>
                <a:cubicBezTo>
                  <a:pt x="9932" y="2677"/>
                  <a:pt x="9805" y="2766"/>
                  <a:pt x="9775" y="2904"/>
                </a:cubicBezTo>
                <a:lnTo>
                  <a:pt x="9097" y="5214"/>
                </a:lnTo>
                <a:cubicBezTo>
                  <a:pt x="8966" y="5214"/>
                  <a:pt x="8847" y="5309"/>
                  <a:pt x="8799" y="5440"/>
                </a:cubicBezTo>
                <a:lnTo>
                  <a:pt x="8394" y="6869"/>
                </a:lnTo>
                <a:lnTo>
                  <a:pt x="8609" y="6928"/>
                </a:lnTo>
                <a:lnTo>
                  <a:pt x="8085" y="8738"/>
                </a:lnTo>
                <a:lnTo>
                  <a:pt x="8680" y="8905"/>
                </a:lnTo>
                <a:lnTo>
                  <a:pt x="9204" y="7095"/>
                </a:lnTo>
                <a:lnTo>
                  <a:pt x="9418" y="7155"/>
                </a:lnTo>
                <a:lnTo>
                  <a:pt x="9823" y="5738"/>
                </a:lnTo>
                <a:cubicBezTo>
                  <a:pt x="9859" y="5595"/>
                  <a:pt x="9811" y="5464"/>
                  <a:pt x="9692" y="5392"/>
                </a:cubicBezTo>
                <a:lnTo>
                  <a:pt x="10359" y="3071"/>
                </a:lnTo>
                <a:cubicBezTo>
                  <a:pt x="10406" y="2904"/>
                  <a:pt x="10311" y="2737"/>
                  <a:pt x="10156" y="2690"/>
                </a:cubicBezTo>
                <a:lnTo>
                  <a:pt x="10144" y="2690"/>
                </a:lnTo>
                <a:cubicBezTo>
                  <a:pt x="10117" y="2681"/>
                  <a:pt x="10090" y="2677"/>
                  <a:pt x="10062" y="2677"/>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0"/>
          <p:cNvSpPr/>
          <p:nvPr/>
        </p:nvSpPr>
        <p:spPr>
          <a:xfrm>
            <a:off x="4803863" y="2870375"/>
            <a:ext cx="213450" cy="199450"/>
          </a:xfrm>
          <a:custGeom>
            <a:avLst/>
            <a:gdLst/>
            <a:ahLst/>
            <a:cxnLst/>
            <a:rect l="l" t="t" r="r" b="b"/>
            <a:pathLst>
              <a:path w="8538" h="7978" extrusionOk="0">
                <a:moveTo>
                  <a:pt x="841" y="2105"/>
                </a:moveTo>
                <a:cubicBezTo>
                  <a:pt x="775" y="2105"/>
                  <a:pt x="709" y="2114"/>
                  <a:pt x="643" y="2132"/>
                </a:cubicBezTo>
                <a:cubicBezTo>
                  <a:pt x="239" y="2251"/>
                  <a:pt x="0" y="2668"/>
                  <a:pt x="119" y="3060"/>
                </a:cubicBezTo>
                <a:lnTo>
                  <a:pt x="1334" y="7359"/>
                </a:lnTo>
                <a:cubicBezTo>
                  <a:pt x="1882" y="7597"/>
                  <a:pt x="2453" y="7775"/>
                  <a:pt x="3048" y="7871"/>
                </a:cubicBezTo>
                <a:lnTo>
                  <a:pt x="1572" y="2656"/>
                </a:lnTo>
                <a:cubicBezTo>
                  <a:pt x="1473" y="2319"/>
                  <a:pt x="1167" y="2105"/>
                  <a:pt x="841" y="2105"/>
                </a:cubicBezTo>
                <a:close/>
                <a:moveTo>
                  <a:pt x="7699" y="2446"/>
                </a:moveTo>
                <a:cubicBezTo>
                  <a:pt x="7376" y="2446"/>
                  <a:pt x="7076" y="2665"/>
                  <a:pt x="6977" y="2989"/>
                </a:cubicBezTo>
                <a:lnTo>
                  <a:pt x="5573" y="7871"/>
                </a:lnTo>
                <a:cubicBezTo>
                  <a:pt x="6168" y="7763"/>
                  <a:pt x="6739" y="7585"/>
                  <a:pt x="7299" y="7335"/>
                </a:cubicBezTo>
                <a:lnTo>
                  <a:pt x="8430" y="3418"/>
                </a:lnTo>
                <a:cubicBezTo>
                  <a:pt x="8537" y="3013"/>
                  <a:pt x="8311" y="2596"/>
                  <a:pt x="7906" y="2477"/>
                </a:cubicBezTo>
                <a:cubicBezTo>
                  <a:pt x="7837" y="2456"/>
                  <a:pt x="7768" y="2446"/>
                  <a:pt x="7699" y="2446"/>
                </a:cubicBezTo>
                <a:close/>
                <a:moveTo>
                  <a:pt x="4275" y="1"/>
                </a:moveTo>
                <a:cubicBezTo>
                  <a:pt x="3846" y="1"/>
                  <a:pt x="3501" y="358"/>
                  <a:pt x="3525" y="798"/>
                </a:cubicBezTo>
                <a:lnTo>
                  <a:pt x="3525" y="7799"/>
                </a:lnTo>
                <a:cubicBezTo>
                  <a:pt x="3525" y="7847"/>
                  <a:pt x="3525" y="7894"/>
                  <a:pt x="3537" y="7942"/>
                </a:cubicBezTo>
                <a:cubicBezTo>
                  <a:pt x="3787" y="7966"/>
                  <a:pt x="4034" y="7978"/>
                  <a:pt x="4281" y="7978"/>
                </a:cubicBezTo>
                <a:cubicBezTo>
                  <a:pt x="4528" y="7978"/>
                  <a:pt x="4775" y="7966"/>
                  <a:pt x="5025" y="7942"/>
                </a:cubicBezTo>
                <a:cubicBezTo>
                  <a:pt x="5037" y="7894"/>
                  <a:pt x="5037" y="7847"/>
                  <a:pt x="5037" y="7799"/>
                </a:cubicBezTo>
                <a:lnTo>
                  <a:pt x="5037" y="798"/>
                </a:lnTo>
                <a:cubicBezTo>
                  <a:pt x="5049" y="358"/>
                  <a:pt x="4703" y="1"/>
                  <a:pt x="4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0"/>
          <p:cNvSpPr/>
          <p:nvPr/>
        </p:nvSpPr>
        <p:spPr>
          <a:xfrm>
            <a:off x="4814863" y="2869150"/>
            <a:ext cx="202450" cy="200675"/>
          </a:xfrm>
          <a:custGeom>
            <a:avLst/>
            <a:gdLst/>
            <a:ahLst/>
            <a:cxnLst/>
            <a:rect l="l" t="t" r="r" b="b"/>
            <a:pathLst>
              <a:path w="8098" h="8027" extrusionOk="0">
                <a:moveTo>
                  <a:pt x="7514" y="2550"/>
                </a:moveTo>
                <a:cubicBezTo>
                  <a:pt x="7335" y="2633"/>
                  <a:pt x="7204" y="2800"/>
                  <a:pt x="7145" y="3002"/>
                </a:cubicBezTo>
                <a:lnTo>
                  <a:pt x="5775" y="7777"/>
                </a:lnTo>
                <a:cubicBezTo>
                  <a:pt x="6145" y="7670"/>
                  <a:pt x="6502" y="7550"/>
                  <a:pt x="6859" y="7384"/>
                </a:cubicBezTo>
                <a:lnTo>
                  <a:pt x="7990" y="3467"/>
                </a:lnTo>
                <a:cubicBezTo>
                  <a:pt x="8097" y="3086"/>
                  <a:pt x="7895" y="2681"/>
                  <a:pt x="7514" y="2550"/>
                </a:cubicBezTo>
                <a:close/>
                <a:moveTo>
                  <a:pt x="637" y="1990"/>
                </a:moveTo>
                <a:cubicBezTo>
                  <a:pt x="632" y="1990"/>
                  <a:pt x="626" y="1990"/>
                  <a:pt x="620" y="1990"/>
                </a:cubicBezTo>
                <a:cubicBezTo>
                  <a:pt x="239" y="2014"/>
                  <a:pt x="1" y="2419"/>
                  <a:pt x="180" y="2752"/>
                </a:cubicBezTo>
                <a:lnTo>
                  <a:pt x="1561" y="7670"/>
                </a:lnTo>
                <a:cubicBezTo>
                  <a:pt x="1906" y="7777"/>
                  <a:pt x="2251" y="7860"/>
                  <a:pt x="2596" y="7920"/>
                </a:cubicBezTo>
                <a:lnTo>
                  <a:pt x="1132" y="2705"/>
                </a:lnTo>
                <a:cubicBezTo>
                  <a:pt x="1261" y="2353"/>
                  <a:pt x="998" y="1990"/>
                  <a:pt x="637" y="1990"/>
                </a:cubicBezTo>
                <a:close/>
                <a:moveTo>
                  <a:pt x="4169" y="1"/>
                </a:moveTo>
                <a:cubicBezTo>
                  <a:pt x="3851" y="1"/>
                  <a:pt x="3592" y="293"/>
                  <a:pt x="3656" y="633"/>
                </a:cubicBezTo>
                <a:lnTo>
                  <a:pt x="3656" y="8027"/>
                </a:lnTo>
                <a:lnTo>
                  <a:pt x="3847" y="8027"/>
                </a:lnTo>
                <a:cubicBezTo>
                  <a:pt x="4085" y="8027"/>
                  <a:pt x="4335" y="8015"/>
                  <a:pt x="4585" y="7991"/>
                </a:cubicBezTo>
                <a:cubicBezTo>
                  <a:pt x="4597" y="7943"/>
                  <a:pt x="4597" y="7896"/>
                  <a:pt x="4597" y="7848"/>
                </a:cubicBezTo>
                <a:lnTo>
                  <a:pt x="4597" y="847"/>
                </a:lnTo>
                <a:cubicBezTo>
                  <a:pt x="4823" y="538"/>
                  <a:pt x="4656" y="97"/>
                  <a:pt x="4287" y="14"/>
                </a:cubicBezTo>
                <a:cubicBezTo>
                  <a:pt x="4247" y="5"/>
                  <a:pt x="4208" y="1"/>
                  <a:pt x="4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0"/>
          <p:cNvSpPr/>
          <p:nvPr/>
        </p:nvSpPr>
        <p:spPr>
          <a:xfrm>
            <a:off x="4818913" y="2916725"/>
            <a:ext cx="179650" cy="153100"/>
          </a:xfrm>
          <a:custGeom>
            <a:avLst/>
            <a:gdLst/>
            <a:ahLst/>
            <a:cxnLst/>
            <a:rect l="l" t="t" r="r" b="b"/>
            <a:pathLst>
              <a:path w="7186" h="6124" extrusionOk="0">
                <a:moveTo>
                  <a:pt x="3403" y="1"/>
                </a:moveTo>
                <a:cubicBezTo>
                  <a:pt x="3183" y="1"/>
                  <a:pt x="3183" y="447"/>
                  <a:pt x="3403" y="447"/>
                </a:cubicBezTo>
                <a:cubicBezTo>
                  <a:pt x="3413" y="447"/>
                  <a:pt x="3423" y="446"/>
                  <a:pt x="3435" y="444"/>
                </a:cubicBezTo>
                <a:lnTo>
                  <a:pt x="3875" y="444"/>
                </a:lnTo>
                <a:cubicBezTo>
                  <a:pt x="3886" y="446"/>
                  <a:pt x="3897" y="447"/>
                  <a:pt x="3907" y="447"/>
                </a:cubicBezTo>
                <a:cubicBezTo>
                  <a:pt x="4126" y="447"/>
                  <a:pt x="4126" y="1"/>
                  <a:pt x="3907" y="1"/>
                </a:cubicBezTo>
                <a:cubicBezTo>
                  <a:pt x="3897" y="1"/>
                  <a:pt x="3886" y="2"/>
                  <a:pt x="3875" y="4"/>
                </a:cubicBezTo>
                <a:lnTo>
                  <a:pt x="3435" y="4"/>
                </a:lnTo>
                <a:cubicBezTo>
                  <a:pt x="3423" y="2"/>
                  <a:pt x="3413" y="1"/>
                  <a:pt x="3403" y="1"/>
                </a:cubicBezTo>
                <a:close/>
                <a:moveTo>
                  <a:pt x="3403" y="953"/>
                </a:moveTo>
                <a:cubicBezTo>
                  <a:pt x="3183" y="953"/>
                  <a:pt x="3183" y="1400"/>
                  <a:pt x="3403" y="1400"/>
                </a:cubicBezTo>
                <a:cubicBezTo>
                  <a:pt x="3413" y="1400"/>
                  <a:pt x="3423" y="1399"/>
                  <a:pt x="3435" y="1397"/>
                </a:cubicBezTo>
                <a:lnTo>
                  <a:pt x="3875" y="1397"/>
                </a:lnTo>
                <a:cubicBezTo>
                  <a:pt x="3886" y="1399"/>
                  <a:pt x="3897" y="1400"/>
                  <a:pt x="3907" y="1400"/>
                </a:cubicBezTo>
                <a:cubicBezTo>
                  <a:pt x="4126" y="1400"/>
                  <a:pt x="4126" y="953"/>
                  <a:pt x="3907" y="953"/>
                </a:cubicBezTo>
                <a:cubicBezTo>
                  <a:pt x="3897" y="953"/>
                  <a:pt x="3886" y="954"/>
                  <a:pt x="3875" y="956"/>
                </a:cubicBezTo>
                <a:lnTo>
                  <a:pt x="3435" y="956"/>
                </a:lnTo>
                <a:cubicBezTo>
                  <a:pt x="3423" y="954"/>
                  <a:pt x="3413" y="953"/>
                  <a:pt x="3403" y="953"/>
                </a:cubicBezTo>
                <a:close/>
                <a:moveTo>
                  <a:pt x="3403" y="1894"/>
                </a:moveTo>
                <a:cubicBezTo>
                  <a:pt x="3181" y="1894"/>
                  <a:pt x="3183" y="2351"/>
                  <a:pt x="3410" y="2351"/>
                </a:cubicBezTo>
                <a:cubicBezTo>
                  <a:pt x="3418" y="2351"/>
                  <a:pt x="3426" y="2351"/>
                  <a:pt x="3435" y="2349"/>
                </a:cubicBezTo>
                <a:lnTo>
                  <a:pt x="3875" y="2349"/>
                </a:lnTo>
                <a:cubicBezTo>
                  <a:pt x="3884" y="2351"/>
                  <a:pt x="3892" y="2351"/>
                  <a:pt x="3900" y="2351"/>
                </a:cubicBezTo>
                <a:cubicBezTo>
                  <a:pt x="4126" y="2351"/>
                  <a:pt x="4129" y="1894"/>
                  <a:pt x="3907" y="1894"/>
                </a:cubicBezTo>
                <a:cubicBezTo>
                  <a:pt x="3897" y="1894"/>
                  <a:pt x="3886" y="1895"/>
                  <a:pt x="3875" y="1897"/>
                </a:cubicBezTo>
                <a:lnTo>
                  <a:pt x="3435" y="1897"/>
                </a:lnTo>
                <a:cubicBezTo>
                  <a:pt x="3423" y="1895"/>
                  <a:pt x="3413" y="1894"/>
                  <a:pt x="3403" y="1894"/>
                </a:cubicBezTo>
                <a:close/>
                <a:moveTo>
                  <a:pt x="805" y="1953"/>
                </a:moveTo>
                <a:cubicBezTo>
                  <a:pt x="778" y="1953"/>
                  <a:pt x="750" y="1958"/>
                  <a:pt x="720" y="1968"/>
                </a:cubicBezTo>
                <a:lnTo>
                  <a:pt x="279" y="2099"/>
                </a:lnTo>
                <a:cubicBezTo>
                  <a:pt x="1" y="2153"/>
                  <a:pt x="79" y="2544"/>
                  <a:pt x="314" y="2544"/>
                </a:cubicBezTo>
                <a:cubicBezTo>
                  <a:pt x="340" y="2544"/>
                  <a:pt x="369" y="2539"/>
                  <a:pt x="399" y="2528"/>
                </a:cubicBezTo>
                <a:lnTo>
                  <a:pt x="839" y="2409"/>
                </a:lnTo>
                <a:cubicBezTo>
                  <a:pt x="1128" y="2345"/>
                  <a:pt x="1042" y="1953"/>
                  <a:pt x="805" y="1953"/>
                </a:cubicBezTo>
                <a:close/>
                <a:moveTo>
                  <a:pt x="6496" y="2292"/>
                </a:moveTo>
                <a:cubicBezTo>
                  <a:pt x="6400" y="2292"/>
                  <a:pt x="6309" y="2349"/>
                  <a:pt x="6280" y="2445"/>
                </a:cubicBezTo>
                <a:cubicBezTo>
                  <a:pt x="6244" y="2564"/>
                  <a:pt x="6316" y="2695"/>
                  <a:pt x="6435" y="2730"/>
                </a:cubicBezTo>
                <a:lnTo>
                  <a:pt x="6864" y="2850"/>
                </a:lnTo>
                <a:cubicBezTo>
                  <a:pt x="6887" y="2856"/>
                  <a:pt x="6910" y="2860"/>
                  <a:pt x="6933" y="2860"/>
                </a:cubicBezTo>
                <a:cubicBezTo>
                  <a:pt x="7026" y="2860"/>
                  <a:pt x="7111" y="2803"/>
                  <a:pt x="7149" y="2707"/>
                </a:cubicBezTo>
                <a:cubicBezTo>
                  <a:pt x="7185" y="2588"/>
                  <a:pt x="7114" y="2457"/>
                  <a:pt x="6995" y="2421"/>
                </a:cubicBezTo>
                <a:lnTo>
                  <a:pt x="6566" y="2302"/>
                </a:lnTo>
                <a:cubicBezTo>
                  <a:pt x="6543" y="2295"/>
                  <a:pt x="6519" y="2292"/>
                  <a:pt x="6496" y="2292"/>
                </a:cubicBezTo>
                <a:close/>
                <a:moveTo>
                  <a:pt x="3435" y="2850"/>
                </a:moveTo>
                <a:cubicBezTo>
                  <a:pt x="3173" y="2885"/>
                  <a:pt x="3173" y="3254"/>
                  <a:pt x="3435" y="3290"/>
                </a:cubicBezTo>
                <a:lnTo>
                  <a:pt x="3875" y="3290"/>
                </a:lnTo>
                <a:cubicBezTo>
                  <a:pt x="4125" y="3254"/>
                  <a:pt x="4125" y="2885"/>
                  <a:pt x="3875" y="2850"/>
                </a:cubicBezTo>
                <a:close/>
                <a:moveTo>
                  <a:pt x="1070" y="2870"/>
                </a:moveTo>
                <a:cubicBezTo>
                  <a:pt x="1042" y="2870"/>
                  <a:pt x="1013" y="2874"/>
                  <a:pt x="982" y="2885"/>
                </a:cubicBezTo>
                <a:lnTo>
                  <a:pt x="970" y="2885"/>
                </a:lnTo>
                <a:lnTo>
                  <a:pt x="541" y="3004"/>
                </a:lnTo>
                <a:cubicBezTo>
                  <a:pt x="422" y="3052"/>
                  <a:pt x="363" y="3171"/>
                  <a:pt x="387" y="3290"/>
                </a:cubicBezTo>
                <a:cubicBezTo>
                  <a:pt x="415" y="3386"/>
                  <a:pt x="506" y="3443"/>
                  <a:pt x="602" y="3443"/>
                </a:cubicBezTo>
                <a:cubicBezTo>
                  <a:pt x="626" y="3443"/>
                  <a:pt x="649" y="3440"/>
                  <a:pt x="672" y="3433"/>
                </a:cubicBezTo>
                <a:lnTo>
                  <a:pt x="1101" y="3314"/>
                </a:lnTo>
                <a:cubicBezTo>
                  <a:pt x="1390" y="3260"/>
                  <a:pt x="1313" y="2870"/>
                  <a:pt x="1070" y="2870"/>
                </a:cubicBezTo>
                <a:close/>
                <a:moveTo>
                  <a:pt x="6224" y="3194"/>
                </a:moveTo>
                <a:cubicBezTo>
                  <a:pt x="5985" y="3194"/>
                  <a:pt x="5903" y="3572"/>
                  <a:pt x="6173" y="3647"/>
                </a:cubicBezTo>
                <a:lnTo>
                  <a:pt x="6614" y="3766"/>
                </a:lnTo>
                <a:cubicBezTo>
                  <a:pt x="6634" y="3773"/>
                  <a:pt x="6656" y="3777"/>
                  <a:pt x="6678" y="3777"/>
                </a:cubicBezTo>
                <a:cubicBezTo>
                  <a:pt x="6768" y="3777"/>
                  <a:pt x="6859" y="3719"/>
                  <a:pt x="6887" y="3623"/>
                </a:cubicBezTo>
                <a:lnTo>
                  <a:pt x="6887" y="3612"/>
                </a:lnTo>
                <a:cubicBezTo>
                  <a:pt x="6911" y="3492"/>
                  <a:pt x="6852" y="3373"/>
                  <a:pt x="6733" y="3338"/>
                </a:cubicBezTo>
                <a:lnTo>
                  <a:pt x="6304" y="3207"/>
                </a:lnTo>
                <a:cubicBezTo>
                  <a:pt x="6276" y="3198"/>
                  <a:pt x="6249" y="3194"/>
                  <a:pt x="6224" y="3194"/>
                </a:cubicBezTo>
                <a:close/>
                <a:moveTo>
                  <a:pt x="3403" y="3787"/>
                </a:moveTo>
                <a:cubicBezTo>
                  <a:pt x="3183" y="3787"/>
                  <a:pt x="3183" y="4234"/>
                  <a:pt x="3403" y="4234"/>
                </a:cubicBezTo>
                <a:cubicBezTo>
                  <a:pt x="3413" y="4234"/>
                  <a:pt x="3423" y="4233"/>
                  <a:pt x="3435" y="4231"/>
                </a:cubicBezTo>
                <a:lnTo>
                  <a:pt x="3875" y="4231"/>
                </a:lnTo>
                <a:cubicBezTo>
                  <a:pt x="3886" y="4233"/>
                  <a:pt x="3897" y="4234"/>
                  <a:pt x="3907" y="4234"/>
                </a:cubicBezTo>
                <a:cubicBezTo>
                  <a:pt x="4126" y="4234"/>
                  <a:pt x="4126" y="3787"/>
                  <a:pt x="3907" y="3787"/>
                </a:cubicBezTo>
                <a:cubicBezTo>
                  <a:pt x="3897" y="3787"/>
                  <a:pt x="3886" y="3788"/>
                  <a:pt x="3875" y="3790"/>
                </a:cubicBezTo>
                <a:lnTo>
                  <a:pt x="3435" y="3790"/>
                </a:lnTo>
                <a:cubicBezTo>
                  <a:pt x="3423" y="3788"/>
                  <a:pt x="3413" y="3787"/>
                  <a:pt x="3403" y="3787"/>
                </a:cubicBezTo>
                <a:close/>
                <a:moveTo>
                  <a:pt x="1320" y="3786"/>
                </a:moveTo>
                <a:cubicBezTo>
                  <a:pt x="1292" y="3786"/>
                  <a:pt x="1263" y="3791"/>
                  <a:pt x="1232" y="3802"/>
                </a:cubicBezTo>
                <a:lnTo>
                  <a:pt x="803" y="3921"/>
                </a:lnTo>
                <a:cubicBezTo>
                  <a:pt x="512" y="3986"/>
                  <a:pt x="602" y="4374"/>
                  <a:pt x="844" y="4374"/>
                </a:cubicBezTo>
                <a:cubicBezTo>
                  <a:pt x="869" y="4374"/>
                  <a:pt x="895" y="4370"/>
                  <a:pt x="922" y="4362"/>
                </a:cubicBezTo>
                <a:lnTo>
                  <a:pt x="1351" y="4231"/>
                </a:lnTo>
                <a:cubicBezTo>
                  <a:pt x="1640" y="4177"/>
                  <a:pt x="1563" y="3786"/>
                  <a:pt x="1320" y="3786"/>
                </a:cubicBezTo>
                <a:close/>
                <a:moveTo>
                  <a:pt x="5968" y="4113"/>
                </a:moveTo>
                <a:cubicBezTo>
                  <a:pt x="5727" y="4113"/>
                  <a:pt x="5650" y="4476"/>
                  <a:pt x="5911" y="4552"/>
                </a:cubicBezTo>
                <a:lnTo>
                  <a:pt x="6352" y="4683"/>
                </a:lnTo>
                <a:cubicBezTo>
                  <a:pt x="6370" y="4689"/>
                  <a:pt x="6390" y="4692"/>
                  <a:pt x="6410" y="4692"/>
                </a:cubicBezTo>
                <a:cubicBezTo>
                  <a:pt x="6502" y="4692"/>
                  <a:pt x="6596" y="4627"/>
                  <a:pt x="6625" y="4528"/>
                </a:cubicBezTo>
                <a:cubicBezTo>
                  <a:pt x="6649" y="4409"/>
                  <a:pt x="6590" y="4278"/>
                  <a:pt x="6471" y="4243"/>
                </a:cubicBezTo>
                <a:lnTo>
                  <a:pt x="6042" y="4123"/>
                </a:lnTo>
                <a:cubicBezTo>
                  <a:pt x="6016" y="4116"/>
                  <a:pt x="5991" y="4113"/>
                  <a:pt x="5968" y="4113"/>
                </a:cubicBezTo>
                <a:close/>
                <a:moveTo>
                  <a:pt x="3403" y="4740"/>
                </a:moveTo>
                <a:cubicBezTo>
                  <a:pt x="3183" y="4740"/>
                  <a:pt x="3183" y="5186"/>
                  <a:pt x="3403" y="5186"/>
                </a:cubicBezTo>
                <a:cubicBezTo>
                  <a:pt x="3413" y="5186"/>
                  <a:pt x="3423" y="5185"/>
                  <a:pt x="3435" y="5183"/>
                </a:cubicBezTo>
                <a:lnTo>
                  <a:pt x="3875" y="5183"/>
                </a:lnTo>
                <a:cubicBezTo>
                  <a:pt x="4006" y="5183"/>
                  <a:pt x="4101" y="5088"/>
                  <a:pt x="4101" y="4969"/>
                </a:cubicBezTo>
                <a:cubicBezTo>
                  <a:pt x="4101" y="4838"/>
                  <a:pt x="4006" y="4743"/>
                  <a:pt x="3875" y="4743"/>
                </a:cubicBezTo>
                <a:lnTo>
                  <a:pt x="3435" y="4743"/>
                </a:lnTo>
                <a:cubicBezTo>
                  <a:pt x="3423" y="4741"/>
                  <a:pt x="3413" y="4740"/>
                  <a:pt x="3403" y="4740"/>
                </a:cubicBezTo>
                <a:close/>
                <a:moveTo>
                  <a:pt x="1547" y="4701"/>
                </a:moveTo>
                <a:cubicBezTo>
                  <a:pt x="1530" y="4701"/>
                  <a:pt x="1512" y="4703"/>
                  <a:pt x="1494" y="4707"/>
                </a:cubicBezTo>
                <a:lnTo>
                  <a:pt x="1053" y="4838"/>
                </a:lnTo>
                <a:cubicBezTo>
                  <a:pt x="934" y="4874"/>
                  <a:pt x="875" y="4993"/>
                  <a:pt x="910" y="5112"/>
                </a:cubicBezTo>
                <a:lnTo>
                  <a:pt x="899" y="5112"/>
                </a:lnTo>
                <a:cubicBezTo>
                  <a:pt x="928" y="5210"/>
                  <a:pt x="1014" y="5276"/>
                  <a:pt x="1117" y="5276"/>
                </a:cubicBezTo>
                <a:cubicBezTo>
                  <a:pt x="1139" y="5276"/>
                  <a:pt x="1161" y="5273"/>
                  <a:pt x="1184" y="5266"/>
                </a:cubicBezTo>
                <a:lnTo>
                  <a:pt x="1613" y="5147"/>
                </a:lnTo>
                <a:cubicBezTo>
                  <a:pt x="1868" y="5059"/>
                  <a:pt x="1782" y="4701"/>
                  <a:pt x="1547" y="4701"/>
                </a:cubicBezTo>
                <a:close/>
                <a:moveTo>
                  <a:pt x="5699" y="5018"/>
                </a:moveTo>
                <a:cubicBezTo>
                  <a:pt x="5465" y="5018"/>
                  <a:pt x="5388" y="5393"/>
                  <a:pt x="5649" y="5469"/>
                </a:cubicBezTo>
                <a:lnTo>
                  <a:pt x="6078" y="5588"/>
                </a:lnTo>
                <a:cubicBezTo>
                  <a:pt x="6101" y="5595"/>
                  <a:pt x="6125" y="5598"/>
                  <a:pt x="6148" y="5598"/>
                </a:cubicBezTo>
                <a:cubicBezTo>
                  <a:pt x="6244" y="5598"/>
                  <a:pt x="6335" y="5541"/>
                  <a:pt x="6364" y="5445"/>
                </a:cubicBezTo>
                <a:lnTo>
                  <a:pt x="6352" y="5433"/>
                </a:lnTo>
                <a:cubicBezTo>
                  <a:pt x="6387" y="5314"/>
                  <a:pt x="6328" y="5195"/>
                  <a:pt x="6209" y="5159"/>
                </a:cubicBezTo>
                <a:lnTo>
                  <a:pt x="5768" y="5028"/>
                </a:lnTo>
                <a:cubicBezTo>
                  <a:pt x="5744" y="5021"/>
                  <a:pt x="5720" y="5018"/>
                  <a:pt x="5699" y="5018"/>
                </a:cubicBezTo>
                <a:close/>
                <a:moveTo>
                  <a:pt x="1744" y="5624"/>
                </a:moveTo>
                <a:lnTo>
                  <a:pt x="1327" y="5743"/>
                </a:lnTo>
                <a:cubicBezTo>
                  <a:pt x="1553" y="5814"/>
                  <a:pt x="1780" y="5886"/>
                  <a:pt x="2018" y="5933"/>
                </a:cubicBezTo>
                <a:cubicBezTo>
                  <a:pt x="2030" y="5886"/>
                  <a:pt x="2042" y="5838"/>
                  <a:pt x="2030" y="5790"/>
                </a:cubicBezTo>
                <a:cubicBezTo>
                  <a:pt x="2000" y="5692"/>
                  <a:pt x="1906" y="5626"/>
                  <a:pt x="1807" y="5626"/>
                </a:cubicBezTo>
                <a:cubicBezTo>
                  <a:pt x="1786" y="5626"/>
                  <a:pt x="1765" y="5629"/>
                  <a:pt x="1744" y="5636"/>
                </a:cubicBezTo>
                <a:lnTo>
                  <a:pt x="1744" y="5624"/>
                </a:lnTo>
                <a:close/>
                <a:moveTo>
                  <a:pt x="3435" y="5683"/>
                </a:moveTo>
                <a:cubicBezTo>
                  <a:pt x="3304" y="5683"/>
                  <a:pt x="3208" y="5790"/>
                  <a:pt x="3208" y="5909"/>
                </a:cubicBezTo>
                <a:cubicBezTo>
                  <a:pt x="3208" y="5993"/>
                  <a:pt x="3256" y="6076"/>
                  <a:pt x="3327" y="6112"/>
                </a:cubicBezTo>
                <a:cubicBezTo>
                  <a:pt x="3447" y="6112"/>
                  <a:pt x="3566" y="6124"/>
                  <a:pt x="3685" y="6124"/>
                </a:cubicBezTo>
                <a:lnTo>
                  <a:pt x="3982" y="6124"/>
                </a:lnTo>
                <a:lnTo>
                  <a:pt x="3970" y="6112"/>
                </a:lnTo>
                <a:cubicBezTo>
                  <a:pt x="4197" y="6017"/>
                  <a:pt x="4125" y="5683"/>
                  <a:pt x="3875" y="568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0"/>
          <p:cNvSpPr/>
          <p:nvPr/>
        </p:nvSpPr>
        <p:spPr>
          <a:xfrm>
            <a:off x="4772788" y="2760500"/>
            <a:ext cx="322200" cy="103625"/>
          </a:xfrm>
          <a:custGeom>
            <a:avLst/>
            <a:gdLst/>
            <a:ahLst/>
            <a:cxnLst/>
            <a:rect l="l" t="t" r="r" b="b"/>
            <a:pathLst>
              <a:path w="12888" h="4145" extrusionOk="0">
                <a:moveTo>
                  <a:pt x="372" y="805"/>
                </a:moveTo>
                <a:cubicBezTo>
                  <a:pt x="188" y="805"/>
                  <a:pt x="0" y="962"/>
                  <a:pt x="65" y="1205"/>
                </a:cubicBezTo>
                <a:lnTo>
                  <a:pt x="636" y="3217"/>
                </a:lnTo>
                <a:cubicBezTo>
                  <a:pt x="666" y="3354"/>
                  <a:pt x="784" y="3443"/>
                  <a:pt x="919" y="3443"/>
                </a:cubicBezTo>
                <a:cubicBezTo>
                  <a:pt x="947" y="3443"/>
                  <a:pt x="976" y="3439"/>
                  <a:pt x="1005" y="3431"/>
                </a:cubicBezTo>
                <a:lnTo>
                  <a:pt x="1017" y="3431"/>
                </a:lnTo>
                <a:cubicBezTo>
                  <a:pt x="1184" y="3384"/>
                  <a:pt x="1279" y="3217"/>
                  <a:pt x="1231" y="3050"/>
                </a:cubicBezTo>
                <a:lnTo>
                  <a:pt x="660" y="1038"/>
                </a:lnTo>
                <a:cubicBezTo>
                  <a:pt x="617" y="876"/>
                  <a:pt x="495" y="805"/>
                  <a:pt x="372" y="805"/>
                </a:cubicBezTo>
                <a:close/>
                <a:moveTo>
                  <a:pt x="11035" y="1"/>
                </a:moveTo>
                <a:cubicBezTo>
                  <a:pt x="10721" y="1"/>
                  <a:pt x="10610" y="499"/>
                  <a:pt x="10959" y="597"/>
                </a:cubicBezTo>
                <a:cubicBezTo>
                  <a:pt x="11757" y="824"/>
                  <a:pt x="12221" y="1657"/>
                  <a:pt x="11983" y="2455"/>
                </a:cubicBezTo>
                <a:cubicBezTo>
                  <a:pt x="11796" y="3124"/>
                  <a:pt x="11195" y="3549"/>
                  <a:pt x="10541" y="3549"/>
                </a:cubicBezTo>
                <a:cubicBezTo>
                  <a:pt x="10404" y="3549"/>
                  <a:pt x="10264" y="3530"/>
                  <a:pt x="10125" y="3491"/>
                </a:cubicBezTo>
                <a:cubicBezTo>
                  <a:pt x="10093" y="3482"/>
                  <a:pt x="10062" y="3477"/>
                  <a:pt x="10033" y="3477"/>
                </a:cubicBezTo>
                <a:cubicBezTo>
                  <a:pt x="9720" y="3477"/>
                  <a:pt x="9610" y="3964"/>
                  <a:pt x="9959" y="4062"/>
                </a:cubicBezTo>
                <a:cubicBezTo>
                  <a:pt x="10154" y="4118"/>
                  <a:pt x="10350" y="4145"/>
                  <a:pt x="10544" y="4145"/>
                </a:cubicBezTo>
                <a:cubicBezTo>
                  <a:pt x="11459" y="4145"/>
                  <a:pt x="12301" y="3546"/>
                  <a:pt x="12566" y="2622"/>
                </a:cubicBezTo>
                <a:cubicBezTo>
                  <a:pt x="12888" y="1514"/>
                  <a:pt x="12245" y="347"/>
                  <a:pt x="11126" y="14"/>
                </a:cubicBezTo>
                <a:cubicBezTo>
                  <a:pt x="11094" y="5"/>
                  <a:pt x="11063" y="1"/>
                  <a:pt x="11035"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0"/>
          <p:cNvSpPr/>
          <p:nvPr/>
        </p:nvSpPr>
        <p:spPr>
          <a:xfrm>
            <a:off x="4803563" y="2692975"/>
            <a:ext cx="215200" cy="278925"/>
          </a:xfrm>
          <a:custGeom>
            <a:avLst/>
            <a:gdLst/>
            <a:ahLst/>
            <a:cxnLst/>
            <a:rect l="l" t="t" r="r" b="b"/>
            <a:pathLst>
              <a:path w="8608" h="11157" extrusionOk="0">
                <a:moveTo>
                  <a:pt x="4299" y="0"/>
                </a:moveTo>
                <a:cubicBezTo>
                  <a:pt x="2548" y="0"/>
                  <a:pt x="1143" y="1417"/>
                  <a:pt x="1143" y="3156"/>
                </a:cubicBezTo>
                <a:cubicBezTo>
                  <a:pt x="1143" y="5065"/>
                  <a:pt x="2697" y="6325"/>
                  <a:pt x="4321" y="6325"/>
                </a:cubicBezTo>
                <a:cubicBezTo>
                  <a:pt x="5097" y="6325"/>
                  <a:pt x="5890" y="6037"/>
                  <a:pt x="6537" y="5394"/>
                </a:cubicBezTo>
                <a:cubicBezTo>
                  <a:pt x="8525" y="3406"/>
                  <a:pt x="7109" y="0"/>
                  <a:pt x="4299" y="0"/>
                </a:cubicBezTo>
                <a:close/>
                <a:moveTo>
                  <a:pt x="4299" y="7097"/>
                </a:moveTo>
                <a:cubicBezTo>
                  <a:pt x="3870" y="7097"/>
                  <a:pt x="3525" y="7454"/>
                  <a:pt x="3537" y="7894"/>
                </a:cubicBezTo>
                <a:lnTo>
                  <a:pt x="3537" y="8561"/>
                </a:lnTo>
                <a:lnTo>
                  <a:pt x="5049" y="8561"/>
                </a:lnTo>
                <a:lnTo>
                  <a:pt x="5049" y="7894"/>
                </a:lnTo>
                <a:cubicBezTo>
                  <a:pt x="5073" y="7454"/>
                  <a:pt x="4727" y="7097"/>
                  <a:pt x="4299" y="7097"/>
                </a:cubicBezTo>
                <a:close/>
                <a:moveTo>
                  <a:pt x="854" y="9174"/>
                </a:moveTo>
                <a:cubicBezTo>
                  <a:pt x="785" y="9174"/>
                  <a:pt x="714" y="9184"/>
                  <a:pt x="643" y="9204"/>
                </a:cubicBezTo>
                <a:cubicBezTo>
                  <a:pt x="227" y="9311"/>
                  <a:pt x="0" y="9752"/>
                  <a:pt x="131" y="10156"/>
                </a:cubicBezTo>
                <a:lnTo>
                  <a:pt x="310" y="10811"/>
                </a:lnTo>
                <a:lnTo>
                  <a:pt x="1763" y="10395"/>
                </a:lnTo>
                <a:lnTo>
                  <a:pt x="1584" y="9752"/>
                </a:lnTo>
                <a:cubicBezTo>
                  <a:pt x="1505" y="9405"/>
                  <a:pt x="1196" y="9174"/>
                  <a:pt x="854" y="9174"/>
                </a:cubicBezTo>
                <a:close/>
                <a:moveTo>
                  <a:pt x="7689" y="9544"/>
                </a:moveTo>
                <a:cubicBezTo>
                  <a:pt x="7391" y="9544"/>
                  <a:pt x="7098" y="9710"/>
                  <a:pt x="6989" y="10097"/>
                </a:cubicBezTo>
                <a:lnTo>
                  <a:pt x="6799" y="10740"/>
                </a:lnTo>
                <a:lnTo>
                  <a:pt x="8252" y="11157"/>
                </a:lnTo>
                <a:lnTo>
                  <a:pt x="8442" y="10514"/>
                </a:lnTo>
                <a:cubicBezTo>
                  <a:pt x="8607" y="9931"/>
                  <a:pt x="8143" y="9544"/>
                  <a:pt x="7689" y="9544"/>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0"/>
          <p:cNvSpPr/>
          <p:nvPr/>
        </p:nvSpPr>
        <p:spPr>
          <a:xfrm>
            <a:off x="4817838" y="2692900"/>
            <a:ext cx="199475" cy="279300"/>
          </a:xfrm>
          <a:custGeom>
            <a:avLst/>
            <a:gdLst/>
            <a:ahLst/>
            <a:cxnLst/>
            <a:rect l="l" t="t" r="r" b="b"/>
            <a:pathLst>
              <a:path w="7979" h="11172" extrusionOk="0">
                <a:moveTo>
                  <a:pt x="3732" y="1"/>
                </a:moveTo>
                <a:cubicBezTo>
                  <a:pt x="2590" y="1"/>
                  <a:pt x="1507" y="620"/>
                  <a:pt x="953" y="1658"/>
                </a:cubicBezTo>
                <a:cubicBezTo>
                  <a:pt x="846" y="1861"/>
                  <a:pt x="989" y="2111"/>
                  <a:pt x="1215" y="2111"/>
                </a:cubicBezTo>
                <a:cubicBezTo>
                  <a:pt x="1334" y="2111"/>
                  <a:pt x="1442" y="2051"/>
                  <a:pt x="1489" y="1944"/>
                </a:cubicBezTo>
                <a:cubicBezTo>
                  <a:pt x="1957" y="1077"/>
                  <a:pt x="2840" y="615"/>
                  <a:pt x="3733" y="615"/>
                </a:cubicBezTo>
                <a:cubicBezTo>
                  <a:pt x="4385" y="615"/>
                  <a:pt x="5042" y="861"/>
                  <a:pt x="5549" y="1373"/>
                </a:cubicBezTo>
                <a:cubicBezTo>
                  <a:pt x="6752" y="2587"/>
                  <a:pt x="6430" y="4623"/>
                  <a:pt x="4918" y="5421"/>
                </a:cubicBezTo>
                <a:cubicBezTo>
                  <a:pt x="4620" y="5585"/>
                  <a:pt x="4784" y="5989"/>
                  <a:pt x="5056" y="5989"/>
                </a:cubicBezTo>
                <a:cubicBezTo>
                  <a:pt x="5099" y="5989"/>
                  <a:pt x="5145" y="5979"/>
                  <a:pt x="5192" y="5957"/>
                </a:cubicBezTo>
                <a:cubicBezTo>
                  <a:pt x="6228" y="5421"/>
                  <a:pt x="6883" y="4349"/>
                  <a:pt x="6883" y="3171"/>
                </a:cubicBezTo>
                <a:lnTo>
                  <a:pt x="6895" y="3171"/>
                </a:lnTo>
                <a:cubicBezTo>
                  <a:pt x="6895" y="1730"/>
                  <a:pt x="5918" y="456"/>
                  <a:pt x="4513" y="99"/>
                </a:cubicBezTo>
                <a:cubicBezTo>
                  <a:pt x="4254" y="33"/>
                  <a:pt x="3992" y="1"/>
                  <a:pt x="3732" y="1"/>
                </a:cubicBezTo>
                <a:close/>
                <a:moveTo>
                  <a:pt x="4062" y="7039"/>
                </a:moveTo>
                <a:cubicBezTo>
                  <a:pt x="3744" y="7039"/>
                  <a:pt x="3485" y="7331"/>
                  <a:pt x="3549" y="7671"/>
                </a:cubicBezTo>
                <a:lnTo>
                  <a:pt x="3549" y="8564"/>
                </a:lnTo>
                <a:lnTo>
                  <a:pt x="4478" y="8564"/>
                </a:lnTo>
                <a:lnTo>
                  <a:pt x="4478" y="7897"/>
                </a:lnTo>
                <a:lnTo>
                  <a:pt x="4478" y="7873"/>
                </a:lnTo>
                <a:cubicBezTo>
                  <a:pt x="4704" y="7576"/>
                  <a:pt x="4549" y="7135"/>
                  <a:pt x="4180" y="7052"/>
                </a:cubicBezTo>
                <a:cubicBezTo>
                  <a:pt x="4140" y="7043"/>
                  <a:pt x="4101" y="7039"/>
                  <a:pt x="4062" y="7039"/>
                </a:cubicBezTo>
                <a:close/>
                <a:moveTo>
                  <a:pt x="283" y="9210"/>
                </a:moveTo>
                <a:cubicBezTo>
                  <a:pt x="225" y="9210"/>
                  <a:pt x="167" y="9217"/>
                  <a:pt x="108" y="9231"/>
                </a:cubicBezTo>
                <a:lnTo>
                  <a:pt x="132" y="9231"/>
                </a:lnTo>
                <a:cubicBezTo>
                  <a:pt x="25" y="9409"/>
                  <a:pt x="1" y="9612"/>
                  <a:pt x="61" y="9814"/>
                </a:cubicBezTo>
                <a:lnTo>
                  <a:pt x="299" y="10660"/>
                </a:lnTo>
                <a:lnTo>
                  <a:pt x="1192" y="10409"/>
                </a:lnTo>
                <a:lnTo>
                  <a:pt x="1001" y="9767"/>
                </a:lnTo>
                <a:cubicBezTo>
                  <a:pt x="910" y="9432"/>
                  <a:pt x="612" y="9210"/>
                  <a:pt x="283" y="9210"/>
                </a:cubicBezTo>
                <a:close/>
                <a:moveTo>
                  <a:pt x="7395" y="9600"/>
                </a:moveTo>
                <a:cubicBezTo>
                  <a:pt x="7216" y="9695"/>
                  <a:pt x="7085" y="9862"/>
                  <a:pt x="7026" y="10052"/>
                </a:cubicBezTo>
                <a:lnTo>
                  <a:pt x="6788" y="10910"/>
                </a:lnTo>
                <a:lnTo>
                  <a:pt x="7681" y="11171"/>
                </a:lnTo>
                <a:lnTo>
                  <a:pt x="7859" y="10517"/>
                </a:lnTo>
                <a:cubicBezTo>
                  <a:pt x="7978" y="10136"/>
                  <a:pt x="7764" y="9731"/>
                  <a:pt x="7395" y="960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0"/>
          <p:cNvSpPr/>
          <p:nvPr/>
        </p:nvSpPr>
        <p:spPr>
          <a:xfrm>
            <a:off x="4847313" y="2708150"/>
            <a:ext cx="148850" cy="127625"/>
          </a:xfrm>
          <a:custGeom>
            <a:avLst/>
            <a:gdLst/>
            <a:ahLst/>
            <a:cxnLst/>
            <a:rect l="l" t="t" r="r" b="b"/>
            <a:pathLst>
              <a:path w="5954" h="5105" extrusionOk="0">
                <a:moveTo>
                  <a:pt x="2549" y="1"/>
                </a:moveTo>
                <a:cubicBezTo>
                  <a:pt x="1144" y="1"/>
                  <a:pt x="1" y="1144"/>
                  <a:pt x="1" y="2549"/>
                </a:cubicBezTo>
                <a:cubicBezTo>
                  <a:pt x="1" y="4089"/>
                  <a:pt x="1256" y="5104"/>
                  <a:pt x="2566" y="5104"/>
                </a:cubicBezTo>
                <a:cubicBezTo>
                  <a:pt x="3191" y="5104"/>
                  <a:pt x="3828" y="4873"/>
                  <a:pt x="4346" y="4358"/>
                </a:cubicBezTo>
                <a:cubicBezTo>
                  <a:pt x="5954" y="2751"/>
                  <a:pt x="4823" y="1"/>
                  <a:pt x="2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0"/>
          <p:cNvSpPr/>
          <p:nvPr/>
        </p:nvSpPr>
        <p:spPr>
          <a:xfrm>
            <a:off x="4861013" y="2708050"/>
            <a:ext cx="113725" cy="107825"/>
          </a:xfrm>
          <a:custGeom>
            <a:avLst/>
            <a:gdLst/>
            <a:ahLst/>
            <a:cxnLst/>
            <a:rect l="l" t="t" r="r" b="b"/>
            <a:pathLst>
              <a:path w="4549" h="4313" extrusionOk="0">
                <a:moveTo>
                  <a:pt x="1992" y="1"/>
                </a:moveTo>
                <a:cubicBezTo>
                  <a:pt x="1538" y="1"/>
                  <a:pt x="1074" y="125"/>
                  <a:pt x="643" y="398"/>
                </a:cubicBezTo>
                <a:cubicBezTo>
                  <a:pt x="0" y="1410"/>
                  <a:pt x="155" y="2719"/>
                  <a:pt x="989" y="3565"/>
                </a:cubicBezTo>
                <a:cubicBezTo>
                  <a:pt x="1483" y="4059"/>
                  <a:pt x="2135" y="4313"/>
                  <a:pt x="2794" y="4313"/>
                </a:cubicBezTo>
                <a:cubicBezTo>
                  <a:pt x="3263" y="4313"/>
                  <a:pt x="3735" y="4184"/>
                  <a:pt x="4156" y="3922"/>
                </a:cubicBezTo>
                <a:cubicBezTo>
                  <a:pt x="4418" y="3505"/>
                  <a:pt x="4549" y="3041"/>
                  <a:pt x="4549" y="2553"/>
                </a:cubicBezTo>
                <a:cubicBezTo>
                  <a:pt x="4549" y="1062"/>
                  <a:pt x="3318" y="1"/>
                  <a:pt x="1992" y="1"/>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0"/>
          <p:cNvSpPr/>
          <p:nvPr/>
        </p:nvSpPr>
        <p:spPr>
          <a:xfrm>
            <a:off x="4918463" y="2727725"/>
            <a:ext cx="40800" cy="35850"/>
          </a:xfrm>
          <a:custGeom>
            <a:avLst/>
            <a:gdLst/>
            <a:ahLst/>
            <a:cxnLst/>
            <a:rect l="l" t="t" r="r" b="b"/>
            <a:pathLst>
              <a:path w="1632" h="1434" extrusionOk="0">
                <a:moveTo>
                  <a:pt x="301" y="0"/>
                </a:moveTo>
                <a:cubicBezTo>
                  <a:pt x="240" y="0"/>
                  <a:pt x="189" y="17"/>
                  <a:pt x="155" y="51"/>
                </a:cubicBezTo>
                <a:cubicBezTo>
                  <a:pt x="0" y="206"/>
                  <a:pt x="179" y="623"/>
                  <a:pt x="536" y="992"/>
                </a:cubicBezTo>
                <a:cubicBezTo>
                  <a:pt x="819" y="1265"/>
                  <a:pt x="1129" y="1434"/>
                  <a:pt x="1329" y="1434"/>
                </a:cubicBezTo>
                <a:cubicBezTo>
                  <a:pt x="1390" y="1434"/>
                  <a:pt x="1440" y="1418"/>
                  <a:pt x="1477" y="1385"/>
                </a:cubicBezTo>
                <a:cubicBezTo>
                  <a:pt x="1631" y="1230"/>
                  <a:pt x="1453" y="813"/>
                  <a:pt x="1084" y="444"/>
                </a:cubicBezTo>
                <a:cubicBezTo>
                  <a:pt x="804" y="164"/>
                  <a:pt x="496" y="0"/>
                  <a:pt x="301" y="0"/>
                </a:cubicBezTo>
                <a:close/>
              </a:path>
            </a:pathLst>
          </a:custGeom>
          <a:solidFill>
            <a:srgbClr val="B4E7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5" name="Google Shape;2055;p70"/>
          <p:cNvGrpSpPr/>
          <p:nvPr/>
        </p:nvGrpSpPr>
        <p:grpSpPr>
          <a:xfrm>
            <a:off x="4043338" y="2692975"/>
            <a:ext cx="368825" cy="377050"/>
            <a:chOff x="3324500" y="2489425"/>
            <a:chExt cx="368825" cy="377050"/>
          </a:xfrm>
        </p:grpSpPr>
        <p:sp>
          <p:nvSpPr>
            <p:cNvPr id="2056" name="Google Shape;2056;p70"/>
            <p:cNvSpPr/>
            <p:nvPr/>
          </p:nvSpPr>
          <p:spPr>
            <a:xfrm>
              <a:off x="3324500" y="2662350"/>
              <a:ext cx="368825" cy="204125"/>
            </a:xfrm>
            <a:custGeom>
              <a:avLst/>
              <a:gdLst/>
              <a:ahLst/>
              <a:cxnLst/>
              <a:rect l="l" t="t" r="r" b="b"/>
              <a:pathLst>
                <a:path w="14753" h="8165" extrusionOk="0">
                  <a:moveTo>
                    <a:pt x="49" y="1"/>
                  </a:moveTo>
                  <a:cubicBezTo>
                    <a:pt x="25" y="251"/>
                    <a:pt x="13" y="513"/>
                    <a:pt x="13" y="763"/>
                  </a:cubicBezTo>
                  <a:cubicBezTo>
                    <a:pt x="1" y="1763"/>
                    <a:pt x="203" y="2751"/>
                    <a:pt x="596" y="3656"/>
                  </a:cubicBezTo>
                  <a:cubicBezTo>
                    <a:pt x="2311" y="3656"/>
                    <a:pt x="3704" y="5049"/>
                    <a:pt x="3704" y="6764"/>
                  </a:cubicBezTo>
                  <a:lnTo>
                    <a:pt x="3704" y="7169"/>
                  </a:lnTo>
                  <a:cubicBezTo>
                    <a:pt x="4891" y="7853"/>
                    <a:pt x="6150" y="8165"/>
                    <a:pt x="7375" y="8165"/>
                  </a:cubicBezTo>
                  <a:cubicBezTo>
                    <a:pt x="11225" y="8165"/>
                    <a:pt x="14753" y="5086"/>
                    <a:pt x="14753" y="787"/>
                  </a:cubicBezTo>
                  <a:cubicBezTo>
                    <a:pt x="14753" y="525"/>
                    <a:pt x="14741" y="263"/>
                    <a:pt x="147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0"/>
            <p:cNvSpPr/>
            <p:nvPr/>
          </p:nvSpPr>
          <p:spPr>
            <a:xfrm>
              <a:off x="3325100" y="2497750"/>
              <a:ext cx="367925" cy="173275"/>
            </a:xfrm>
            <a:custGeom>
              <a:avLst/>
              <a:gdLst/>
              <a:ahLst/>
              <a:cxnLst/>
              <a:rect l="l" t="t" r="r" b="b"/>
              <a:pathLst>
                <a:path w="14717" h="6931" extrusionOk="0">
                  <a:moveTo>
                    <a:pt x="7359" y="1"/>
                  </a:moveTo>
                  <a:cubicBezTo>
                    <a:pt x="3454" y="1"/>
                    <a:pt x="227" y="3037"/>
                    <a:pt x="1" y="6930"/>
                  </a:cubicBezTo>
                  <a:lnTo>
                    <a:pt x="14717" y="6930"/>
                  </a:lnTo>
                  <a:cubicBezTo>
                    <a:pt x="14479" y="3037"/>
                    <a:pt x="11252" y="1"/>
                    <a:pt x="7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0"/>
            <p:cNvSpPr/>
            <p:nvPr/>
          </p:nvSpPr>
          <p:spPr>
            <a:xfrm>
              <a:off x="3434050" y="2489425"/>
              <a:ext cx="232800" cy="257875"/>
            </a:xfrm>
            <a:custGeom>
              <a:avLst/>
              <a:gdLst/>
              <a:ahLst/>
              <a:cxnLst/>
              <a:rect l="l" t="t" r="r" b="b"/>
              <a:pathLst>
                <a:path w="9312" h="10315" extrusionOk="0">
                  <a:moveTo>
                    <a:pt x="4656" y="0"/>
                  </a:moveTo>
                  <a:cubicBezTo>
                    <a:pt x="4310" y="0"/>
                    <a:pt x="3965" y="72"/>
                    <a:pt x="3644" y="215"/>
                  </a:cubicBezTo>
                  <a:cubicBezTo>
                    <a:pt x="3475" y="284"/>
                    <a:pt x="3302" y="318"/>
                    <a:pt x="3127" y="318"/>
                  </a:cubicBezTo>
                  <a:cubicBezTo>
                    <a:pt x="3030" y="318"/>
                    <a:pt x="2932" y="307"/>
                    <a:pt x="2834" y="286"/>
                  </a:cubicBezTo>
                  <a:lnTo>
                    <a:pt x="2132" y="120"/>
                  </a:lnTo>
                  <a:cubicBezTo>
                    <a:pt x="2036" y="98"/>
                    <a:pt x="1941" y="88"/>
                    <a:pt x="1847" y="88"/>
                  </a:cubicBezTo>
                  <a:cubicBezTo>
                    <a:pt x="1258" y="88"/>
                    <a:pt x="716" y="489"/>
                    <a:pt x="572" y="1084"/>
                  </a:cubicBezTo>
                  <a:lnTo>
                    <a:pt x="203" y="2572"/>
                  </a:lnTo>
                  <a:cubicBezTo>
                    <a:pt x="0" y="3358"/>
                    <a:pt x="48" y="4180"/>
                    <a:pt x="334" y="4930"/>
                  </a:cubicBezTo>
                  <a:lnTo>
                    <a:pt x="2215" y="9847"/>
                  </a:lnTo>
                  <a:cubicBezTo>
                    <a:pt x="2328" y="10153"/>
                    <a:pt x="2591" y="10297"/>
                    <a:pt x="2854" y="10297"/>
                  </a:cubicBezTo>
                  <a:cubicBezTo>
                    <a:pt x="3175" y="10297"/>
                    <a:pt x="3496" y="10084"/>
                    <a:pt x="3548" y="9692"/>
                  </a:cubicBezTo>
                  <a:lnTo>
                    <a:pt x="3727" y="8216"/>
                  </a:lnTo>
                  <a:cubicBezTo>
                    <a:pt x="3727" y="8216"/>
                    <a:pt x="3799" y="7454"/>
                    <a:pt x="4037" y="6978"/>
                  </a:cubicBezTo>
                  <a:cubicBezTo>
                    <a:pt x="4162" y="6722"/>
                    <a:pt x="4406" y="6594"/>
                    <a:pt x="4651" y="6594"/>
                  </a:cubicBezTo>
                  <a:cubicBezTo>
                    <a:pt x="4897" y="6594"/>
                    <a:pt x="5144" y="6722"/>
                    <a:pt x="5275" y="6978"/>
                  </a:cubicBezTo>
                  <a:cubicBezTo>
                    <a:pt x="5453" y="7382"/>
                    <a:pt x="5561" y="7811"/>
                    <a:pt x="5584" y="8263"/>
                  </a:cubicBezTo>
                  <a:lnTo>
                    <a:pt x="5751" y="9692"/>
                  </a:lnTo>
                  <a:cubicBezTo>
                    <a:pt x="5790" y="10096"/>
                    <a:pt x="6115" y="10315"/>
                    <a:pt x="6441" y="10315"/>
                  </a:cubicBezTo>
                  <a:cubicBezTo>
                    <a:pt x="6711" y="10315"/>
                    <a:pt x="6983" y="10165"/>
                    <a:pt x="7097" y="9847"/>
                  </a:cubicBezTo>
                  <a:lnTo>
                    <a:pt x="8966" y="4930"/>
                  </a:lnTo>
                  <a:cubicBezTo>
                    <a:pt x="9263" y="4180"/>
                    <a:pt x="9311" y="3358"/>
                    <a:pt x="9109" y="2572"/>
                  </a:cubicBezTo>
                  <a:lnTo>
                    <a:pt x="8740" y="1084"/>
                  </a:lnTo>
                  <a:cubicBezTo>
                    <a:pt x="8586" y="489"/>
                    <a:pt x="8051" y="88"/>
                    <a:pt x="7457" y="88"/>
                  </a:cubicBezTo>
                  <a:cubicBezTo>
                    <a:pt x="7361" y="88"/>
                    <a:pt x="7265" y="98"/>
                    <a:pt x="7168" y="120"/>
                  </a:cubicBezTo>
                  <a:lnTo>
                    <a:pt x="6477" y="286"/>
                  </a:lnTo>
                  <a:cubicBezTo>
                    <a:pt x="6380" y="307"/>
                    <a:pt x="6280" y="318"/>
                    <a:pt x="6182" y="318"/>
                  </a:cubicBezTo>
                  <a:cubicBezTo>
                    <a:pt x="6004" y="318"/>
                    <a:pt x="5829" y="284"/>
                    <a:pt x="5668" y="215"/>
                  </a:cubicBezTo>
                  <a:cubicBezTo>
                    <a:pt x="5346" y="72"/>
                    <a:pt x="5001" y="0"/>
                    <a:pt x="4656"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0"/>
            <p:cNvSpPr/>
            <p:nvPr/>
          </p:nvSpPr>
          <p:spPr>
            <a:xfrm>
              <a:off x="3434050" y="2491600"/>
              <a:ext cx="172075" cy="255275"/>
            </a:xfrm>
            <a:custGeom>
              <a:avLst/>
              <a:gdLst/>
              <a:ahLst/>
              <a:cxnLst/>
              <a:rect l="l" t="t" r="r" b="b"/>
              <a:pathLst>
                <a:path w="6883" h="10211" extrusionOk="0">
                  <a:moveTo>
                    <a:pt x="4989" y="6481"/>
                  </a:moveTo>
                  <a:cubicBezTo>
                    <a:pt x="4869" y="6481"/>
                    <a:pt x="4755" y="6490"/>
                    <a:pt x="4656" y="6510"/>
                  </a:cubicBezTo>
                  <a:cubicBezTo>
                    <a:pt x="4918" y="6510"/>
                    <a:pt x="5156" y="6664"/>
                    <a:pt x="5275" y="6891"/>
                  </a:cubicBezTo>
                  <a:cubicBezTo>
                    <a:pt x="5453" y="7295"/>
                    <a:pt x="5561" y="7724"/>
                    <a:pt x="5584" y="8176"/>
                  </a:cubicBezTo>
                  <a:lnTo>
                    <a:pt x="5763" y="9605"/>
                  </a:lnTo>
                  <a:cubicBezTo>
                    <a:pt x="5812" y="9972"/>
                    <a:pt x="6123" y="10204"/>
                    <a:pt x="6447" y="10204"/>
                  </a:cubicBezTo>
                  <a:cubicBezTo>
                    <a:pt x="6598" y="10204"/>
                    <a:pt x="6751" y="10155"/>
                    <a:pt x="6882" y="10046"/>
                  </a:cubicBezTo>
                  <a:cubicBezTo>
                    <a:pt x="6751" y="9938"/>
                    <a:pt x="6656" y="9784"/>
                    <a:pt x="6632" y="9605"/>
                  </a:cubicBezTo>
                  <a:lnTo>
                    <a:pt x="6644" y="9605"/>
                  </a:lnTo>
                  <a:lnTo>
                    <a:pt x="6454" y="8176"/>
                  </a:lnTo>
                  <a:cubicBezTo>
                    <a:pt x="6442" y="7724"/>
                    <a:pt x="6335" y="7295"/>
                    <a:pt x="6144" y="6891"/>
                  </a:cubicBezTo>
                  <a:cubicBezTo>
                    <a:pt x="6011" y="6625"/>
                    <a:pt x="5456" y="6481"/>
                    <a:pt x="4989" y="6481"/>
                  </a:cubicBezTo>
                  <a:close/>
                  <a:moveTo>
                    <a:pt x="1842" y="0"/>
                  </a:moveTo>
                  <a:cubicBezTo>
                    <a:pt x="1254" y="0"/>
                    <a:pt x="715" y="393"/>
                    <a:pt x="572" y="997"/>
                  </a:cubicBezTo>
                  <a:lnTo>
                    <a:pt x="203" y="2485"/>
                  </a:lnTo>
                  <a:cubicBezTo>
                    <a:pt x="0" y="3259"/>
                    <a:pt x="48" y="4081"/>
                    <a:pt x="334" y="4843"/>
                  </a:cubicBezTo>
                  <a:lnTo>
                    <a:pt x="2215" y="9760"/>
                  </a:lnTo>
                  <a:cubicBezTo>
                    <a:pt x="2320" y="10043"/>
                    <a:pt x="2585" y="10211"/>
                    <a:pt x="2859" y="10211"/>
                  </a:cubicBezTo>
                  <a:cubicBezTo>
                    <a:pt x="2989" y="10211"/>
                    <a:pt x="3121" y="10173"/>
                    <a:pt x="3239" y="10093"/>
                  </a:cubicBezTo>
                  <a:cubicBezTo>
                    <a:pt x="3310" y="10046"/>
                    <a:pt x="3382" y="9986"/>
                    <a:pt x="3429" y="9915"/>
                  </a:cubicBezTo>
                  <a:cubicBezTo>
                    <a:pt x="3394" y="9867"/>
                    <a:pt x="3370" y="9819"/>
                    <a:pt x="3346" y="9760"/>
                  </a:cubicBezTo>
                  <a:lnTo>
                    <a:pt x="1477" y="4843"/>
                  </a:lnTo>
                  <a:cubicBezTo>
                    <a:pt x="1179" y="4093"/>
                    <a:pt x="1132" y="3271"/>
                    <a:pt x="1334" y="2485"/>
                  </a:cubicBezTo>
                  <a:lnTo>
                    <a:pt x="1703" y="997"/>
                  </a:lnTo>
                  <a:cubicBezTo>
                    <a:pt x="1798" y="604"/>
                    <a:pt x="2072" y="271"/>
                    <a:pt x="2453" y="104"/>
                  </a:cubicBezTo>
                  <a:lnTo>
                    <a:pt x="2132" y="33"/>
                  </a:lnTo>
                  <a:cubicBezTo>
                    <a:pt x="2035" y="11"/>
                    <a:pt x="1938" y="0"/>
                    <a:pt x="1842"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0"/>
            <p:cNvSpPr/>
            <p:nvPr/>
          </p:nvSpPr>
          <p:spPr>
            <a:xfrm>
              <a:off x="3472450" y="2527300"/>
              <a:ext cx="156300" cy="154600"/>
            </a:xfrm>
            <a:custGeom>
              <a:avLst/>
              <a:gdLst/>
              <a:ahLst/>
              <a:cxnLst/>
              <a:rect l="l" t="t" r="r" b="b"/>
              <a:pathLst>
                <a:path w="6252" h="6184" extrusionOk="0">
                  <a:moveTo>
                    <a:pt x="3126" y="1"/>
                  </a:moveTo>
                  <a:cubicBezTo>
                    <a:pt x="2938" y="1"/>
                    <a:pt x="2751" y="39"/>
                    <a:pt x="2572" y="117"/>
                  </a:cubicBezTo>
                  <a:cubicBezTo>
                    <a:pt x="2347" y="214"/>
                    <a:pt x="2103" y="264"/>
                    <a:pt x="1858" y="264"/>
                  </a:cubicBezTo>
                  <a:cubicBezTo>
                    <a:pt x="1714" y="264"/>
                    <a:pt x="1570" y="247"/>
                    <a:pt x="1429" y="212"/>
                  </a:cubicBezTo>
                  <a:lnTo>
                    <a:pt x="846" y="81"/>
                  </a:lnTo>
                  <a:cubicBezTo>
                    <a:pt x="822" y="81"/>
                    <a:pt x="798" y="69"/>
                    <a:pt x="774" y="69"/>
                  </a:cubicBezTo>
                  <a:cubicBezTo>
                    <a:pt x="619" y="69"/>
                    <a:pt x="477" y="176"/>
                    <a:pt x="441" y="331"/>
                  </a:cubicBezTo>
                  <a:lnTo>
                    <a:pt x="131" y="1581"/>
                  </a:lnTo>
                  <a:cubicBezTo>
                    <a:pt x="0" y="2081"/>
                    <a:pt x="36" y="2605"/>
                    <a:pt x="227" y="3093"/>
                  </a:cubicBezTo>
                  <a:lnTo>
                    <a:pt x="1370" y="6105"/>
                  </a:lnTo>
                  <a:cubicBezTo>
                    <a:pt x="1386" y="6159"/>
                    <a:pt x="1431" y="6184"/>
                    <a:pt x="1476" y="6184"/>
                  </a:cubicBezTo>
                  <a:cubicBezTo>
                    <a:pt x="1532" y="6184"/>
                    <a:pt x="1589" y="6147"/>
                    <a:pt x="1596" y="6082"/>
                  </a:cubicBezTo>
                  <a:lnTo>
                    <a:pt x="1596" y="6034"/>
                  </a:lnTo>
                  <a:cubicBezTo>
                    <a:pt x="1608" y="5879"/>
                    <a:pt x="1691" y="4367"/>
                    <a:pt x="1929" y="3891"/>
                  </a:cubicBezTo>
                  <a:cubicBezTo>
                    <a:pt x="2143" y="3438"/>
                    <a:pt x="2596" y="3141"/>
                    <a:pt x="3096" y="3141"/>
                  </a:cubicBezTo>
                  <a:cubicBezTo>
                    <a:pt x="3608" y="3141"/>
                    <a:pt x="4072" y="3415"/>
                    <a:pt x="4310" y="3867"/>
                  </a:cubicBezTo>
                  <a:cubicBezTo>
                    <a:pt x="4584" y="4415"/>
                    <a:pt x="4644" y="5903"/>
                    <a:pt x="4644" y="6082"/>
                  </a:cubicBezTo>
                  <a:cubicBezTo>
                    <a:pt x="4650" y="6147"/>
                    <a:pt x="4707" y="6184"/>
                    <a:pt x="4763" y="6184"/>
                  </a:cubicBezTo>
                  <a:cubicBezTo>
                    <a:pt x="4809" y="6184"/>
                    <a:pt x="4854" y="6159"/>
                    <a:pt x="4870" y="6105"/>
                  </a:cubicBezTo>
                  <a:lnTo>
                    <a:pt x="6025" y="3093"/>
                  </a:lnTo>
                  <a:cubicBezTo>
                    <a:pt x="6215" y="2605"/>
                    <a:pt x="6251" y="2081"/>
                    <a:pt x="6120" y="1581"/>
                  </a:cubicBezTo>
                  <a:lnTo>
                    <a:pt x="5811" y="331"/>
                  </a:lnTo>
                  <a:cubicBezTo>
                    <a:pt x="5769" y="175"/>
                    <a:pt x="5628" y="74"/>
                    <a:pt x="5467" y="74"/>
                  </a:cubicBezTo>
                  <a:cubicBezTo>
                    <a:pt x="5443" y="74"/>
                    <a:pt x="5418" y="76"/>
                    <a:pt x="5394" y="81"/>
                  </a:cubicBezTo>
                  <a:lnTo>
                    <a:pt x="4810" y="212"/>
                  </a:lnTo>
                  <a:cubicBezTo>
                    <a:pt x="4674" y="247"/>
                    <a:pt x="4533" y="264"/>
                    <a:pt x="4390" y="264"/>
                  </a:cubicBezTo>
                  <a:cubicBezTo>
                    <a:pt x="4148" y="264"/>
                    <a:pt x="3904" y="214"/>
                    <a:pt x="3679" y="117"/>
                  </a:cubicBezTo>
                  <a:cubicBezTo>
                    <a:pt x="3501" y="39"/>
                    <a:pt x="3313" y="1"/>
                    <a:pt x="31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0"/>
            <p:cNvSpPr/>
            <p:nvPr/>
          </p:nvSpPr>
          <p:spPr>
            <a:xfrm>
              <a:off x="3495950" y="2559750"/>
              <a:ext cx="108675" cy="122150"/>
            </a:xfrm>
            <a:custGeom>
              <a:avLst/>
              <a:gdLst/>
              <a:ahLst/>
              <a:cxnLst/>
              <a:rect l="l" t="t" r="r" b="b"/>
              <a:pathLst>
                <a:path w="4347" h="4886" extrusionOk="0">
                  <a:moveTo>
                    <a:pt x="1470" y="1"/>
                  </a:moveTo>
                  <a:cubicBezTo>
                    <a:pt x="1409" y="1"/>
                    <a:pt x="1347" y="28"/>
                    <a:pt x="1299" y="93"/>
                  </a:cubicBezTo>
                  <a:cubicBezTo>
                    <a:pt x="430" y="1176"/>
                    <a:pt x="1" y="2545"/>
                    <a:pt x="96" y="3926"/>
                  </a:cubicBezTo>
                  <a:lnTo>
                    <a:pt x="430" y="4807"/>
                  </a:lnTo>
                  <a:cubicBezTo>
                    <a:pt x="446" y="4856"/>
                    <a:pt x="491" y="4880"/>
                    <a:pt x="536" y="4880"/>
                  </a:cubicBezTo>
                  <a:cubicBezTo>
                    <a:pt x="592" y="4880"/>
                    <a:pt x="649" y="4844"/>
                    <a:pt x="656" y="4772"/>
                  </a:cubicBezTo>
                  <a:lnTo>
                    <a:pt x="656" y="4724"/>
                  </a:lnTo>
                  <a:cubicBezTo>
                    <a:pt x="620" y="4546"/>
                    <a:pt x="584" y="4379"/>
                    <a:pt x="561" y="4200"/>
                  </a:cubicBezTo>
                  <a:cubicBezTo>
                    <a:pt x="394" y="2831"/>
                    <a:pt x="787" y="1462"/>
                    <a:pt x="1644" y="378"/>
                  </a:cubicBezTo>
                  <a:lnTo>
                    <a:pt x="1644" y="366"/>
                  </a:lnTo>
                  <a:cubicBezTo>
                    <a:pt x="1783" y="193"/>
                    <a:pt x="1631" y="1"/>
                    <a:pt x="1470" y="1"/>
                  </a:cubicBezTo>
                  <a:close/>
                  <a:moveTo>
                    <a:pt x="2846" y="13"/>
                  </a:moveTo>
                  <a:cubicBezTo>
                    <a:pt x="2683" y="13"/>
                    <a:pt x="2533" y="202"/>
                    <a:pt x="2656" y="378"/>
                  </a:cubicBezTo>
                  <a:cubicBezTo>
                    <a:pt x="3561" y="1521"/>
                    <a:pt x="3942" y="2998"/>
                    <a:pt x="3692" y="4450"/>
                  </a:cubicBezTo>
                  <a:cubicBezTo>
                    <a:pt x="3704" y="4617"/>
                    <a:pt x="3716" y="4748"/>
                    <a:pt x="3716" y="4784"/>
                  </a:cubicBezTo>
                  <a:cubicBezTo>
                    <a:pt x="3722" y="4849"/>
                    <a:pt x="3775" y="4886"/>
                    <a:pt x="3830" y="4886"/>
                  </a:cubicBezTo>
                  <a:cubicBezTo>
                    <a:pt x="3875" y="4886"/>
                    <a:pt x="3920" y="4861"/>
                    <a:pt x="3942" y="4807"/>
                  </a:cubicBezTo>
                  <a:lnTo>
                    <a:pt x="4204" y="4129"/>
                  </a:lnTo>
                  <a:cubicBezTo>
                    <a:pt x="4347" y="2688"/>
                    <a:pt x="3918" y="1236"/>
                    <a:pt x="3013" y="93"/>
                  </a:cubicBezTo>
                  <a:cubicBezTo>
                    <a:pt x="2964" y="37"/>
                    <a:pt x="2904" y="13"/>
                    <a:pt x="2846"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0"/>
            <p:cNvSpPr/>
            <p:nvPr/>
          </p:nvSpPr>
          <p:spPr>
            <a:xfrm>
              <a:off x="3362600" y="2685850"/>
              <a:ext cx="310075" cy="126850"/>
            </a:xfrm>
            <a:custGeom>
              <a:avLst/>
              <a:gdLst/>
              <a:ahLst/>
              <a:cxnLst/>
              <a:rect l="l" t="t" r="r" b="b"/>
              <a:pathLst>
                <a:path w="12403" h="5074" extrusionOk="0">
                  <a:moveTo>
                    <a:pt x="9496" y="0"/>
                  </a:moveTo>
                  <a:cubicBezTo>
                    <a:pt x="9483" y="0"/>
                    <a:pt x="9469" y="1"/>
                    <a:pt x="9454" y="2"/>
                  </a:cubicBezTo>
                  <a:lnTo>
                    <a:pt x="3573" y="2"/>
                  </a:lnTo>
                  <a:cubicBezTo>
                    <a:pt x="3120" y="2"/>
                    <a:pt x="2680" y="168"/>
                    <a:pt x="2358" y="490"/>
                  </a:cubicBezTo>
                  <a:lnTo>
                    <a:pt x="1" y="2835"/>
                  </a:lnTo>
                  <a:lnTo>
                    <a:pt x="2227" y="5074"/>
                  </a:lnTo>
                  <a:lnTo>
                    <a:pt x="3489" y="3800"/>
                  </a:lnTo>
                  <a:cubicBezTo>
                    <a:pt x="3644" y="3657"/>
                    <a:pt x="3847" y="3562"/>
                    <a:pt x="4061" y="3550"/>
                  </a:cubicBezTo>
                  <a:lnTo>
                    <a:pt x="10359" y="3228"/>
                  </a:lnTo>
                  <a:cubicBezTo>
                    <a:pt x="11217" y="3181"/>
                    <a:pt x="11955" y="2657"/>
                    <a:pt x="12276" y="1871"/>
                  </a:cubicBezTo>
                  <a:lnTo>
                    <a:pt x="12276" y="1859"/>
                  </a:lnTo>
                  <a:cubicBezTo>
                    <a:pt x="12403" y="1574"/>
                    <a:pt x="12175" y="1271"/>
                    <a:pt x="11881" y="1271"/>
                  </a:cubicBezTo>
                  <a:cubicBezTo>
                    <a:pt x="11843" y="1271"/>
                    <a:pt x="11804" y="1276"/>
                    <a:pt x="11764" y="1287"/>
                  </a:cubicBezTo>
                  <a:cubicBezTo>
                    <a:pt x="10955" y="1514"/>
                    <a:pt x="10121" y="1621"/>
                    <a:pt x="9288" y="1621"/>
                  </a:cubicBezTo>
                  <a:lnTo>
                    <a:pt x="5966" y="1621"/>
                  </a:lnTo>
                  <a:cubicBezTo>
                    <a:pt x="5955" y="1622"/>
                    <a:pt x="5944" y="1623"/>
                    <a:pt x="5934" y="1623"/>
                  </a:cubicBezTo>
                  <a:cubicBezTo>
                    <a:pt x="5628" y="1623"/>
                    <a:pt x="5631" y="1144"/>
                    <a:pt x="5944" y="1144"/>
                  </a:cubicBezTo>
                  <a:cubicBezTo>
                    <a:pt x="5951" y="1144"/>
                    <a:pt x="5958" y="1144"/>
                    <a:pt x="5966" y="1145"/>
                  </a:cubicBezTo>
                  <a:lnTo>
                    <a:pt x="9454" y="1145"/>
                  </a:lnTo>
                  <a:cubicBezTo>
                    <a:pt x="9462" y="1145"/>
                    <a:pt x="9469" y="1145"/>
                    <a:pt x="9476" y="1145"/>
                  </a:cubicBezTo>
                  <a:cubicBezTo>
                    <a:pt x="9800" y="1145"/>
                    <a:pt x="10062" y="887"/>
                    <a:pt x="10062" y="573"/>
                  </a:cubicBezTo>
                  <a:cubicBezTo>
                    <a:pt x="10062" y="254"/>
                    <a:pt x="9811" y="0"/>
                    <a:pt x="9496" y="0"/>
                  </a:cubicBezTo>
                  <a:close/>
                </a:path>
              </a:pathLst>
            </a:custGeom>
            <a:solidFill>
              <a:srgbClr val="F2B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0"/>
            <p:cNvSpPr/>
            <p:nvPr/>
          </p:nvSpPr>
          <p:spPr>
            <a:xfrm>
              <a:off x="3362325" y="2685875"/>
              <a:ext cx="116700" cy="70875"/>
            </a:xfrm>
            <a:custGeom>
              <a:avLst/>
              <a:gdLst/>
              <a:ahLst/>
              <a:cxnLst/>
              <a:rect l="l" t="t" r="r" b="b"/>
              <a:pathLst>
                <a:path w="4668" h="2835" extrusionOk="0">
                  <a:moveTo>
                    <a:pt x="3584" y="1"/>
                  </a:moveTo>
                  <a:cubicBezTo>
                    <a:pt x="3119" y="1"/>
                    <a:pt x="2691" y="179"/>
                    <a:pt x="2369" y="489"/>
                  </a:cubicBezTo>
                  <a:lnTo>
                    <a:pt x="0" y="2834"/>
                  </a:lnTo>
                  <a:lnTo>
                    <a:pt x="1095" y="2834"/>
                  </a:lnTo>
                  <a:lnTo>
                    <a:pt x="3453" y="489"/>
                  </a:lnTo>
                  <a:cubicBezTo>
                    <a:pt x="3774" y="179"/>
                    <a:pt x="4203" y="1"/>
                    <a:pt x="4667"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0"/>
            <p:cNvSpPr/>
            <p:nvPr/>
          </p:nvSpPr>
          <p:spPr>
            <a:xfrm>
              <a:off x="3584950" y="2692725"/>
              <a:ext cx="34850" cy="14900"/>
            </a:xfrm>
            <a:custGeom>
              <a:avLst/>
              <a:gdLst/>
              <a:ahLst/>
              <a:cxnLst/>
              <a:rect l="l" t="t" r="r" b="b"/>
              <a:pathLst>
                <a:path w="1394" h="596" extrusionOk="0">
                  <a:moveTo>
                    <a:pt x="394" y="0"/>
                  </a:moveTo>
                  <a:cubicBezTo>
                    <a:pt x="1" y="0"/>
                    <a:pt x="1" y="596"/>
                    <a:pt x="394" y="596"/>
                  </a:cubicBezTo>
                  <a:lnTo>
                    <a:pt x="1001" y="596"/>
                  </a:lnTo>
                  <a:cubicBezTo>
                    <a:pt x="1394" y="596"/>
                    <a:pt x="1394" y="0"/>
                    <a:pt x="1001" y="0"/>
                  </a:cubicBezTo>
                  <a:close/>
                </a:path>
              </a:pathLst>
            </a:custGeom>
            <a:solidFill>
              <a:srgbClr val="F2D1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0"/>
            <p:cNvSpPr/>
            <p:nvPr/>
          </p:nvSpPr>
          <p:spPr>
            <a:xfrm>
              <a:off x="3357850" y="2729025"/>
              <a:ext cx="90500" cy="93800"/>
            </a:xfrm>
            <a:custGeom>
              <a:avLst/>
              <a:gdLst/>
              <a:ahLst/>
              <a:cxnLst/>
              <a:rect l="l" t="t" r="r" b="b"/>
              <a:pathLst>
                <a:path w="3620" h="3752" extrusionOk="0">
                  <a:moveTo>
                    <a:pt x="990" y="1"/>
                  </a:moveTo>
                  <a:cubicBezTo>
                    <a:pt x="893" y="1"/>
                    <a:pt x="798" y="37"/>
                    <a:pt x="727" y="108"/>
                  </a:cubicBezTo>
                  <a:lnTo>
                    <a:pt x="0" y="834"/>
                  </a:lnTo>
                  <a:cubicBezTo>
                    <a:pt x="524" y="2061"/>
                    <a:pt x="1429" y="3085"/>
                    <a:pt x="2584" y="3751"/>
                  </a:cubicBezTo>
                  <a:lnTo>
                    <a:pt x="3477" y="2858"/>
                  </a:lnTo>
                  <a:cubicBezTo>
                    <a:pt x="3620" y="2704"/>
                    <a:pt x="3620" y="2466"/>
                    <a:pt x="3477" y="2323"/>
                  </a:cubicBezTo>
                  <a:lnTo>
                    <a:pt x="1262" y="108"/>
                  </a:lnTo>
                  <a:cubicBezTo>
                    <a:pt x="1185" y="37"/>
                    <a:pt x="1087" y="1"/>
                    <a:pt x="990"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0"/>
            <p:cNvSpPr/>
            <p:nvPr/>
          </p:nvSpPr>
          <p:spPr>
            <a:xfrm>
              <a:off x="3339400" y="2728675"/>
              <a:ext cx="109250" cy="112900"/>
            </a:xfrm>
            <a:custGeom>
              <a:avLst/>
              <a:gdLst/>
              <a:ahLst/>
              <a:cxnLst/>
              <a:rect l="l" t="t" r="r" b="b"/>
              <a:pathLst>
                <a:path w="4370" h="4516" extrusionOk="0">
                  <a:moveTo>
                    <a:pt x="1192" y="0"/>
                  </a:moveTo>
                  <a:cubicBezTo>
                    <a:pt x="1078" y="0"/>
                    <a:pt x="965" y="45"/>
                    <a:pt x="881" y="134"/>
                  </a:cubicBezTo>
                  <a:lnTo>
                    <a:pt x="0" y="1015"/>
                  </a:lnTo>
                  <a:cubicBezTo>
                    <a:pt x="619" y="2491"/>
                    <a:pt x="1715" y="3718"/>
                    <a:pt x="3108" y="4516"/>
                  </a:cubicBezTo>
                  <a:lnTo>
                    <a:pt x="4191" y="3444"/>
                  </a:lnTo>
                  <a:cubicBezTo>
                    <a:pt x="4370" y="3265"/>
                    <a:pt x="4370" y="2980"/>
                    <a:pt x="4191" y="2801"/>
                  </a:cubicBezTo>
                  <a:lnTo>
                    <a:pt x="1512" y="134"/>
                  </a:lnTo>
                  <a:cubicBezTo>
                    <a:pt x="1423" y="45"/>
                    <a:pt x="1307" y="0"/>
                    <a:pt x="1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0"/>
            <p:cNvSpPr/>
            <p:nvPr/>
          </p:nvSpPr>
          <p:spPr>
            <a:xfrm>
              <a:off x="3339400" y="2728675"/>
              <a:ext cx="56575" cy="59325"/>
            </a:xfrm>
            <a:custGeom>
              <a:avLst/>
              <a:gdLst/>
              <a:ahLst/>
              <a:cxnLst/>
              <a:rect l="l" t="t" r="r" b="b"/>
              <a:pathLst>
                <a:path w="2263" h="2373" extrusionOk="0">
                  <a:moveTo>
                    <a:pt x="1192" y="0"/>
                  </a:moveTo>
                  <a:cubicBezTo>
                    <a:pt x="1078" y="0"/>
                    <a:pt x="965" y="45"/>
                    <a:pt x="881" y="134"/>
                  </a:cubicBezTo>
                  <a:lnTo>
                    <a:pt x="0" y="1015"/>
                  </a:lnTo>
                  <a:cubicBezTo>
                    <a:pt x="203" y="1491"/>
                    <a:pt x="453" y="1944"/>
                    <a:pt x="762" y="2372"/>
                  </a:cubicBezTo>
                  <a:lnTo>
                    <a:pt x="2262" y="872"/>
                  </a:lnTo>
                  <a:lnTo>
                    <a:pt x="1512" y="134"/>
                  </a:lnTo>
                  <a:cubicBezTo>
                    <a:pt x="1423" y="45"/>
                    <a:pt x="1307" y="0"/>
                    <a:pt x="1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0"/>
            <p:cNvSpPr/>
            <p:nvPr/>
          </p:nvSpPr>
          <p:spPr>
            <a:xfrm>
              <a:off x="3521225" y="2797275"/>
              <a:ext cx="30425" cy="28150"/>
            </a:xfrm>
            <a:custGeom>
              <a:avLst/>
              <a:gdLst/>
              <a:ahLst/>
              <a:cxnLst/>
              <a:rect l="l" t="t" r="r" b="b"/>
              <a:pathLst>
                <a:path w="1217" h="1126" extrusionOk="0">
                  <a:moveTo>
                    <a:pt x="1216" y="557"/>
                  </a:moveTo>
                  <a:cubicBezTo>
                    <a:pt x="1216" y="559"/>
                    <a:pt x="1216" y="561"/>
                    <a:pt x="1216" y="563"/>
                  </a:cubicBezTo>
                  <a:lnTo>
                    <a:pt x="1216" y="563"/>
                  </a:lnTo>
                  <a:cubicBezTo>
                    <a:pt x="1216" y="565"/>
                    <a:pt x="1216" y="567"/>
                    <a:pt x="1216" y="569"/>
                  </a:cubicBezTo>
                  <a:lnTo>
                    <a:pt x="1216" y="557"/>
                  </a:lnTo>
                  <a:close/>
                  <a:moveTo>
                    <a:pt x="615" y="0"/>
                  </a:moveTo>
                  <a:cubicBezTo>
                    <a:pt x="514" y="0"/>
                    <a:pt x="413" y="63"/>
                    <a:pt x="395" y="188"/>
                  </a:cubicBezTo>
                  <a:lnTo>
                    <a:pt x="395" y="343"/>
                  </a:lnTo>
                  <a:lnTo>
                    <a:pt x="240" y="343"/>
                  </a:lnTo>
                  <a:cubicBezTo>
                    <a:pt x="229" y="341"/>
                    <a:pt x="219" y="340"/>
                    <a:pt x="209" y="340"/>
                  </a:cubicBezTo>
                  <a:cubicBezTo>
                    <a:pt x="0" y="340"/>
                    <a:pt x="0" y="786"/>
                    <a:pt x="209" y="786"/>
                  </a:cubicBezTo>
                  <a:cubicBezTo>
                    <a:pt x="219" y="786"/>
                    <a:pt x="229" y="785"/>
                    <a:pt x="240" y="783"/>
                  </a:cubicBezTo>
                  <a:lnTo>
                    <a:pt x="395" y="783"/>
                  </a:lnTo>
                  <a:lnTo>
                    <a:pt x="395" y="938"/>
                  </a:lnTo>
                  <a:cubicBezTo>
                    <a:pt x="413" y="1063"/>
                    <a:pt x="514" y="1126"/>
                    <a:pt x="615" y="1126"/>
                  </a:cubicBezTo>
                  <a:cubicBezTo>
                    <a:pt x="716" y="1126"/>
                    <a:pt x="818" y="1063"/>
                    <a:pt x="835" y="938"/>
                  </a:cubicBezTo>
                  <a:lnTo>
                    <a:pt x="835" y="783"/>
                  </a:lnTo>
                  <a:lnTo>
                    <a:pt x="990" y="783"/>
                  </a:lnTo>
                  <a:cubicBezTo>
                    <a:pt x="1107" y="783"/>
                    <a:pt x="1213" y="680"/>
                    <a:pt x="1216" y="563"/>
                  </a:cubicBezTo>
                  <a:lnTo>
                    <a:pt x="1216" y="563"/>
                  </a:lnTo>
                  <a:cubicBezTo>
                    <a:pt x="1213" y="435"/>
                    <a:pt x="1107" y="343"/>
                    <a:pt x="990" y="343"/>
                  </a:cubicBezTo>
                  <a:lnTo>
                    <a:pt x="835" y="343"/>
                  </a:lnTo>
                  <a:lnTo>
                    <a:pt x="835" y="188"/>
                  </a:lnTo>
                  <a:cubicBezTo>
                    <a:pt x="818" y="63"/>
                    <a:pt x="716" y="0"/>
                    <a:pt x="6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0"/>
            <p:cNvSpPr/>
            <p:nvPr/>
          </p:nvSpPr>
          <p:spPr>
            <a:xfrm>
              <a:off x="3398825" y="2633350"/>
              <a:ext cx="30475" cy="28300"/>
            </a:xfrm>
            <a:custGeom>
              <a:avLst/>
              <a:gdLst/>
              <a:ahLst/>
              <a:cxnLst/>
              <a:rect l="l" t="t" r="r" b="b"/>
              <a:pathLst>
                <a:path w="1219" h="1132" extrusionOk="0">
                  <a:moveTo>
                    <a:pt x="624" y="0"/>
                  </a:moveTo>
                  <a:cubicBezTo>
                    <a:pt x="502" y="0"/>
                    <a:pt x="380" y="66"/>
                    <a:pt x="397" y="197"/>
                  </a:cubicBezTo>
                  <a:lnTo>
                    <a:pt x="397" y="339"/>
                  </a:lnTo>
                  <a:lnTo>
                    <a:pt x="255" y="339"/>
                  </a:lnTo>
                  <a:cubicBezTo>
                    <a:pt x="246" y="338"/>
                    <a:pt x="238" y="338"/>
                    <a:pt x="229" y="338"/>
                  </a:cubicBezTo>
                  <a:cubicBezTo>
                    <a:pt x="1" y="338"/>
                    <a:pt x="1" y="794"/>
                    <a:pt x="229" y="794"/>
                  </a:cubicBezTo>
                  <a:cubicBezTo>
                    <a:pt x="238" y="794"/>
                    <a:pt x="246" y="793"/>
                    <a:pt x="255" y="792"/>
                  </a:cubicBezTo>
                  <a:lnTo>
                    <a:pt x="397" y="792"/>
                  </a:lnTo>
                  <a:lnTo>
                    <a:pt x="397" y="935"/>
                  </a:lnTo>
                  <a:cubicBezTo>
                    <a:pt x="380" y="1066"/>
                    <a:pt x="502" y="1131"/>
                    <a:pt x="624" y="1131"/>
                  </a:cubicBezTo>
                  <a:cubicBezTo>
                    <a:pt x="746" y="1131"/>
                    <a:pt x="868" y="1066"/>
                    <a:pt x="850" y="935"/>
                  </a:cubicBezTo>
                  <a:lnTo>
                    <a:pt x="850" y="792"/>
                  </a:lnTo>
                  <a:lnTo>
                    <a:pt x="993" y="792"/>
                  </a:lnTo>
                  <a:cubicBezTo>
                    <a:pt x="1124" y="792"/>
                    <a:pt x="1219" y="685"/>
                    <a:pt x="1219" y="566"/>
                  </a:cubicBezTo>
                  <a:cubicBezTo>
                    <a:pt x="1219" y="447"/>
                    <a:pt x="1124" y="339"/>
                    <a:pt x="993" y="339"/>
                  </a:cubicBezTo>
                  <a:lnTo>
                    <a:pt x="850" y="339"/>
                  </a:lnTo>
                  <a:lnTo>
                    <a:pt x="850" y="197"/>
                  </a:lnTo>
                  <a:cubicBezTo>
                    <a:pt x="868" y="66"/>
                    <a:pt x="746" y="0"/>
                    <a:pt x="6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0"/>
            <p:cNvSpPr/>
            <p:nvPr/>
          </p:nvSpPr>
          <p:spPr>
            <a:xfrm>
              <a:off x="3375025" y="2582750"/>
              <a:ext cx="30775" cy="28075"/>
            </a:xfrm>
            <a:custGeom>
              <a:avLst/>
              <a:gdLst/>
              <a:ahLst/>
              <a:cxnLst/>
              <a:rect l="l" t="t" r="r" b="b"/>
              <a:pathLst>
                <a:path w="1231" h="1123" extrusionOk="0">
                  <a:moveTo>
                    <a:pt x="629" y="0"/>
                  </a:moveTo>
                  <a:cubicBezTo>
                    <a:pt x="507" y="0"/>
                    <a:pt x="385" y="66"/>
                    <a:pt x="409" y="197"/>
                  </a:cubicBezTo>
                  <a:lnTo>
                    <a:pt x="409" y="339"/>
                  </a:lnTo>
                  <a:lnTo>
                    <a:pt x="254" y="339"/>
                  </a:lnTo>
                  <a:cubicBezTo>
                    <a:pt x="243" y="337"/>
                    <a:pt x="232" y="336"/>
                    <a:pt x="222" y="336"/>
                  </a:cubicBezTo>
                  <a:cubicBezTo>
                    <a:pt x="0" y="336"/>
                    <a:pt x="3" y="794"/>
                    <a:pt x="229" y="794"/>
                  </a:cubicBezTo>
                  <a:cubicBezTo>
                    <a:pt x="237" y="794"/>
                    <a:pt x="246" y="793"/>
                    <a:pt x="254" y="792"/>
                  </a:cubicBezTo>
                  <a:lnTo>
                    <a:pt x="409" y="792"/>
                  </a:lnTo>
                  <a:lnTo>
                    <a:pt x="409" y="935"/>
                  </a:lnTo>
                  <a:cubicBezTo>
                    <a:pt x="427" y="1060"/>
                    <a:pt x="528" y="1122"/>
                    <a:pt x="629" y="1122"/>
                  </a:cubicBezTo>
                  <a:cubicBezTo>
                    <a:pt x="730" y="1122"/>
                    <a:pt x="831" y="1060"/>
                    <a:pt x="849" y="935"/>
                  </a:cubicBezTo>
                  <a:lnTo>
                    <a:pt x="849" y="792"/>
                  </a:lnTo>
                  <a:lnTo>
                    <a:pt x="1004" y="792"/>
                  </a:lnTo>
                  <a:cubicBezTo>
                    <a:pt x="1123" y="792"/>
                    <a:pt x="1230" y="685"/>
                    <a:pt x="1230" y="566"/>
                  </a:cubicBezTo>
                  <a:cubicBezTo>
                    <a:pt x="1230" y="447"/>
                    <a:pt x="1123" y="339"/>
                    <a:pt x="1004" y="339"/>
                  </a:cubicBezTo>
                  <a:lnTo>
                    <a:pt x="849" y="339"/>
                  </a:lnTo>
                  <a:lnTo>
                    <a:pt x="849" y="197"/>
                  </a:lnTo>
                  <a:cubicBezTo>
                    <a:pt x="873" y="66"/>
                    <a:pt x="751" y="0"/>
                    <a:pt x="629"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1" name="Google Shape;2071;p70"/>
          <p:cNvSpPr/>
          <p:nvPr/>
        </p:nvSpPr>
        <p:spPr>
          <a:xfrm>
            <a:off x="3341763" y="2697150"/>
            <a:ext cx="383125" cy="368600"/>
          </a:xfrm>
          <a:custGeom>
            <a:avLst/>
            <a:gdLst/>
            <a:ahLst/>
            <a:cxnLst/>
            <a:rect l="l" t="t" r="r" b="b"/>
            <a:pathLst>
              <a:path w="15325" h="14744" extrusionOk="0">
                <a:moveTo>
                  <a:pt x="7954" y="0"/>
                </a:moveTo>
                <a:cubicBezTo>
                  <a:pt x="4978" y="0"/>
                  <a:pt x="2287" y="1798"/>
                  <a:pt x="1144" y="4548"/>
                </a:cubicBezTo>
                <a:cubicBezTo>
                  <a:pt x="1" y="7299"/>
                  <a:pt x="632" y="10478"/>
                  <a:pt x="2739" y="12585"/>
                </a:cubicBezTo>
                <a:cubicBezTo>
                  <a:pt x="4148" y="13994"/>
                  <a:pt x="6037" y="14743"/>
                  <a:pt x="7955" y="14743"/>
                </a:cubicBezTo>
                <a:cubicBezTo>
                  <a:pt x="8906" y="14743"/>
                  <a:pt x="9865" y="14559"/>
                  <a:pt x="10776" y="14180"/>
                </a:cubicBezTo>
                <a:cubicBezTo>
                  <a:pt x="13526" y="13037"/>
                  <a:pt x="15324" y="10347"/>
                  <a:pt x="15324" y="7370"/>
                </a:cubicBezTo>
                <a:cubicBezTo>
                  <a:pt x="15324" y="3298"/>
                  <a:pt x="12026" y="0"/>
                  <a:pt x="79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0"/>
          <p:cNvSpPr/>
          <p:nvPr/>
        </p:nvSpPr>
        <p:spPr>
          <a:xfrm>
            <a:off x="3369763" y="2711725"/>
            <a:ext cx="291425" cy="280350"/>
          </a:xfrm>
          <a:custGeom>
            <a:avLst/>
            <a:gdLst/>
            <a:ahLst/>
            <a:cxnLst/>
            <a:rect l="l" t="t" r="r" b="b"/>
            <a:pathLst>
              <a:path w="11657" h="11214" extrusionOk="0">
                <a:moveTo>
                  <a:pt x="6048" y="1"/>
                </a:moveTo>
                <a:cubicBezTo>
                  <a:pt x="3786" y="1"/>
                  <a:pt x="1738" y="1370"/>
                  <a:pt x="869" y="3465"/>
                </a:cubicBezTo>
                <a:cubicBezTo>
                  <a:pt x="0" y="5561"/>
                  <a:pt x="488" y="7966"/>
                  <a:pt x="2084" y="9573"/>
                </a:cubicBezTo>
                <a:cubicBezTo>
                  <a:pt x="3160" y="10642"/>
                  <a:pt x="4600" y="11214"/>
                  <a:pt x="6063" y="11214"/>
                </a:cubicBezTo>
                <a:cubicBezTo>
                  <a:pt x="6784" y="11214"/>
                  <a:pt x="7511" y="11075"/>
                  <a:pt x="8203" y="10788"/>
                </a:cubicBezTo>
                <a:cubicBezTo>
                  <a:pt x="10299" y="9918"/>
                  <a:pt x="11656" y="7871"/>
                  <a:pt x="11656" y="5608"/>
                </a:cubicBezTo>
                <a:cubicBezTo>
                  <a:pt x="11656" y="2513"/>
                  <a:pt x="9144" y="1"/>
                  <a:pt x="6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0"/>
          <p:cNvSpPr/>
          <p:nvPr/>
        </p:nvSpPr>
        <p:spPr>
          <a:xfrm>
            <a:off x="3485238" y="2715125"/>
            <a:ext cx="252750" cy="248150"/>
          </a:xfrm>
          <a:custGeom>
            <a:avLst/>
            <a:gdLst/>
            <a:ahLst/>
            <a:cxnLst/>
            <a:rect l="l" t="t" r="r" b="b"/>
            <a:pathLst>
              <a:path w="10110" h="9926" extrusionOk="0">
                <a:moveTo>
                  <a:pt x="4251" y="1"/>
                </a:moveTo>
                <a:cubicBezTo>
                  <a:pt x="4006" y="1"/>
                  <a:pt x="3760" y="64"/>
                  <a:pt x="3537" y="198"/>
                </a:cubicBezTo>
                <a:lnTo>
                  <a:pt x="2132" y="1043"/>
                </a:lnTo>
                <a:cubicBezTo>
                  <a:pt x="1394" y="1484"/>
                  <a:pt x="810" y="2151"/>
                  <a:pt x="453" y="2936"/>
                </a:cubicBezTo>
                <a:lnTo>
                  <a:pt x="1" y="3960"/>
                </a:lnTo>
                <a:lnTo>
                  <a:pt x="5966" y="9925"/>
                </a:lnTo>
                <a:lnTo>
                  <a:pt x="6990" y="9461"/>
                </a:lnTo>
                <a:cubicBezTo>
                  <a:pt x="7775" y="9116"/>
                  <a:pt x="8430" y="8532"/>
                  <a:pt x="8871" y="7794"/>
                </a:cubicBezTo>
                <a:lnTo>
                  <a:pt x="9716" y="6389"/>
                </a:lnTo>
                <a:cubicBezTo>
                  <a:pt x="10109" y="5722"/>
                  <a:pt x="9907" y="4877"/>
                  <a:pt x="9264" y="4472"/>
                </a:cubicBezTo>
                <a:lnTo>
                  <a:pt x="8609" y="4067"/>
                </a:lnTo>
                <a:cubicBezTo>
                  <a:pt x="8359" y="3913"/>
                  <a:pt x="8168" y="3675"/>
                  <a:pt x="8061" y="3401"/>
                </a:cubicBezTo>
                <a:cubicBezTo>
                  <a:pt x="7775" y="2698"/>
                  <a:pt x="7228" y="2139"/>
                  <a:pt x="6525" y="1865"/>
                </a:cubicBezTo>
                <a:cubicBezTo>
                  <a:pt x="6251" y="1758"/>
                  <a:pt x="6013" y="1567"/>
                  <a:pt x="5859" y="1317"/>
                </a:cubicBezTo>
                <a:lnTo>
                  <a:pt x="5454" y="662"/>
                </a:lnTo>
                <a:cubicBezTo>
                  <a:pt x="5187" y="238"/>
                  <a:pt x="4723" y="1"/>
                  <a:pt x="4251"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0"/>
          <p:cNvSpPr/>
          <p:nvPr/>
        </p:nvSpPr>
        <p:spPr>
          <a:xfrm>
            <a:off x="3485238" y="2715125"/>
            <a:ext cx="140825" cy="120750"/>
          </a:xfrm>
          <a:custGeom>
            <a:avLst/>
            <a:gdLst/>
            <a:ahLst/>
            <a:cxnLst/>
            <a:rect l="l" t="t" r="r" b="b"/>
            <a:pathLst>
              <a:path w="5633" h="4830" extrusionOk="0">
                <a:moveTo>
                  <a:pt x="4251" y="1"/>
                </a:moveTo>
                <a:cubicBezTo>
                  <a:pt x="4006" y="1"/>
                  <a:pt x="3760" y="64"/>
                  <a:pt x="3537" y="198"/>
                </a:cubicBezTo>
                <a:lnTo>
                  <a:pt x="2132" y="1043"/>
                </a:lnTo>
                <a:cubicBezTo>
                  <a:pt x="1394" y="1484"/>
                  <a:pt x="810" y="2151"/>
                  <a:pt x="453" y="2936"/>
                </a:cubicBezTo>
                <a:lnTo>
                  <a:pt x="1" y="3972"/>
                </a:lnTo>
                <a:lnTo>
                  <a:pt x="858" y="4829"/>
                </a:lnTo>
                <a:lnTo>
                  <a:pt x="1310" y="3806"/>
                </a:lnTo>
                <a:cubicBezTo>
                  <a:pt x="1668" y="3008"/>
                  <a:pt x="2251" y="2353"/>
                  <a:pt x="2989" y="1901"/>
                </a:cubicBezTo>
                <a:lnTo>
                  <a:pt x="4394" y="1067"/>
                </a:lnTo>
                <a:cubicBezTo>
                  <a:pt x="4618" y="927"/>
                  <a:pt x="4867" y="857"/>
                  <a:pt x="5116" y="857"/>
                </a:cubicBezTo>
                <a:cubicBezTo>
                  <a:pt x="5291" y="857"/>
                  <a:pt x="5466" y="891"/>
                  <a:pt x="5632" y="960"/>
                </a:cubicBezTo>
                <a:lnTo>
                  <a:pt x="5454" y="662"/>
                </a:lnTo>
                <a:cubicBezTo>
                  <a:pt x="5187" y="238"/>
                  <a:pt x="4723" y="1"/>
                  <a:pt x="4251"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0"/>
          <p:cNvSpPr/>
          <p:nvPr/>
        </p:nvSpPr>
        <p:spPr>
          <a:xfrm>
            <a:off x="3625438" y="2838225"/>
            <a:ext cx="94375" cy="82450"/>
          </a:xfrm>
          <a:custGeom>
            <a:avLst/>
            <a:gdLst/>
            <a:ahLst/>
            <a:cxnLst/>
            <a:rect l="l" t="t" r="r" b="b"/>
            <a:pathLst>
              <a:path w="3775" h="3298" extrusionOk="0">
                <a:moveTo>
                  <a:pt x="2449" y="0"/>
                </a:moveTo>
                <a:cubicBezTo>
                  <a:pt x="2385" y="0"/>
                  <a:pt x="2322" y="8"/>
                  <a:pt x="2263" y="25"/>
                </a:cubicBezTo>
                <a:cubicBezTo>
                  <a:pt x="1894" y="132"/>
                  <a:pt x="1929" y="465"/>
                  <a:pt x="1453" y="1096"/>
                </a:cubicBezTo>
                <a:cubicBezTo>
                  <a:pt x="739" y="2025"/>
                  <a:pt x="1" y="2168"/>
                  <a:pt x="36" y="2751"/>
                </a:cubicBezTo>
                <a:cubicBezTo>
                  <a:pt x="36" y="2894"/>
                  <a:pt x="96" y="3025"/>
                  <a:pt x="191" y="3132"/>
                </a:cubicBezTo>
                <a:cubicBezTo>
                  <a:pt x="304" y="3248"/>
                  <a:pt x="473" y="3298"/>
                  <a:pt x="673" y="3298"/>
                </a:cubicBezTo>
                <a:cubicBezTo>
                  <a:pt x="1170" y="3298"/>
                  <a:pt x="1855" y="2992"/>
                  <a:pt x="2322" y="2644"/>
                </a:cubicBezTo>
                <a:cubicBezTo>
                  <a:pt x="2453" y="2549"/>
                  <a:pt x="3775" y="1549"/>
                  <a:pt x="3453" y="691"/>
                </a:cubicBezTo>
                <a:cubicBezTo>
                  <a:pt x="3310" y="302"/>
                  <a:pt x="2848" y="0"/>
                  <a:pt x="2449"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0"/>
          <p:cNvSpPr/>
          <p:nvPr/>
        </p:nvSpPr>
        <p:spPr>
          <a:xfrm>
            <a:off x="3423038" y="2801700"/>
            <a:ext cx="225350" cy="222300"/>
          </a:xfrm>
          <a:custGeom>
            <a:avLst/>
            <a:gdLst/>
            <a:ahLst/>
            <a:cxnLst/>
            <a:rect l="l" t="t" r="r" b="b"/>
            <a:pathLst>
              <a:path w="9014" h="8892" extrusionOk="0">
                <a:moveTo>
                  <a:pt x="2602" y="0"/>
                </a:moveTo>
                <a:cubicBezTo>
                  <a:pt x="2447" y="0"/>
                  <a:pt x="2292" y="63"/>
                  <a:pt x="2179" y="188"/>
                </a:cubicBezTo>
                <a:lnTo>
                  <a:pt x="1751" y="604"/>
                </a:lnTo>
                <a:cubicBezTo>
                  <a:pt x="1512" y="843"/>
                  <a:pt x="1512" y="1224"/>
                  <a:pt x="1751" y="1462"/>
                </a:cubicBezTo>
                <a:lnTo>
                  <a:pt x="3215" y="2926"/>
                </a:lnTo>
                <a:lnTo>
                  <a:pt x="1096" y="5057"/>
                </a:lnTo>
                <a:cubicBezTo>
                  <a:pt x="858" y="5284"/>
                  <a:pt x="858" y="5676"/>
                  <a:pt x="1096" y="5903"/>
                </a:cubicBezTo>
                <a:lnTo>
                  <a:pt x="1310" y="6117"/>
                </a:lnTo>
                <a:lnTo>
                  <a:pt x="238" y="7177"/>
                </a:lnTo>
                <a:cubicBezTo>
                  <a:pt x="0" y="7415"/>
                  <a:pt x="0" y="7796"/>
                  <a:pt x="238" y="8034"/>
                </a:cubicBezTo>
                <a:lnTo>
                  <a:pt x="917" y="8713"/>
                </a:lnTo>
                <a:cubicBezTo>
                  <a:pt x="1036" y="8832"/>
                  <a:pt x="1191" y="8891"/>
                  <a:pt x="1346" y="8891"/>
                </a:cubicBezTo>
                <a:cubicBezTo>
                  <a:pt x="1500" y="8891"/>
                  <a:pt x="1655" y="8832"/>
                  <a:pt x="1774" y="8713"/>
                </a:cubicBezTo>
                <a:lnTo>
                  <a:pt x="2834" y="7653"/>
                </a:lnTo>
                <a:lnTo>
                  <a:pt x="3048" y="7867"/>
                </a:lnTo>
                <a:cubicBezTo>
                  <a:pt x="3167" y="7986"/>
                  <a:pt x="3322" y="8046"/>
                  <a:pt x="3477" y="8046"/>
                </a:cubicBezTo>
                <a:cubicBezTo>
                  <a:pt x="3632" y="8046"/>
                  <a:pt x="3786" y="7986"/>
                  <a:pt x="3906" y="7867"/>
                </a:cubicBezTo>
                <a:lnTo>
                  <a:pt x="6025" y="5736"/>
                </a:lnTo>
                <a:lnTo>
                  <a:pt x="7489" y="7200"/>
                </a:lnTo>
                <a:cubicBezTo>
                  <a:pt x="7608" y="7320"/>
                  <a:pt x="7763" y="7379"/>
                  <a:pt x="7918" y="7379"/>
                </a:cubicBezTo>
                <a:cubicBezTo>
                  <a:pt x="8073" y="7379"/>
                  <a:pt x="8228" y="7320"/>
                  <a:pt x="8347" y="7200"/>
                </a:cubicBezTo>
                <a:lnTo>
                  <a:pt x="8763" y="6784"/>
                </a:lnTo>
                <a:lnTo>
                  <a:pt x="8775" y="6784"/>
                </a:lnTo>
                <a:cubicBezTo>
                  <a:pt x="9013" y="6546"/>
                  <a:pt x="9013" y="6165"/>
                  <a:pt x="8775" y="5927"/>
                </a:cubicBezTo>
                <a:lnTo>
                  <a:pt x="3024" y="188"/>
                </a:lnTo>
                <a:cubicBezTo>
                  <a:pt x="2911" y="63"/>
                  <a:pt x="2757" y="0"/>
                  <a:pt x="2602" y="0"/>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0"/>
          <p:cNvSpPr/>
          <p:nvPr/>
        </p:nvSpPr>
        <p:spPr>
          <a:xfrm>
            <a:off x="3439113" y="2907000"/>
            <a:ext cx="118775" cy="117000"/>
          </a:xfrm>
          <a:custGeom>
            <a:avLst/>
            <a:gdLst/>
            <a:ahLst/>
            <a:cxnLst/>
            <a:rect l="l" t="t" r="r" b="b"/>
            <a:pathLst>
              <a:path w="4751" h="4680" extrusionOk="0">
                <a:moveTo>
                  <a:pt x="3858" y="0"/>
                </a:moveTo>
                <a:lnTo>
                  <a:pt x="238" y="3608"/>
                </a:lnTo>
                <a:cubicBezTo>
                  <a:pt x="0" y="3846"/>
                  <a:pt x="0" y="4227"/>
                  <a:pt x="238" y="4465"/>
                </a:cubicBezTo>
                <a:lnTo>
                  <a:pt x="274" y="4501"/>
                </a:lnTo>
                <a:cubicBezTo>
                  <a:pt x="393" y="4620"/>
                  <a:pt x="548" y="4679"/>
                  <a:pt x="703" y="4679"/>
                </a:cubicBezTo>
                <a:cubicBezTo>
                  <a:pt x="857" y="4679"/>
                  <a:pt x="1012" y="4620"/>
                  <a:pt x="1131" y="4501"/>
                </a:cubicBezTo>
                <a:lnTo>
                  <a:pt x="4751" y="893"/>
                </a:lnTo>
                <a:lnTo>
                  <a:pt x="3858" y="0"/>
                </a:ln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0"/>
          <p:cNvSpPr/>
          <p:nvPr/>
        </p:nvSpPr>
        <p:spPr>
          <a:xfrm>
            <a:off x="3442538" y="2799225"/>
            <a:ext cx="209700" cy="205050"/>
          </a:xfrm>
          <a:custGeom>
            <a:avLst/>
            <a:gdLst/>
            <a:ahLst/>
            <a:cxnLst/>
            <a:rect l="l" t="t" r="r" b="b"/>
            <a:pathLst>
              <a:path w="8388" h="8202" extrusionOk="0">
                <a:moveTo>
                  <a:pt x="1910" y="3221"/>
                </a:moveTo>
                <a:cubicBezTo>
                  <a:pt x="1733" y="3221"/>
                  <a:pt x="1579" y="3443"/>
                  <a:pt x="1744" y="3609"/>
                </a:cubicBezTo>
                <a:lnTo>
                  <a:pt x="4661" y="6526"/>
                </a:lnTo>
                <a:cubicBezTo>
                  <a:pt x="4711" y="6575"/>
                  <a:pt x="4767" y="6596"/>
                  <a:pt x="4820" y="6596"/>
                </a:cubicBezTo>
                <a:cubicBezTo>
                  <a:pt x="4996" y="6596"/>
                  <a:pt x="5147" y="6369"/>
                  <a:pt x="4983" y="6204"/>
                </a:cubicBezTo>
                <a:lnTo>
                  <a:pt x="2066" y="3287"/>
                </a:lnTo>
                <a:cubicBezTo>
                  <a:pt x="2017" y="3241"/>
                  <a:pt x="1962" y="3221"/>
                  <a:pt x="1910" y="3221"/>
                </a:cubicBezTo>
                <a:close/>
                <a:moveTo>
                  <a:pt x="1364" y="3742"/>
                </a:moveTo>
                <a:cubicBezTo>
                  <a:pt x="1184" y="3742"/>
                  <a:pt x="1027" y="3981"/>
                  <a:pt x="1209" y="4144"/>
                </a:cubicBezTo>
                <a:lnTo>
                  <a:pt x="4126" y="7061"/>
                </a:lnTo>
                <a:cubicBezTo>
                  <a:pt x="4173" y="7103"/>
                  <a:pt x="4230" y="7124"/>
                  <a:pt x="4286" y="7124"/>
                </a:cubicBezTo>
                <a:cubicBezTo>
                  <a:pt x="4343" y="7124"/>
                  <a:pt x="4400" y="7103"/>
                  <a:pt x="4447" y="7061"/>
                </a:cubicBezTo>
                <a:cubicBezTo>
                  <a:pt x="4530" y="6966"/>
                  <a:pt x="4530" y="6823"/>
                  <a:pt x="4447" y="6740"/>
                </a:cubicBezTo>
                <a:lnTo>
                  <a:pt x="1530" y="3823"/>
                </a:lnTo>
                <a:cubicBezTo>
                  <a:pt x="1479" y="3766"/>
                  <a:pt x="1420" y="3742"/>
                  <a:pt x="1364" y="3742"/>
                </a:cubicBezTo>
                <a:close/>
                <a:moveTo>
                  <a:pt x="912" y="1"/>
                </a:moveTo>
                <a:cubicBezTo>
                  <a:pt x="854" y="1"/>
                  <a:pt x="798" y="25"/>
                  <a:pt x="756" y="72"/>
                </a:cubicBezTo>
                <a:cubicBezTo>
                  <a:pt x="661" y="156"/>
                  <a:pt x="661" y="299"/>
                  <a:pt x="756" y="382"/>
                </a:cubicBezTo>
                <a:lnTo>
                  <a:pt x="7888" y="7514"/>
                </a:lnTo>
                <a:cubicBezTo>
                  <a:pt x="7936" y="7571"/>
                  <a:pt x="7994" y="7594"/>
                  <a:pt x="8049" y="7594"/>
                </a:cubicBezTo>
                <a:cubicBezTo>
                  <a:pt x="8227" y="7594"/>
                  <a:pt x="8388" y="7355"/>
                  <a:pt x="8198" y="7192"/>
                </a:cubicBezTo>
                <a:lnTo>
                  <a:pt x="1078" y="72"/>
                </a:lnTo>
                <a:cubicBezTo>
                  <a:pt x="1030" y="25"/>
                  <a:pt x="971" y="1"/>
                  <a:pt x="912" y="1"/>
                </a:cubicBezTo>
                <a:close/>
                <a:moveTo>
                  <a:pt x="845" y="4298"/>
                </a:moveTo>
                <a:cubicBezTo>
                  <a:pt x="676" y="4298"/>
                  <a:pt x="537" y="4514"/>
                  <a:pt x="685" y="4680"/>
                </a:cubicBezTo>
                <a:lnTo>
                  <a:pt x="3590" y="7585"/>
                </a:lnTo>
                <a:cubicBezTo>
                  <a:pt x="3643" y="7647"/>
                  <a:pt x="3705" y="7673"/>
                  <a:pt x="3764" y="7673"/>
                </a:cubicBezTo>
                <a:cubicBezTo>
                  <a:pt x="3944" y="7673"/>
                  <a:pt x="4100" y="7437"/>
                  <a:pt x="3911" y="7276"/>
                </a:cubicBezTo>
                <a:lnTo>
                  <a:pt x="994" y="4359"/>
                </a:lnTo>
                <a:cubicBezTo>
                  <a:pt x="946" y="4316"/>
                  <a:pt x="894" y="4298"/>
                  <a:pt x="845" y="4298"/>
                </a:cubicBezTo>
                <a:close/>
                <a:moveTo>
                  <a:pt x="323" y="4826"/>
                </a:moveTo>
                <a:cubicBezTo>
                  <a:pt x="149" y="4826"/>
                  <a:pt x="0" y="5037"/>
                  <a:pt x="149" y="5204"/>
                </a:cubicBezTo>
                <a:lnTo>
                  <a:pt x="3066" y="8121"/>
                </a:lnTo>
                <a:cubicBezTo>
                  <a:pt x="3117" y="8178"/>
                  <a:pt x="3176" y="8202"/>
                  <a:pt x="3232" y="8202"/>
                </a:cubicBezTo>
                <a:cubicBezTo>
                  <a:pt x="3412" y="8202"/>
                  <a:pt x="3569" y="7963"/>
                  <a:pt x="3387" y="7800"/>
                </a:cubicBezTo>
                <a:lnTo>
                  <a:pt x="470" y="4883"/>
                </a:lnTo>
                <a:cubicBezTo>
                  <a:pt x="423" y="4843"/>
                  <a:pt x="372" y="4826"/>
                  <a:pt x="323" y="4826"/>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0"/>
          <p:cNvSpPr/>
          <p:nvPr/>
        </p:nvSpPr>
        <p:spPr>
          <a:xfrm>
            <a:off x="3480188" y="2873725"/>
            <a:ext cx="114675" cy="113125"/>
          </a:xfrm>
          <a:custGeom>
            <a:avLst/>
            <a:gdLst/>
            <a:ahLst/>
            <a:cxnLst/>
            <a:rect l="l" t="t" r="r" b="b"/>
            <a:pathLst>
              <a:path w="4587" h="4525" extrusionOk="0">
                <a:moveTo>
                  <a:pt x="2390" y="1"/>
                </a:moveTo>
                <a:cubicBezTo>
                  <a:pt x="2219" y="1"/>
                  <a:pt x="2078" y="211"/>
                  <a:pt x="2227" y="379"/>
                </a:cubicBezTo>
                <a:lnTo>
                  <a:pt x="4084" y="2248"/>
                </a:lnTo>
                <a:cubicBezTo>
                  <a:pt x="4135" y="2305"/>
                  <a:pt x="4194" y="2328"/>
                  <a:pt x="4251" y="2328"/>
                </a:cubicBezTo>
                <a:cubicBezTo>
                  <a:pt x="4430" y="2328"/>
                  <a:pt x="4587" y="2089"/>
                  <a:pt x="4406" y="1926"/>
                </a:cubicBezTo>
                <a:lnTo>
                  <a:pt x="2536" y="57"/>
                </a:lnTo>
                <a:cubicBezTo>
                  <a:pt x="2489" y="18"/>
                  <a:pt x="2438" y="1"/>
                  <a:pt x="2390" y="1"/>
                </a:cubicBezTo>
                <a:close/>
                <a:moveTo>
                  <a:pt x="1844" y="1688"/>
                </a:moveTo>
                <a:cubicBezTo>
                  <a:pt x="1786" y="1688"/>
                  <a:pt x="1727" y="1712"/>
                  <a:pt x="1679" y="1760"/>
                </a:cubicBezTo>
                <a:cubicBezTo>
                  <a:pt x="1596" y="1843"/>
                  <a:pt x="1596" y="1986"/>
                  <a:pt x="1679" y="2081"/>
                </a:cubicBezTo>
                <a:lnTo>
                  <a:pt x="2465" y="2867"/>
                </a:lnTo>
                <a:cubicBezTo>
                  <a:pt x="2513" y="2909"/>
                  <a:pt x="2572" y="2929"/>
                  <a:pt x="2630" y="2929"/>
                </a:cubicBezTo>
                <a:cubicBezTo>
                  <a:pt x="2688" y="2929"/>
                  <a:pt x="2745" y="2909"/>
                  <a:pt x="2786" y="2867"/>
                </a:cubicBezTo>
                <a:cubicBezTo>
                  <a:pt x="2882" y="2772"/>
                  <a:pt x="2882" y="2629"/>
                  <a:pt x="2786" y="2545"/>
                </a:cubicBezTo>
                <a:lnTo>
                  <a:pt x="2001" y="1760"/>
                </a:lnTo>
                <a:cubicBezTo>
                  <a:pt x="1959" y="1712"/>
                  <a:pt x="1902" y="1688"/>
                  <a:pt x="1844" y="1688"/>
                </a:cubicBezTo>
                <a:close/>
                <a:moveTo>
                  <a:pt x="1302" y="2223"/>
                </a:moveTo>
                <a:cubicBezTo>
                  <a:pt x="1128" y="2223"/>
                  <a:pt x="980" y="2442"/>
                  <a:pt x="1143" y="2605"/>
                </a:cubicBezTo>
                <a:lnTo>
                  <a:pt x="1929" y="3391"/>
                </a:lnTo>
                <a:cubicBezTo>
                  <a:pt x="1977" y="3438"/>
                  <a:pt x="2036" y="3462"/>
                  <a:pt x="2094" y="3462"/>
                </a:cubicBezTo>
                <a:cubicBezTo>
                  <a:pt x="2152" y="3462"/>
                  <a:pt x="2209" y="3438"/>
                  <a:pt x="2251" y="3391"/>
                </a:cubicBezTo>
                <a:lnTo>
                  <a:pt x="2262" y="3391"/>
                </a:lnTo>
                <a:cubicBezTo>
                  <a:pt x="2346" y="3307"/>
                  <a:pt x="2346" y="3165"/>
                  <a:pt x="2262" y="3081"/>
                </a:cubicBezTo>
                <a:lnTo>
                  <a:pt x="1465" y="2295"/>
                </a:lnTo>
                <a:cubicBezTo>
                  <a:pt x="1414" y="2244"/>
                  <a:pt x="1357" y="2223"/>
                  <a:pt x="1302" y="2223"/>
                </a:cubicBezTo>
                <a:close/>
                <a:moveTo>
                  <a:pt x="793" y="2763"/>
                </a:moveTo>
                <a:cubicBezTo>
                  <a:pt x="619" y="2763"/>
                  <a:pt x="471" y="2974"/>
                  <a:pt x="619" y="3141"/>
                </a:cubicBezTo>
                <a:lnTo>
                  <a:pt x="1405" y="3927"/>
                </a:lnTo>
                <a:cubicBezTo>
                  <a:pt x="1447" y="3974"/>
                  <a:pt x="1503" y="3998"/>
                  <a:pt x="1561" y="3998"/>
                </a:cubicBezTo>
                <a:cubicBezTo>
                  <a:pt x="1620" y="3998"/>
                  <a:pt x="1679" y="3974"/>
                  <a:pt x="1727" y="3927"/>
                </a:cubicBezTo>
                <a:cubicBezTo>
                  <a:pt x="1810" y="3843"/>
                  <a:pt x="1810" y="3700"/>
                  <a:pt x="1727" y="3605"/>
                </a:cubicBezTo>
                <a:lnTo>
                  <a:pt x="941" y="2819"/>
                </a:lnTo>
                <a:cubicBezTo>
                  <a:pt x="894" y="2780"/>
                  <a:pt x="842" y="2763"/>
                  <a:pt x="793" y="2763"/>
                </a:cubicBezTo>
                <a:close/>
                <a:moveTo>
                  <a:pt x="249" y="3284"/>
                </a:moveTo>
                <a:cubicBezTo>
                  <a:pt x="191" y="3284"/>
                  <a:pt x="131" y="3307"/>
                  <a:pt x="84" y="3355"/>
                </a:cubicBezTo>
                <a:cubicBezTo>
                  <a:pt x="0" y="3438"/>
                  <a:pt x="0" y="3581"/>
                  <a:pt x="84" y="3677"/>
                </a:cubicBezTo>
                <a:lnTo>
                  <a:pt x="869" y="4462"/>
                </a:lnTo>
                <a:cubicBezTo>
                  <a:pt x="917" y="4504"/>
                  <a:pt x="977" y="4525"/>
                  <a:pt x="1035" y="4525"/>
                </a:cubicBezTo>
                <a:cubicBezTo>
                  <a:pt x="1093" y="4525"/>
                  <a:pt x="1149" y="4504"/>
                  <a:pt x="1191" y="4462"/>
                </a:cubicBezTo>
                <a:cubicBezTo>
                  <a:pt x="1286" y="4367"/>
                  <a:pt x="1286" y="4224"/>
                  <a:pt x="1191" y="4141"/>
                </a:cubicBezTo>
                <a:lnTo>
                  <a:pt x="405" y="3355"/>
                </a:lnTo>
                <a:cubicBezTo>
                  <a:pt x="363" y="3307"/>
                  <a:pt x="307" y="3284"/>
                  <a:pt x="249" y="3284"/>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0"/>
          <p:cNvSpPr/>
          <p:nvPr/>
        </p:nvSpPr>
        <p:spPr>
          <a:xfrm>
            <a:off x="2669663" y="2705175"/>
            <a:ext cx="384000" cy="293250"/>
          </a:xfrm>
          <a:custGeom>
            <a:avLst/>
            <a:gdLst/>
            <a:ahLst/>
            <a:cxnLst/>
            <a:rect l="l" t="t" r="r" b="b"/>
            <a:pathLst>
              <a:path w="15360" h="11730" extrusionOk="0">
                <a:moveTo>
                  <a:pt x="7673" y="1"/>
                </a:moveTo>
                <a:cubicBezTo>
                  <a:pt x="4946" y="1"/>
                  <a:pt x="2449" y="1546"/>
                  <a:pt x="1227" y="3989"/>
                </a:cubicBezTo>
                <a:cubicBezTo>
                  <a:pt x="1" y="6442"/>
                  <a:pt x="274" y="9383"/>
                  <a:pt x="1929" y="11573"/>
                </a:cubicBezTo>
                <a:cubicBezTo>
                  <a:pt x="2000" y="11671"/>
                  <a:pt x="2118" y="11722"/>
                  <a:pt x="2237" y="11722"/>
                </a:cubicBezTo>
                <a:cubicBezTo>
                  <a:pt x="2278" y="11722"/>
                  <a:pt x="2319" y="11717"/>
                  <a:pt x="2358" y="11704"/>
                </a:cubicBezTo>
                <a:cubicBezTo>
                  <a:pt x="4087" y="11142"/>
                  <a:pt x="5878" y="10862"/>
                  <a:pt x="7670" y="10862"/>
                </a:cubicBezTo>
                <a:cubicBezTo>
                  <a:pt x="9480" y="10862"/>
                  <a:pt x="11290" y="11148"/>
                  <a:pt x="13038" y="11716"/>
                </a:cubicBezTo>
                <a:cubicBezTo>
                  <a:pt x="13070" y="11725"/>
                  <a:pt x="13104" y="11730"/>
                  <a:pt x="13137" y="11730"/>
                </a:cubicBezTo>
                <a:cubicBezTo>
                  <a:pt x="13240" y="11730"/>
                  <a:pt x="13344" y="11687"/>
                  <a:pt x="13407" y="11597"/>
                </a:cubicBezTo>
                <a:cubicBezTo>
                  <a:pt x="15074" y="9418"/>
                  <a:pt x="15360" y="6490"/>
                  <a:pt x="14157" y="4025"/>
                </a:cubicBezTo>
                <a:cubicBezTo>
                  <a:pt x="12943" y="1572"/>
                  <a:pt x="10442" y="1"/>
                  <a:pt x="7704" y="1"/>
                </a:cubicBezTo>
                <a:cubicBezTo>
                  <a:pt x="7693" y="1"/>
                  <a:pt x="7683" y="1"/>
                  <a:pt x="76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0"/>
          <p:cNvSpPr/>
          <p:nvPr/>
        </p:nvSpPr>
        <p:spPr>
          <a:xfrm>
            <a:off x="2686338" y="2748350"/>
            <a:ext cx="349475" cy="169375"/>
          </a:xfrm>
          <a:custGeom>
            <a:avLst/>
            <a:gdLst/>
            <a:ahLst/>
            <a:cxnLst/>
            <a:rect l="l" t="t" r="r" b="b"/>
            <a:pathLst>
              <a:path w="13979" h="6775" extrusionOk="0">
                <a:moveTo>
                  <a:pt x="2310" y="0"/>
                </a:moveTo>
                <a:cubicBezTo>
                  <a:pt x="1727" y="500"/>
                  <a:pt x="1227" y="1095"/>
                  <a:pt x="822" y="1762"/>
                </a:cubicBezTo>
                <a:lnTo>
                  <a:pt x="1096" y="1762"/>
                </a:lnTo>
                <a:cubicBezTo>
                  <a:pt x="1346" y="1762"/>
                  <a:pt x="1548" y="1560"/>
                  <a:pt x="1548" y="1322"/>
                </a:cubicBezTo>
                <a:lnTo>
                  <a:pt x="1536" y="1322"/>
                </a:lnTo>
                <a:cubicBezTo>
                  <a:pt x="1536" y="1083"/>
                  <a:pt x="1739" y="881"/>
                  <a:pt x="1977" y="881"/>
                </a:cubicBezTo>
                <a:lnTo>
                  <a:pt x="3739" y="881"/>
                </a:lnTo>
                <a:cubicBezTo>
                  <a:pt x="3977" y="881"/>
                  <a:pt x="4179" y="702"/>
                  <a:pt x="4191" y="464"/>
                </a:cubicBezTo>
                <a:cubicBezTo>
                  <a:pt x="4203" y="202"/>
                  <a:pt x="4001" y="0"/>
                  <a:pt x="3739" y="0"/>
                </a:cubicBezTo>
                <a:close/>
                <a:moveTo>
                  <a:pt x="11395" y="298"/>
                </a:moveTo>
                <a:cubicBezTo>
                  <a:pt x="11156" y="298"/>
                  <a:pt x="10954" y="488"/>
                  <a:pt x="10954" y="738"/>
                </a:cubicBezTo>
                <a:cubicBezTo>
                  <a:pt x="10954" y="988"/>
                  <a:pt x="10752" y="1191"/>
                  <a:pt x="10502" y="1191"/>
                </a:cubicBezTo>
                <a:lnTo>
                  <a:pt x="8751" y="1191"/>
                </a:lnTo>
                <a:cubicBezTo>
                  <a:pt x="8513" y="1191"/>
                  <a:pt x="8323" y="1369"/>
                  <a:pt x="8311" y="1607"/>
                </a:cubicBezTo>
                <a:cubicBezTo>
                  <a:pt x="8299" y="1857"/>
                  <a:pt x="8501" y="2072"/>
                  <a:pt x="8751" y="2072"/>
                </a:cubicBezTo>
                <a:lnTo>
                  <a:pt x="11680" y="2072"/>
                </a:lnTo>
                <a:cubicBezTo>
                  <a:pt x="11930" y="2072"/>
                  <a:pt x="12133" y="1869"/>
                  <a:pt x="12133" y="1619"/>
                </a:cubicBezTo>
                <a:cubicBezTo>
                  <a:pt x="12133" y="1381"/>
                  <a:pt x="12335" y="1179"/>
                  <a:pt x="12573" y="1179"/>
                </a:cubicBezTo>
                <a:lnTo>
                  <a:pt x="12811" y="1179"/>
                </a:lnTo>
                <a:cubicBezTo>
                  <a:pt x="12573" y="857"/>
                  <a:pt x="12311" y="572"/>
                  <a:pt x="12038" y="298"/>
                </a:cubicBezTo>
                <a:close/>
                <a:moveTo>
                  <a:pt x="2572" y="1774"/>
                </a:moveTo>
                <a:cubicBezTo>
                  <a:pt x="2060" y="1845"/>
                  <a:pt x="2060" y="2584"/>
                  <a:pt x="2572" y="2655"/>
                </a:cubicBezTo>
                <a:lnTo>
                  <a:pt x="5513" y="2655"/>
                </a:lnTo>
                <a:cubicBezTo>
                  <a:pt x="6025" y="2584"/>
                  <a:pt x="6025" y="1845"/>
                  <a:pt x="5513" y="1774"/>
                </a:cubicBezTo>
                <a:close/>
                <a:moveTo>
                  <a:pt x="500" y="2357"/>
                </a:moveTo>
                <a:cubicBezTo>
                  <a:pt x="369" y="2643"/>
                  <a:pt x="250" y="2929"/>
                  <a:pt x="143" y="3239"/>
                </a:cubicBezTo>
                <a:lnTo>
                  <a:pt x="1084" y="3239"/>
                </a:lnTo>
                <a:cubicBezTo>
                  <a:pt x="1332" y="3239"/>
                  <a:pt x="1533" y="3039"/>
                  <a:pt x="1536" y="2792"/>
                </a:cubicBezTo>
                <a:lnTo>
                  <a:pt x="1536" y="2792"/>
                </a:lnTo>
                <a:cubicBezTo>
                  <a:pt x="1536" y="2794"/>
                  <a:pt x="1536" y="2796"/>
                  <a:pt x="1536" y="2798"/>
                </a:cubicBezTo>
                <a:lnTo>
                  <a:pt x="1536" y="2786"/>
                </a:lnTo>
                <a:cubicBezTo>
                  <a:pt x="1536" y="2788"/>
                  <a:pt x="1536" y="2790"/>
                  <a:pt x="1536" y="2792"/>
                </a:cubicBezTo>
                <a:lnTo>
                  <a:pt x="1536" y="2792"/>
                </a:lnTo>
                <a:cubicBezTo>
                  <a:pt x="1533" y="2545"/>
                  <a:pt x="1332" y="2357"/>
                  <a:pt x="1084" y="2357"/>
                </a:cubicBezTo>
                <a:close/>
                <a:moveTo>
                  <a:pt x="13169" y="2357"/>
                </a:moveTo>
                <a:cubicBezTo>
                  <a:pt x="12657" y="2429"/>
                  <a:pt x="12657" y="3167"/>
                  <a:pt x="13169" y="3250"/>
                </a:cubicBezTo>
                <a:lnTo>
                  <a:pt x="13871" y="3250"/>
                </a:lnTo>
                <a:cubicBezTo>
                  <a:pt x="13776" y="2941"/>
                  <a:pt x="13657" y="2643"/>
                  <a:pt x="13514" y="2357"/>
                </a:cubicBezTo>
                <a:close/>
                <a:moveTo>
                  <a:pt x="3530" y="5304"/>
                </a:moveTo>
                <a:cubicBezTo>
                  <a:pt x="3504" y="5304"/>
                  <a:pt x="3479" y="5306"/>
                  <a:pt x="3453" y="5310"/>
                </a:cubicBezTo>
                <a:lnTo>
                  <a:pt x="512" y="5310"/>
                </a:lnTo>
                <a:cubicBezTo>
                  <a:pt x="0" y="5382"/>
                  <a:pt x="0" y="6108"/>
                  <a:pt x="512" y="6191"/>
                </a:cubicBezTo>
                <a:lnTo>
                  <a:pt x="3453" y="6191"/>
                </a:lnTo>
                <a:cubicBezTo>
                  <a:pt x="3479" y="6196"/>
                  <a:pt x="3504" y="6198"/>
                  <a:pt x="3530" y="6198"/>
                </a:cubicBezTo>
                <a:cubicBezTo>
                  <a:pt x="3770" y="6198"/>
                  <a:pt x="3965" y="5999"/>
                  <a:pt x="3965" y="5751"/>
                </a:cubicBezTo>
                <a:cubicBezTo>
                  <a:pt x="3965" y="5503"/>
                  <a:pt x="3770" y="5304"/>
                  <a:pt x="3530" y="5304"/>
                </a:cubicBezTo>
                <a:close/>
                <a:moveTo>
                  <a:pt x="10514" y="5894"/>
                </a:moveTo>
                <a:cubicBezTo>
                  <a:pt x="10002" y="5965"/>
                  <a:pt x="10002" y="6703"/>
                  <a:pt x="10514" y="6775"/>
                </a:cubicBezTo>
                <a:lnTo>
                  <a:pt x="13466" y="6775"/>
                </a:lnTo>
                <a:cubicBezTo>
                  <a:pt x="13978" y="6703"/>
                  <a:pt x="13978" y="5965"/>
                  <a:pt x="13466" y="58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0"/>
          <p:cNvSpPr/>
          <p:nvPr/>
        </p:nvSpPr>
        <p:spPr>
          <a:xfrm>
            <a:off x="2717588" y="2851625"/>
            <a:ext cx="44075" cy="179750"/>
          </a:xfrm>
          <a:custGeom>
            <a:avLst/>
            <a:gdLst/>
            <a:ahLst/>
            <a:cxnLst/>
            <a:rect l="l" t="t" r="r" b="b"/>
            <a:pathLst>
              <a:path w="1763" h="7190" extrusionOk="0">
                <a:moveTo>
                  <a:pt x="441" y="0"/>
                </a:moveTo>
                <a:cubicBezTo>
                  <a:pt x="191" y="0"/>
                  <a:pt x="0" y="191"/>
                  <a:pt x="0" y="441"/>
                </a:cubicBezTo>
                <a:lnTo>
                  <a:pt x="0" y="5680"/>
                </a:lnTo>
                <a:cubicBezTo>
                  <a:pt x="417" y="6239"/>
                  <a:pt x="917" y="6739"/>
                  <a:pt x="1489" y="7156"/>
                </a:cubicBezTo>
                <a:lnTo>
                  <a:pt x="1477" y="7156"/>
                </a:lnTo>
                <a:cubicBezTo>
                  <a:pt x="1509" y="7179"/>
                  <a:pt x="1545" y="7189"/>
                  <a:pt x="1579" y="7189"/>
                </a:cubicBezTo>
                <a:cubicBezTo>
                  <a:pt x="1670" y="7189"/>
                  <a:pt x="1754" y="7117"/>
                  <a:pt x="1763" y="7013"/>
                </a:cubicBezTo>
                <a:lnTo>
                  <a:pt x="1763" y="0"/>
                </a:ln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0"/>
          <p:cNvSpPr/>
          <p:nvPr/>
        </p:nvSpPr>
        <p:spPr>
          <a:xfrm>
            <a:off x="2754188" y="2851625"/>
            <a:ext cx="251850" cy="214225"/>
          </a:xfrm>
          <a:custGeom>
            <a:avLst/>
            <a:gdLst/>
            <a:ahLst/>
            <a:cxnLst/>
            <a:rect l="l" t="t" r="r" b="b"/>
            <a:pathLst>
              <a:path w="10074" h="8569" extrusionOk="0">
                <a:moveTo>
                  <a:pt x="441" y="0"/>
                </a:moveTo>
                <a:cubicBezTo>
                  <a:pt x="191" y="0"/>
                  <a:pt x="1" y="191"/>
                  <a:pt x="1" y="441"/>
                </a:cubicBezTo>
                <a:lnTo>
                  <a:pt x="1" y="7144"/>
                </a:lnTo>
                <a:cubicBezTo>
                  <a:pt x="1289" y="8105"/>
                  <a:pt x="2797" y="8568"/>
                  <a:pt x="4293" y="8568"/>
                </a:cubicBezTo>
                <a:cubicBezTo>
                  <a:pt x="6488" y="8568"/>
                  <a:pt x="8658" y="7570"/>
                  <a:pt x="10074" y="5680"/>
                </a:cubicBezTo>
                <a:lnTo>
                  <a:pt x="10074" y="441"/>
                </a:lnTo>
                <a:cubicBezTo>
                  <a:pt x="10074" y="191"/>
                  <a:pt x="9871" y="0"/>
                  <a:pt x="9633"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0"/>
          <p:cNvSpPr/>
          <p:nvPr/>
        </p:nvSpPr>
        <p:spPr>
          <a:xfrm>
            <a:off x="2732163" y="2895675"/>
            <a:ext cx="259300" cy="170075"/>
          </a:xfrm>
          <a:custGeom>
            <a:avLst/>
            <a:gdLst/>
            <a:ahLst/>
            <a:cxnLst/>
            <a:rect l="l" t="t" r="r" b="b"/>
            <a:pathLst>
              <a:path w="10372" h="6803" extrusionOk="0">
                <a:moveTo>
                  <a:pt x="299" y="1"/>
                </a:moveTo>
                <a:cubicBezTo>
                  <a:pt x="132" y="1"/>
                  <a:pt x="1" y="132"/>
                  <a:pt x="1" y="298"/>
                </a:cubicBezTo>
                <a:lnTo>
                  <a:pt x="1" y="3239"/>
                </a:lnTo>
                <a:cubicBezTo>
                  <a:pt x="1" y="3406"/>
                  <a:pt x="132" y="3537"/>
                  <a:pt x="299" y="3537"/>
                </a:cubicBezTo>
                <a:lnTo>
                  <a:pt x="10074" y="3537"/>
                </a:lnTo>
                <a:cubicBezTo>
                  <a:pt x="10228" y="3537"/>
                  <a:pt x="10371" y="3406"/>
                  <a:pt x="10371" y="3239"/>
                </a:cubicBezTo>
                <a:lnTo>
                  <a:pt x="10371" y="298"/>
                </a:lnTo>
                <a:cubicBezTo>
                  <a:pt x="10371" y="132"/>
                  <a:pt x="10228" y="1"/>
                  <a:pt x="10074" y="1"/>
                </a:cubicBezTo>
                <a:close/>
                <a:moveTo>
                  <a:pt x="2644" y="4418"/>
                </a:moveTo>
                <a:lnTo>
                  <a:pt x="2644" y="6347"/>
                </a:lnTo>
                <a:cubicBezTo>
                  <a:pt x="3460" y="6650"/>
                  <a:pt x="4317" y="6802"/>
                  <a:pt x="5174" y="6802"/>
                </a:cubicBezTo>
                <a:cubicBezTo>
                  <a:pt x="6031" y="6802"/>
                  <a:pt x="6889" y="6650"/>
                  <a:pt x="7704" y="6347"/>
                </a:cubicBezTo>
                <a:lnTo>
                  <a:pt x="7704" y="441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0"/>
          <p:cNvSpPr/>
          <p:nvPr/>
        </p:nvSpPr>
        <p:spPr>
          <a:xfrm>
            <a:off x="2855413" y="3006100"/>
            <a:ext cx="11325" cy="59575"/>
          </a:xfrm>
          <a:custGeom>
            <a:avLst/>
            <a:gdLst/>
            <a:ahLst/>
            <a:cxnLst/>
            <a:rect l="l" t="t" r="r" b="b"/>
            <a:pathLst>
              <a:path w="453" h="2383" extrusionOk="0">
                <a:moveTo>
                  <a:pt x="0" y="1"/>
                </a:moveTo>
                <a:lnTo>
                  <a:pt x="0" y="2382"/>
                </a:lnTo>
                <a:lnTo>
                  <a:pt x="453" y="2382"/>
                </a:lnTo>
                <a:lnTo>
                  <a:pt x="453" y="1"/>
                </a:lnTo>
                <a:close/>
              </a:path>
            </a:pathLst>
          </a:custGeom>
          <a:solidFill>
            <a:srgbClr val="2B3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0"/>
          <p:cNvSpPr/>
          <p:nvPr/>
        </p:nvSpPr>
        <p:spPr>
          <a:xfrm>
            <a:off x="2782188" y="2895675"/>
            <a:ext cx="126525" cy="88425"/>
          </a:xfrm>
          <a:custGeom>
            <a:avLst/>
            <a:gdLst/>
            <a:ahLst/>
            <a:cxnLst/>
            <a:rect l="l" t="t" r="r" b="b"/>
            <a:pathLst>
              <a:path w="5061" h="3537" extrusionOk="0">
                <a:moveTo>
                  <a:pt x="0" y="1"/>
                </a:moveTo>
                <a:lnTo>
                  <a:pt x="0" y="3537"/>
                </a:lnTo>
                <a:lnTo>
                  <a:pt x="3298" y="3537"/>
                </a:lnTo>
                <a:lnTo>
                  <a:pt x="3298" y="1"/>
                </a:lnTo>
                <a:close/>
                <a:moveTo>
                  <a:pt x="4417" y="1"/>
                </a:moveTo>
                <a:lnTo>
                  <a:pt x="4417" y="3537"/>
                </a:lnTo>
                <a:lnTo>
                  <a:pt x="5060" y="3537"/>
                </a:lnTo>
                <a:lnTo>
                  <a:pt x="5060" y="1"/>
                </a:lnTo>
                <a:close/>
              </a:path>
            </a:pathLst>
          </a:custGeom>
          <a:solidFill>
            <a:srgbClr val="576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0"/>
          <p:cNvSpPr/>
          <p:nvPr/>
        </p:nvSpPr>
        <p:spPr>
          <a:xfrm>
            <a:off x="2672163" y="2842525"/>
            <a:ext cx="266900" cy="174625"/>
          </a:xfrm>
          <a:custGeom>
            <a:avLst/>
            <a:gdLst/>
            <a:ahLst/>
            <a:cxnLst/>
            <a:rect l="l" t="t" r="r" b="b"/>
            <a:pathLst>
              <a:path w="10676" h="6985" extrusionOk="0">
                <a:moveTo>
                  <a:pt x="3356" y="1"/>
                </a:moveTo>
                <a:cubicBezTo>
                  <a:pt x="3331" y="1"/>
                  <a:pt x="3307" y="3"/>
                  <a:pt x="3282" y="7"/>
                </a:cubicBezTo>
                <a:lnTo>
                  <a:pt x="484" y="7"/>
                </a:lnTo>
                <a:cubicBezTo>
                  <a:pt x="465" y="4"/>
                  <a:pt x="446" y="3"/>
                  <a:pt x="428" y="3"/>
                </a:cubicBezTo>
                <a:cubicBezTo>
                  <a:pt x="0" y="3"/>
                  <a:pt x="3" y="892"/>
                  <a:pt x="436" y="892"/>
                </a:cubicBezTo>
                <a:cubicBezTo>
                  <a:pt x="451" y="892"/>
                  <a:pt x="467" y="891"/>
                  <a:pt x="484" y="888"/>
                </a:cubicBezTo>
                <a:lnTo>
                  <a:pt x="3282" y="888"/>
                </a:lnTo>
                <a:cubicBezTo>
                  <a:pt x="3302" y="891"/>
                  <a:pt x="3322" y="892"/>
                  <a:pt x="3342" y="892"/>
                </a:cubicBezTo>
                <a:cubicBezTo>
                  <a:pt x="3581" y="892"/>
                  <a:pt x="3794" y="701"/>
                  <a:pt x="3794" y="448"/>
                </a:cubicBezTo>
                <a:cubicBezTo>
                  <a:pt x="3794" y="200"/>
                  <a:pt x="3589" y="1"/>
                  <a:pt x="3356" y="1"/>
                </a:cubicBezTo>
                <a:close/>
                <a:moveTo>
                  <a:pt x="4782" y="6389"/>
                </a:moveTo>
                <a:cubicBezTo>
                  <a:pt x="4389" y="6389"/>
                  <a:pt x="4389" y="6984"/>
                  <a:pt x="4782" y="6984"/>
                </a:cubicBezTo>
                <a:lnTo>
                  <a:pt x="10378" y="6984"/>
                </a:lnTo>
                <a:cubicBezTo>
                  <a:pt x="10545" y="6984"/>
                  <a:pt x="10676" y="6853"/>
                  <a:pt x="10676" y="6687"/>
                </a:cubicBezTo>
                <a:lnTo>
                  <a:pt x="10664" y="6687"/>
                </a:lnTo>
                <a:cubicBezTo>
                  <a:pt x="10664" y="6532"/>
                  <a:pt x="10533" y="6389"/>
                  <a:pt x="10366" y="6389"/>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0"/>
          <p:cNvSpPr/>
          <p:nvPr/>
        </p:nvSpPr>
        <p:spPr>
          <a:xfrm>
            <a:off x="2737838" y="2842700"/>
            <a:ext cx="314050" cy="174450"/>
          </a:xfrm>
          <a:custGeom>
            <a:avLst/>
            <a:gdLst/>
            <a:ahLst/>
            <a:cxnLst/>
            <a:rect l="l" t="t" r="r" b="b"/>
            <a:pathLst>
              <a:path w="12562" h="6978" extrusionOk="0">
                <a:moveTo>
                  <a:pt x="512" y="0"/>
                </a:moveTo>
                <a:cubicBezTo>
                  <a:pt x="0" y="72"/>
                  <a:pt x="0" y="798"/>
                  <a:pt x="512" y="881"/>
                </a:cubicBezTo>
                <a:lnTo>
                  <a:pt x="12049" y="881"/>
                </a:lnTo>
                <a:cubicBezTo>
                  <a:pt x="12561" y="798"/>
                  <a:pt x="12561" y="72"/>
                  <a:pt x="12049" y="0"/>
                </a:cubicBezTo>
                <a:close/>
                <a:moveTo>
                  <a:pt x="3596" y="6382"/>
                </a:moveTo>
                <a:cubicBezTo>
                  <a:pt x="3203" y="6382"/>
                  <a:pt x="3203" y="6977"/>
                  <a:pt x="3596" y="6977"/>
                </a:cubicBezTo>
                <a:lnTo>
                  <a:pt x="7751" y="6977"/>
                </a:lnTo>
                <a:cubicBezTo>
                  <a:pt x="7918" y="6977"/>
                  <a:pt x="8049" y="6846"/>
                  <a:pt x="8049" y="6680"/>
                </a:cubicBezTo>
                <a:cubicBezTo>
                  <a:pt x="8049" y="6525"/>
                  <a:pt x="7918" y="6382"/>
                  <a:pt x="7751" y="6382"/>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0"/>
          <p:cNvSpPr/>
          <p:nvPr/>
        </p:nvSpPr>
        <p:spPr>
          <a:xfrm>
            <a:off x="2739013" y="2697150"/>
            <a:ext cx="214350" cy="183625"/>
          </a:xfrm>
          <a:custGeom>
            <a:avLst/>
            <a:gdLst/>
            <a:ahLst/>
            <a:cxnLst/>
            <a:rect l="l" t="t" r="r" b="b"/>
            <a:pathLst>
              <a:path w="8574" h="7345" extrusionOk="0">
                <a:moveTo>
                  <a:pt x="4906" y="0"/>
                </a:moveTo>
                <a:cubicBezTo>
                  <a:pt x="1632" y="0"/>
                  <a:pt x="1" y="3953"/>
                  <a:pt x="2311" y="6263"/>
                </a:cubicBezTo>
                <a:cubicBezTo>
                  <a:pt x="3058" y="7010"/>
                  <a:pt x="3977" y="7345"/>
                  <a:pt x="4879" y="7345"/>
                </a:cubicBezTo>
                <a:cubicBezTo>
                  <a:pt x="6765" y="7345"/>
                  <a:pt x="8573" y="5882"/>
                  <a:pt x="8573" y="3667"/>
                </a:cubicBezTo>
                <a:cubicBezTo>
                  <a:pt x="8573" y="1643"/>
                  <a:pt x="6930" y="0"/>
                  <a:pt x="4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0"/>
          <p:cNvSpPr/>
          <p:nvPr/>
        </p:nvSpPr>
        <p:spPr>
          <a:xfrm>
            <a:off x="2774738" y="2696950"/>
            <a:ext cx="179800" cy="169925"/>
          </a:xfrm>
          <a:custGeom>
            <a:avLst/>
            <a:gdLst/>
            <a:ahLst/>
            <a:cxnLst/>
            <a:rect l="l" t="t" r="r" b="b"/>
            <a:pathLst>
              <a:path w="7192" h="6797" extrusionOk="0">
                <a:moveTo>
                  <a:pt x="3485" y="1"/>
                </a:moveTo>
                <a:cubicBezTo>
                  <a:pt x="2012" y="1"/>
                  <a:pt x="646" y="887"/>
                  <a:pt x="84" y="2294"/>
                </a:cubicBezTo>
                <a:cubicBezTo>
                  <a:pt x="0" y="2485"/>
                  <a:pt x="143" y="2687"/>
                  <a:pt x="346" y="2687"/>
                </a:cubicBezTo>
                <a:cubicBezTo>
                  <a:pt x="465" y="2687"/>
                  <a:pt x="572" y="2616"/>
                  <a:pt x="620" y="2508"/>
                </a:cubicBezTo>
                <a:cubicBezTo>
                  <a:pt x="1114" y="1277"/>
                  <a:pt x="2286" y="580"/>
                  <a:pt x="3488" y="580"/>
                </a:cubicBezTo>
                <a:cubicBezTo>
                  <a:pt x="4170" y="580"/>
                  <a:pt x="4860" y="804"/>
                  <a:pt x="5442" y="1282"/>
                </a:cubicBezTo>
                <a:cubicBezTo>
                  <a:pt x="7049" y="2604"/>
                  <a:pt x="6918" y="5116"/>
                  <a:pt x="5180" y="6259"/>
                </a:cubicBezTo>
                <a:cubicBezTo>
                  <a:pt x="4903" y="6437"/>
                  <a:pt x="5078" y="6796"/>
                  <a:pt x="5330" y="6796"/>
                </a:cubicBezTo>
                <a:cubicBezTo>
                  <a:pt x="5381" y="6796"/>
                  <a:pt x="5435" y="6781"/>
                  <a:pt x="5489" y="6747"/>
                </a:cubicBezTo>
                <a:cubicBezTo>
                  <a:pt x="6561" y="6045"/>
                  <a:pt x="7192" y="4818"/>
                  <a:pt x="7144" y="3544"/>
                </a:cubicBezTo>
                <a:cubicBezTo>
                  <a:pt x="7085" y="1806"/>
                  <a:pt x="5823" y="353"/>
                  <a:pt x="4120" y="56"/>
                </a:cubicBezTo>
                <a:cubicBezTo>
                  <a:pt x="3907" y="19"/>
                  <a:pt x="3695" y="1"/>
                  <a:pt x="3485"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0"/>
          <p:cNvSpPr/>
          <p:nvPr/>
        </p:nvSpPr>
        <p:spPr>
          <a:xfrm>
            <a:off x="2758363" y="2711425"/>
            <a:ext cx="180700" cy="154850"/>
          </a:xfrm>
          <a:custGeom>
            <a:avLst/>
            <a:gdLst/>
            <a:ahLst/>
            <a:cxnLst/>
            <a:rect l="l" t="t" r="r" b="b"/>
            <a:pathLst>
              <a:path w="7228" h="6194" extrusionOk="0">
                <a:moveTo>
                  <a:pt x="4132" y="1"/>
                </a:moveTo>
                <a:cubicBezTo>
                  <a:pt x="1382" y="1"/>
                  <a:pt x="1" y="3334"/>
                  <a:pt x="1941" y="5287"/>
                </a:cubicBezTo>
                <a:cubicBezTo>
                  <a:pt x="2572" y="5913"/>
                  <a:pt x="3346" y="6194"/>
                  <a:pt x="4105" y="6194"/>
                </a:cubicBezTo>
                <a:cubicBezTo>
                  <a:pt x="5699" y="6194"/>
                  <a:pt x="7228" y="4959"/>
                  <a:pt x="7228" y="3096"/>
                </a:cubicBezTo>
                <a:cubicBezTo>
                  <a:pt x="7228" y="1382"/>
                  <a:pt x="5847" y="1"/>
                  <a:pt x="4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0"/>
          <p:cNvSpPr/>
          <p:nvPr/>
        </p:nvSpPr>
        <p:spPr>
          <a:xfrm>
            <a:off x="2802413" y="2711375"/>
            <a:ext cx="136650" cy="129350"/>
          </a:xfrm>
          <a:custGeom>
            <a:avLst/>
            <a:gdLst/>
            <a:ahLst/>
            <a:cxnLst/>
            <a:rect l="l" t="t" r="r" b="b"/>
            <a:pathLst>
              <a:path w="5466" h="5174" extrusionOk="0">
                <a:moveTo>
                  <a:pt x="2367" y="1"/>
                </a:moveTo>
                <a:cubicBezTo>
                  <a:pt x="1825" y="1"/>
                  <a:pt x="1269" y="146"/>
                  <a:pt x="751" y="467"/>
                </a:cubicBezTo>
                <a:cubicBezTo>
                  <a:pt x="1" y="1681"/>
                  <a:pt x="191" y="3253"/>
                  <a:pt x="1203" y="4265"/>
                </a:cubicBezTo>
                <a:cubicBezTo>
                  <a:pt x="1801" y="4863"/>
                  <a:pt x="2594" y="5174"/>
                  <a:pt x="3393" y="5174"/>
                </a:cubicBezTo>
                <a:cubicBezTo>
                  <a:pt x="3947" y="5174"/>
                  <a:pt x="4504" y="5025"/>
                  <a:pt x="5001" y="4718"/>
                </a:cubicBezTo>
                <a:cubicBezTo>
                  <a:pt x="5311" y="4229"/>
                  <a:pt x="5466" y="3670"/>
                  <a:pt x="5466" y="3098"/>
                </a:cubicBezTo>
                <a:cubicBezTo>
                  <a:pt x="5466" y="1289"/>
                  <a:pt x="3979" y="1"/>
                  <a:pt x="2367" y="1"/>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0"/>
          <p:cNvSpPr/>
          <p:nvPr/>
        </p:nvSpPr>
        <p:spPr>
          <a:xfrm>
            <a:off x="2820863" y="2741575"/>
            <a:ext cx="81600" cy="90500"/>
          </a:xfrm>
          <a:custGeom>
            <a:avLst/>
            <a:gdLst/>
            <a:ahLst/>
            <a:cxnLst/>
            <a:rect l="l" t="t" r="r" b="b"/>
            <a:pathLst>
              <a:path w="3264" h="3620" extrusionOk="0">
                <a:moveTo>
                  <a:pt x="1632" y="0"/>
                </a:moveTo>
                <a:cubicBezTo>
                  <a:pt x="1510" y="0"/>
                  <a:pt x="1388" y="27"/>
                  <a:pt x="1275" y="81"/>
                </a:cubicBezTo>
                <a:cubicBezTo>
                  <a:pt x="1221" y="104"/>
                  <a:pt x="1157" y="117"/>
                  <a:pt x="1096" y="117"/>
                </a:cubicBezTo>
                <a:cubicBezTo>
                  <a:pt x="1063" y="117"/>
                  <a:pt x="1031" y="113"/>
                  <a:pt x="1001" y="104"/>
                </a:cubicBezTo>
                <a:lnTo>
                  <a:pt x="751" y="45"/>
                </a:lnTo>
                <a:cubicBezTo>
                  <a:pt x="715" y="36"/>
                  <a:pt x="679" y="32"/>
                  <a:pt x="644" y="32"/>
                </a:cubicBezTo>
                <a:cubicBezTo>
                  <a:pt x="436" y="32"/>
                  <a:pt x="254" y="176"/>
                  <a:pt x="203" y="390"/>
                </a:cubicBezTo>
                <a:lnTo>
                  <a:pt x="72" y="902"/>
                </a:lnTo>
                <a:cubicBezTo>
                  <a:pt x="1" y="1176"/>
                  <a:pt x="13" y="1462"/>
                  <a:pt x="120" y="1735"/>
                </a:cubicBezTo>
                <a:lnTo>
                  <a:pt x="775" y="3462"/>
                </a:lnTo>
                <a:cubicBezTo>
                  <a:pt x="816" y="3560"/>
                  <a:pt x="913" y="3619"/>
                  <a:pt x="1013" y="3619"/>
                </a:cubicBezTo>
                <a:cubicBezTo>
                  <a:pt x="1058" y="3619"/>
                  <a:pt x="1103" y="3607"/>
                  <a:pt x="1144" y="3581"/>
                </a:cubicBezTo>
                <a:cubicBezTo>
                  <a:pt x="1192" y="3533"/>
                  <a:pt x="1239" y="3474"/>
                  <a:pt x="1239" y="3402"/>
                </a:cubicBezTo>
                <a:lnTo>
                  <a:pt x="1311" y="2890"/>
                </a:lnTo>
                <a:cubicBezTo>
                  <a:pt x="1323" y="2736"/>
                  <a:pt x="1358" y="2593"/>
                  <a:pt x="1418" y="2450"/>
                </a:cubicBezTo>
                <a:cubicBezTo>
                  <a:pt x="1459" y="2361"/>
                  <a:pt x="1546" y="2316"/>
                  <a:pt x="1632" y="2316"/>
                </a:cubicBezTo>
                <a:cubicBezTo>
                  <a:pt x="1718" y="2316"/>
                  <a:pt x="1805" y="2361"/>
                  <a:pt x="1846" y="2450"/>
                </a:cubicBezTo>
                <a:cubicBezTo>
                  <a:pt x="1918" y="2593"/>
                  <a:pt x="1954" y="2748"/>
                  <a:pt x="1965" y="2902"/>
                </a:cubicBezTo>
                <a:lnTo>
                  <a:pt x="2025" y="3402"/>
                </a:lnTo>
                <a:cubicBezTo>
                  <a:pt x="2037" y="3474"/>
                  <a:pt x="2073" y="3533"/>
                  <a:pt x="2132" y="3569"/>
                </a:cubicBezTo>
                <a:cubicBezTo>
                  <a:pt x="2176" y="3601"/>
                  <a:pt x="2223" y="3615"/>
                  <a:pt x="2270" y="3615"/>
                </a:cubicBezTo>
                <a:cubicBezTo>
                  <a:pt x="2362" y="3615"/>
                  <a:pt x="2450" y="3557"/>
                  <a:pt x="2489" y="3462"/>
                </a:cubicBezTo>
                <a:lnTo>
                  <a:pt x="3144" y="1724"/>
                </a:lnTo>
                <a:lnTo>
                  <a:pt x="3144" y="1735"/>
                </a:lnTo>
                <a:cubicBezTo>
                  <a:pt x="3251" y="1462"/>
                  <a:pt x="3263" y="1176"/>
                  <a:pt x="3192" y="902"/>
                </a:cubicBezTo>
                <a:lnTo>
                  <a:pt x="3073" y="390"/>
                </a:lnTo>
                <a:cubicBezTo>
                  <a:pt x="3012" y="176"/>
                  <a:pt x="2829" y="32"/>
                  <a:pt x="2620" y="32"/>
                </a:cubicBezTo>
                <a:cubicBezTo>
                  <a:pt x="2585" y="32"/>
                  <a:pt x="2549" y="36"/>
                  <a:pt x="2513" y="45"/>
                </a:cubicBezTo>
                <a:lnTo>
                  <a:pt x="2275" y="104"/>
                </a:lnTo>
                <a:cubicBezTo>
                  <a:pt x="2241" y="113"/>
                  <a:pt x="2206" y="117"/>
                  <a:pt x="2171" y="117"/>
                </a:cubicBezTo>
                <a:cubicBezTo>
                  <a:pt x="2107" y="117"/>
                  <a:pt x="2043" y="104"/>
                  <a:pt x="1989" y="81"/>
                </a:cubicBezTo>
                <a:cubicBezTo>
                  <a:pt x="1876" y="27"/>
                  <a:pt x="1754" y="0"/>
                  <a:pt x="16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0"/>
          <p:cNvSpPr/>
          <p:nvPr/>
        </p:nvSpPr>
        <p:spPr>
          <a:xfrm>
            <a:off x="2820863" y="2742375"/>
            <a:ext cx="60450" cy="89600"/>
          </a:xfrm>
          <a:custGeom>
            <a:avLst/>
            <a:gdLst/>
            <a:ahLst/>
            <a:cxnLst/>
            <a:rect l="l" t="t" r="r" b="b"/>
            <a:pathLst>
              <a:path w="2418" h="3584" extrusionOk="0">
                <a:moveTo>
                  <a:pt x="1761" y="2275"/>
                </a:moveTo>
                <a:cubicBezTo>
                  <a:pt x="1715" y="2275"/>
                  <a:pt x="1671" y="2279"/>
                  <a:pt x="1632" y="2287"/>
                </a:cubicBezTo>
                <a:cubicBezTo>
                  <a:pt x="1727" y="2287"/>
                  <a:pt x="1811" y="2335"/>
                  <a:pt x="1846" y="2418"/>
                </a:cubicBezTo>
                <a:cubicBezTo>
                  <a:pt x="1918" y="2561"/>
                  <a:pt x="1954" y="2716"/>
                  <a:pt x="1965" y="2870"/>
                </a:cubicBezTo>
                <a:lnTo>
                  <a:pt x="2025" y="3370"/>
                </a:lnTo>
                <a:cubicBezTo>
                  <a:pt x="2037" y="3442"/>
                  <a:pt x="2073" y="3501"/>
                  <a:pt x="2132" y="3537"/>
                </a:cubicBezTo>
                <a:cubicBezTo>
                  <a:pt x="2172" y="3565"/>
                  <a:pt x="2220" y="3580"/>
                  <a:pt x="2268" y="3580"/>
                </a:cubicBezTo>
                <a:cubicBezTo>
                  <a:pt x="2321" y="3580"/>
                  <a:pt x="2374" y="3562"/>
                  <a:pt x="2418" y="3525"/>
                </a:cubicBezTo>
                <a:cubicBezTo>
                  <a:pt x="2370" y="3489"/>
                  <a:pt x="2335" y="3430"/>
                  <a:pt x="2335" y="3370"/>
                </a:cubicBezTo>
                <a:lnTo>
                  <a:pt x="2263" y="2870"/>
                </a:lnTo>
                <a:cubicBezTo>
                  <a:pt x="2263" y="2716"/>
                  <a:pt x="2227" y="2561"/>
                  <a:pt x="2156" y="2418"/>
                </a:cubicBezTo>
                <a:cubicBezTo>
                  <a:pt x="2109" y="2325"/>
                  <a:pt x="1924" y="2275"/>
                  <a:pt x="1761" y="2275"/>
                </a:cubicBezTo>
                <a:close/>
                <a:moveTo>
                  <a:pt x="643" y="0"/>
                </a:moveTo>
                <a:cubicBezTo>
                  <a:pt x="436" y="0"/>
                  <a:pt x="254" y="143"/>
                  <a:pt x="203" y="346"/>
                </a:cubicBezTo>
                <a:lnTo>
                  <a:pt x="72" y="870"/>
                </a:lnTo>
                <a:cubicBezTo>
                  <a:pt x="1" y="1144"/>
                  <a:pt x="13" y="1430"/>
                  <a:pt x="120" y="1692"/>
                </a:cubicBezTo>
                <a:lnTo>
                  <a:pt x="775" y="3430"/>
                </a:lnTo>
                <a:cubicBezTo>
                  <a:pt x="815" y="3525"/>
                  <a:pt x="907" y="3583"/>
                  <a:pt x="1003" y="3583"/>
                </a:cubicBezTo>
                <a:cubicBezTo>
                  <a:pt x="1051" y="3583"/>
                  <a:pt x="1100" y="3569"/>
                  <a:pt x="1144" y="3537"/>
                </a:cubicBezTo>
                <a:cubicBezTo>
                  <a:pt x="1168" y="3525"/>
                  <a:pt x="1180" y="3501"/>
                  <a:pt x="1203" y="3478"/>
                </a:cubicBezTo>
                <a:cubicBezTo>
                  <a:pt x="1192" y="3466"/>
                  <a:pt x="1180" y="3442"/>
                  <a:pt x="1180" y="3418"/>
                </a:cubicBezTo>
                <a:lnTo>
                  <a:pt x="513" y="1692"/>
                </a:lnTo>
                <a:cubicBezTo>
                  <a:pt x="418" y="1430"/>
                  <a:pt x="394" y="1144"/>
                  <a:pt x="465" y="870"/>
                </a:cubicBezTo>
                <a:lnTo>
                  <a:pt x="596" y="346"/>
                </a:lnTo>
                <a:cubicBezTo>
                  <a:pt x="632" y="215"/>
                  <a:pt x="727" y="96"/>
                  <a:pt x="858" y="37"/>
                </a:cubicBezTo>
                <a:lnTo>
                  <a:pt x="751" y="13"/>
                </a:lnTo>
                <a:cubicBezTo>
                  <a:pt x="715" y="4"/>
                  <a:pt x="679" y="0"/>
                  <a:pt x="643"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0"/>
          <p:cNvSpPr/>
          <p:nvPr/>
        </p:nvSpPr>
        <p:spPr>
          <a:xfrm>
            <a:off x="2876238" y="2753050"/>
            <a:ext cx="19075" cy="33700"/>
          </a:xfrm>
          <a:custGeom>
            <a:avLst/>
            <a:gdLst/>
            <a:ahLst/>
            <a:cxnLst/>
            <a:rect l="l" t="t" r="r" b="b"/>
            <a:pathLst>
              <a:path w="763" h="1348" extrusionOk="0">
                <a:moveTo>
                  <a:pt x="352" y="1"/>
                </a:moveTo>
                <a:cubicBezTo>
                  <a:pt x="238" y="1"/>
                  <a:pt x="128" y="52"/>
                  <a:pt x="60" y="145"/>
                </a:cubicBezTo>
                <a:cubicBezTo>
                  <a:pt x="1" y="253"/>
                  <a:pt x="84" y="324"/>
                  <a:pt x="120" y="586"/>
                </a:cubicBezTo>
                <a:cubicBezTo>
                  <a:pt x="179" y="967"/>
                  <a:pt x="36" y="1169"/>
                  <a:pt x="179" y="1300"/>
                </a:cubicBezTo>
                <a:cubicBezTo>
                  <a:pt x="203" y="1324"/>
                  <a:pt x="251" y="1348"/>
                  <a:pt x="298" y="1348"/>
                </a:cubicBezTo>
                <a:cubicBezTo>
                  <a:pt x="489" y="1348"/>
                  <a:pt x="643" y="1003"/>
                  <a:pt x="679" y="741"/>
                </a:cubicBezTo>
                <a:cubicBezTo>
                  <a:pt x="691" y="681"/>
                  <a:pt x="763" y="145"/>
                  <a:pt x="489" y="26"/>
                </a:cubicBezTo>
                <a:cubicBezTo>
                  <a:pt x="444" y="9"/>
                  <a:pt x="398" y="1"/>
                  <a:pt x="352"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0"/>
          <p:cNvSpPr/>
          <p:nvPr/>
        </p:nvSpPr>
        <p:spPr>
          <a:xfrm>
            <a:off x="2864638" y="2777500"/>
            <a:ext cx="58950" cy="58975"/>
          </a:xfrm>
          <a:custGeom>
            <a:avLst/>
            <a:gdLst/>
            <a:ahLst/>
            <a:cxnLst/>
            <a:rect l="l" t="t" r="r" b="b"/>
            <a:pathLst>
              <a:path w="2358" h="2359" extrusionOk="0">
                <a:moveTo>
                  <a:pt x="905" y="1"/>
                </a:moveTo>
                <a:cubicBezTo>
                  <a:pt x="810" y="1"/>
                  <a:pt x="726" y="84"/>
                  <a:pt x="726" y="191"/>
                </a:cubicBezTo>
                <a:lnTo>
                  <a:pt x="726" y="727"/>
                </a:lnTo>
                <a:lnTo>
                  <a:pt x="179" y="727"/>
                </a:lnTo>
                <a:cubicBezTo>
                  <a:pt x="84" y="727"/>
                  <a:pt x="0" y="810"/>
                  <a:pt x="0" y="906"/>
                </a:cubicBezTo>
                <a:lnTo>
                  <a:pt x="0" y="1453"/>
                </a:lnTo>
                <a:cubicBezTo>
                  <a:pt x="0" y="1549"/>
                  <a:pt x="84" y="1632"/>
                  <a:pt x="179" y="1632"/>
                </a:cubicBezTo>
                <a:lnTo>
                  <a:pt x="726" y="1632"/>
                </a:lnTo>
                <a:lnTo>
                  <a:pt x="726" y="2180"/>
                </a:lnTo>
                <a:cubicBezTo>
                  <a:pt x="726" y="2275"/>
                  <a:pt x="810" y="2358"/>
                  <a:pt x="905" y="2358"/>
                </a:cubicBezTo>
                <a:lnTo>
                  <a:pt x="1453" y="2358"/>
                </a:lnTo>
                <a:cubicBezTo>
                  <a:pt x="1548" y="2358"/>
                  <a:pt x="1631" y="2275"/>
                  <a:pt x="1631" y="2180"/>
                </a:cubicBezTo>
                <a:lnTo>
                  <a:pt x="1631" y="1632"/>
                </a:lnTo>
                <a:lnTo>
                  <a:pt x="2179" y="1632"/>
                </a:lnTo>
                <a:cubicBezTo>
                  <a:pt x="2274" y="1632"/>
                  <a:pt x="2358" y="1549"/>
                  <a:pt x="2358" y="1453"/>
                </a:cubicBezTo>
                <a:lnTo>
                  <a:pt x="2358" y="918"/>
                </a:lnTo>
                <a:lnTo>
                  <a:pt x="2358" y="906"/>
                </a:lnTo>
                <a:cubicBezTo>
                  <a:pt x="2358" y="810"/>
                  <a:pt x="2274" y="727"/>
                  <a:pt x="2179" y="727"/>
                </a:cubicBezTo>
                <a:lnTo>
                  <a:pt x="1631" y="727"/>
                </a:lnTo>
                <a:lnTo>
                  <a:pt x="1631" y="191"/>
                </a:lnTo>
                <a:cubicBezTo>
                  <a:pt x="1631" y="84"/>
                  <a:pt x="1548" y="1"/>
                  <a:pt x="14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0"/>
          <p:cNvSpPr/>
          <p:nvPr/>
        </p:nvSpPr>
        <p:spPr>
          <a:xfrm>
            <a:off x="2894088" y="2777800"/>
            <a:ext cx="29500" cy="58675"/>
          </a:xfrm>
          <a:custGeom>
            <a:avLst/>
            <a:gdLst/>
            <a:ahLst/>
            <a:cxnLst/>
            <a:rect l="l" t="t" r="r" b="b"/>
            <a:pathLst>
              <a:path w="1180" h="2347" extrusionOk="0">
                <a:moveTo>
                  <a:pt x="1" y="1"/>
                </a:moveTo>
                <a:lnTo>
                  <a:pt x="1" y="2346"/>
                </a:lnTo>
                <a:lnTo>
                  <a:pt x="275" y="2346"/>
                </a:lnTo>
                <a:cubicBezTo>
                  <a:pt x="370" y="2346"/>
                  <a:pt x="453" y="2263"/>
                  <a:pt x="453" y="2168"/>
                </a:cubicBezTo>
                <a:lnTo>
                  <a:pt x="453" y="1620"/>
                </a:lnTo>
                <a:lnTo>
                  <a:pt x="1001" y="1620"/>
                </a:lnTo>
                <a:cubicBezTo>
                  <a:pt x="1096" y="1620"/>
                  <a:pt x="1180" y="1537"/>
                  <a:pt x="1180" y="1441"/>
                </a:cubicBezTo>
                <a:lnTo>
                  <a:pt x="1180" y="906"/>
                </a:lnTo>
                <a:cubicBezTo>
                  <a:pt x="1180" y="810"/>
                  <a:pt x="1096" y="727"/>
                  <a:pt x="1001" y="727"/>
                </a:cubicBezTo>
                <a:lnTo>
                  <a:pt x="453" y="727"/>
                </a:lnTo>
                <a:lnTo>
                  <a:pt x="453" y="179"/>
                </a:lnTo>
                <a:cubicBezTo>
                  <a:pt x="453" y="84"/>
                  <a:pt x="370" y="1"/>
                  <a:pt x="275"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8" name="Google Shape;2098;p70"/>
          <p:cNvGrpSpPr/>
          <p:nvPr/>
        </p:nvGrpSpPr>
        <p:grpSpPr>
          <a:xfrm>
            <a:off x="4716338" y="3352575"/>
            <a:ext cx="383725" cy="360725"/>
            <a:chOff x="3997500" y="3149025"/>
            <a:chExt cx="383725" cy="360725"/>
          </a:xfrm>
        </p:grpSpPr>
        <p:sp>
          <p:nvSpPr>
            <p:cNvPr id="2099" name="Google Shape;2099;p70"/>
            <p:cNvSpPr/>
            <p:nvPr/>
          </p:nvSpPr>
          <p:spPr>
            <a:xfrm>
              <a:off x="3997500" y="3149025"/>
              <a:ext cx="375075" cy="360725"/>
            </a:xfrm>
            <a:custGeom>
              <a:avLst/>
              <a:gdLst/>
              <a:ahLst/>
              <a:cxnLst/>
              <a:rect l="l" t="t" r="r" b="b"/>
              <a:pathLst>
                <a:path w="15003" h="14429" extrusionOk="0">
                  <a:moveTo>
                    <a:pt x="7788" y="1"/>
                  </a:moveTo>
                  <a:cubicBezTo>
                    <a:pt x="4871" y="1"/>
                    <a:pt x="2239" y="1763"/>
                    <a:pt x="1120" y="4454"/>
                  </a:cubicBezTo>
                  <a:cubicBezTo>
                    <a:pt x="1" y="7144"/>
                    <a:pt x="620" y="10252"/>
                    <a:pt x="2680" y="12312"/>
                  </a:cubicBezTo>
                  <a:cubicBezTo>
                    <a:pt x="4066" y="13698"/>
                    <a:pt x="5911" y="14428"/>
                    <a:pt x="7789" y="14428"/>
                  </a:cubicBezTo>
                  <a:cubicBezTo>
                    <a:pt x="8718" y="14428"/>
                    <a:pt x="9656" y="14250"/>
                    <a:pt x="10550" y="13883"/>
                  </a:cubicBezTo>
                  <a:cubicBezTo>
                    <a:pt x="13241" y="12764"/>
                    <a:pt x="15003" y="10133"/>
                    <a:pt x="15003" y="7216"/>
                  </a:cubicBezTo>
                  <a:cubicBezTo>
                    <a:pt x="15003" y="3227"/>
                    <a:pt x="11764" y="1"/>
                    <a:pt x="77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0"/>
            <p:cNvSpPr/>
            <p:nvPr/>
          </p:nvSpPr>
          <p:spPr>
            <a:xfrm>
              <a:off x="4103475" y="3157075"/>
              <a:ext cx="263750" cy="239325"/>
            </a:xfrm>
            <a:custGeom>
              <a:avLst/>
              <a:gdLst/>
              <a:ahLst/>
              <a:cxnLst/>
              <a:rect l="l" t="t" r="r" b="b"/>
              <a:pathLst>
                <a:path w="10550" h="9573" extrusionOk="0">
                  <a:moveTo>
                    <a:pt x="5287" y="0"/>
                  </a:moveTo>
                  <a:cubicBezTo>
                    <a:pt x="2370" y="0"/>
                    <a:pt x="1" y="2143"/>
                    <a:pt x="1" y="4786"/>
                  </a:cubicBezTo>
                  <a:cubicBezTo>
                    <a:pt x="1" y="7430"/>
                    <a:pt x="2370" y="9573"/>
                    <a:pt x="5287" y="9573"/>
                  </a:cubicBezTo>
                  <a:cubicBezTo>
                    <a:pt x="8061" y="9573"/>
                    <a:pt x="10335" y="7632"/>
                    <a:pt x="10550" y="5167"/>
                  </a:cubicBezTo>
                  <a:cubicBezTo>
                    <a:pt x="9954" y="2739"/>
                    <a:pt x="8133" y="786"/>
                    <a:pt x="5751" y="24"/>
                  </a:cubicBezTo>
                  <a:cubicBezTo>
                    <a:pt x="5597" y="0"/>
                    <a:pt x="5442" y="0"/>
                    <a:pt x="5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0"/>
            <p:cNvSpPr/>
            <p:nvPr/>
          </p:nvSpPr>
          <p:spPr>
            <a:xfrm>
              <a:off x="4147225" y="3473175"/>
              <a:ext cx="89925" cy="16700"/>
            </a:xfrm>
            <a:custGeom>
              <a:avLst/>
              <a:gdLst/>
              <a:ahLst/>
              <a:cxnLst/>
              <a:rect l="l" t="t" r="r" b="b"/>
              <a:pathLst>
                <a:path w="3597" h="668" extrusionOk="0">
                  <a:moveTo>
                    <a:pt x="1799" y="1"/>
                  </a:moveTo>
                  <a:cubicBezTo>
                    <a:pt x="810" y="1"/>
                    <a:pt x="1" y="155"/>
                    <a:pt x="1" y="334"/>
                  </a:cubicBezTo>
                  <a:cubicBezTo>
                    <a:pt x="1" y="524"/>
                    <a:pt x="810" y="667"/>
                    <a:pt x="1799" y="667"/>
                  </a:cubicBezTo>
                  <a:cubicBezTo>
                    <a:pt x="2787" y="667"/>
                    <a:pt x="3596" y="524"/>
                    <a:pt x="3596" y="334"/>
                  </a:cubicBezTo>
                  <a:cubicBezTo>
                    <a:pt x="3596" y="155"/>
                    <a:pt x="2787" y="1"/>
                    <a:pt x="1799" y="1"/>
                  </a:cubicBezTo>
                  <a:close/>
                </a:path>
              </a:pathLst>
            </a:custGeom>
            <a:solidFill>
              <a:srgbClr val="334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0"/>
            <p:cNvSpPr/>
            <p:nvPr/>
          </p:nvSpPr>
          <p:spPr>
            <a:xfrm>
              <a:off x="4003750" y="3271800"/>
              <a:ext cx="377475" cy="72075"/>
            </a:xfrm>
            <a:custGeom>
              <a:avLst/>
              <a:gdLst/>
              <a:ahLst/>
              <a:cxnLst/>
              <a:rect l="l" t="t" r="r" b="b"/>
              <a:pathLst>
                <a:path w="15099" h="2883" extrusionOk="0">
                  <a:moveTo>
                    <a:pt x="4576" y="0"/>
                  </a:moveTo>
                  <a:cubicBezTo>
                    <a:pt x="3857" y="0"/>
                    <a:pt x="3137" y="22"/>
                    <a:pt x="2418" y="66"/>
                  </a:cubicBezTo>
                  <a:cubicBezTo>
                    <a:pt x="1870" y="102"/>
                    <a:pt x="1311" y="186"/>
                    <a:pt x="775" y="340"/>
                  </a:cubicBezTo>
                  <a:cubicBezTo>
                    <a:pt x="275" y="495"/>
                    <a:pt x="25" y="709"/>
                    <a:pt x="1" y="983"/>
                  </a:cubicBezTo>
                  <a:cubicBezTo>
                    <a:pt x="1" y="1198"/>
                    <a:pt x="96" y="1388"/>
                    <a:pt x="275" y="1507"/>
                  </a:cubicBezTo>
                  <a:cubicBezTo>
                    <a:pt x="311" y="1531"/>
                    <a:pt x="358" y="1555"/>
                    <a:pt x="418" y="1555"/>
                  </a:cubicBezTo>
                  <a:cubicBezTo>
                    <a:pt x="620" y="1555"/>
                    <a:pt x="715" y="1293"/>
                    <a:pt x="549" y="1162"/>
                  </a:cubicBezTo>
                  <a:cubicBezTo>
                    <a:pt x="465" y="1090"/>
                    <a:pt x="442" y="1043"/>
                    <a:pt x="442" y="1019"/>
                  </a:cubicBezTo>
                  <a:cubicBezTo>
                    <a:pt x="453" y="948"/>
                    <a:pt x="811" y="650"/>
                    <a:pt x="2466" y="495"/>
                  </a:cubicBezTo>
                  <a:cubicBezTo>
                    <a:pt x="3037" y="447"/>
                    <a:pt x="3680" y="424"/>
                    <a:pt x="4382" y="424"/>
                  </a:cubicBezTo>
                  <a:cubicBezTo>
                    <a:pt x="5383" y="424"/>
                    <a:pt x="6490" y="471"/>
                    <a:pt x="7633" y="567"/>
                  </a:cubicBezTo>
                  <a:cubicBezTo>
                    <a:pt x="9347" y="697"/>
                    <a:pt x="11062" y="983"/>
                    <a:pt x="12729" y="1388"/>
                  </a:cubicBezTo>
                  <a:cubicBezTo>
                    <a:pt x="14336" y="1817"/>
                    <a:pt x="14634" y="2186"/>
                    <a:pt x="14634" y="2257"/>
                  </a:cubicBezTo>
                  <a:cubicBezTo>
                    <a:pt x="14634" y="2293"/>
                    <a:pt x="14550" y="2376"/>
                    <a:pt x="14312" y="2460"/>
                  </a:cubicBezTo>
                  <a:cubicBezTo>
                    <a:pt x="14193" y="2507"/>
                    <a:pt x="14134" y="2650"/>
                    <a:pt x="14193" y="2757"/>
                  </a:cubicBezTo>
                  <a:cubicBezTo>
                    <a:pt x="14228" y="2836"/>
                    <a:pt x="14302" y="2883"/>
                    <a:pt x="14382" y="2883"/>
                  </a:cubicBezTo>
                  <a:cubicBezTo>
                    <a:pt x="14410" y="2883"/>
                    <a:pt x="14439" y="2877"/>
                    <a:pt x="14467" y="2864"/>
                  </a:cubicBezTo>
                  <a:cubicBezTo>
                    <a:pt x="14848" y="2722"/>
                    <a:pt x="15050" y="2531"/>
                    <a:pt x="15074" y="2281"/>
                  </a:cubicBezTo>
                  <a:cubicBezTo>
                    <a:pt x="15098" y="2007"/>
                    <a:pt x="14884" y="1757"/>
                    <a:pt x="14431" y="1519"/>
                  </a:cubicBezTo>
                  <a:cubicBezTo>
                    <a:pt x="13919" y="1281"/>
                    <a:pt x="13384" y="1102"/>
                    <a:pt x="12836" y="971"/>
                  </a:cubicBezTo>
                  <a:cubicBezTo>
                    <a:pt x="10131" y="328"/>
                    <a:pt x="7357" y="0"/>
                    <a:pt x="4576" y="0"/>
                  </a:cubicBezTo>
                  <a:close/>
                </a:path>
              </a:pathLst>
            </a:custGeom>
            <a:solidFill>
              <a:srgbClr val="387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0"/>
            <p:cNvSpPr/>
            <p:nvPr/>
          </p:nvSpPr>
          <p:spPr>
            <a:xfrm>
              <a:off x="4070425" y="3192475"/>
              <a:ext cx="243225" cy="269500"/>
            </a:xfrm>
            <a:custGeom>
              <a:avLst/>
              <a:gdLst/>
              <a:ahLst/>
              <a:cxnLst/>
              <a:rect l="l" t="t" r="r" b="b"/>
              <a:pathLst>
                <a:path w="9729" h="10780" extrusionOk="0">
                  <a:moveTo>
                    <a:pt x="4859" y="1"/>
                  </a:moveTo>
                  <a:cubicBezTo>
                    <a:pt x="4499" y="1"/>
                    <a:pt x="4138" y="72"/>
                    <a:pt x="3799" y="215"/>
                  </a:cubicBezTo>
                  <a:cubicBezTo>
                    <a:pt x="3628" y="293"/>
                    <a:pt x="3443" y="330"/>
                    <a:pt x="3255" y="330"/>
                  </a:cubicBezTo>
                  <a:cubicBezTo>
                    <a:pt x="3154" y="330"/>
                    <a:pt x="3053" y="319"/>
                    <a:pt x="2954" y="299"/>
                  </a:cubicBezTo>
                  <a:lnTo>
                    <a:pt x="2227" y="132"/>
                  </a:lnTo>
                  <a:cubicBezTo>
                    <a:pt x="2124" y="108"/>
                    <a:pt x="2020" y="97"/>
                    <a:pt x="1918" y="97"/>
                  </a:cubicBezTo>
                  <a:cubicBezTo>
                    <a:pt x="1305" y="97"/>
                    <a:pt x="748" y="509"/>
                    <a:pt x="584" y="1132"/>
                  </a:cubicBezTo>
                  <a:lnTo>
                    <a:pt x="203" y="2692"/>
                  </a:lnTo>
                  <a:cubicBezTo>
                    <a:pt x="1" y="3513"/>
                    <a:pt x="49" y="4371"/>
                    <a:pt x="346" y="5156"/>
                  </a:cubicBezTo>
                  <a:lnTo>
                    <a:pt x="2311" y="10312"/>
                  </a:lnTo>
                  <a:cubicBezTo>
                    <a:pt x="2424" y="10603"/>
                    <a:pt x="2703" y="10779"/>
                    <a:pt x="2994" y="10779"/>
                  </a:cubicBezTo>
                  <a:cubicBezTo>
                    <a:pt x="3130" y="10779"/>
                    <a:pt x="3269" y="10741"/>
                    <a:pt x="3394" y="10657"/>
                  </a:cubicBezTo>
                  <a:cubicBezTo>
                    <a:pt x="3561" y="10538"/>
                    <a:pt x="3680" y="10347"/>
                    <a:pt x="3704" y="10145"/>
                  </a:cubicBezTo>
                  <a:lnTo>
                    <a:pt x="3894" y="8597"/>
                  </a:lnTo>
                  <a:cubicBezTo>
                    <a:pt x="3894" y="8597"/>
                    <a:pt x="3978" y="7800"/>
                    <a:pt x="4216" y="7299"/>
                  </a:cubicBezTo>
                  <a:cubicBezTo>
                    <a:pt x="4353" y="7038"/>
                    <a:pt x="4612" y="6907"/>
                    <a:pt x="4869" y="6907"/>
                  </a:cubicBezTo>
                  <a:cubicBezTo>
                    <a:pt x="5127" y="6907"/>
                    <a:pt x="5383" y="7038"/>
                    <a:pt x="5514" y="7299"/>
                  </a:cubicBezTo>
                  <a:cubicBezTo>
                    <a:pt x="5704" y="7728"/>
                    <a:pt x="5823" y="8181"/>
                    <a:pt x="5847" y="8645"/>
                  </a:cubicBezTo>
                  <a:lnTo>
                    <a:pt x="6026" y="10145"/>
                  </a:lnTo>
                  <a:cubicBezTo>
                    <a:pt x="6078" y="10552"/>
                    <a:pt x="6416" y="10774"/>
                    <a:pt x="6753" y="10774"/>
                  </a:cubicBezTo>
                  <a:cubicBezTo>
                    <a:pt x="7028" y="10774"/>
                    <a:pt x="7301" y="10627"/>
                    <a:pt x="7419" y="10312"/>
                  </a:cubicBezTo>
                  <a:lnTo>
                    <a:pt x="9383" y="5156"/>
                  </a:lnTo>
                  <a:lnTo>
                    <a:pt x="9371" y="5156"/>
                  </a:lnTo>
                  <a:cubicBezTo>
                    <a:pt x="9669" y="4371"/>
                    <a:pt x="9728" y="3513"/>
                    <a:pt x="9526" y="2692"/>
                  </a:cubicBezTo>
                  <a:lnTo>
                    <a:pt x="9133" y="1132"/>
                  </a:lnTo>
                  <a:cubicBezTo>
                    <a:pt x="8980" y="509"/>
                    <a:pt x="8424" y="97"/>
                    <a:pt x="7804" y="97"/>
                  </a:cubicBezTo>
                  <a:cubicBezTo>
                    <a:pt x="7700" y="97"/>
                    <a:pt x="7595" y="108"/>
                    <a:pt x="7490" y="132"/>
                  </a:cubicBezTo>
                  <a:lnTo>
                    <a:pt x="6764" y="299"/>
                  </a:lnTo>
                  <a:cubicBezTo>
                    <a:pt x="6668" y="319"/>
                    <a:pt x="6570" y="330"/>
                    <a:pt x="6471" y="330"/>
                  </a:cubicBezTo>
                  <a:cubicBezTo>
                    <a:pt x="6285" y="330"/>
                    <a:pt x="6097" y="293"/>
                    <a:pt x="5918" y="215"/>
                  </a:cubicBezTo>
                  <a:cubicBezTo>
                    <a:pt x="5579" y="72"/>
                    <a:pt x="5219" y="1"/>
                    <a:pt x="48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0"/>
            <p:cNvSpPr/>
            <p:nvPr/>
          </p:nvSpPr>
          <p:spPr>
            <a:xfrm>
              <a:off x="4070425" y="3194875"/>
              <a:ext cx="180125" cy="267050"/>
            </a:xfrm>
            <a:custGeom>
              <a:avLst/>
              <a:gdLst/>
              <a:ahLst/>
              <a:cxnLst/>
              <a:rect l="l" t="t" r="r" b="b"/>
              <a:pathLst>
                <a:path w="7205" h="10682" extrusionOk="0">
                  <a:moveTo>
                    <a:pt x="1918" y="1"/>
                  </a:moveTo>
                  <a:cubicBezTo>
                    <a:pt x="1305" y="1"/>
                    <a:pt x="748" y="413"/>
                    <a:pt x="584" y="1036"/>
                  </a:cubicBezTo>
                  <a:lnTo>
                    <a:pt x="203" y="2596"/>
                  </a:lnTo>
                  <a:cubicBezTo>
                    <a:pt x="1" y="3405"/>
                    <a:pt x="49" y="4275"/>
                    <a:pt x="346" y="5060"/>
                  </a:cubicBezTo>
                  <a:lnTo>
                    <a:pt x="2311" y="10216"/>
                  </a:lnTo>
                  <a:cubicBezTo>
                    <a:pt x="2424" y="10508"/>
                    <a:pt x="2704" y="10678"/>
                    <a:pt x="2994" y="10678"/>
                  </a:cubicBezTo>
                  <a:cubicBezTo>
                    <a:pt x="3130" y="10678"/>
                    <a:pt x="3269" y="10641"/>
                    <a:pt x="3394" y="10561"/>
                  </a:cubicBezTo>
                  <a:cubicBezTo>
                    <a:pt x="3466" y="10513"/>
                    <a:pt x="3525" y="10442"/>
                    <a:pt x="3585" y="10371"/>
                  </a:cubicBezTo>
                  <a:cubicBezTo>
                    <a:pt x="3549" y="10323"/>
                    <a:pt x="3525" y="10263"/>
                    <a:pt x="3501" y="10216"/>
                  </a:cubicBezTo>
                  <a:lnTo>
                    <a:pt x="1537" y="5060"/>
                  </a:lnTo>
                  <a:cubicBezTo>
                    <a:pt x="1227" y="4275"/>
                    <a:pt x="1180" y="3405"/>
                    <a:pt x="1382" y="2596"/>
                  </a:cubicBezTo>
                  <a:lnTo>
                    <a:pt x="1775" y="1036"/>
                  </a:lnTo>
                  <a:cubicBezTo>
                    <a:pt x="1870" y="619"/>
                    <a:pt x="2168" y="274"/>
                    <a:pt x="2561" y="107"/>
                  </a:cubicBezTo>
                  <a:lnTo>
                    <a:pt x="2227" y="36"/>
                  </a:lnTo>
                  <a:cubicBezTo>
                    <a:pt x="2124" y="12"/>
                    <a:pt x="2020" y="1"/>
                    <a:pt x="1918" y="1"/>
                  </a:cubicBezTo>
                  <a:close/>
                  <a:moveTo>
                    <a:pt x="5237" y="6777"/>
                  </a:moveTo>
                  <a:cubicBezTo>
                    <a:pt x="5106" y="6777"/>
                    <a:pt x="4981" y="6788"/>
                    <a:pt x="4871" y="6811"/>
                  </a:cubicBezTo>
                  <a:cubicBezTo>
                    <a:pt x="5144" y="6811"/>
                    <a:pt x="5395" y="6965"/>
                    <a:pt x="5514" y="7203"/>
                  </a:cubicBezTo>
                  <a:cubicBezTo>
                    <a:pt x="5704" y="7632"/>
                    <a:pt x="5823" y="8085"/>
                    <a:pt x="5847" y="8549"/>
                  </a:cubicBezTo>
                  <a:lnTo>
                    <a:pt x="6026" y="10049"/>
                  </a:lnTo>
                  <a:cubicBezTo>
                    <a:pt x="6075" y="10433"/>
                    <a:pt x="6403" y="10682"/>
                    <a:pt x="6747" y="10682"/>
                  </a:cubicBezTo>
                  <a:cubicBezTo>
                    <a:pt x="6905" y="10682"/>
                    <a:pt x="7066" y="10629"/>
                    <a:pt x="7204" y="10513"/>
                  </a:cubicBezTo>
                  <a:cubicBezTo>
                    <a:pt x="7061" y="10394"/>
                    <a:pt x="6966" y="10228"/>
                    <a:pt x="6942" y="10049"/>
                  </a:cubicBezTo>
                  <a:lnTo>
                    <a:pt x="6764" y="8549"/>
                  </a:lnTo>
                  <a:cubicBezTo>
                    <a:pt x="6740" y="8085"/>
                    <a:pt x="6621" y="7632"/>
                    <a:pt x="6430" y="7203"/>
                  </a:cubicBezTo>
                  <a:cubicBezTo>
                    <a:pt x="6289" y="6931"/>
                    <a:pt x="5725" y="6777"/>
                    <a:pt x="5237" y="6777"/>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0"/>
            <p:cNvSpPr/>
            <p:nvPr/>
          </p:nvSpPr>
          <p:spPr>
            <a:xfrm>
              <a:off x="4235625" y="3226575"/>
              <a:ext cx="56900" cy="100475"/>
            </a:xfrm>
            <a:custGeom>
              <a:avLst/>
              <a:gdLst/>
              <a:ahLst/>
              <a:cxnLst/>
              <a:rect l="l" t="t" r="r" b="b"/>
              <a:pathLst>
                <a:path w="2276" h="4019" extrusionOk="0">
                  <a:moveTo>
                    <a:pt x="1072" y="1"/>
                  </a:moveTo>
                  <a:cubicBezTo>
                    <a:pt x="715" y="1"/>
                    <a:pt x="335" y="171"/>
                    <a:pt x="180" y="447"/>
                  </a:cubicBezTo>
                  <a:cubicBezTo>
                    <a:pt x="1" y="756"/>
                    <a:pt x="251" y="971"/>
                    <a:pt x="346" y="1744"/>
                  </a:cubicBezTo>
                  <a:cubicBezTo>
                    <a:pt x="513" y="2887"/>
                    <a:pt x="96" y="3483"/>
                    <a:pt x="513" y="3864"/>
                  </a:cubicBezTo>
                  <a:cubicBezTo>
                    <a:pt x="620" y="3959"/>
                    <a:pt x="751" y="4019"/>
                    <a:pt x="894" y="4019"/>
                  </a:cubicBezTo>
                  <a:cubicBezTo>
                    <a:pt x="1442" y="4019"/>
                    <a:pt x="1918" y="2995"/>
                    <a:pt x="2025" y="2209"/>
                  </a:cubicBezTo>
                  <a:cubicBezTo>
                    <a:pt x="2049" y="2054"/>
                    <a:pt x="2275" y="447"/>
                    <a:pt x="1454" y="78"/>
                  </a:cubicBezTo>
                  <a:cubicBezTo>
                    <a:pt x="1339" y="25"/>
                    <a:pt x="1207" y="1"/>
                    <a:pt x="1072"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0"/>
            <p:cNvSpPr/>
            <p:nvPr/>
          </p:nvSpPr>
          <p:spPr>
            <a:xfrm>
              <a:off x="4003475" y="3290925"/>
              <a:ext cx="377450" cy="63225"/>
            </a:xfrm>
            <a:custGeom>
              <a:avLst/>
              <a:gdLst/>
              <a:ahLst/>
              <a:cxnLst/>
              <a:rect l="l" t="t" r="r" b="b"/>
              <a:pathLst>
                <a:path w="15098" h="2529" extrusionOk="0">
                  <a:moveTo>
                    <a:pt x="242" y="0"/>
                  </a:moveTo>
                  <a:cubicBezTo>
                    <a:pt x="138" y="0"/>
                    <a:pt x="35" y="66"/>
                    <a:pt x="24" y="206"/>
                  </a:cubicBezTo>
                  <a:cubicBezTo>
                    <a:pt x="0" y="480"/>
                    <a:pt x="214" y="730"/>
                    <a:pt x="667" y="968"/>
                  </a:cubicBezTo>
                  <a:cubicBezTo>
                    <a:pt x="834" y="1052"/>
                    <a:pt x="1012" y="1135"/>
                    <a:pt x="1191" y="1195"/>
                  </a:cubicBezTo>
                  <a:cubicBezTo>
                    <a:pt x="1218" y="1206"/>
                    <a:pt x="1246" y="1211"/>
                    <a:pt x="1273" y="1211"/>
                  </a:cubicBezTo>
                  <a:cubicBezTo>
                    <a:pt x="1387" y="1211"/>
                    <a:pt x="1488" y="1117"/>
                    <a:pt x="1488" y="992"/>
                  </a:cubicBezTo>
                  <a:lnTo>
                    <a:pt x="1512" y="992"/>
                  </a:lnTo>
                  <a:cubicBezTo>
                    <a:pt x="1512" y="897"/>
                    <a:pt x="1453" y="814"/>
                    <a:pt x="1357" y="778"/>
                  </a:cubicBezTo>
                  <a:cubicBezTo>
                    <a:pt x="631" y="504"/>
                    <a:pt x="464" y="290"/>
                    <a:pt x="464" y="242"/>
                  </a:cubicBezTo>
                  <a:cubicBezTo>
                    <a:pt x="477" y="84"/>
                    <a:pt x="359" y="0"/>
                    <a:pt x="242" y="0"/>
                  </a:cubicBezTo>
                  <a:close/>
                  <a:moveTo>
                    <a:pt x="14860" y="1289"/>
                  </a:moveTo>
                  <a:cubicBezTo>
                    <a:pt x="14751" y="1289"/>
                    <a:pt x="14656" y="1370"/>
                    <a:pt x="14645" y="1492"/>
                  </a:cubicBezTo>
                  <a:cubicBezTo>
                    <a:pt x="14645" y="1564"/>
                    <a:pt x="14276" y="1861"/>
                    <a:pt x="12621" y="2004"/>
                  </a:cubicBezTo>
                  <a:cubicBezTo>
                    <a:pt x="12048" y="2058"/>
                    <a:pt x="11401" y="2084"/>
                    <a:pt x="10703" y="2084"/>
                  </a:cubicBezTo>
                  <a:cubicBezTo>
                    <a:pt x="9703" y="2084"/>
                    <a:pt x="8597" y="2031"/>
                    <a:pt x="7453" y="1933"/>
                  </a:cubicBezTo>
                  <a:cubicBezTo>
                    <a:pt x="7215" y="1909"/>
                    <a:pt x="6965" y="1885"/>
                    <a:pt x="6727" y="1861"/>
                  </a:cubicBezTo>
                  <a:cubicBezTo>
                    <a:pt x="6719" y="1861"/>
                    <a:pt x="6712" y="1860"/>
                    <a:pt x="6704" y="1860"/>
                  </a:cubicBezTo>
                  <a:cubicBezTo>
                    <a:pt x="6428" y="1860"/>
                    <a:pt x="6402" y="2279"/>
                    <a:pt x="6691" y="2314"/>
                  </a:cubicBezTo>
                  <a:cubicBezTo>
                    <a:pt x="6930" y="2338"/>
                    <a:pt x="7168" y="2361"/>
                    <a:pt x="7418" y="2385"/>
                  </a:cubicBezTo>
                  <a:cubicBezTo>
                    <a:pt x="8573" y="2480"/>
                    <a:pt x="9692" y="2528"/>
                    <a:pt x="10704" y="2528"/>
                  </a:cubicBezTo>
                  <a:cubicBezTo>
                    <a:pt x="11418" y="2528"/>
                    <a:pt x="12073" y="2504"/>
                    <a:pt x="12656" y="2457"/>
                  </a:cubicBezTo>
                  <a:cubicBezTo>
                    <a:pt x="13216" y="2421"/>
                    <a:pt x="13776" y="2326"/>
                    <a:pt x="14311" y="2171"/>
                  </a:cubicBezTo>
                  <a:cubicBezTo>
                    <a:pt x="14811" y="2016"/>
                    <a:pt x="15061" y="1802"/>
                    <a:pt x="15085" y="1528"/>
                  </a:cubicBezTo>
                  <a:cubicBezTo>
                    <a:pt x="15097" y="1409"/>
                    <a:pt x="15002" y="1302"/>
                    <a:pt x="14883" y="1290"/>
                  </a:cubicBezTo>
                  <a:cubicBezTo>
                    <a:pt x="14875" y="1289"/>
                    <a:pt x="14868" y="1289"/>
                    <a:pt x="14860" y="12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0"/>
            <p:cNvSpPr/>
            <p:nvPr/>
          </p:nvSpPr>
          <p:spPr>
            <a:xfrm>
              <a:off x="4045425" y="3293525"/>
              <a:ext cx="117300" cy="90300"/>
            </a:xfrm>
            <a:custGeom>
              <a:avLst/>
              <a:gdLst/>
              <a:ahLst/>
              <a:cxnLst/>
              <a:rect l="l" t="t" r="r" b="b"/>
              <a:pathLst>
                <a:path w="4692" h="3612" extrusionOk="0">
                  <a:moveTo>
                    <a:pt x="3382" y="1"/>
                  </a:moveTo>
                  <a:cubicBezTo>
                    <a:pt x="3084" y="1"/>
                    <a:pt x="2787" y="114"/>
                    <a:pt x="2561" y="340"/>
                  </a:cubicBezTo>
                  <a:lnTo>
                    <a:pt x="2454" y="448"/>
                  </a:lnTo>
                  <a:cubicBezTo>
                    <a:pt x="2418" y="483"/>
                    <a:pt x="2373" y="501"/>
                    <a:pt x="2329" y="501"/>
                  </a:cubicBezTo>
                  <a:cubicBezTo>
                    <a:pt x="2284" y="501"/>
                    <a:pt x="2239" y="483"/>
                    <a:pt x="2204" y="448"/>
                  </a:cubicBezTo>
                  <a:lnTo>
                    <a:pt x="2096" y="340"/>
                  </a:lnTo>
                  <a:cubicBezTo>
                    <a:pt x="1873" y="129"/>
                    <a:pt x="1584" y="24"/>
                    <a:pt x="1296" y="24"/>
                  </a:cubicBezTo>
                  <a:cubicBezTo>
                    <a:pt x="983" y="24"/>
                    <a:pt x="670" y="147"/>
                    <a:pt x="441" y="388"/>
                  </a:cubicBezTo>
                  <a:cubicBezTo>
                    <a:pt x="1" y="864"/>
                    <a:pt x="25" y="1603"/>
                    <a:pt x="489" y="2055"/>
                  </a:cubicBezTo>
                  <a:lnTo>
                    <a:pt x="2215" y="3567"/>
                  </a:lnTo>
                  <a:cubicBezTo>
                    <a:pt x="2245" y="3597"/>
                    <a:pt x="2284" y="3612"/>
                    <a:pt x="2324" y="3612"/>
                  </a:cubicBezTo>
                  <a:cubicBezTo>
                    <a:pt x="2364" y="3612"/>
                    <a:pt x="2406" y="3597"/>
                    <a:pt x="2442" y="3567"/>
                  </a:cubicBezTo>
                  <a:lnTo>
                    <a:pt x="4168" y="2055"/>
                  </a:lnTo>
                  <a:cubicBezTo>
                    <a:pt x="4656" y="1614"/>
                    <a:pt x="4692" y="852"/>
                    <a:pt x="4239" y="376"/>
                  </a:cubicBezTo>
                  <a:cubicBezTo>
                    <a:pt x="4008" y="126"/>
                    <a:pt x="3694" y="1"/>
                    <a:pt x="3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0"/>
            <p:cNvSpPr/>
            <p:nvPr/>
          </p:nvSpPr>
          <p:spPr>
            <a:xfrm>
              <a:off x="4146375" y="3263325"/>
              <a:ext cx="37525" cy="24875"/>
            </a:xfrm>
            <a:custGeom>
              <a:avLst/>
              <a:gdLst/>
              <a:ahLst/>
              <a:cxnLst/>
              <a:rect l="l" t="t" r="r" b="b"/>
              <a:pathLst>
                <a:path w="1501" h="995" extrusionOk="0">
                  <a:moveTo>
                    <a:pt x="468" y="0"/>
                  </a:moveTo>
                  <a:cubicBezTo>
                    <a:pt x="215" y="0"/>
                    <a:pt x="0" y="330"/>
                    <a:pt x="249" y="560"/>
                  </a:cubicBezTo>
                  <a:lnTo>
                    <a:pt x="713" y="977"/>
                  </a:lnTo>
                  <a:cubicBezTo>
                    <a:pt x="725" y="989"/>
                    <a:pt x="737" y="995"/>
                    <a:pt x="748" y="995"/>
                  </a:cubicBezTo>
                  <a:cubicBezTo>
                    <a:pt x="758" y="995"/>
                    <a:pt x="767" y="989"/>
                    <a:pt x="773" y="977"/>
                  </a:cubicBezTo>
                  <a:lnTo>
                    <a:pt x="1249" y="560"/>
                  </a:lnTo>
                  <a:lnTo>
                    <a:pt x="1261" y="560"/>
                  </a:lnTo>
                  <a:cubicBezTo>
                    <a:pt x="1501" y="330"/>
                    <a:pt x="1291" y="0"/>
                    <a:pt x="1041" y="0"/>
                  </a:cubicBezTo>
                  <a:cubicBezTo>
                    <a:pt x="968" y="0"/>
                    <a:pt x="891" y="28"/>
                    <a:pt x="821" y="96"/>
                  </a:cubicBezTo>
                  <a:lnTo>
                    <a:pt x="785" y="132"/>
                  </a:lnTo>
                  <a:cubicBezTo>
                    <a:pt x="779" y="138"/>
                    <a:pt x="767" y="141"/>
                    <a:pt x="755" y="141"/>
                  </a:cubicBezTo>
                  <a:cubicBezTo>
                    <a:pt x="743" y="141"/>
                    <a:pt x="731" y="138"/>
                    <a:pt x="725" y="132"/>
                  </a:cubicBezTo>
                  <a:lnTo>
                    <a:pt x="690" y="96"/>
                  </a:lnTo>
                  <a:cubicBezTo>
                    <a:pt x="619" y="28"/>
                    <a:pt x="542"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0"/>
            <p:cNvSpPr/>
            <p:nvPr/>
          </p:nvSpPr>
          <p:spPr>
            <a:xfrm>
              <a:off x="4118000" y="3221975"/>
              <a:ext cx="37650" cy="24925"/>
            </a:xfrm>
            <a:custGeom>
              <a:avLst/>
              <a:gdLst/>
              <a:ahLst/>
              <a:cxnLst/>
              <a:rect l="l" t="t" r="r" b="b"/>
              <a:pathLst>
                <a:path w="1506" h="997" extrusionOk="0">
                  <a:moveTo>
                    <a:pt x="470" y="1"/>
                  </a:moveTo>
                  <a:cubicBezTo>
                    <a:pt x="213" y="1"/>
                    <a:pt x="1" y="340"/>
                    <a:pt x="241" y="571"/>
                  </a:cubicBezTo>
                  <a:lnTo>
                    <a:pt x="717" y="988"/>
                  </a:lnTo>
                  <a:cubicBezTo>
                    <a:pt x="723" y="994"/>
                    <a:pt x="735" y="997"/>
                    <a:pt x="747" y="997"/>
                  </a:cubicBezTo>
                  <a:cubicBezTo>
                    <a:pt x="759" y="997"/>
                    <a:pt x="771" y="994"/>
                    <a:pt x="777" y="988"/>
                  </a:cubicBezTo>
                  <a:lnTo>
                    <a:pt x="1253" y="559"/>
                  </a:lnTo>
                  <a:lnTo>
                    <a:pt x="1265" y="571"/>
                  </a:lnTo>
                  <a:cubicBezTo>
                    <a:pt x="1506" y="340"/>
                    <a:pt x="1286" y="1"/>
                    <a:pt x="1031" y="1"/>
                  </a:cubicBezTo>
                  <a:cubicBezTo>
                    <a:pt x="958" y="1"/>
                    <a:pt x="882" y="29"/>
                    <a:pt x="813" y="95"/>
                  </a:cubicBezTo>
                  <a:lnTo>
                    <a:pt x="789" y="131"/>
                  </a:lnTo>
                  <a:cubicBezTo>
                    <a:pt x="777" y="137"/>
                    <a:pt x="765" y="140"/>
                    <a:pt x="753" y="140"/>
                  </a:cubicBezTo>
                  <a:cubicBezTo>
                    <a:pt x="741" y="140"/>
                    <a:pt x="729" y="137"/>
                    <a:pt x="717" y="131"/>
                  </a:cubicBezTo>
                  <a:lnTo>
                    <a:pt x="694" y="95"/>
                  </a:lnTo>
                  <a:cubicBezTo>
                    <a:pt x="622" y="29"/>
                    <a:pt x="544" y="1"/>
                    <a:pt x="4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0"/>
            <p:cNvSpPr/>
            <p:nvPr/>
          </p:nvSpPr>
          <p:spPr>
            <a:xfrm>
              <a:off x="4037250" y="3293350"/>
              <a:ext cx="81125" cy="90475"/>
            </a:xfrm>
            <a:custGeom>
              <a:avLst/>
              <a:gdLst/>
              <a:ahLst/>
              <a:cxnLst/>
              <a:rect l="l" t="t" r="r" b="b"/>
              <a:pathLst>
                <a:path w="3245" h="3619" extrusionOk="0">
                  <a:moveTo>
                    <a:pt x="1592" y="0"/>
                  </a:moveTo>
                  <a:cubicBezTo>
                    <a:pt x="519" y="0"/>
                    <a:pt x="0" y="1339"/>
                    <a:pt x="816" y="2050"/>
                  </a:cubicBezTo>
                  <a:lnTo>
                    <a:pt x="2542" y="3574"/>
                  </a:lnTo>
                  <a:cubicBezTo>
                    <a:pt x="2572" y="3604"/>
                    <a:pt x="2611" y="3619"/>
                    <a:pt x="2651" y="3619"/>
                  </a:cubicBezTo>
                  <a:cubicBezTo>
                    <a:pt x="2691" y="3619"/>
                    <a:pt x="2733" y="3604"/>
                    <a:pt x="2769" y="3574"/>
                  </a:cubicBezTo>
                  <a:lnTo>
                    <a:pt x="3245" y="3157"/>
                  </a:lnTo>
                  <a:lnTo>
                    <a:pt x="1661" y="1764"/>
                  </a:lnTo>
                  <a:cubicBezTo>
                    <a:pt x="1185" y="1348"/>
                    <a:pt x="1126" y="621"/>
                    <a:pt x="1530" y="133"/>
                  </a:cubicBezTo>
                  <a:cubicBezTo>
                    <a:pt x="1566" y="86"/>
                    <a:pt x="1614" y="50"/>
                    <a:pt x="1661" y="2"/>
                  </a:cubicBezTo>
                  <a:cubicBezTo>
                    <a:pt x="1638" y="1"/>
                    <a:pt x="1615" y="0"/>
                    <a:pt x="1592"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1" name="Google Shape;2111;p70"/>
          <p:cNvGrpSpPr/>
          <p:nvPr/>
        </p:nvGrpSpPr>
        <p:grpSpPr>
          <a:xfrm>
            <a:off x="7466388" y="2692725"/>
            <a:ext cx="369725" cy="377250"/>
            <a:chOff x="6747550" y="2489175"/>
            <a:chExt cx="369725" cy="377250"/>
          </a:xfrm>
        </p:grpSpPr>
        <p:sp>
          <p:nvSpPr>
            <p:cNvPr id="2112" name="Google Shape;2112;p70"/>
            <p:cNvSpPr/>
            <p:nvPr/>
          </p:nvSpPr>
          <p:spPr>
            <a:xfrm>
              <a:off x="6748750" y="2497750"/>
              <a:ext cx="368525" cy="184275"/>
            </a:xfrm>
            <a:custGeom>
              <a:avLst/>
              <a:gdLst/>
              <a:ahLst/>
              <a:cxnLst/>
              <a:rect l="l" t="t" r="r" b="b"/>
              <a:pathLst>
                <a:path w="14741" h="7371" extrusionOk="0">
                  <a:moveTo>
                    <a:pt x="7393" y="0"/>
                  </a:moveTo>
                  <a:cubicBezTo>
                    <a:pt x="7362" y="0"/>
                    <a:pt x="7330" y="0"/>
                    <a:pt x="7299" y="1"/>
                  </a:cubicBezTo>
                  <a:cubicBezTo>
                    <a:pt x="3525" y="37"/>
                    <a:pt x="393" y="2906"/>
                    <a:pt x="36" y="6645"/>
                  </a:cubicBezTo>
                  <a:cubicBezTo>
                    <a:pt x="0" y="7037"/>
                    <a:pt x="298" y="7371"/>
                    <a:pt x="691" y="7371"/>
                  </a:cubicBezTo>
                  <a:lnTo>
                    <a:pt x="13919" y="7371"/>
                  </a:lnTo>
                  <a:cubicBezTo>
                    <a:pt x="14383" y="7371"/>
                    <a:pt x="14740" y="6966"/>
                    <a:pt x="14693" y="6502"/>
                  </a:cubicBezTo>
                  <a:cubicBezTo>
                    <a:pt x="14256" y="2794"/>
                    <a:pt x="11114" y="0"/>
                    <a:pt x="7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0"/>
            <p:cNvSpPr/>
            <p:nvPr/>
          </p:nvSpPr>
          <p:spPr>
            <a:xfrm>
              <a:off x="6747550" y="2654900"/>
              <a:ext cx="369725" cy="82875"/>
            </a:xfrm>
            <a:custGeom>
              <a:avLst/>
              <a:gdLst/>
              <a:ahLst/>
              <a:cxnLst/>
              <a:rect l="l" t="t" r="r" b="b"/>
              <a:pathLst>
                <a:path w="14789" h="3315" extrusionOk="0">
                  <a:moveTo>
                    <a:pt x="5604" y="1"/>
                  </a:moveTo>
                  <a:cubicBezTo>
                    <a:pt x="5582" y="1"/>
                    <a:pt x="5560" y="1"/>
                    <a:pt x="5537" y="1"/>
                  </a:cubicBezTo>
                  <a:cubicBezTo>
                    <a:pt x="4632" y="1"/>
                    <a:pt x="3835" y="263"/>
                    <a:pt x="3335" y="668"/>
                  </a:cubicBezTo>
                  <a:cubicBezTo>
                    <a:pt x="2834" y="263"/>
                    <a:pt x="2025" y="1"/>
                    <a:pt x="1132" y="1"/>
                  </a:cubicBezTo>
                  <a:cubicBezTo>
                    <a:pt x="787" y="1"/>
                    <a:pt x="441" y="37"/>
                    <a:pt x="108" y="120"/>
                  </a:cubicBezTo>
                  <a:cubicBezTo>
                    <a:pt x="1" y="990"/>
                    <a:pt x="37" y="1859"/>
                    <a:pt x="227" y="2716"/>
                  </a:cubicBezTo>
                  <a:cubicBezTo>
                    <a:pt x="298" y="3049"/>
                    <a:pt x="584" y="3299"/>
                    <a:pt x="929" y="3311"/>
                  </a:cubicBezTo>
                  <a:lnTo>
                    <a:pt x="1132" y="3311"/>
                  </a:lnTo>
                  <a:cubicBezTo>
                    <a:pt x="2037" y="3311"/>
                    <a:pt x="2834" y="3049"/>
                    <a:pt x="3335" y="2644"/>
                  </a:cubicBezTo>
                  <a:cubicBezTo>
                    <a:pt x="3835" y="3049"/>
                    <a:pt x="4644" y="3311"/>
                    <a:pt x="5537" y="3311"/>
                  </a:cubicBezTo>
                  <a:cubicBezTo>
                    <a:pt x="5560" y="3312"/>
                    <a:pt x="5582" y="3312"/>
                    <a:pt x="5604" y="3312"/>
                  </a:cubicBezTo>
                  <a:cubicBezTo>
                    <a:pt x="6295" y="3312"/>
                    <a:pt x="6961" y="3133"/>
                    <a:pt x="7549" y="2787"/>
                  </a:cubicBezTo>
                  <a:cubicBezTo>
                    <a:pt x="8180" y="3139"/>
                    <a:pt x="8877" y="3314"/>
                    <a:pt x="9572" y="3314"/>
                  </a:cubicBezTo>
                  <a:cubicBezTo>
                    <a:pt x="10267" y="3314"/>
                    <a:pt x="10961" y="3139"/>
                    <a:pt x="11586" y="2787"/>
                  </a:cubicBezTo>
                  <a:cubicBezTo>
                    <a:pt x="12174" y="3133"/>
                    <a:pt x="12851" y="3312"/>
                    <a:pt x="13543" y="3312"/>
                  </a:cubicBezTo>
                  <a:cubicBezTo>
                    <a:pt x="13565" y="3312"/>
                    <a:pt x="13587" y="3312"/>
                    <a:pt x="13610" y="3311"/>
                  </a:cubicBezTo>
                  <a:cubicBezTo>
                    <a:pt x="13729" y="3311"/>
                    <a:pt x="13860" y="3311"/>
                    <a:pt x="13979" y="3299"/>
                  </a:cubicBezTo>
                  <a:cubicBezTo>
                    <a:pt x="14276" y="3264"/>
                    <a:pt x="14538" y="3049"/>
                    <a:pt x="14598" y="2752"/>
                  </a:cubicBezTo>
                  <a:cubicBezTo>
                    <a:pt x="14729" y="2204"/>
                    <a:pt x="14788" y="1644"/>
                    <a:pt x="14788" y="1085"/>
                  </a:cubicBezTo>
                  <a:cubicBezTo>
                    <a:pt x="14788" y="775"/>
                    <a:pt x="14765" y="466"/>
                    <a:pt x="14729" y="156"/>
                  </a:cubicBezTo>
                  <a:cubicBezTo>
                    <a:pt x="14360" y="49"/>
                    <a:pt x="13991" y="1"/>
                    <a:pt x="13610" y="1"/>
                  </a:cubicBezTo>
                  <a:cubicBezTo>
                    <a:pt x="13587" y="1"/>
                    <a:pt x="13565" y="1"/>
                    <a:pt x="13543" y="1"/>
                  </a:cubicBezTo>
                  <a:cubicBezTo>
                    <a:pt x="12851" y="1"/>
                    <a:pt x="12174" y="180"/>
                    <a:pt x="11586" y="537"/>
                  </a:cubicBezTo>
                  <a:cubicBezTo>
                    <a:pt x="10961" y="180"/>
                    <a:pt x="10267" y="1"/>
                    <a:pt x="9572" y="1"/>
                  </a:cubicBezTo>
                  <a:cubicBezTo>
                    <a:pt x="8877" y="1"/>
                    <a:pt x="8180" y="180"/>
                    <a:pt x="7549" y="537"/>
                  </a:cubicBezTo>
                  <a:cubicBezTo>
                    <a:pt x="6961" y="180"/>
                    <a:pt x="6295" y="1"/>
                    <a:pt x="56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0"/>
            <p:cNvSpPr/>
            <p:nvPr/>
          </p:nvSpPr>
          <p:spPr>
            <a:xfrm>
              <a:off x="6753225" y="2693400"/>
              <a:ext cx="359575" cy="141100"/>
            </a:xfrm>
            <a:custGeom>
              <a:avLst/>
              <a:gdLst/>
              <a:ahLst/>
              <a:cxnLst/>
              <a:rect l="l" t="t" r="r" b="b"/>
              <a:pathLst>
                <a:path w="14383" h="5644" extrusionOk="0">
                  <a:moveTo>
                    <a:pt x="2387" y="0"/>
                  </a:moveTo>
                  <a:cubicBezTo>
                    <a:pt x="2200" y="0"/>
                    <a:pt x="2012" y="39"/>
                    <a:pt x="1834" y="116"/>
                  </a:cubicBezTo>
                  <a:cubicBezTo>
                    <a:pt x="1744" y="153"/>
                    <a:pt x="1650" y="172"/>
                    <a:pt x="1555" y="172"/>
                  </a:cubicBezTo>
                  <a:cubicBezTo>
                    <a:pt x="1497" y="172"/>
                    <a:pt x="1439" y="165"/>
                    <a:pt x="1381" y="152"/>
                  </a:cubicBezTo>
                  <a:lnTo>
                    <a:pt x="1000" y="69"/>
                  </a:lnTo>
                  <a:cubicBezTo>
                    <a:pt x="943" y="54"/>
                    <a:pt x="886" y="48"/>
                    <a:pt x="831" y="48"/>
                  </a:cubicBezTo>
                  <a:cubicBezTo>
                    <a:pt x="512" y="48"/>
                    <a:pt x="224" y="268"/>
                    <a:pt x="143" y="593"/>
                  </a:cubicBezTo>
                  <a:lnTo>
                    <a:pt x="0" y="1164"/>
                  </a:lnTo>
                  <a:cubicBezTo>
                    <a:pt x="393" y="2926"/>
                    <a:pt x="1429" y="4486"/>
                    <a:pt x="2905" y="5546"/>
                  </a:cubicBezTo>
                  <a:cubicBezTo>
                    <a:pt x="2988" y="5546"/>
                    <a:pt x="3072" y="5557"/>
                    <a:pt x="3155" y="5581"/>
                  </a:cubicBezTo>
                  <a:cubicBezTo>
                    <a:pt x="3221" y="5624"/>
                    <a:pt x="3293" y="5643"/>
                    <a:pt x="3365" y="5643"/>
                  </a:cubicBezTo>
                  <a:cubicBezTo>
                    <a:pt x="3515" y="5643"/>
                    <a:pt x="3658" y="5556"/>
                    <a:pt x="3715" y="5403"/>
                  </a:cubicBezTo>
                  <a:lnTo>
                    <a:pt x="4751" y="2700"/>
                  </a:lnTo>
                  <a:cubicBezTo>
                    <a:pt x="4763" y="2664"/>
                    <a:pt x="4774" y="2628"/>
                    <a:pt x="4786" y="2593"/>
                  </a:cubicBezTo>
                  <a:cubicBezTo>
                    <a:pt x="4798" y="2628"/>
                    <a:pt x="4810" y="2664"/>
                    <a:pt x="4822" y="2700"/>
                  </a:cubicBezTo>
                  <a:lnTo>
                    <a:pt x="5858" y="5403"/>
                  </a:lnTo>
                  <a:cubicBezTo>
                    <a:pt x="5914" y="5556"/>
                    <a:pt x="6058" y="5643"/>
                    <a:pt x="6208" y="5643"/>
                  </a:cubicBezTo>
                  <a:cubicBezTo>
                    <a:pt x="6279" y="5643"/>
                    <a:pt x="6352" y="5624"/>
                    <a:pt x="6417" y="5581"/>
                  </a:cubicBezTo>
                  <a:cubicBezTo>
                    <a:pt x="6465" y="5551"/>
                    <a:pt x="6828" y="5537"/>
                    <a:pt x="7191" y="5537"/>
                  </a:cubicBezTo>
                  <a:cubicBezTo>
                    <a:pt x="7555" y="5537"/>
                    <a:pt x="7918" y="5551"/>
                    <a:pt x="7965" y="5581"/>
                  </a:cubicBezTo>
                  <a:cubicBezTo>
                    <a:pt x="8031" y="5624"/>
                    <a:pt x="8103" y="5643"/>
                    <a:pt x="8175" y="5643"/>
                  </a:cubicBezTo>
                  <a:cubicBezTo>
                    <a:pt x="8325" y="5643"/>
                    <a:pt x="8468" y="5556"/>
                    <a:pt x="8525" y="5403"/>
                  </a:cubicBezTo>
                  <a:lnTo>
                    <a:pt x="9561" y="2700"/>
                  </a:lnTo>
                  <a:cubicBezTo>
                    <a:pt x="9573" y="2664"/>
                    <a:pt x="9585" y="2628"/>
                    <a:pt x="9596" y="2593"/>
                  </a:cubicBezTo>
                  <a:cubicBezTo>
                    <a:pt x="9608" y="2628"/>
                    <a:pt x="9620" y="2664"/>
                    <a:pt x="9632" y="2700"/>
                  </a:cubicBezTo>
                  <a:lnTo>
                    <a:pt x="10668" y="5403"/>
                  </a:lnTo>
                  <a:cubicBezTo>
                    <a:pt x="10724" y="5556"/>
                    <a:pt x="10868" y="5643"/>
                    <a:pt x="11018" y="5643"/>
                  </a:cubicBezTo>
                  <a:cubicBezTo>
                    <a:pt x="11089" y="5643"/>
                    <a:pt x="11162" y="5624"/>
                    <a:pt x="11228" y="5581"/>
                  </a:cubicBezTo>
                  <a:cubicBezTo>
                    <a:pt x="11311" y="5557"/>
                    <a:pt x="11394" y="5546"/>
                    <a:pt x="11478" y="5546"/>
                  </a:cubicBezTo>
                  <a:cubicBezTo>
                    <a:pt x="12954" y="4486"/>
                    <a:pt x="13990" y="2926"/>
                    <a:pt x="14383" y="1164"/>
                  </a:cubicBezTo>
                  <a:lnTo>
                    <a:pt x="14264" y="593"/>
                  </a:lnTo>
                  <a:cubicBezTo>
                    <a:pt x="14183" y="268"/>
                    <a:pt x="13895" y="48"/>
                    <a:pt x="13576" y="48"/>
                  </a:cubicBezTo>
                  <a:cubicBezTo>
                    <a:pt x="13520" y="48"/>
                    <a:pt x="13463" y="54"/>
                    <a:pt x="13406" y="69"/>
                  </a:cubicBezTo>
                  <a:lnTo>
                    <a:pt x="13025" y="152"/>
                  </a:lnTo>
                  <a:cubicBezTo>
                    <a:pt x="12972" y="165"/>
                    <a:pt x="12915" y="172"/>
                    <a:pt x="12858" y="172"/>
                  </a:cubicBezTo>
                  <a:cubicBezTo>
                    <a:pt x="12763" y="172"/>
                    <a:pt x="12667" y="153"/>
                    <a:pt x="12585" y="116"/>
                  </a:cubicBezTo>
                  <a:cubicBezTo>
                    <a:pt x="12406" y="39"/>
                    <a:pt x="12216" y="0"/>
                    <a:pt x="12025" y="0"/>
                  </a:cubicBezTo>
                  <a:cubicBezTo>
                    <a:pt x="11835" y="0"/>
                    <a:pt x="11644" y="39"/>
                    <a:pt x="11466" y="116"/>
                  </a:cubicBezTo>
                  <a:cubicBezTo>
                    <a:pt x="11376" y="153"/>
                    <a:pt x="11282" y="172"/>
                    <a:pt x="11190" y="172"/>
                  </a:cubicBezTo>
                  <a:cubicBezTo>
                    <a:pt x="11134" y="172"/>
                    <a:pt x="11079" y="165"/>
                    <a:pt x="11025" y="152"/>
                  </a:cubicBezTo>
                  <a:lnTo>
                    <a:pt x="10644" y="69"/>
                  </a:lnTo>
                  <a:cubicBezTo>
                    <a:pt x="10587" y="54"/>
                    <a:pt x="10530" y="48"/>
                    <a:pt x="10474" y="48"/>
                  </a:cubicBezTo>
                  <a:cubicBezTo>
                    <a:pt x="10153" y="48"/>
                    <a:pt x="9856" y="268"/>
                    <a:pt x="9775" y="593"/>
                  </a:cubicBezTo>
                  <a:lnTo>
                    <a:pt x="9620" y="1247"/>
                  </a:lnTo>
                  <a:lnTo>
                    <a:pt x="9454" y="593"/>
                  </a:lnTo>
                  <a:cubicBezTo>
                    <a:pt x="9373" y="268"/>
                    <a:pt x="9085" y="48"/>
                    <a:pt x="8759" y="48"/>
                  </a:cubicBezTo>
                  <a:cubicBezTo>
                    <a:pt x="8701" y="48"/>
                    <a:pt x="8643" y="54"/>
                    <a:pt x="8584" y="69"/>
                  </a:cubicBezTo>
                  <a:lnTo>
                    <a:pt x="8203" y="152"/>
                  </a:lnTo>
                  <a:cubicBezTo>
                    <a:pt x="8150" y="165"/>
                    <a:pt x="8095" y="172"/>
                    <a:pt x="8039" y="172"/>
                  </a:cubicBezTo>
                  <a:cubicBezTo>
                    <a:pt x="7946" y="172"/>
                    <a:pt x="7852" y="153"/>
                    <a:pt x="7763" y="116"/>
                  </a:cubicBezTo>
                  <a:cubicBezTo>
                    <a:pt x="7584" y="39"/>
                    <a:pt x="7394" y="0"/>
                    <a:pt x="7203" y="0"/>
                  </a:cubicBezTo>
                  <a:cubicBezTo>
                    <a:pt x="7013" y="0"/>
                    <a:pt x="6822" y="39"/>
                    <a:pt x="6644" y="116"/>
                  </a:cubicBezTo>
                  <a:cubicBezTo>
                    <a:pt x="6562" y="153"/>
                    <a:pt x="6471" y="172"/>
                    <a:pt x="6376" y="172"/>
                  </a:cubicBezTo>
                  <a:cubicBezTo>
                    <a:pt x="6319" y="172"/>
                    <a:pt x="6261" y="165"/>
                    <a:pt x="6203" y="152"/>
                  </a:cubicBezTo>
                  <a:lnTo>
                    <a:pt x="5822" y="69"/>
                  </a:lnTo>
                  <a:cubicBezTo>
                    <a:pt x="5765" y="54"/>
                    <a:pt x="5708" y="48"/>
                    <a:pt x="5653" y="48"/>
                  </a:cubicBezTo>
                  <a:cubicBezTo>
                    <a:pt x="5334" y="48"/>
                    <a:pt x="5046" y="268"/>
                    <a:pt x="4965" y="593"/>
                  </a:cubicBezTo>
                  <a:lnTo>
                    <a:pt x="4798" y="1247"/>
                  </a:lnTo>
                  <a:lnTo>
                    <a:pt x="4632" y="593"/>
                  </a:lnTo>
                  <a:cubicBezTo>
                    <a:pt x="4551" y="268"/>
                    <a:pt x="4263" y="48"/>
                    <a:pt x="3944" y="48"/>
                  </a:cubicBezTo>
                  <a:cubicBezTo>
                    <a:pt x="3888" y="48"/>
                    <a:pt x="3831" y="54"/>
                    <a:pt x="3774" y="69"/>
                  </a:cubicBezTo>
                  <a:lnTo>
                    <a:pt x="3393" y="152"/>
                  </a:lnTo>
                  <a:cubicBezTo>
                    <a:pt x="3335" y="165"/>
                    <a:pt x="3277" y="172"/>
                    <a:pt x="3220" y="172"/>
                  </a:cubicBezTo>
                  <a:cubicBezTo>
                    <a:pt x="3124" y="172"/>
                    <a:pt x="3030" y="153"/>
                    <a:pt x="2941" y="116"/>
                  </a:cubicBezTo>
                  <a:cubicBezTo>
                    <a:pt x="2762" y="39"/>
                    <a:pt x="2575" y="0"/>
                    <a:pt x="2387"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0"/>
            <p:cNvSpPr/>
            <p:nvPr/>
          </p:nvSpPr>
          <p:spPr>
            <a:xfrm>
              <a:off x="6753225" y="2694275"/>
              <a:ext cx="283075" cy="140225"/>
            </a:xfrm>
            <a:custGeom>
              <a:avLst/>
              <a:gdLst/>
              <a:ahLst/>
              <a:cxnLst/>
              <a:rect l="l" t="t" r="r" b="b"/>
              <a:pathLst>
                <a:path w="11323" h="5609" extrusionOk="0">
                  <a:moveTo>
                    <a:pt x="831" y="1"/>
                  </a:moveTo>
                  <a:cubicBezTo>
                    <a:pt x="512" y="1"/>
                    <a:pt x="224" y="221"/>
                    <a:pt x="143" y="546"/>
                  </a:cubicBezTo>
                  <a:lnTo>
                    <a:pt x="0" y="1117"/>
                  </a:lnTo>
                  <a:cubicBezTo>
                    <a:pt x="167" y="1903"/>
                    <a:pt x="476" y="2653"/>
                    <a:pt x="893" y="3344"/>
                  </a:cubicBezTo>
                  <a:lnTo>
                    <a:pt x="1703" y="3998"/>
                  </a:lnTo>
                  <a:lnTo>
                    <a:pt x="2893" y="4141"/>
                  </a:lnTo>
                  <a:lnTo>
                    <a:pt x="3429" y="3701"/>
                  </a:lnTo>
                  <a:cubicBezTo>
                    <a:pt x="1929" y="3367"/>
                    <a:pt x="357" y="1069"/>
                    <a:pt x="1179" y="69"/>
                  </a:cubicBezTo>
                  <a:lnTo>
                    <a:pt x="1000" y="34"/>
                  </a:lnTo>
                  <a:lnTo>
                    <a:pt x="1000" y="22"/>
                  </a:lnTo>
                  <a:cubicBezTo>
                    <a:pt x="943" y="8"/>
                    <a:pt x="886" y="1"/>
                    <a:pt x="831" y="1"/>
                  </a:cubicBezTo>
                  <a:close/>
                  <a:moveTo>
                    <a:pt x="5640" y="13"/>
                  </a:moveTo>
                  <a:cubicBezTo>
                    <a:pt x="5319" y="13"/>
                    <a:pt x="5022" y="233"/>
                    <a:pt x="4941" y="558"/>
                  </a:cubicBezTo>
                  <a:lnTo>
                    <a:pt x="4739" y="1367"/>
                  </a:lnTo>
                  <a:cubicBezTo>
                    <a:pt x="4632" y="1796"/>
                    <a:pt x="4667" y="2248"/>
                    <a:pt x="4822" y="2665"/>
                  </a:cubicBezTo>
                  <a:lnTo>
                    <a:pt x="5846" y="5368"/>
                  </a:lnTo>
                  <a:cubicBezTo>
                    <a:pt x="5906" y="5520"/>
                    <a:pt x="6050" y="5602"/>
                    <a:pt x="6197" y="5602"/>
                  </a:cubicBezTo>
                  <a:cubicBezTo>
                    <a:pt x="6314" y="5602"/>
                    <a:pt x="6434" y="5550"/>
                    <a:pt x="6513" y="5439"/>
                  </a:cubicBezTo>
                  <a:cubicBezTo>
                    <a:pt x="6489" y="5415"/>
                    <a:pt x="6477" y="5391"/>
                    <a:pt x="6465" y="5368"/>
                  </a:cubicBezTo>
                  <a:lnTo>
                    <a:pt x="6275" y="3701"/>
                  </a:lnTo>
                  <a:cubicBezTo>
                    <a:pt x="5358" y="2641"/>
                    <a:pt x="5786" y="153"/>
                    <a:pt x="5977" y="69"/>
                  </a:cubicBezTo>
                  <a:lnTo>
                    <a:pt x="5810" y="34"/>
                  </a:lnTo>
                  <a:cubicBezTo>
                    <a:pt x="5753" y="19"/>
                    <a:pt x="5696" y="13"/>
                    <a:pt x="5640" y="13"/>
                  </a:cubicBezTo>
                  <a:close/>
                  <a:moveTo>
                    <a:pt x="10451" y="13"/>
                  </a:moveTo>
                  <a:cubicBezTo>
                    <a:pt x="10132" y="13"/>
                    <a:pt x="9844" y="233"/>
                    <a:pt x="9763" y="558"/>
                  </a:cubicBezTo>
                  <a:lnTo>
                    <a:pt x="9561" y="1367"/>
                  </a:lnTo>
                  <a:cubicBezTo>
                    <a:pt x="9454" y="1796"/>
                    <a:pt x="9477" y="2248"/>
                    <a:pt x="9632" y="2665"/>
                  </a:cubicBezTo>
                  <a:lnTo>
                    <a:pt x="10668" y="5368"/>
                  </a:lnTo>
                  <a:cubicBezTo>
                    <a:pt x="10724" y="5521"/>
                    <a:pt x="10868" y="5608"/>
                    <a:pt x="11018" y="5608"/>
                  </a:cubicBezTo>
                  <a:cubicBezTo>
                    <a:pt x="11089" y="5608"/>
                    <a:pt x="11162" y="5589"/>
                    <a:pt x="11228" y="5546"/>
                  </a:cubicBezTo>
                  <a:cubicBezTo>
                    <a:pt x="11263" y="5511"/>
                    <a:pt x="11299" y="5487"/>
                    <a:pt x="11323" y="5439"/>
                  </a:cubicBezTo>
                  <a:cubicBezTo>
                    <a:pt x="11311" y="5415"/>
                    <a:pt x="11299" y="5391"/>
                    <a:pt x="11287" y="5368"/>
                  </a:cubicBezTo>
                  <a:lnTo>
                    <a:pt x="11049" y="3725"/>
                  </a:lnTo>
                  <a:cubicBezTo>
                    <a:pt x="11049" y="3725"/>
                    <a:pt x="9918" y="1522"/>
                    <a:pt x="10799" y="69"/>
                  </a:cubicBezTo>
                  <a:lnTo>
                    <a:pt x="10620" y="34"/>
                  </a:lnTo>
                  <a:cubicBezTo>
                    <a:pt x="10564" y="19"/>
                    <a:pt x="10507" y="13"/>
                    <a:pt x="10451" y="13"/>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0"/>
            <p:cNvSpPr/>
            <p:nvPr/>
          </p:nvSpPr>
          <p:spPr>
            <a:xfrm>
              <a:off x="6830600" y="2711100"/>
              <a:ext cx="272075" cy="52775"/>
            </a:xfrm>
            <a:custGeom>
              <a:avLst/>
              <a:gdLst/>
              <a:ahLst/>
              <a:cxnLst/>
              <a:rect l="l" t="t" r="r" b="b"/>
              <a:pathLst>
                <a:path w="10883" h="2111" extrusionOk="0">
                  <a:moveTo>
                    <a:pt x="562" y="0"/>
                  </a:moveTo>
                  <a:cubicBezTo>
                    <a:pt x="381" y="0"/>
                    <a:pt x="207" y="84"/>
                    <a:pt x="96" y="230"/>
                  </a:cubicBezTo>
                  <a:cubicBezTo>
                    <a:pt x="1" y="396"/>
                    <a:pt x="132" y="516"/>
                    <a:pt x="191" y="908"/>
                  </a:cubicBezTo>
                  <a:cubicBezTo>
                    <a:pt x="274" y="1504"/>
                    <a:pt x="60" y="1825"/>
                    <a:pt x="274" y="2028"/>
                  </a:cubicBezTo>
                  <a:cubicBezTo>
                    <a:pt x="322" y="2075"/>
                    <a:pt x="394" y="2111"/>
                    <a:pt x="477" y="2111"/>
                  </a:cubicBezTo>
                  <a:cubicBezTo>
                    <a:pt x="775" y="2111"/>
                    <a:pt x="1001" y="1575"/>
                    <a:pt x="1072" y="1158"/>
                  </a:cubicBezTo>
                  <a:cubicBezTo>
                    <a:pt x="1084" y="1075"/>
                    <a:pt x="1191" y="242"/>
                    <a:pt x="775" y="39"/>
                  </a:cubicBezTo>
                  <a:cubicBezTo>
                    <a:pt x="705" y="13"/>
                    <a:pt x="633" y="0"/>
                    <a:pt x="562" y="0"/>
                  </a:cubicBezTo>
                  <a:close/>
                  <a:moveTo>
                    <a:pt x="5384" y="0"/>
                  </a:moveTo>
                  <a:cubicBezTo>
                    <a:pt x="5203" y="0"/>
                    <a:pt x="5029" y="84"/>
                    <a:pt x="4918" y="230"/>
                  </a:cubicBezTo>
                  <a:cubicBezTo>
                    <a:pt x="4823" y="396"/>
                    <a:pt x="4954" y="516"/>
                    <a:pt x="5013" y="908"/>
                  </a:cubicBezTo>
                  <a:cubicBezTo>
                    <a:pt x="5097" y="1516"/>
                    <a:pt x="4882" y="1825"/>
                    <a:pt x="5097" y="2028"/>
                  </a:cubicBezTo>
                  <a:cubicBezTo>
                    <a:pt x="5144" y="2075"/>
                    <a:pt x="5216" y="2111"/>
                    <a:pt x="5299" y="2111"/>
                  </a:cubicBezTo>
                  <a:cubicBezTo>
                    <a:pt x="5585" y="2111"/>
                    <a:pt x="5835" y="1575"/>
                    <a:pt x="5894" y="1158"/>
                  </a:cubicBezTo>
                  <a:cubicBezTo>
                    <a:pt x="5906" y="1075"/>
                    <a:pt x="6013" y="230"/>
                    <a:pt x="5597" y="39"/>
                  </a:cubicBezTo>
                  <a:cubicBezTo>
                    <a:pt x="5527" y="13"/>
                    <a:pt x="5455" y="0"/>
                    <a:pt x="5384" y="0"/>
                  </a:cubicBezTo>
                  <a:close/>
                  <a:moveTo>
                    <a:pt x="10250" y="0"/>
                  </a:moveTo>
                  <a:cubicBezTo>
                    <a:pt x="10072" y="0"/>
                    <a:pt x="9899" y="84"/>
                    <a:pt x="9788" y="230"/>
                  </a:cubicBezTo>
                  <a:cubicBezTo>
                    <a:pt x="9692" y="396"/>
                    <a:pt x="9823" y="516"/>
                    <a:pt x="9883" y="908"/>
                  </a:cubicBezTo>
                  <a:cubicBezTo>
                    <a:pt x="9954" y="1504"/>
                    <a:pt x="9740" y="1825"/>
                    <a:pt x="9966" y="2028"/>
                  </a:cubicBezTo>
                  <a:cubicBezTo>
                    <a:pt x="10014" y="2075"/>
                    <a:pt x="10085" y="2111"/>
                    <a:pt x="10157" y="2111"/>
                  </a:cubicBezTo>
                  <a:cubicBezTo>
                    <a:pt x="10454" y="2111"/>
                    <a:pt x="10692" y="1575"/>
                    <a:pt x="10752" y="1158"/>
                  </a:cubicBezTo>
                  <a:cubicBezTo>
                    <a:pt x="10764" y="1075"/>
                    <a:pt x="10883" y="242"/>
                    <a:pt x="10454" y="39"/>
                  </a:cubicBezTo>
                  <a:cubicBezTo>
                    <a:pt x="10388" y="13"/>
                    <a:pt x="10318" y="0"/>
                    <a:pt x="10250"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0"/>
            <p:cNvSpPr/>
            <p:nvPr/>
          </p:nvSpPr>
          <p:spPr>
            <a:xfrm>
              <a:off x="6772550" y="2722575"/>
              <a:ext cx="320900" cy="143700"/>
            </a:xfrm>
            <a:custGeom>
              <a:avLst/>
              <a:gdLst/>
              <a:ahLst/>
              <a:cxnLst/>
              <a:rect l="l" t="t" r="r" b="b"/>
              <a:pathLst>
                <a:path w="12836" h="5748" extrusionOk="0">
                  <a:moveTo>
                    <a:pt x="4073" y="0"/>
                  </a:moveTo>
                  <a:cubicBezTo>
                    <a:pt x="3942" y="0"/>
                    <a:pt x="3811" y="86"/>
                    <a:pt x="3811" y="259"/>
                  </a:cubicBezTo>
                  <a:lnTo>
                    <a:pt x="3811" y="985"/>
                  </a:lnTo>
                  <a:cubicBezTo>
                    <a:pt x="3811" y="1902"/>
                    <a:pt x="3073" y="2640"/>
                    <a:pt x="2156" y="2640"/>
                  </a:cubicBezTo>
                  <a:lnTo>
                    <a:pt x="1299" y="2640"/>
                  </a:lnTo>
                  <a:cubicBezTo>
                    <a:pt x="799" y="2640"/>
                    <a:pt x="310" y="2402"/>
                    <a:pt x="1" y="2009"/>
                  </a:cubicBezTo>
                  <a:lnTo>
                    <a:pt x="1" y="2009"/>
                  </a:lnTo>
                  <a:cubicBezTo>
                    <a:pt x="1311" y="4319"/>
                    <a:pt x="3763" y="5748"/>
                    <a:pt x="6418" y="5748"/>
                  </a:cubicBezTo>
                  <a:cubicBezTo>
                    <a:pt x="9073" y="5748"/>
                    <a:pt x="11526" y="4319"/>
                    <a:pt x="12836" y="2009"/>
                  </a:cubicBezTo>
                  <a:lnTo>
                    <a:pt x="12836" y="2009"/>
                  </a:lnTo>
                  <a:cubicBezTo>
                    <a:pt x="12526" y="2402"/>
                    <a:pt x="12050" y="2640"/>
                    <a:pt x="11538" y="2640"/>
                  </a:cubicBezTo>
                  <a:lnTo>
                    <a:pt x="10681" y="2640"/>
                  </a:lnTo>
                  <a:cubicBezTo>
                    <a:pt x="9764" y="2640"/>
                    <a:pt x="9026" y="1902"/>
                    <a:pt x="9026" y="985"/>
                  </a:cubicBezTo>
                  <a:lnTo>
                    <a:pt x="9026" y="259"/>
                  </a:lnTo>
                  <a:cubicBezTo>
                    <a:pt x="9026" y="86"/>
                    <a:pt x="8895" y="0"/>
                    <a:pt x="8764" y="0"/>
                  </a:cubicBezTo>
                  <a:cubicBezTo>
                    <a:pt x="8633" y="0"/>
                    <a:pt x="8502" y="86"/>
                    <a:pt x="8502" y="259"/>
                  </a:cubicBezTo>
                  <a:lnTo>
                    <a:pt x="8502" y="985"/>
                  </a:lnTo>
                  <a:cubicBezTo>
                    <a:pt x="8502" y="1902"/>
                    <a:pt x="7764" y="2640"/>
                    <a:pt x="6847" y="2640"/>
                  </a:cubicBezTo>
                  <a:lnTo>
                    <a:pt x="5990" y="2640"/>
                  </a:lnTo>
                  <a:cubicBezTo>
                    <a:pt x="5073" y="2640"/>
                    <a:pt x="4335" y="1902"/>
                    <a:pt x="4335" y="985"/>
                  </a:cubicBezTo>
                  <a:lnTo>
                    <a:pt x="4335" y="259"/>
                  </a:lnTo>
                  <a:cubicBezTo>
                    <a:pt x="4335" y="86"/>
                    <a:pt x="4204" y="0"/>
                    <a:pt x="40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0"/>
            <p:cNvSpPr/>
            <p:nvPr/>
          </p:nvSpPr>
          <p:spPr>
            <a:xfrm>
              <a:off x="6772550" y="2772800"/>
              <a:ext cx="189350" cy="93625"/>
            </a:xfrm>
            <a:custGeom>
              <a:avLst/>
              <a:gdLst/>
              <a:ahLst/>
              <a:cxnLst/>
              <a:rect l="l" t="t" r="r" b="b"/>
              <a:pathLst>
                <a:path w="7574" h="3745" extrusionOk="0">
                  <a:moveTo>
                    <a:pt x="1" y="0"/>
                  </a:moveTo>
                  <a:lnTo>
                    <a:pt x="1" y="0"/>
                  </a:lnTo>
                  <a:cubicBezTo>
                    <a:pt x="1323" y="2332"/>
                    <a:pt x="3792" y="3744"/>
                    <a:pt x="6428" y="3744"/>
                  </a:cubicBezTo>
                  <a:cubicBezTo>
                    <a:pt x="6808" y="3744"/>
                    <a:pt x="7190" y="3715"/>
                    <a:pt x="7573" y="3655"/>
                  </a:cubicBezTo>
                  <a:lnTo>
                    <a:pt x="7561" y="3655"/>
                  </a:lnTo>
                  <a:cubicBezTo>
                    <a:pt x="5573" y="3334"/>
                    <a:pt x="3799" y="2215"/>
                    <a:pt x="2656" y="560"/>
                  </a:cubicBezTo>
                  <a:cubicBezTo>
                    <a:pt x="2489" y="607"/>
                    <a:pt x="2323" y="631"/>
                    <a:pt x="2156" y="631"/>
                  </a:cubicBezTo>
                  <a:lnTo>
                    <a:pt x="1299" y="631"/>
                  </a:lnTo>
                  <a:cubicBezTo>
                    <a:pt x="799" y="631"/>
                    <a:pt x="310" y="393"/>
                    <a:pt x="1" y="0"/>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0"/>
            <p:cNvSpPr/>
            <p:nvPr/>
          </p:nvSpPr>
          <p:spPr>
            <a:xfrm>
              <a:off x="6963950" y="2800050"/>
              <a:ext cx="76525" cy="43875"/>
            </a:xfrm>
            <a:custGeom>
              <a:avLst/>
              <a:gdLst/>
              <a:ahLst/>
              <a:cxnLst/>
              <a:rect l="l" t="t" r="r" b="b"/>
              <a:pathLst>
                <a:path w="3061" h="1755" extrusionOk="0">
                  <a:moveTo>
                    <a:pt x="2242" y="1"/>
                  </a:moveTo>
                  <a:cubicBezTo>
                    <a:pt x="2042" y="1"/>
                    <a:pt x="1827" y="26"/>
                    <a:pt x="1632" y="77"/>
                  </a:cubicBezTo>
                  <a:cubicBezTo>
                    <a:pt x="667" y="363"/>
                    <a:pt x="1" y="1422"/>
                    <a:pt x="179" y="1672"/>
                  </a:cubicBezTo>
                  <a:cubicBezTo>
                    <a:pt x="219" y="1731"/>
                    <a:pt x="298" y="1755"/>
                    <a:pt x="403" y="1755"/>
                  </a:cubicBezTo>
                  <a:cubicBezTo>
                    <a:pt x="769" y="1755"/>
                    <a:pt x="1444" y="1458"/>
                    <a:pt x="1787" y="1291"/>
                  </a:cubicBezTo>
                  <a:cubicBezTo>
                    <a:pt x="2168" y="1089"/>
                    <a:pt x="3061" y="553"/>
                    <a:pt x="2965" y="244"/>
                  </a:cubicBezTo>
                  <a:cubicBezTo>
                    <a:pt x="2912" y="83"/>
                    <a:pt x="2602" y="1"/>
                    <a:pt x="2242" y="1"/>
                  </a:cubicBezTo>
                  <a:close/>
                </a:path>
              </a:pathLst>
            </a:custGeom>
            <a:solidFill>
              <a:srgbClr val="F2D1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0"/>
            <p:cNvSpPr/>
            <p:nvPr/>
          </p:nvSpPr>
          <p:spPr>
            <a:xfrm>
              <a:off x="6822175" y="2489175"/>
              <a:ext cx="136750" cy="126625"/>
            </a:xfrm>
            <a:custGeom>
              <a:avLst/>
              <a:gdLst/>
              <a:ahLst/>
              <a:cxnLst/>
              <a:rect l="l" t="t" r="r" b="b"/>
              <a:pathLst>
                <a:path w="5470" h="5065" extrusionOk="0">
                  <a:moveTo>
                    <a:pt x="1138" y="0"/>
                  </a:moveTo>
                  <a:cubicBezTo>
                    <a:pt x="525" y="0"/>
                    <a:pt x="1" y="793"/>
                    <a:pt x="576" y="1368"/>
                  </a:cubicBezTo>
                  <a:lnTo>
                    <a:pt x="4040" y="4832"/>
                  </a:lnTo>
                  <a:cubicBezTo>
                    <a:pt x="4195" y="4987"/>
                    <a:pt x="4398" y="5065"/>
                    <a:pt x="4600" y="5065"/>
                  </a:cubicBezTo>
                  <a:cubicBezTo>
                    <a:pt x="4802" y="5065"/>
                    <a:pt x="5005" y="4987"/>
                    <a:pt x="5160" y="4832"/>
                  </a:cubicBezTo>
                  <a:cubicBezTo>
                    <a:pt x="5469" y="4523"/>
                    <a:pt x="5469" y="4023"/>
                    <a:pt x="5160" y="3713"/>
                  </a:cubicBezTo>
                  <a:lnTo>
                    <a:pt x="1695" y="249"/>
                  </a:lnTo>
                  <a:cubicBezTo>
                    <a:pt x="1520" y="74"/>
                    <a:pt x="1325" y="0"/>
                    <a:pt x="1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0"/>
            <p:cNvSpPr/>
            <p:nvPr/>
          </p:nvSpPr>
          <p:spPr>
            <a:xfrm>
              <a:off x="6822175" y="2489175"/>
              <a:ext cx="61725" cy="53550"/>
            </a:xfrm>
            <a:custGeom>
              <a:avLst/>
              <a:gdLst/>
              <a:ahLst/>
              <a:cxnLst/>
              <a:rect l="l" t="t" r="r" b="b"/>
              <a:pathLst>
                <a:path w="2469" h="2142" extrusionOk="0">
                  <a:moveTo>
                    <a:pt x="1138" y="0"/>
                  </a:moveTo>
                  <a:cubicBezTo>
                    <a:pt x="525" y="0"/>
                    <a:pt x="1" y="793"/>
                    <a:pt x="576" y="1368"/>
                  </a:cubicBezTo>
                  <a:lnTo>
                    <a:pt x="1350" y="2142"/>
                  </a:lnTo>
                  <a:cubicBezTo>
                    <a:pt x="774" y="1566"/>
                    <a:pt x="1298" y="774"/>
                    <a:pt x="1912" y="774"/>
                  </a:cubicBezTo>
                  <a:cubicBezTo>
                    <a:pt x="2099" y="774"/>
                    <a:pt x="2294" y="848"/>
                    <a:pt x="2469" y="1022"/>
                  </a:cubicBezTo>
                  <a:lnTo>
                    <a:pt x="1695" y="249"/>
                  </a:lnTo>
                  <a:cubicBezTo>
                    <a:pt x="1520" y="74"/>
                    <a:pt x="1325" y="0"/>
                    <a:pt x="11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0"/>
            <p:cNvSpPr/>
            <p:nvPr/>
          </p:nvSpPr>
          <p:spPr>
            <a:xfrm>
              <a:off x="6893550" y="2557350"/>
              <a:ext cx="134425" cy="128250"/>
            </a:xfrm>
            <a:custGeom>
              <a:avLst/>
              <a:gdLst/>
              <a:ahLst/>
              <a:cxnLst/>
              <a:rect l="l" t="t" r="r" b="b"/>
              <a:pathLst>
                <a:path w="5377" h="5130" extrusionOk="0">
                  <a:moveTo>
                    <a:pt x="697" y="1"/>
                  </a:moveTo>
                  <a:cubicBezTo>
                    <a:pt x="323" y="1"/>
                    <a:pt x="1" y="498"/>
                    <a:pt x="364" y="843"/>
                  </a:cubicBezTo>
                  <a:lnTo>
                    <a:pt x="4507" y="4987"/>
                  </a:lnTo>
                  <a:cubicBezTo>
                    <a:pt x="4603" y="5082"/>
                    <a:pt x="4725" y="5130"/>
                    <a:pt x="4847" y="5130"/>
                  </a:cubicBezTo>
                  <a:cubicBezTo>
                    <a:pt x="4969" y="5130"/>
                    <a:pt x="5091" y="5082"/>
                    <a:pt x="5186" y="4987"/>
                  </a:cubicBezTo>
                  <a:cubicBezTo>
                    <a:pt x="5376" y="4796"/>
                    <a:pt x="5376" y="4487"/>
                    <a:pt x="5186" y="4308"/>
                  </a:cubicBezTo>
                  <a:lnTo>
                    <a:pt x="1043" y="165"/>
                  </a:lnTo>
                  <a:cubicBezTo>
                    <a:pt x="935" y="49"/>
                    <a:pt x="814" y="1"/>
                    <a:pt x="6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0"/>
            <p:cNvSpPr/>
            <p:nvPr/>
          </p:nvSpPr>
          <p:spPr>
            <a:xfrm>
              <a:off x="6874275" y="2541250"/>
              <a:ext cx="84650" cy="74550"/>
            </a:xfrm>
            <a:custGeom>
              <a:avLst/>
              <a:gdLst/>
              <a:ahLst/>
              <a:cxnLst/>
              <a:rect l="l" t="t" r="r" b="b"/>
              <a:pathLst>
                <a:path w="3386" h="2982" extrusionOk="0">
                  <a:moveTo>
                    <a:pt x="1138" y="1"/>
                  </a:moveTo>
                  <a:cubicBezTo>
                    <a:pt x="524" y="1"/>
                    <a:pt x="0" y="793"/>
                    <a:pt x="575" y="1368"/>
                  </a:cubicBezTo>
                  <a:lnTo>
                    <a:pt x="1956" y="2749"/>
                  </a:lnTo>
                  <a:cubicBezTo>
                    <a:pt x="2111" y="2904"/>
                    <a:pt x="2314" y="2982"/>
                    <a:pt x="2516" y="2982"/>
                  </a:cubicBezTo>
                  <a:cubicBezTo>
                    <a:pt x="2718" y="2982"/>
                    <a:pt x="2921" y="2904"/>
                    <a:pt x="3076" y="2749"/>
                  </a:cubicBezTo>
                  <a:cubicBezTo>
                    <a:pt x="3385" y="2440"/>
                    <a:pt x="3385" y="1940"/>
                    <a:pt x="3076" y="1630"/>
                  </a:cubicBezTo>
                  <a:lnTo>
                    <a:pt x="1695" y="249"/>
                  </a:lnTo>
                  <a:cubicBezTo>
                    <a:pt x="1520" y="74"/>
                    <a:pt x="1325" y="1"/>
                    <a:pt x="1138"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0"/>
            <p:cNvSpPr/>
            <p:nvPr/>
          </p:nvSpPr>
          <p:spPr>
            <a:xfrm>
              <a:off x="6958825" y="2620625"/>
              <a:ext cx="66825" cy="60550"/>
            </a:xfrm>
            <a:custGeom>
              <a:avLst/>
              <a:gdLst/>
              <a:ahLst/>
              <a:cxnLst/>
              <a:rect l="l" t="t" r="r" b="b"/>
              <a:pathLst>
                <a:path w="2673" h="2422" extrusionOk="0">
                  <a:moveTo>
                    <a:pt x="1303" y="0"/>
                  </a:moveTo>
                  <a:cubicBezTo>
                    <a:pt x="1244" y="0"/>
                    <a:pt x="1188" y="21"/>
                    <a:pt x="1146" y="63"/>
                  </a:cubicBezTo>
                  <a:lnTo>
                    <a:pt x="182" y="1015"/>
                  </a:lnTo>
                  <a:cubicBezTo>
                    <a:pt x="1" y="1178"/>
                    <a:pt x="157" y="1417"/>
                    <a:pt x="337" y="1417"/>
                  </a:cubicBezTo>
                  <a:cubicBezTo>
                    <a:pt x="393" y="1417"/>
                    <a:pt x="452" y="1394"/>
                    <a:pt x="503" y="1337"/>
                  </a:cubicBezTo>
                  <a:lnTo>
                    <a:pt x="1468" y="384"/>
                  </a:lnTo>
                  <a:cubicBezTo>
                    <a:pt x="1551" y="289"/>
                    <a:pt x="1551" y="146"/>
                    <a:pt x="1468" y="63"/>
                  </a:cubicBezTo>
                  <a:cubicBezTo>
                    <a:pt x="1420" y="21"/>
                    <a:pt x="1361" y="0"/>
                    <a:pt x="1303" y="0"/>
                  </a:cubicBezTo>
                  <a:close/>
                  <a:moveTo>
                    <a:pt x="1814" y="503"/>
                  </a:moveTo>
                  <a:cubicBezTo>
                    <a:pt x="1756" y="503"/>
                    <a:pt x="1700" y="527"/>
                    <a:pt x="1658" y="575"/>
                  </a:cubicBezTo>
                  <a:lnTo>
                    <a:pt x="694" y="1527"/>
                  </a:lnTo>
                  <a:cubicBezTo>
                    <a:pt x="513" y="1690"/>
                    <a:pt x="669" y="1929"/>
                    <a:pt x="849" y="1929"/>
                  </a:cubicBezTo>
                  <a:cubicBezTo>
                    <a:pt x="905" y="1929"/>
                    <a:pt x="964" y="1905"/>
                    <a:pt x="1015" y="1849"/>
                  </a:cubicBezTo>
                  <a:lnTo>
                    <a:pt x="1980" y="896"/>
                  </a:lnTo>
                  <a:cubicBezTo>
                    <a:pt x="2063" y="801"/>
                    <a:pt x="2063" y="658"/>
                    <a:pt x="1980" y="575"/>
                  </a:cubicBezTo>
                  <a:cubicBezTo>
                    <a:pt x="1932" y="527"/>
                    <a:pt x="1873" y="503"/>
                    <a:pt x="1814" y="503"/>
                  </a:cubicBezTo>
                  <a:close/>
                  <a:moveTo>
                    <a:pt x="2339" y="1001"/>
                  </a:moveTo>
                  <a:cubicBezTo>
                    <a:pt x="2282" y="1001"/>
                    <a:pt x="2222" y="1026"/>
                    <a:pt x="2170" y="1087"/>
                  </a:cubicBezTo>
                  <a:lnTo>
                    <a:pt x="1206" y="2039"/>
                  </a:lnTo>
                  <a:cubicBezTo>
                    <a:pt x="1067" y="2205"/>
                    <a:pt x="1208" y="2421"/>
                    <a:pt x="1378" y="2421"/>
                  </a:cubicBezTo>
                  <a:cubicBezTo>
                    <a:pt x="1427" y="2421"/>
                    <a:pt x="1479" y="2403"/>
                    <a:pt x="1527" y="2361"/>
                  </a:cubicBezTo>
                  <a:lnTo>
                    <a:pt x="2492" y="1408"/>
                  </a:lnTo>
                  <a:cubicBezTo>
                    <a:pt x="2672" y="1246"/>
                    <a:pt x="2517" y="1001"/>
                    <a:pt x="2339" y="100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0"/>
            <p:cNvSpPr/>
            <p:nvPr/>
          </p:nvSpPr>
          <p:spPr>
            <a:xfrm>
              <a:off x="6957750" y="2618900"/>
              <a:ext cx="81075" cy="77175"/>
            </a:xfrm>
            <a:custGeom>
              <a:avLst/>
              <a:gdLst/>
              <a:ahLst/>
              <a:cxnLst/>
              <a:rect l="l" t="t" r="r" b="b"/>
              <a:pathLst>
                <a:path w="3243" h="3087" extrusionOk="0">
                  <a:moveTo>
                    <a:pt x="1917" y="1"/>
                  </a:moveTo>
                  <a:cubicBezTo>
                    <a:pt x="1859" y="1"/>
                    <a:pt x="1802" y="24"/>
                    <a:pt x="1761" y="72"/>
                  </a:cubicBezTo>
                  <a:lnTo>
                    <a:pt x="165" y="1668"/>
                  </a:lnTo>
                  <a:cubicBezTo>
                    <a:pt x="1" y="1823"/>
                    <a:pt x="152" y="2048"/>
                    <a:pt x="327" y="2048"/>
                  </a:cubicBezTo>
                  <a:cubicBezTo>
                    <a:pt x="381" y="2048"/>
                    <a:pt x="437" y="2027"/>
                    <a:pt x="487" y="1977"/>
                  </a:cubicBezTo>
                  <a:lnTo>
                    <a:pt x="2082" y="382"/>
                  </a:lnTo>
                  <a:cubicBezTo>
                    <a:pt x="2166" y="298"/>
                    <a:pt x="2166" y="155"/>
                    <a:pt x="2082" y="72"/>
                  </a:cubicBezTo>
                  <a:cubicBezTo>
                    <a:pt x="2035" y="24"/>
                    <a:pt x="1975" y="1"/>
                    <a:pt x="1917" y="1"/>
                  </a:cubicBezTo>
                  <a:close/>
                  <a:moveTo>
                    <a:pt x="2429" y="510"/>
                  </a:moveTo>
                  <a:cubicBezTo>
                    <a:pt x="2371" y="510"/>
                    <a:pt x="2314" y="530"/>
                    <a:pt x="2273" y="572"/>
                  </a:cubicBezTo>
                  <a:lnTo>
                    <a:pt x="677" y="2180"/>
                  </a:lnTo>
                  <a:cubicBezTo>
                    <a:pt x="530" y="2336"/>
                    <a:pt x="675" y="2550"/>
                    <a:pt x="842" y="2550"/>
                  </a:cubicBezTo>
                  <a:cubicBezTo>
                    <a:pt x="891" y="2550"/>
                    <a:pt x="941" y="2532"/>
                    <a:pt x="987" y="2489"/>
                  </a:cubicBezTo>
                  <a:lnTo>
                    <a:pt x="2594" y="894"/>
                  </a:lnTo>
                  <a:cubicBezTo>
                    <a:pt x="2678" y="810"/>
                    <a:pt x="2678" y="667"/>
                    <a:pt x="2594" y="572"/>
                  </a:cubicBezTo>
                  <a:cubicBezTo>
                    <a:pt x="2547" y="530"/>
                    <a:pt x="2487" y="510"/>
                    <a:pt x="2429" y="510"/>
                  </a:cubicBezTo>
                  <a:close/>
                  <a:moveTo>
                    <a:pt x="2931" y="1028"/>
                  </a:moveTo>
                  <a:cubicBezTo>
                    <a:pt x="2883" y="1028"/>
                    <a:pt x="2832" y="1045"/>
                    <a:pt x="2785" y="1084"/>
                  </a:cubicBezTo>
                  <a:lnTo>
                    <a:pt x="1177" y="2680"/>
                  </a:lnTo>
                  <a:cubicBezTo>
                    <a:pt x="997" y="2842"/>
                    <a:pt x="1158" y="3087"/>
                    <a:pt x="1335" y="3087"/>
                  </a:cubicBezTo>
                  <a:cubicBezTo>
                    <a:pt x="1392" y="3087"/>
                    <a:pt x="1450" y="3062"/>
                    <a:pt x="1499" y="3001"/>
                  </a:cubicBezTo>
                  <a:lnTo>
                    <a:pt x="3094" y="1406"/>
                  </a:lnTo>
                  <a:cubicBezTo>
                    <a:pt x="3243" y="1239"/>
                    <a:pt x="3102" y="1028"/>
                    <a:pt x="2931" y="10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0"/>
            <p:cNvSpPr/>
            <p:nvPr/>
          </p:nvSpPr>
          <p:spPr>
            <a:xfrm>
              <a:off x="6870500" y="2571050"/>
              <a:ext cx="164625" cy="95950"/>
            </a:xfrm>
            <a:custGeom>
              <a:avLst/>
              <a:gdLst/>
              <a:ahLst/>
              <a:cxnLst/>
              <a:rect l="l" t="t" r="r" b="b"/>
              <a:pathLst>
                <a:path w="6585" h="3838" extrusionOk="0">
                  <a:moveTo>
                    <a:pt x="5965" y="1"/>
                  </a:moveTo>
                  <a:cubicBezTo>
                    <a:pt x="5864" y="1"/>
                    <a:pt x="5763" y="63"/>
                    <a:pt x="5739" y="188"/>
                  </a:cubicBezTo>
                  <a:lnTo>
                    <a:pt x="5739" y="331"/>
                  </a:lnTo>
                  <a:lnTo>
                    <a:pt x="5596" y="331"/>
                  </a:lnTo>
                  <a:cubicBezTo>
                    <a:pt x="5346" y="379"/>
                    <a:pt x="5346" y="736"/>
                    <a:pt x="5596" y="784"/>
                  </a:cubicBezTo>
                  <a:lnTo>
                    <a:pt x="5739" y="784"/>
                  </a:lnTo>
                  <a:lnTo>
                    <a:pt x="5739" y="926"/>
                  </a:lnTo>
                  <a:cubicBezTo>
                    <a:pt x="5763" y="1051"/>
                    <a:pt x="5864" y="1114"/>
                    <a:pt x="5965" y="1114"/>
                  </a:cubicBezTo>
                  <a:cubicBezTo>
                    <a:pt x="6066" y="1114"/>
                    <a:pt x="6168" y="1051"/>
                    <a:pt x="6191" y="926"/>
                  </a:cubicBezTo>
                  <a:lnTo>
                    <a:pt x="6191" y="784"/>
                  </a:lnTo>
                  <a:lnTo>
                    <a:pt x="6334" y="784"/>
                  </a:lnTo>
                  <a:cubicBezTo>
                    <a:pt x="6584" y="736"/>
                    <a:pt x="6584" y="379"/>
                    <a:pt x="6334" y="331"/>
                  </a:cubicBezTo>
                  <a:lnTo>
                    <a:pt x="6191" y="331"/>
                  </a:lnTo>
                  <a:lnTo>
                    <a:pt x="6191" y="188"/>
                  </a:lnTo>
                  <a:cubicBezTo>
                    <a:pt x="6168" y="63"/>
                    <a:pt x="6066" y="1"/>
                    <a:pt x="5965" y="1"/>
                  </a:cubicBezTo>
                  <a:close/>
                  <a:moveTo>
                    <a:pt x="625" y="2706"/>
                  </a:moveTo>
                  <a:cubicBezTo>
                    <a:pt x="503" y="2706"/>
                    <a:pt x="381" y="2772"/>
                    <a:pt x="405" y="2903"/>
                  </a:cubicBezTo>
                  <a:lnTo>
                    <a:pt x="405" y="3046"/>
                  </a:lnTo>
                  <a:lnTo>
                    <a:pt x="250" y="3046"/>
                  </a:lnTo>
                  <a:cubicBezTo>
                    <a:pt x="0" y="3093"/>
                    <a:pt x="0" y="3451"/>
                    <a:pt x="250" y="3498"/>
                  </a:cubicBezTo>
                  <a:lnTo>
                    <a:pt x="405" y="3498"/>
                  </a:lnTo>
                  <a:lnTo>
                    <a:pt x="405" y="3641"/>
                  </a:lnTo>
                  <a:cubicBezTo>
                    <a:pt x="381" y="3772"/>
                    <a:pt x="503" y="3838"/>
                    <a:pt x="625" y="3838"/>
                  </a:cubicBezTo>
                  <a:cubicBezTo>
                    <a:pt x="747" y="3838"/>
                    <a:pt x="869" y="3772"/>
                    <a:pt x="845" y="3641"/>
                  </a:cubicBezTo>
                  <a:lnTo>
                    <a:pt x="845" y="3498"/>
                  </a:lnTo>
                  <a:lnTo>
                    <a:pt x="1000" y="3498"/>
                  </a:lnTo>
                  <a:cubicBezTo>
                    <a:pt x="1119" y="3498"/>
                    <a:pt x="1226" y="3391"/>
                    <a:pt x="1226" y="3272"/>
                  </a:cubicBezTo>
                  <a:cubicBezTo>
                    <a:pt x="1226" y="3153"/>
                    <a:pt x="1119" y="3046"/>
                    <a:pt x="1000" y="3046"/>
                  </a:cubicBezTo>
                  <a:lnTo>
                    <a:pt x="845" y="3046"/>
                  </a:lnTo>
                  <a:lnTo>
                    <a:pt x="845" y="2903"/>
                  </a:lnTo>
                  <a:cubicBezTo>
                    <a:pt x="869" y="2772"/>
                    <a:pt x="747" y="2706"/>
                    <a:pt x="625" y="2706"/>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0"/>
            <p:cNvSpPr/>
            <p:nvPr/>
          </p:nvSpPr>
          <p:spPr>
            <a:xfrm>
              <a:off x="6800200" y="2513025"/>
              <a:ext cx="173300" cy="112675"/>
            </a:xfrm>
            <a:custGeom>
              <a:avLst/>
              <a:gdLst/>
              <a:ahLst/>
              <a:cxnLst/>
              <a:rect l="l" t="t" r="r" b="b"/>
              <a:pathLst>
                <a:path w="6932" h="4507" extrusionOk="0">
                  <a:moveTo>
                    <a:pt x="6336" y="0"/>
                  </a:moveTo>
                  <a:cubicBezTo>
                    <a:pt x="6214" y="0"/>
                    <a:pt x="6092" y="63"/>
                    <a:pt x="6110" y="188"/>
                  </a:cubicBezTo>
                  <a:lnTo>
                    <a:pt x="6110" y="342"/>
                  </a:lnTo>
                  <a:lnTo>
                    <a:pt x="5967" y="342"/>
                  </a:lnTo>
                  <a:cubicBezTo>
                    <a:pt x="5956" y="340"/>
                    <a:pt x="5945" y="339"/>
                    <a:pt x="5935" y="339"/>
                  </a:cubicBezTo>
                  <a:cubicBezTo>
                    <a:pt x="5716" y="339"/>
                    <a:pt x="5716" y="786"/>
                    <a:pt x="5935" y="786"/>
                  </a:cubicBezTo>
                  <a:cubicBezTo>
                    <a:pt x="5945" y="786"/>
                    <a:pt x="5956" y="785"/>
                    <a:pt x="5967" y="783"/>
                  </a:cubicBezTo>
                  <a:lnTo>
                    <a:pt x="6110" y="783"/>
                  </a:lnTo>
                  <a:lnTo>
                    <a:pt x="6110" y="938"/>
                  </a:lnTo>
                  <a:cubicBezTo>
                    <a:pt x="6092" y="1063"/>
                    <a:pt x="6214" y="1125"/>
                    <a:pt x="6336" y="1125"/>
                  </a:cubicBezTo>
                  <a:cubicBezTo>
                    <a:pt x="6458" y="1125"/>
                    <a:pt x="6580" y="1063"/>
                    <a:pt x="6563" y="938"/>
                  </a:cubicBezTo>
                  <a:lnTo>
                    <a:pt x="6563" y="783"/>
                  </a:lnTo>
                  <a:lnTo>
                    <a:pt x="6705" y="783"/>
                  </a:lnTo>
                  <a:cubicBezTo>
                    <a:pt x="6834" y="783"/>
                    <a:pt x="6929" y="690"/>
                    <a:pt x="6932" y="563"/>
                  </a:cubicBezTo>
                  <a:lnTo>
                    <a:pt x="6932" y="563"/>
                  </a:lnTo>
                  <a:cubicBezTo>
                    <a:pt x="6932" y="565"/>
                    <a:pt x="6932" y="567"/>
                    <a:pt x="6932" y="569"/>
                  </a:cubicBezTo>
                  <a:lnTo>
                    <a:pt x="6932" y="557"/>
                  </a:lnTo>
                  <a:cubicBezTo>
                    <a:pt x="6932" y="559"/>
                    <a:pt x="6932" y="561"/>
                    <a:pt x="6932" y="563"/>
                  </a:cubicBezTo>
                  <a:cubicBezTo>
                    <a:pt x="6929" y="435"/>
                    <a:pt x="6834" y="342"/>
                    <a:pt x="6705" y="342"/>
                  </a:cubicBezTo>
                  <a:lnTo>
                    <a:pt x="6563" y="342"/>
                  </a:lnTo>
                  <a:lnTo>
                    <a:pt x="6563" y="188"/>
                  </a:lnTo>
                  <a:cubicBezTo>
                    <a:pt x="6580" y="63"/>
                    <a:pt x="6458" y="0"/>
                    <a:pt x="6336" y="0"/>
                  </a:cubicBezTo>
                  <a:close/>
                  <a:moveTo>
                    <a:pt x="621" y="3381"/>
                  </a:moveTo>
                  <a:cubicBezTo>
                    <a:pt x="520" y="3381"/>
                    <a:pt x="419" y="3444"/>
                    <a:pt x="395" y="3569"/>
                  </a:cubicBezTo>
                  <a:lnTo>
                    <a:pt x="395" y="3724"/>
                  </a:lnTo>
                  <a:lnTo>
                    <a:pt x="252" y="3724"/>
                  </a:lnTo>
                  <a:cubicBezTo>
                    <a:pt x="241" y="3722"/>
                    <a:pt x="230" y="3721"/>
                    <a:pt x="220" y="3721"/>
                  </a:cubicBezTo>
                  <a:cubicBezTo>
                    <a:pt x="1" y="3721"/>
                    <a:pt x="1" y="4167"/>
                    <a:pt x="220" y="4167"/>
                  </a:cubicBezTo>
                  <a:cubicBezTo>
                    <a:pt x="230" y="4167"/>
                    <a:pt x="241" y="4166"/>
                    <a:pt x="252" y="4164"/>
                  </a:cubicBezTo>
                  <a:lnTo>
                    <a:pt x="395" y="4164"/>
                  </a:lnTo>
                  <a:lnTo>
                    <a:pt x="395" y="4319"/>
                  </a:lnTo>
                  <a:cubicBezTo>
                    <a:pt x="377" y="4444"/>
                    <a:pt x="499" y="4507"/>
                    <a:pt x="621" y="4507"/>
                  </a:cubicBezTo>
                  <a:cubicBezTo>
                    <a:pt x="743" y="4507"/>
                    <a:pt x="865" y="4444"/>
                    <a:pt x="848" y="4319"/>
                  </a:cubicBezTo>
                  <a:lnTo>
                    <a:pt x="848" y="4164"/>
                  </a:lnTo>
                  <a:lnTo>
                    <a:pt x="990" y="4164"/>
                  </a:lnTo>
                  <a:cubicBezTo>
                    <a:pt x="1002" y="4166"/>
                    <a:pt x="1012" y="4167"/>
                    <a:pt x="1022" y="4167"/>
                  </a:cubicBezTo>
                  <a:cubicBezTo>
                    <a:pt x="1242" y="4167"/>
                    <a:pt x="1242" y="3721"/>
                    <a:pt x="1022" y="3721"/>
                  </a:cubicBezTo>
                  <a:cubicBezTo>
                    <a:pt x="1012" y="3721"/>
                    <a:pt x="1002" y="3722"/>
                    <a:pt x="990" y="3724"/>
                  </a:cubicBezTo>
                  <a:lnTo>
                    <a:pt x="848" y="3724"/>
                  </a:lnTo>
                  <a:lnTo>
                    <a:pt x="848" y="3569"/>
                  </a:lnTo>
                  <a:cubicBezTo>
                    <a:pt x="824" y="3444"/>
                    <a:pt x="723" y="3381"/>
                    <a:pt x="621" y="33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0"/>
            <p:cNvSpPr/>
            <p:nvPr/>
          </p:nvSpPr>
          <p:spPr>
            <a:xfrm>
              <a:off x="6919000" y="2632300"/>
              <a:ext cx="182500" cy="11475"/>
            </a:xfrm>
            <a:custGeom>
              <a:avLst/>
              <a:gdLst/>
              <a:ahLst/>
              <a:cxnLst/>
              <a:rect l="l" t="t" r="r" b="b"/>
              <a:pathLst>
                <a:path w="7300" h="459" extrusionOk="0">
                  <a:moveTo>
                    <a:pt x="310" y="0"/>
                  </a:moveTo>
                  <a:cubicBezTo>
                    <a:pt x="108" y="0"/>
                    <a:pt x="1" y="250"/>
                    <a:pt x="144" y="393"/>
                  </a:cubicBezTo>
                  <a:cubicBezTo>
                    <a:pt x="189" y="439"/>
                    <a:pt x="245" y="459"/>
                    <a:pt x="300" y="459"/>
                  </a:cubicBezTo>
                  <a:cubicBezTo>
                    <a:pt x="420" y="459"/>
                    <a:pt x="537" y="365"/>
                    <a:pt x="537" y="227"/>
                  </a:cubicBezTo>
                  <a:cubicBezTo>
                    <a:pt x="537" y="108"/>
                    <a:pt x="429" y="0"/>
                    <a:pt x="310" y="0"/>
                  </a:cubicBezTo>
                  <a:close/>
                  <a:moveTo>
                    <a:pt x="7073" y="0"/>
                  </a:moveTo>
                  <a:cubicBezTo>
                    <a:pt x="6871" y="0"/>
                    <a:pt x="6775" y="239"/>
                    <a:pt x="6918" y="393"/>
                  </a:cubicBezTo>
                  <a:cubicBezTo>
                    <a:pt x="6960" y="439"/>
                    <a:pt x="7013" y="459"/>
                    <a:pt x="7067" y="459"/>
                  </a:cubicBezTo>
                  <a:cubicBezTo>
                    <a:pt x="7183" y="459"/>
                    <a:pt x="7299" y="365"/>
                    <a:pt x="7299" y="227"/>
                  </a:cubicBezTo>
                  <a:cubicBezTo>
                    <a:pt x="7299" y="108"/>
                    <a:pt x="7204" y="0"/>
                    <a:pt x="7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0"/>
            <p:cNvSpPr/>
            <p:nvPr/>
          </p:nvSpPr>
          <p:spPr>
            <a:xfrm>
              <a:off x="6935975" y="2626650"/>
              <a:ext cx="125925" cy="56500"/>
            </a:xfrm>
            <a:custGeom>
              <a:avLst/>
              <a:gdLst/>
              <a:ahLst/>
              <a:cxnLst/>
              <a:rect l="l" t="t" r="r" b="b"/>
              <a:pathLst>
                <a:path w="5037" h="2260" extrusionOk="0">
                  <a:moveTo>
                    <a:pt x="4513" y="0"/>
                  </a:moveTo>
                  <a:cubicBezTo>
                    <a:pt x="4311" y="0"/>
                    <a:pt x="4215" y="250"/>
                    <a:pt x="4358" y="393"/>
                  </a:cubicBezTo>
                  <a:cubicBezTo>
                    <a:pt x="4403" y="438"/>
                    <a:pt x="4458" y="459"/>
                    <a:pt x="4512" y="459"/>
                  </a:cubicBezTo>
                  <a:cubicBezTo>
                    <a:pt x="4628" y="459"/>
                    <a:pt x="4739" y="365"/>
                    <a:pt x="4739" y="226"/>
                  </a:cubicBezTo>
                  <a:cubicBezTo>
                    <a:pt x="4739" y="107"/>
                    <a:pt x="4644" y="0"/>
                    <a:pt x="4513" y="0"/>
                  </a:cubicBezTo>
                  <a:close/>
                  <a:moveTo>
                    <a:pt x="4811" y="1203"/>
                  </a:moveTo>
                  <a:cubicBezTo>
                    <a:pt x="4813" y="1203"/>
                    <a:pt x="4814" y="1203"/>
                    <a:pt x="4816" y="1203"/>
                  </a:cubicBezTo>
                  <a:lnTo>
                    <a:pt x="4816" y="1203"/>
                  </a:lnTo>
                  <a:cubicBezTo>
                    <a:pt x="4818" y="1203"/>
                    <a:pt x="4820" y="1203"/>
                    <a:pt x="4822" y="1203"/>
                  </a:cubicBezTo>
                  <a:close/>
                  <a:moveTo>
                    <a:pt x="4816" y="1203"/>
                  </a:moveTo>
                  <a:cubicBezTo>
                    <a:pt x="4606" y="1207"/>
                    <a:pt x="4502" y="1442"/>
                    <a:pt x="4644" y="1596"/>
                  </a:cubicBezTo>
                  <a:cubicBezTo>
                    <a:pt x="4689" y="1641"/>
                    <a:pt x="4745" y="1661"/>
                    <a:pt x="4801" y="1661"/>
                  </a:cubicBezTo>
                  <a:cubicBezTo>
                    <a:pt x="4920" y="1661"/>
                    <a:pt x="5037" y="1567"/>
                    <a:pt x="5037" y="1429"/>
                  </a:cubicBezTo>
                  <a:cubicBezTo>
                    <a:pt x="5037" y="1300"/>
                    <a:pt x="4944" y="1206"/>
                    <a:pt x="4816" y="1203"/>
                  </a:cubicBezTo>
                  <a:close/>
                  <a:moveTo>
                    <a:pt x="310" y="1810"/>
                  </a:moveTo>
                  <a:cubicBezTo>
                    <a:pt x="108" y="1810"/>
                    <a:pt x="0" y="2048"/>
                    <a:pt x="143" y="2191"/>
                  </a:cubicBezTo>
                  <a:cubicBezTo>
                    <a:pt x="190" y="2238"/>
                    <a:pt x="249" y="2259"/>
                    <a:pt x="307" y="2259"/>
                  </a:cubicBezTo>
                  <a:cubicBezTo>
                    <a:pt x="424" y="2259"/>
                    <a:pt x="536" y="2172"/>
                    <a:pt x="536" y="2036"/>
                  </a:cubicBezTo>
                  <a:cubicBezTo>
                    <a:pt x="524" y="1905"/>
                    <a:pt x="429" y="1810"/>
                    <a:pt x="310" y="1810"/>
                  </a:cubicBezTo>
                  <a:close/>
                  <a:moveTo>
                    <a:pt x="4215" y="1810"/>
                  </a:moveTo>
                  <a:cubicBezTo>
                    <a:pt x="4013" y="1810"/>
                    <a:pt x="3918" y="2048"/>
                    <a:pt x="4060" y="2191"/>
                  </a:cubicBezTo>
                  <a:cubicBezTo>
                    <a:pt x="4108" y="2238"/>
                    <a:pt x="4165" y="2259"/>
                    <a:pt x="4221" y="2259"/>
                  </a:cubicBezTo>
                  <a:cubicBezTo>
                    <a:pt x="4335" y="2259"/>
                    <a:pt x="4441" y="2172"/>
                    <a:pt x="4441" y="2036"/>
                  </a:cubicBezTo>
                  <a:cubicBezTo>
                    <a:pt x="4441" y="1905"/>
                    <a:pt x="4346" y="1810"/>
                    <a:pt x="4215" y="18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0"/>
            <p:cNvSpPr/>
            <p:nvPr/>
          </p:nvSpPr>
          <p:spPr>
            <a:xfrm>
              <a:off x="6785650" y="2722775"/>
              <a:ext cx="293225" cy="44975"/>
            </a:xfrm>
            <a:custGeom>
              <a:avLst/>
              <a:gdLst/>
              <a:ahLst/>
              <a:cxnLst/>
              <a:rect l="l" t="t" r="r" b="b"/>
              <a:pathLst>
                <a:path w="11729" h="1799" extrusionOk="0">
                  <a:moveTo>
                    <a:pt x="453" y="1"/>
                  </a:moveTo>
                  <a:cubicBezTo>
                    <a:pt x="203" y="1"/>
                    <a:pt x="1" y="203"/>
                    <a:pt x="1" y="453"/>
                  </a:cubicBezTo>
                  <a:lnTo>
                    <a:pt x="1" y="1358"/>
                  </a:lnTo>
                  <a:cubicBezTo>
                    <a:pt x="1" y="1596"/>
                    <a:pt x="203" y="1799"/>
                    <a:pt x="453" y="1799"/>
                  </a:cubicBezTo>
                  <a:lnTo>
                    <a:pt x="1656" y="1799"/>
                  </a:lnTo>
                  <a:cubicBezTo>
                    <a:pt x="1894" y="1799"/>
                    <a:pt x="2096" y="1596"/>
                    <a:pt x="2096" y="1358"/>
                  </a:cubicBezTo>
                  <a:lnTo>
                    <a:pt x="2096" y="453"/>
                  </a:lnTo>
                  <a:cubicBezTo>
                    <a:pt x="2096" y="203"/>
                    <a:pt x="1894" y="1"/>
                    <a:pt x="1656" y="1"/>
                  </a:cubicBezTo>
                  <a:close/>
                  <a:moveTo>
                    <a:pt x="5263" y="1"/>
                  </a:moveTo>
                  <a:cubicBezTo>
                    <a:pt x="5025" y="1"/>
                    <a:pt x="4823" y="203"/>
                    <a:pt x="4823" y="453"/>
                  </a:cubicBezTo>
                  <a:lnTo>
                    <a:pt x="4823" y="1358"/>
                  </a:lnTo>
                  <a:cubicBezTo>
                    <a:pt x="4823" y="1596"/>
                    <a:pt x="5025" y="1799"/>
                    <a:pt x="5263" y="1799"/>
                  </a:cubicBezTo>
                  <a:lnTo>
                    <a:pt x="6466" y="1799"/>
                  </a:lnTo>
                  <a:cubicBezTo>
                    <a:pt x="6716" y="1799"/>
                    <a:pt x="6918" y="1596"/>
                    <a:pt x="6918" y="1358"/>
                  </a:cubicBezTo>
                  <a:lnTo>
                    <a:pt x="6918" y="453"/>
                  </a:lnTo>
                  <a:cubicBezTo>
                    <a:pt x="6918" y="203"/>
                    <a:pt x="6716" y="1"/>
                    <a:pt x="6466" y="1"/>
                  </a:cubicBezTo>
                  <a:close/>
                  <a:moveTo>
                    <a:pt x="10085" y="1"/>
                  </a:moveTo>
                  <a:cubicBezTo>
                    <a:pt x="9835" y="1"/>
                    <a:pt x="9633" y="203"/>
                    <a:pt x="9633" y="453"/>
                  </a:cubicBezTo>
                  <a:lnTo>
                    <a:pt x="9633" y="1358"/>
                  </a:lnTo>
                  <a:cubicBezTo>
                    <a:pt x="9633" y="1596"/>
                    <a:pt x="9835" y="1799"/>
                    <a:pt x="10085" y="1799"/>
                  </a:cubicBezTo>
                  <a:lnTo>
                    <a:pt x="11288" y="1799"/>
                  </a:lnTo>
                  <a:cubicBezTo>
                    <a:pt x="11526" y="1799"/>
                    <a:pt x="11728" y="1596"/>
                    <a:pt x="11728" y="1358"/>
                  </a:cubicBezTo>
                  <a:lnTo>
                    <a:pt x="11728" y="453"/>
                  </a:lnTo>
                  <a:cubicBezTo>
                    <a:pt x="11728" y="203"/>
                    <a:pt x="11526" y="1"/>
                    <a:pt x="112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0"/>
            <p:cNvSpPr/>
            <p:nvPr/>
          </p:nvSpPr>
          <p:spPr>
            <a:xfrm>
              <a:off x="6796975" y="2730225"/>
              <a:ext cx="266725" cy="22425"/>
            </a:xfrm>
            <a:custGeom>
              <a:avLst/>
              <a:gdLst/>
              <a:ahLst/>
              <a:cxnLst/>
              <a:rect l="l" t="t" r="r" b="b"/>
              <a:pathLst>
                <a:path w="10669" h="897" extrusionOk="0">
                  <a:moveTo>
                    <a:pt x="607" y="1"/>
                  </a:moveTo>
                  <a:cubicBezTo>
                    <a:pt x="203" y="1"/>
                    <a:pt x="0" y="489"/>
                    <a:pt x="286" y="763"/>
                  </a:cubicBezTo>
                  <a:cubicBezTo>
                    <a:pt x="379" y="855"/>
                    <a:pt x="492" y="897"/>
                    <a:pt x="602" y="897"/>
                  </a:cubicBezTo>
                  <a:cubicBezTo>
                    <a:pt x="831" y="897"/>
                    <a:pt x="1048" y="718"/>
                    <a:pt x="1048" y="453"/>
                  </a:cubicBezTo>
                  <a:cubicBezTo>
                    <a:pt x="1048" y="203"/>
                    <a:pt x="846" y="1"/>
                    <a:pt x="607" y="1"/>
                  </a:cubicBezTo>
                  <a:close/>
                  <a:moveTo>
                    <a:pt x="5406" y="1"/>
                  </a:moveTo>
                  <a:cubicBezTo>
                    <a:pt x="5013" y="1"/>
                    <a:pt x="4810" y="489"/>
                    <a:pt x="5096" y="763"/>
                  </a:cubicBezTo>
                  <a:cubicBezTo>
                    <a:pt x="5185" y="855"/>
                    <a:pt x="5297" y="897"/>
                    <a:pt x="5407" y="897"/>
                  </a:cubicBezTo>
                  <a:cubicBezTo>
                    <a:pt x="5636" y="897"/>
                    <a:pt x="5858" y="718"/>
                    <a:pt x="5858" y="453"/>
                  </a:cubicBezTo>
                  <a:cubicBezTo>
                    <a:pt x="5858" y="203"/>
                    <a:pt x="5656" y="1"/>
                    <a:pt x="5406" y="1"/>
                  </a:cubicBezTo>
                  <a:close/>
                  <a:moveTo>
                    <a:pt x="10228" y="1"/>
                  </a:moveTo>
                  <a:cubicBezTo>
                    <a:pt x="9823" y="1"/>
                    <a:pt x="9632" y="489"/>
                    <a:pt x="9906" y="763"/>
                  </a:cubicBezTo>
                  <a:cubicBezTo>
                    <a:pt x="9999" y="855"/>
                    <a:pt x="10112" y="897"/>
                    <a:pt x="10222" y="897"/>
                  </a:cubicBezTo>
                  <a:cubicBezTo>
                    <a:pt x="10451" y="897"/>
                    <a:pt x="10668" y="718"/>
                    <a:pt x="10668" y="453"/>
                  </a:cubicBezTo>
                  <a:cubicBezTo>
                    <a:pt x="10668" y="203"/>
                    <a:pt x="10466" y="1"/>
                    <a:pt x="10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0"/>
            <p:cNvSpPr/>
            <p:nvPr/>
          </p:nvSpPr>
          <p:spPr>
            <a:xfrm>
              <a:off x="6748750" y="2714750"/>
              <a:ext cx="368525" cy="56275"/>
            </a:xfrm>
            <a:custGeom>
              <a:avLst/>
              <a:gdLst/>
              <a:ahLst/>
              <a:cxnLst/>
              <a:rect l="l" t="t" r="r" b="b"/>
              <a:pathLst>
                <a:path w="14741" h="2251" extrusionOk="0">
                  <a:moveTo>
                    <a:pt x="3132" y="453"/>
                  </a:moveTo>
                  <a:cubicBezTo>
                    <a:pt x="3215" y="453"/>
                    <a:pt x="3310" y="512"/>
                    <a:pt x="3334" y="608"/>
                  </a:cubicBezTo>
                  <a:lnTo>
                    <a:pt x="3203" y="608"/>
                  </a:lnTo>
                  <a:cubicBezTo>
                    <a:pt x="2953" y="643"/>
                    <a:pt x="2953" y="1012"/>
                    <a:pt x="3203" y="1048"/>
                  </a:cubicBezTo>
                  <a:lnTo>
                    <a:pt x="3346" y="1048"/>
                  </a:lnTo>
                  <a:lnTo>
                    <a:pt x="3358" y="1584"/>
                  </a:lnTo>
                  <a:cubicBezTo>
                    <a:pt x="3346" y="1703"/>
                    <a:pt x="3251" y="1798"/>
                    <a:pt x="3132" y="1810"/>
                  </a:cubicBezTo>
                  <a:lnTo>
                    <a:pt x="1929" y="1810"/>
                  </a:lnTo>
                  <a:cubicBezTo>
                    <a:pt x="1798" y="1810"/>
                    <a:pt x="1703" y="1703"/>
                    <a:pt x="1703" y="1584"/>
                  </a:cubicBezTo>
                  <a:lnTo>
                    <a:pt x="1703" y="1048"/>
                  </a:lnTo>
                  <a:lnTo>
                    <a:pt x="1846" y="1048"/>
                  </a:lnTo>
                  <a:cubicBezTo>
                    <a:pt x="2096" y="1012"/>
                    <a:pt x="2096" y="643"/>
                    <a:pt x="1846" y="608"/>
                  </a:cubicBezTo>
                  <a:lnTo>
                    <a:pt x="1715" y="608"/>
                  </a:lnTo>
                  <a:cubicBezTo>
                    <a:pt x="1739" y="512"/>
                    <a:pt x="1822" y="453"/>
                    <a:pt x="1917" y="453"/>
                  </a:cubicBezTo>
                  <a:close/>
                  <a:moveTo>
                    <a:pt x="7978" y="453"/>
                  </a:moveTo>
                  <a:cubicBezTo>
                    <a:pt x="8061" y="453"/>
                    <a:pt x="8156" y="512"/>
                    <a:pt x="8180" y="608"/>
                  </a:cubicBezTo>
                  <a:lnTo>
                    <a:pt x="8168" y="608"/>
                  </a:lnTo>
                  <a:cubicBezTo>
                    <a:pt x="7918" y="643"/>
                    <a:pt x="7918" y="1012"/>
                    <a:pt x="8168" y="1048"/>
                  </a:cubicBezTo>
                  <a:lnTo>
                    <a:pt x="8192" y="1048"/>
                  </a:lnTo>
                  <a:lnTo>
                    <a:pt x="8192" y="1584"/>
                  </a:lnTo>
                  <a:cubicBezTo>
                    <a:pt x="8192" y="1703"/>
                    <a:pt x="8097" y="1798"/>
                    <a:pt x="7978" y="1810"/>
                  </a:cubicBezTo>
                  <a:lnTo>
                    <a:pt x="6763" y="1810"/>
                  </a:lnTo>
                  <a:cubicBezTo>
                    <a:pt x="6644" y="1810"/>
                    <a:pt x="6537" y="1703"/>
                    <a:pt x="6537" y="1584"/>
                  </a:cubicBezTo>
                  <a:lnTo>
                    <a:pt x="6537" y="1048"/>
                  </a:lnTo>
                  <a:lnTo>
                    <a:pt x="6585" y="1048"/>
                  </a:lnTo>
                  <a:cubicBezTo>
                    <a:pt x="6835" y="1012"/>
                    <a:pt x="6835" y="643"/>
                    <a:pt x="6585" y="608"/>
                  </a:cubicBezTo>
                  <a:lnTo>
                    <a:pt x="6561" y="608"/>
                  </a:lnTo>
                  <a:cubicBezTo>
                    <a:pt x="6585" y="512"/>
                    <a:pt x="6668" y="453"/>
                    <a:pt x="6763" y="453"/>
                  </a:cubicBezTo>
                  <a:close/>
                  <a:moveTo>
                    <a:pt x="12752" y="453"/>
                  </a:moveTo>
                  <a:cubicBezTo>
                    <a:pt x="12847" y="453"/>
                    <a:pt x="12931" y="512"/>
                    <a:pt x="12966" y="608"/>
                  </a:cubicBezTo>
                  <a:lnTo>
                    <a:pt x="12823" y="608"/>
                  </a:lnTo>
                  <a:cubicBezTo>
                    <a:pt x="12573" y="643"/>
                    <a:pt x="12573" y="1012"/>
                    <a:pt x="12823" y="1048"/>
                  </a:cubicBezTo>
                  <a:lnTo>
                    <a:pt x="12978" y="1048"/>
                  </a:lnTo>
                  <a:lnTo>
                    <a:pt x="12978" y="1584"/>
                  </a:lnTo>
                  <a:cubicBezTo>
                    <a:pt x="12978" y="1703"/>
                    <a:pt x="12883" y="1810"/>
                    <a:pt x="12752" y="1810"/>
                  </a:cubicBezTo>
                  <a:lnTo>
                    <a:pt x="11549" y="1810"/>
                  </a:lnTo>
                  <a:cubicBezTo>
                    <a:pt x="11430" y="1810"/>
                    <a:pt x="11323" y="1703"/>
                    <a:pt x="11323" y="1584"/>
                  </a:cubicBezTo>
                  <a:lnTo>
                    <a:pt x="11323" y="1048"/>
                  </a:lnTo>
                  <a:lnTo>
                    <a:pt x="11478" y="1048"/>
                  </a:lnTo>
                  <a:cubicBezTo>
                    <a:pt x="11728" y="1012"/>
                    <a:pt x="11728" y="643"/>
                    <a:pt x="11478" y="608"/>
                  </a:cubicBezTo>
                  <a:lnTo>
                    <a:pt x="11335" y="608"/>
                  </a:lnTo>
                  <a:cubicBezTo>
                    <a:pt x="11371" y="512"/>
                    <a:pt x="11454" y="453"/>
                    <a:pt x="11549" y="453"/>
                  </a:cubicBezTo>
                  <a:close/>
                  <a:moveTo>
                    <a:pt x="1929" y="0"/>
                  </a:moveTo>
                  <a:cubicBezTo>
                    <a:pt x="1584" y="0"/>
                    <a:pt x="1298" y="262"/>
                    <a:pt x="1251" y="596"/>
                  </a:cubicBezTo>
                  <a:lnTo>
                    <a:pt x="262" y="596"/>
                  </a:lnTo>
                  <a:cubicBezTo>
                    <a:pt x="0" y="643"/>
                    <a:pt x="0" y="1001"/>
                    <a:pt x="262" y="1048"/>
                  </a:cubicBezTo>
                  <a:lnTo>
                    <a:pt x="1251" y="1048"/>
                  </a:lnTo>
                  <a:lnTo>
                    <a:pt x="1251" y="1572"/>
                  </a:lnTo>
                  <a:cubicBezTo>
                    <a:pt x="1251" y="1941"/>
                    <a:pt x="1560" y="2251"/>
                    <a:pt x="1929" y="2251"/>
                  </a:cubicBezTo>
                  <a:lnTo>
                    <a:pt x="3132" y="2251"/>
                  </a:lnTo>
                  <a:cubicBezTo>
                    <a:pt x="3501" y="2251"/>
                    <a:pt x="3810" y="1941"/>
                    <a:pt x="3810" y="1572"/>
                  </a:cubicBezTo>
                  <a:lnTo>
                    <a:pt x="3810" y="1048"/>
                  </a:lnTo>
                  <a:lnTo>
                    <a:pt x="6096" y="1048"/>
                  </a:lnTo>
                  <a:lnTo>
                    <a:pt x="6096" y="1572"/>
                  </a:lnTo>
                  <a:cubicBezTo>
                    <a:pt x="6096" y="1941"/>
                    <a:pt x="6394" y="2251"/>
                    <a:pt x="6775" y="2251"/>
                  </a:cubicBezTo>
                  <a:lnTo>
                    <a:pt x="7978" y="2251"/>
                  </a:lnTo>
                  <a:cubicBezTo>
                    <a:pt x="8347" y="2251"/>
                    <a:pt x="8656" y="1941"/>
                    <a:pt x="8656" y="1572"/>
                  </a:cubicBezTo>
                  <a:lnTo>
                    <a:pt x="8656" y="1048"/>
                  </a:lnTo>
                  <a:lnTo>
                    <a:pt x="10883" y="1048"/>
                  </a:lnTo>
                  <a:lnTo>
                    <a:pt x="10883" y="1572"/>
                  </a:lnTo>
                  <a:cubicBezTo>
                    <a:pt x="10883" y="1941"/>
                    <a:pt x="11192" y="2251"/>
                    <a:pt x="11561" y="2251"/>
                  </a:cubicBezTo>
                  <a:lnTo>
                    <a:pt x="12764" y="2251"/>
                  </a:lnTo>
                  <a:cubicBezTo>
                    <a:pt x="13133" y="2251"/>
                    <a:pt x="13443" y="1941"/>
                    <a:pt x="13443" y="1572"/>
                  </a:cubicBezTo>
                  <a:lnTo>
                    <a:pt x="13443" y="1048"/>
                  </a:lnTo>
                  <a:lnTo>
                    <a:pt x="14478" y="1048"/>
                  </a:lnTo>
                  <a:cubicBezTo>
                    <a:pt x="14740" y="1001"/>
                    <a:pt x="14740" y="643"/>
                    <a:pt x="14478" y="596"/>
                  </a:cubicBezTo>
                  <a:lnTo>
                    <a:pt x="13431" y="596"/>
                  </a:lnTo>
                  <a:cubicBezTo>
                    <a:pt x="13383" y="262"/>
                    <a:pt x="13097" y="0"/>
                    <a:pt x="12752" y="0"/>
                  </a:cubicBezTo>
                  <a:lnTo>
                    <a:pt x="11549" y="0"/>
                  </a:lnTo>
                  <a:cubicBezTo>
                    <a:pt x="11216" y="0"/>
                    <a:pt x="10918" y="262"/>
                    <a:pt x="10883" y="596"/>
                  </a:cubicBezTo>
                  <a:lnTo>
                    <a:pt x="8644" y="596"/>
                  </a:lnTo>
                  <a:cubicBezTo>
                    <a:pt x="8609" y="262"/>
                    <a:pt x="8323" y="0"/>
                    <a:pt x="7978" y="0"/>
                  </a:cubicBezTo>
                  <a:lnTo>
                    <a:pt x="6775" y="0"/>
                  </a:lnTo>
                  <a:cubicBezTo>
                    <a:pt x="6430" y="0"/>
                    <a:pt x="6144" y="262"/>
                    <a:pt x="6096" y="596"/>
                  </a:cubicBezTo>
                  <a:lnTo>
                    <a:pt x="3810" y="596"/>
                  </a:lnTo>
                  <a:cubicBezTo>
                    <a:pt x="3763" y="262"/>
                    <a:pt x="3477" y="0"/>
                    <a:pt x="3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0"/>
            <p:cNvSpPr/>
            <p:nvPr/>
          </p:nvSpPr>
          <p:spPr>
            <a:xfrm>
              <a:off x="6808275" y="2714450"/>
              <a:ext cx="276250" cy="38425"/>
            </a:xfrm>
            <a:custGeom>
              <a:avLst/>
              <a:gdLst/>
              <a:ahLst/>
              <a:cxnLst/>
              <a:rect l="l" t="t" r="r" b="b"/>
              <a:pathLst>
                <a:path w="11050" h="1537" extrusionOk="0">
                  <a:moveTo>
                    <a:pt x="5585" y="1"/>
                  </a:moveTo>
                  <a:lnTo>
                    <a:pt x="5585" y="12"/>
                  </a:lnTo>
                  <a:lnTo>
                    <a:pt x="5061" y="12"/>
                  </a:lnTo>
                  <a:cubicBezTo>
                    <a:pt x="4942" y="12"/>
                    <a:pt x="4835" y="108"/>
                    <a:pt x="4835" y="227"/>
                  </a:cubicBezTo>
                  <a:cubicBezTo>
                    <a:pt x="4835" y="358"/>
                    <a:pt x="4942" y="453"/>
                    <a:pt x="5061" y="453"/>
                  </a:cubicBezTo>
                  <a:lnTo>
                    <a:pt x="5585" y="453"/>
                  </a:lnTo>
                  <a:cubicBezTo>
                    <a:pt x="5716" y="453"/>
                    <a:pt x="5811" y="560"/>
                    <a:pt x="5811" y="679"/>
                  </a:cubicBezTo>
                  <a:lnTo>
                    <a:pt x="5811" y="1298"/>
                  </a:lnTo>
                  <a:cubicBezTo>
                    <a:pt x="5811" y="1429"/>
                    <a:pt x="5918" y="1525"/>
                    <a:pt x="6037" y="1525"/>
                  </a:cubicBezTo>
                  <a:cubicBezTo>
                    <a:pt x="6156" y="1525"/>
                    <a:pt x="6263" y="1429"/>
                    <a:pt x="6263" y="1298"/>
                  </a:cubicBezTo>
                  <a:lnTo>
                    <a:pt x="6263" y="679"/>
                  </a:lnTo>
                  <a:cubicBezTo>
                    <a:pt x="6263" y="310"/>
                    <a:pt x="5954" y="1"/>
                    <a:pt x="5585" y="1"/>
                  </a:cubicBezTo>
                  <a:close/>
                  <a:moveTo>
                    <a:pt x="10371" y="1"/>
                  </a:moveTo>
                  <a:lnTo>
                    <a:pt x="10371" y="12"/>
                  </a:lnTo>
                  <a:lnTo>
                    <a:pt x="9847" y="12"/>
                  </a:lnTo>
                  <a:cubicBezTo>
                    <a:pt x="9728" y="12"/>
                    <a:pt x="9621" y="108"/>
                    <a:pt x="9621" y="227"/>
                  </a:cubicBezTo>
                  <a:cubicBezTo>
                    <a:pt x="9621" y="358"/>
                    <a:pt x="9728" y="453"/>
                    <a:pt x="9847" y="453"/>
                  </a:cubicBezTo>
                  <a:lnTo>
                    <a:pt x="10371" y="453"/>
                  </a:lnTo>
                  <a:cubicBezTo>
                    <a:pt x="10502" y="453"/>
                    <a:pt x="10597" y="560"/>
                    <a:pt x="10597" y="679"/>
                  </a:cubicBezTo>
                  <a:lnTo>
                    <a:pt x="10597" y="1298"/>
                  </a:lnTo>
                  <a:cubicBezTo>
                    <a:pt x="10597" y="1429"/>
                    <a:pt x="10704" y="1525"/>
                    <a:pt x="10823" y="1525"/>
                  </a:cubicBezTo>
                  <a:cubicBezTo>
                    <a:pt x="10943" y="1525"/>
                    <a:pt x="11050" y="1429"/>
                    <a:pt x="11050" y="1298"/>
                  </a:cubicBezTo>
                  <a:lnTo>
                    <a:pt x="11050" y="679"/>
                  </a:lnTo>
                  <a:cubicBezTo>
                    <a:pt x="11050" y="310"/>
                    <a:pt x="10740" y="1"/>
                    <a:pt x="10371" y="1"/>
                  </a:cubicBezTo>
                  <a:close/>
                  <a:moveTo>
                    <a:pt x="227" y="12"/>
                  </a:moveTo>
                  <a:cubicBezTo>
                    <a:pt x="108" y="12"/>
                    <a:pt x="1" y="120"/>
                    <a:pt x="1" y="239"/>
                  </a:cubicBezTo>
                  <a:cubicBezTo>
                    <a:pt x="1" y="358"/>
                    <a:pt x="96" y="465"/>
                    <a:pt x="227" y="465"/>
                  </a:cubicBezTo>
                  <a:lnTo>
                    <a:pt x="751" y="465"/>
                  </a:lnTo>
                  <a:cubicBezTo>
                    <a:pt x="882" y="465"/>
                    <a:pt x="977" y="560"/>
                    <a:pt x="977" y="691"/>
                  </a:cubicBezTo>
                  <a:lnTo>
                    <a:pt x="977" y="1310"/>
                  </a:lnTo>
                  <a:cubicBezTo>
                    <a:pt x="977" y="1429"/>
                    <a:pt x="1072" y="1536"/>
                    <a:pt x="1203" y="1536"/>
                  </a:cubicBezTo>
                  <a:cubicBezTo>
                    <a:pt x="1322" y="1536"/>
                    <a:pt x="1418" y="1429"/>
                    <a:pt x="1418" y="1310"/>
                  </a:cubicBezTo>
                  <a:lnTo>
                    <a:pt x="1418" y="691"/>
                  </a:lnTo>
                  <a:lnTo>
                    <a:pt x="1429" y="691"/>
                  </a:lnTo>
                  <a:cubicBezTo>
                    <a:pt x="1429" y="322"/>
                    <a:pt x="1120" y="12"/>
                    <a:pt x="751" y="12"/>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4" name="Google Shape;2134;p70"/>
          <p:cNvGrpSpPr/>
          <p:nvPr/>
        </p:nvGrpSpPr>
        <p:grpSpPr>
          <a:xfrm>
            <a:off x="1952913" y="3999825"/>
            <a:ext cx="448000" cy="369075"/>
            <a:chOff x="1234075" y="3796275"/>
            <a:chExt cx="448000" cy="369075"/>
          </a:xfrm>
        </p:grpSpPr>
        <p:sp>
          <p:nvSpPr>
            <p:cNvPr id="2135" name="Google Shape;2135;p70"/>
            <p:cNvSpPr/>
            <p:nvPr/>
          </p:nvSpPr>
          <p:spPr>
            <a:xfrm>
              <a:off x="1234075" y="3796275"/>
              <a:ext cx="406025" cy="369075"/>
            </a:xfrm>
            <a:custGeom>
              <a:avLst/>
              <a:gdLst/>
              <a:ahLst/>
              <a:cxnLst/>
              <a:rect l="l" t="t" r="r" b="b"/>
              <a:pathLst>
                <a:path w="16241" h="14763" extrusionOk="0">
                  <a:moveTo>
                    <a:pt x="8852" y="1"/>
                  </a:moveTo>
                  <a:cubicBezTo>
                    <a:pt x="7805" y="1"/>
                    <a:pt x="6731" y="228"/>
                    <a:pt x="5692" y="721"/>
                  </a:cubicBezTo>
                  <a:cubicBezTo>
                    <a:pt x="798" y="3055"/>
                    <a:pt x="0" y="9686"/>
                    <a:pt x="4203" y="13104"/>
                  </a:cubicBezTo>
                  <a:lnTo>
                    <a:pt x="4953" y="13104"/>
                  </a:lnTo>
                  <a:cubicBezTo>
                    <a:pt x="5561" y="13104"/>
                    <a:pt x="6049" y="13592"/>
                    <a:pt x="6049" y="14199"/>
                  </a:cubicBezTo>
                  <a:cubicBezTo>
                    <a:pt x="6984" y="14584"/>
                    <a:pt x="7936" y="14762"/>
                    <a:pt x="8864" y="14762"/>
                  </a:cubicBezTo>
                  <a:cubicBezTo>
                    <a:pt x="12758" y="14762"/>
                    <a:pt x="16231" y="11619"/>
                    <a:pt x="16240" y="7389"/>
                  </a:cubicBezTo>
                  <a:cubicBezTo>
                    <a:pt x="16240" y="3122"/>
                    <a:pt x="12733" y="1"/>
                    <a:pt x="88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0"/>
            <p:cNvSpPr/>
            <p:nvPr/>
          </p:nvSpPr>
          <p:spPr>
            <a:xfrm>
              <a:off x="1274850" y="4016400"/>
              <a:ext cx="361675" cy="148875"/>
            </a:xfrm>
            <a:custGeom>
              <a:avLst/>
              <a:gdLst/>
              <a:ahLst/>
              <a:cxnLst/>
              <a:rect l="l" t="t" r="r" b="b"/>
              <a:pathLst>
                <a:path w="14467" h="5955" extrusionOk="0">
                  <a:moveTo>
                    <a:pt x="0" y="0"/>
                  </a:moveTo>
                  <a:cubicBezTo>
                    <a:pt x="322" y="1691"/>
                    <a:pt x="1239" y="3215"/>
                    <a:pt x="2572" y="4299"/>
                  </a:cubicBezTo>
                  <a:lnTo>
                    <a:pt x="3322" y="4299"/>
                  </a:lnTo>
                  <a:cubicBezTo>
                    <a:pt x="3930" y="4299"/>
                    <a:pt x="4418" y="4787"/>
                    <a:pt x="4418" y="5394"/>
                  </a:cubicBezTo>
                  <a:cubicBezTo>
                    <a:pt x="5346" y="5776"/>
                    <a:pt x="6298" y="5955"/>
                    <a:pt x="7230" y="5955"/>
                  </a:cubicBezTo>
                  <a:cubicBezTo>
                    <a:pt x="10627" y="5955"/>
                    <a:pt x="13757" y="3579"/>
                    <a:pt x="14467"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0"/>
            <p:cNvSpPr/>
            <p:nvPr/>
          </p:nvSpPr>
          <p:spPr>
            <a:xfrm>
              <a:off x="1291225" y="3815475"/>
              <a:ext cx="232500" cy="257500"/>
            </a:xfrm>
            <a:custGeom>
              <a:avLst/>
              <a:gdLst/>
              <a:ahLst/>
              <a:cxnLst/>
              <a:rect l="l" t="t" r="r" b="b"/>
              <a:pathLst>
                <a:path w="9300" h="10300" extrusionOk="0">
                  <a:moveTo>
                    <a:pt x="4650" y="1"/>
                  </a:moveTo>
                  <a:cubicBezTo>
                    <a:pt x="4304" y="1"/>
                    <a:pt x="3959" y="72"/>
                    <a:pt x="3632" y="215"/>
                  </a:cubicBezTo>
                  <a:cubicBezTo>
                    <a:pt x="3471" y="284"/>
                    <a:pt x="3295" y="318"/>
                    <a:pt x="3121" y="318"/>
                  </a:cubicBezTo>
                  <a:cubicBezTo>
                    <a:pt x="3024" y="318"/>
                    <a:pt x="2928" y="308"/>
                    <a:pt x="2834" y="286"/>
                  </a:cubicBezTo>
                  <a:lnTo>
                    <a:pt x="2132" y="120"/>
                  </a:lnTo>
                  <a:cubicBezTo>
                    <a:pt x="2036" y="98"/>
                    <a:pt x="1941" y="88"/>
                    <a:pt x="1847" y="88"/>
                  </a:cubicBezTo>
                  <a:cubicBezTo>
                    <a:pt x="1257" y="88"/>
                    <a:pt x="714" y="489"/>
                    <a:pt x="560" y="1084"/>
                  </a:cubicBezTo>
                  <a:lnTo>
                    <a:pt x="191" y="2572"/>
                  </a:lnTo>
                  <a:cubicBezTo>
                    <a:pt x="0" y="3358"/>
                    <a:pt x="48" y="4180"/>
                    <a:pt x="334" y="4930"/>
                  </a:cubicBezTo>
                  <a:lnTo>
                    <a:pt x="2215" y="9859"/>
                  </a:lnTo>
                  <a:cubicBezTo>
                    <a:pt x="2327" y="10158"/>
                    <a:pt x="2588" y="10299"/>
                    <a:pt x="2849" y="10299"/>
                  </a:cubicBezTo>
                  <a:cubicBezTo>
                    <a:pt x="3169" y="10299"/>
                    <a:pt x="3491" y="10086"/>
                    <a:pt x="3536" y="9692"/>
                  </a:cubicBezTo>
                  <a:lnTo>
                    <a:pt x="3727" y="8216"/>
                  </a:lnTo>
                  <a:cubicBezTo>
                    <a:pt x="3727" y="8216"/>
                    <a:pt x="3798" y="7454"/>
                    <a:pt x="4037" y="6978"/>
                  </a:cubicBezTo>
                  <a:cubicBezTo>
                    <a:pt x="4162" y="6728"/>
                    <a:pt x="4406" y="6603"/>
                    <a:pt x="4651" y="6603"/>
                  </a:cubicBezTo>
                  <a:cubicBezTo>
                    <a:pt x="4897" y="6603"/>
                    <a:pt x="5144" y="6728"/>
                    <a:pt x="5275" y="6978"/>
                  </a:cubicBezTo>
                  <a:cubicBezTo>
                    <a:pt x="5453" y="7383"/>
                    <a:pt x="5561" y="7823"/>
                    <a:pt x="5584" y="8264"/>
                  </a:cubicBezTo>
                  <a:lnTo>
                    <a:pt x="5763" y="9692"/>
                  </a:lnTo>
                  <a:cubicBezTo>
                    <a:pt x="5809" y="10086"/>
                    <a:pt x="6130" y="10299"/>
                    <a:pt x="6453" y="10299"/>
                  </a:cubicBezTo>
                  <a:cubicBezTo>
                    <a:pt x="6715" y="10299"/>
                    <a:pt x="6979" y="10158"/>
                    <a:pt x="7096" y="9859"/>
                  </a:cubicBezTo>
                  <a:lnTo>
                    <a:pt x="8966" y="4930"/>
                  </a:lnTo>
                  <a:cubicBezTo>
                    <a:pt x="9251" y="4180"/>
                    <a:pt x="9299" y="3358"/>
                    <a:pt x="9109" y="2572"/>
                  </a:cubicBezTo>
                  <a:lnTo>
                    <a:pt x="8740" y="1084"/>
                  </a:lnTo>
                  <a:cubicBezTo>
                    <a:pt x="8586" y="489"/>
                    <a:pt x="8051" y="88"/>
                    <a:pt x="7456" y="88"/>
                  </a:cubicBezTo>
                  <a:cubicBezTo>
                    <a:pt x="7361" y="88"/>
                    <a:pt x="7265" y="98"/>
                    <a:pt x="7168" y="120"/>
                  </a:cubicBezTo>
                  <a:lnTo>
                    <a:pt x="6477" y="286"/>
                  </a:lnTo>
                  <a:cubicBezTo>
                    <a:pt x="6380" y="308"/>
                    <a:pt x="6280" y="318"/>
                    <a:pt x="6182" y="318"/>
                  </a:cubicBezTo>
                  <a:cubicBezTo>
                    <a:pt x="6004" y="318"/>
                    <a:pt x="5828" y="284"/>
                    <a:pt x="5668" y="215"/>
                  </a:cubicBezTo>
                  <a:cubicBezTo>
                    <a:pt x="5340" y="72"/>
                    <a:pt x="4995" y="1"/>
                    <a:pt x="4650"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0"/>
            <p:cNvSpPr/>
            <p:nvPr/>
          </p:nvSpPr>
          <p:spPr>
            <a:xfrm>
              <a:off x="1291225" y="3817675"/>
              <a:ext cx="172075" cy="255400"/>
            </a:xfrm>
            <a:custGeom>
              <a:avLst/>
              <a:gdLst/>
              <a:ahLst/>
              <a:cxnLst/>
              <a:rect l="l" t="t" r="r" b="b"/>
              <a:pathLst>
                <a:path w="6883" h="10216" extrusionOk="0">
                  <a:moveTo>
                    <a:pt x="1847" y="0"/>
                  </a:moveTo>
                  <a:cubicBezTo>
                    <a:pt x="1257" y="0"/>
                    <a:pt x="716" y="401"/>
                    <a:pt x="572" y="996"/>
                  </a:cubicBezTo>
                  <a:lnTo>
                    <a:pt x="191" y="2484"/>
                  </a:lnTo>
                  <a:cubicBezTo>
                    <a:pt x="0" y="3270"/>
                    <a:pt x="48" y="4092"/>
                    <a:pt x="334" y="4842"/>
                  </a:cubicBezTo>
                  <a:lnTo>
                    <a:pt x="2215" y="9771"/>
                  </a:lnTo>
                  <a:cubicBezTo>
                    <a:pt x="2320" y="10045"/>
                    <a:pt x="2583" y="10210"/>
                    <a:pt x="2857" y="10210"/>
                  </a:cubicBezTo>
                  <a:cubicBezTo>
                    <a:pt x="2987" y="10210"/>
                    <a:pt x="3120" y="10173"/>
                    <a:pt x="3239" y="10093"/>
                  </a:cubicBezTo>
                  <a:cubicBezTo>
                    <a:pt x="3310" y="10045"/>
                    <a:pt x="3370" y="9985"/>
                    <a:pt x="3429" y="9914"/>
                  </a:cubicBezTo>
                  <a:cubicBezTo>
                    <a:pt x="3394" y="9866"/>
                    <a:pt x="3370" y="9819"/>
                    <a:pt x="3346" y="9771"/>
                  </a:cubicBezTo>
                  <a:lnTo>
                    <a:pt x="1465" y="4854"/>
                  </a:lnTo>
                  <a:cubicBezTo>
                    <a:pt x="1179" y="4092"/>
                    <a:pt x="1131" y="3270"/>
                    <a:pt x="1334" y="2496"/>
                  </a:cubicBezTo>
                  <a:lnTo>
                    <a:pt x="1703" y="1008"/>
                  </a:lnTo>
                  <a:cubicBezTo>
                    <a:pt x="1798" y="603"/>
                    <a:pt x="2072" y="270"/>
                    <a:pt x="2453" y="115"/>
                  </a:cubicBezTo>
                  <a:lnTo>
                    <a:pt x="2132" y="32"/>
                  </a:lnTo>
                  <a:cubicBezTo>
                    <a:pt x="2036" y="10"/>
                    <a:pt x="1941" y="0"/>
                    <a:pt x="1847" y="0"/>
                  </a:cubicBezTo>
                  <a:close/>
                  <a:moveTo>
                    <a:pt x="4988" y="6492"/>
                  </a:moveTo>
                  <a:cubicBezTo>
                    <a:pt x="4869" y="6492"/>
                    <a:pt x="4755" y="6501"/>
                    <a:pt x="4656" y="6521"/>
                  </a:cubicBezTo>
                  <a:cubicBezTo>
                    <a:pt x="4918" y="6521"/>
                    <a:pt x="5156" y="6664"/>
                    <a:pt x="5275" y="6902"/>
                  </a:cubicBezTo>
                  <a:cubicBezTo>
                    <a:pt x="5453" y="7295"/>
                    <a:pt x="5561" y="7735"/>
                    <a:pt x="5584" y="8176"/>
                  </a:cubicBezTo>
                  <a:lnTo>
                    <a:pt x="5763" y="9616"/>
                  </a:lnTo>
                  <a:cubicBezTo>
                    <a:pt x="5804" y="9983"/>
                    <a:pt x="6117" y="10216"/>
                    <a:pt x="6445" y="10216"/>
                  </a:cubicBezTo>
                  <a:cubicBezTo>
                    <a:pt x="6596" y="10216"/>
                    <a:pt x="6750" y="10166"/>
                    <a:pt x="6882" y="10057"/>
                  </a:cubicBezTo>
                  <a:cubicBezTo>
                    <a:pt x="6751" y="9950"/>
                    <a:pt x="6656" y="9783"/>
                    <a:pt x="6632" y="9616"/>
                  </a:cubicBezTo>
                  <a:lnTo>
                    <a:pt x="6454" y="8176"/>
                  </a:lnTo>
                  <a:cubicBezTo>
                    <a:pt x="6442" y="7735"/>
                    <a:pt x="6334" y="7295"/>
                    <a:pt x="6144" y="6902"/>
                  </a:cubicBezTo>
                  <a:cubicBezTo>
                    <a:pt x="6002" y="6636"/>
                    <a:pt x="5452" y="6492"/>
                    <a:pt x="4988" y="6492"/>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0"/>
            <p:cNvSpPr/>
            <p:nvPr/>
          </p:nvSpPr>
          <p:spPr>
            <a:xfrm>
              <a:off x="1312050" y="3908950"/>
              <a:ext cx="53025" cy="49050"/>
            </a:xfrm>
            <a:custGeom>
              <a:avLst/>
              <a:gdLst/>
              <a:ahLst/>
              <a:cxnLst/>
              <a:rect l="l" t="t" r="r" b="b"/>
              <a:pathLst>
                <a:path w="2121" h="1962" extrusionOk="0">
                  <a:moveTo>
                    <a:pt x="608" y="0"/>
                  </a:moveTo>
                  <a:cubicBezTo>
                    <a:pt x="203" y="0"/>
                    <a:pt x="1" y="476"/>
                    <a:pt x="287" y="762"/>
                  </a:cubicBezTo>
                  <a:cubicBezTo>
                    <a:pt x="377" y="849"/>
                    <a:pt x="487" y="888"/>
                    <a:pt x="595" y="888"/>
                  </a:cubicBezTo>
                  <a:cubicBezTo>
                    <a:pt x="827" y="888"/>
                    <a:pt x="1049" y="709"/>
                    <a:pt x="1049" y="441"/>
                  </a:cubicBezTo>
                  <a:cubicBezTo>
                    <a:pt x="1049" y="191"/>
                    <a:pt x="846" y="0"/>
                    <a:pt x="608" y="0"/>
                  </a:cubicBezTo>
                  <a:close/>
                  <a:moveTo>
                    <a:pt x="1894" y="1512"/>
                  </a:moveTo>
                  <a:cubicBezTo>
                    <a:pt x="1691" y="1512"/>
                    <a:pt x="1584" y="1750"/>
                    <a:pt x="1727" y="1893"/>
                  </a:cubicBezTo>
                  <a:cubicBezTo>
                    <a:pt x="1774" y="1940"/>
                    <a:pt x="1833" y="1962"/>
                    <a:pt x="1891" y="1962"/>
                  </a:cubicBezTo>
                  <a:cubicBezTo>
                    <a:pt x="2008" y="1962"/>
                    <a:pt x="2120" y="1874"/>
                    <a:pt x="2120" y="1739"/>
                  </a:cubicBezTo>
                  <a:cubicBezTo>
                    <a:pt x="2120" y="1608"/>
                    <a:pt x="2013" y="1512"/>
                    <a:pt x="1894" y="1512"/>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0"/>
            <p:cNvSpPr/>
            <p:nvPr/>
          </p:nvSpPr>
          <p:spPr>
            <a:xfrm>
              <a:off x="1448975" y="3848075"/>
              <a:ext cx="54500" cy="96325"/>
            </a:xfrm>
            <a:custGeom>
              <a:avLst/>
              <a:gdLst/>
              <a:ahLst/>
              <a:cxnLst/>
              <a:rect l="l" t="t" r="r" b="b"/>
              <a:pathLst>
                <a:path w="2180" h="3853" extrusionOk="0">
                  <a:moveTo>
                    <a:pt x="1022" y="0"/>
                  </a:moveTo>
                  <a:cubicBezTo>
                    <a:pt x="682" y="0"/>
                    <a:pt x="322" y="165"/>
                    <a:pt x="167" y="423"/>
                  </a:cubicBezTo>
                  <a:cubicBezTo>
                    <a:pt x="1" y="733"/>
                    <a:pt x="239" y="935"/>
                    <a:pt x="334" y="1661"/>
                  </a:cubicBezTo>
                  <a:cubicBezTo>
                    <a:pt x="489" y="2757"/>
                    <a:pt x="96" y="3340"/>
                    <a:pt x="501" y="3697"/>
                  </a:cubicBezTo>
                  <a:cubicBezTo>
                    <a:pt x="596" y="3793"/>
                    <a:pt x="727" y="3840"/>
                    <a:pt x="858" y="3852"/>
                  </a:cubicBezTo>
                  <a:cubicBezTo>
                    <a:pt x="1382" y="3852"/>
                    <a:pt x="1834" y="2864"/>
                    <a:pt x="1941" y="2114"/>
                  </a:cubicBezTo>
                  <a:cubicBezTo>
                    <a:pt x="1965" y="1959"/>
                    <a:pt x="2179" y="435"/>
                    <a:pt x="1394" y="78"/>
                  </a:cubicBezTo>
                  <a:cubicBezTo>
                    <a:pt x="1281" y="25"/>
                    <a:pt x="1153" y="0"/>
                    <a:pt x="1022"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0"/>
            <p:cNvSpPr/>
            <p:nvPr/>
          </p:nvSpPr>
          <p:spPr>
            <a:xfrm>
              <a:off x="1365325" y="4000625"/>
              <a:ext cx="134275" cy="134275"/>
            </a:xfrm>
            <a:custGeom>
              <a:avLst/>
              <a:gdLst/>
              <a:ahLst/>
              <a:cxnLst/>
              <a:rect l="l" t="t" r="r" b="b"/>
              <a:pathLst>
                <a:path w="5371" h="5371" extrusionOk="0">
                  <a:moveTo>
                    <a:pt x="4775" y="0"/>
                  </a:moveTo>
                  <a:lnTo>
                    <a:pt x="1" y="4775"/>
                  </a:lnTo>
                  <a:lnTo>
                    <a:pt x="596" y="5370"/>
                  </a:lnTo>
                  <a:lnTo>
                    <a:pt x="5371" y="596"/>
                  </a:lnTo>
                  <a:lnTo>
                    <a:pt x="47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0"/>
            <p:cNvSpPr/>
            <p:nvPr/>
          </p:nvSpPr>
          <p:spPr>
            <a:xfrm>
              <a:off x="1339450" y="4068125"/>
              <a:ext cx="94375" cy="83125"/>
            </a:xfrm>
            <a:custGeom>
              <a:avLst/>
              <a:gdLst/>
              <a:ahLst/>
              <a:cxnLst/>
              <a:rect l="l" t="t" r="r" b="b"/>
              <a:pathLst>
                <a:path w="3775" h="3325" extrusionOk="0">
                  <a:moveTo>
                    <a:pt x="2566" y="0"/>
                  </a:moveTo>
                  <a:cubicBezTo>
                    <a:pt x="2358" y="0"/>
                    <a:pt x="2149" y="80"/>
                    <a:pt x="1988" y="241"/>
                  </a:cubicBezTo>
                  <a:lnTo>
                    <a:pt x="0" y="2230"/>
                  </a:lnTo>
                  <a:cubicBezTo>
                    <a:pt x="560" y="2682"/>
                    <a:pt x="1179" y="3051"/>
                    <a:pt x="1834" y="3325"/>
                  </a:cubicBezTo>
                  <a:lnTo>
                    <a:pt x="3453" y="1706"/>
                  </a:lnTo>
                  <a:cubicBezTo>
                    <a:pt x="3774" y="1384"/>
                    <a:pt x="3774" y="872"/>
                    <a:pt x="3453" y="563"/>
                  </a:cubicBezTo>
                  <a:lnTo>
                    <a:pt x="3143" y="241"/>
                  </a:lnTo>
                  <a:cubicBezTo>
                    <a:pt x="2983" y="80"/>
                    <a:pt x="2774" y="0"/>
                    <a:pt x="2566"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0"/>
            <p:cNvSpPr/>
            <p:nvPr/>
          </p:nvSpPr>
          <p:spPr>
            <a:xfrm>
              <a:off x="1358200" y="4084300"/>
              <a:ext cx="75325" cy="66950"/>
            </a:xfrm>
            <a:custGeom>
              <a:avLst/>
              <a:gdLst/>
              <a:ahLst/>
              <a:cxnLst/>
              <a:rect l="l" t="t" r="r" b="b"/>
              <a:pathLst>
                <a:path w="3013" h="2678" extrusionOk="0">
                  <a:moveTo>
                    <a:pt x="2468" y="1"/>
                  </a:moveTo>
                  <a:cubicBezTo>
                    <a:pt x="2255" y="1"/>
                    <a:pt x="2045" y="86"/>
                    <a:pt x="1881" y="249"/>
                  </a:cubicBezTo>
                  <a:lnTo>
                    <a:pt x="0" y="2130"/>
                  </a:lnTo>
                  <a:cubicBezTo>
                    <a:pt x="346" y="2345"/>
                    <a:pt x="703" y="2523"/>
                    <a:pt x="1084" y="2678"/>
                  </a:cubicBezTo>
                  <a:lnTo>
                    <a:pt x="2703" y="1059"/>
                  </a:lnTo>
                  <a:cubicBezTo>
                    <a:pt x="2953" y="809"/>
                    <a:pt x="3013" y="416"/>
                    <a:pt x="2846" y="106"/>
                  </a:cubicBezTo>
                  <a:lnTo>
                    <a:pt x="2846" y="94"/>
                  </a:lnTo>
                  <a:cubicBezTo>
                    <a:pt x="2725" y="32"/>
                    <a:pt x="2596" y="1"/>
                    <a:pt x="2468"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0"/>
            <p:cNvSpPr/>
            <p:nvPr/>
          </p:nvSpPr>
          <p:spPr>
            <a:xfrm>
              <a:off x="1389150" y="4047575"/>
              <a:ext cx="65200" cy="63200"/>
            </a:xfrm>
            <a:custGeom>
              <a:avLst/>
              <a:gdLst/>
              <a:ahLst/>
              <a:cxnLst/>
              <a:rect l="l" t="t" r="r" b="b"/>
              <a:pathLst>
                <a:path w="2608" h="2528" extrusionOk="0">
                  <a:moveTo>
                    <a:pt x="1388" y="1"/>
                  </a:moveTo>
                  <a:cubicBezTo>
                    <a:pt x="1179" y="1"/>
                    <a:pt x="971" y="81"/>
                    <a:pt x="810" y="242"/>
                  </a:cubicBezTo>
                  <a:lnTo>
                    <a:pt x="0" y="1063"/>
                  </a:lnTo>
                  <a:lnTo>
                    <a:pt x="1465" y="2528"/>
                  </a:lnTo>
                  <a:lnTo>
                    <a:pt x="2286" y="1718"/>
                  </a:lnTo>
                  <a:cubicBezTo>
                    <a:pt x="2608" y="1397"/>
                    <a:pt x="2608" y="885"/>
                    <a:pt x="2286" y="563"/>
                  </a:cubicBezTo>
                  <a:lnTo>
                    <a:pt x="1965" y="242"/>
                  </a:lnTo>
                  <a:cubicBezTo>
                    <a:pt x="1804" y="81"/>
                    <a:pt x="1596" y="1"/>
                    <a:pt x="1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0"/>
            <p:cNvSpPr/>
            <p:nvPr/>
          </p:nvSpPr>
          <p:spPr>
            <a:xfrm>
              <a:off x="1405525" y="4062675"/>
              <a:ext cx="50625" cy="48100"/>
            </a:xfrm>
            <a:custGeom>
              <a:avLst/>
              <a:gdLst/>
              <a:ahLst/>
              <a:cxnLst/>
              <a:rect l="l" t="t" r="r" b="b"/>
              <a:pathLst>
                <a:path w="2025" h="1924" extrusionOk="0">
                  <a:moveTo>
                    <a:pt x="1331" y="0"/>
                  </a:moveTo>
                  <a:cubicBezTo>
                    <a:pt x="1128" y="0"/>
                    <a:pt x="926" y="101"/>
                    <a:pt x="810" y="293"/>
                  </a:cubicBezTo>
                  <a:lnTo>
                    <a:pt x="0" y="1114"/>
                  </a:lnTo>
                  <a:lnTo>
                    <a:pt x="810" y="1924"/>
                  </a:lnTo>
                  <a:lnTo>
                    <a:pt x="1631" y="1114"/>
                  </a:lnTo>
                  <a:cubicBezTo>
                    <a:pt x="1965" y="912"/>
                    <a:pt x="2024" y="447"/>
                    <a:pt x="1751" y="173"/>
                  </a:cubicBezTo>
                  <a:cubicBezTo>
                    <a:pt x="1634" y="57"/>
                    <a:pt x="1482" y="0"/>
                    <a:pt x="1331"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0"/>
            <p:cNvSpPr/>
            <p:nvPr/>
          </p:nvSpPr>
          <p:spPr>
            <a:xfrm>
              <a:off x="1393325" y="3851725"/>
              <a:ext cx="263450" cy="217975"/>
            </a:xfrm>
            <a:custGeom>
              <a:avLst/>
              <a:gdLst/>
              <a:ahLst/>
              <a:cxnLst/>
              <a:rect l="l" t="t" r="r" b="b"/>
              <a:pathLst>
                <a:path w="10538" h="8719" extrusionOk="0">
                  <a:moveTo>
                    <a:pt x="5834" y="0"/>
                  </a:moveTo>
                  <a:cubicBezTo>
                    <a:pt x="4718" y="0"/>
                    <a:pt x="3602" y="426"/>
                    <a:pt x="2751" y="1277"/>
                  </a:cubicBezTo>
                  <a:cubicBezTo>
                    <a:pt x="0" y="4028"/>
                    <a:pt x="1953" y="8719"/>
                    <a:pt x="5834" y="8719"/>
                  </a:cubicBezTo>
                  <a:cubicBezTo>
                    <a:pt x="7596" y="8719"/>
                    <a:pt x="9192" y="7659"/>
                    <a:pt x="9859" y="6028"/>
                  </a:cubicBezTo>
                  <a:cubicBezTo>
                    <a:pt x="10537" y="4397"/>
                    <a:pt x="10168" y="2527"/>
                    <a:pt x="8918" y="1277"/>
                  </a:cubicBezTo>
                  <a:cubicBezTo>
                    <a:pt x="8067" y="426"/>
                    <a:pt x="6950" y="0"/>
                    <a:pt x="58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0"/>
            <p:cNvSpPr/>
            <p:nvPr/>
          </p:nvSpPr>
          <p:spPr>
            <a:xfrm>
              <a:off x="1532225" y="3852075"/>
              <a:ext cx="149850" cy="217350"/>
            </a:xfrm>
            <a:custGeom>
              <a:avLst/>
              <a:gdLst/>
              <a:ahLst/>
              <a:cxnLst/>
              <a:rect l="l" t="t" r="r" b="b"/>
              <a:pathLst>
                <a:path w="5994" h="8694" extrusionOk="0">
                  <a:moveTo>
                    <a:pt x="564" y="1"/>
                  </a:moveTo>
                  <a:cubicBezTo>
                    <a:pt x="50" y="1"/>
                    <a:pt x="0" y="776"/>
                    <a:pt x="528" y="835"/>
                  </a:cubicBezTo>
                  <a:cubicBezTo>
                    <a:pt x="2374" y="966"/>
                    <a:pt x="3802" y="2501"/>
                    <a:pt x="3802" y="4347"/>
                  </a:cubicBezTo>
                  <a:cubicBezTo>
                    <a:pt x="3802" y="6192"/>
                    <a:pt x="2374" y="7728"/>
                    <a:pt x="528" y="7847"/>
                  </a:cubicBezTo>
                  <a:cubicBezTo>
                    <a:pt x="0" y="7918"/>
                    <a:pt x="50" y="8693"/>
                    <a:pt x="564" y="8693"/>
                  </a:cubicBezTo>
                  <a:cubicBezTo>
                    <a:pt x="572" y="8693"/>
                    <a:pt x="580" y="8693"/>
                    <a:pt x="588" y="8693"/>
                  </a:cubicBezTo>
                  <a:cubicBezTo>
                    <a:pt x="1647" y="8621"/>
                    <a:pt x="2636" y="8157"/>
                    <a:pt x="3386" y="7407"/>
                  </a:cubicBezTo>
                  <a:cubicBezTo>
                    <a:pt x="5993" y="4752"/>
                    <a:pt x="4303" y="263"/>
                    <a:pt x="588" y="1"/>
                  </a:cubicBezTo>
                  <a:cubicBezTo>
                    <a:pt x="580" y="1"/>
                    <a:pt x="572" y="1"/>
                    <a:pt x="564"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0"/>
            <p:cNvSpPr/>
            <p:nvPr/>
          </p:nvSpPr>
          <p:spPr>
            <a:xfrm>
              <a:off x="1421600" y="3872850"/>
              <a:ext cx="235175" cy="175725"/>
            </a:xfrm>
            <a:custGeom>
              <a:avLst/>
              <a:gdLst/>
              <a:ahLst/>
              <a:cxnLst/>
              <a:rect l="l" t="t" r="r" b="b"/>
              <a:pathLst>
                <a:path w="9407" h="7029" extrusionOk="0">
                  <a:moveTo>
                    <a:pt x="4708" y="1"/>
                  </a:moveTo>
                  <a:cubicBezTo>
                    <a:pt x="3807" y="1"/>
                    <a:pt x="2905" y="343"/>
                    <a:pt x="2215" y="1028"/>
                  </a:cubicBezTo>
                  <a:cubicBezTo>
                    <a:pt x="0" y="3242"/>
                    <a:pt x="1572" y="7028"/>
                    <a:pt x="4703" y="7028"/>
                  </a:cubicBezTo>
                  <a:cubicBezTo>
                    <a:pt x="7835" y="7028"/>
                    <a:pt x="9406" y="3242"/>
                    <a:pt x="7192" y="1028"/>
                  </a:cubicBezTo>
                  <a:cubicBezTo>
                    <a:pt x="6507" y="343"/>
                    <a:pt x="5608" y="1"/>
                    <a:pt x="4708" y="1"/>
                  </a:cubicBezTo>
                  <a:close/>
                </a:path>
              </a:pathLst>
            </a:custGeom>
            <a:solidFill>
              <a:srgbClr val="7FB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0"/>
            <p:cNvSpPr/>
            <p:nvPr/>
          </p:nvSpPr>
          <p:spPr>
            <a:xfrm>
              <a:off x="1490050" y="3875000"/>
              <a:ext cx="160175" cy="171475"/>
            </a:xfrm>
            <a:custGeom>
              <a:avLst/>
              <a:gdLst/>
              <a:ahLst/>
              <a:cxnLst/>
              <a:rect l="l" t="t" r="r" b="b"/>
              <a:pathLst>
                <a:path w="6407" h="6859" extrusionOk="0">
                  <a:moveTo>
                    <a:pt x="2739" y="1"/>
                  </a:moveTo>
                  <a:cubicBezTo>
                    <a:pt x="1144" y="358"/>
                    <a:pt x="1" y="1787"/>
                    <a:pt x="1" y="3430"/>
                  </a:cubicBezTo>
                  <a:cubicBezTo>
                    <a:pt x="1" y="5073"/>
                    <a:pt x="1144" y="6490"/>
                    <a:pt x="2739" y="6859"/>
                  </a:cubicBezTo>
                  <a:cubicBezTo>
                    <a:pt x="3394" y="6716"/>
                    <a:pt x="3989" y="6383"/>
                    <a:pt x="4454" y="5918"/>
                  </a:cubicBezTo>
                  <a:cubicBezTo>
                    <a:pt x="6406" y="3954"/>
                    <a:pt x="5442" y="608"/>
                    <a:pt x="2739" y="1"/>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0"/>
            <p:cNvSpPr/>
            <p:nvPr/>
          </p:nvSpPr>
          <p:spPr>
            <a:xfrm>
              <a:off x="1443025" y="3875300"/>
              <a:ext cx="80975" cy="151850"/>
            </a:xfrm>
            <a:custGeom>
              <a:avLst/>
              <a:gdLst/>
              <a:ahLst/>
              <a:cxnLst/>
              <a:rect l="l" t="t" r="r" b="b"/>
              <a:pathLst>
                <a:path w="3239" h="6074" extrusionOk="0">
                  <a:moveTo>
                    <a:pt x="3001" y="1"/>
                  </a:moveTo>
                  <a:cubicBezTo>
                    <a:pt x="2382" y="156"/>
                    <a:pt x="1810" y="477"/>
                    <a:pt x="1370" y="930"/>
                  </a:cubicBezTo>
                  <a:cubicBezTo>
                    <a:pt x="1" y="2299"/>
                    <a:pt x="1" y="4525"/>
                    <a:pt x="1370" y="5906"/>
                  </a:cubicBezTo>
                  <a:cubicBezTo>
                    <a:pt x="1429" y="5966"/>
                    <a:pt x="1489" y="6025"/>
                    <a:pt x="1560" y="6073"/>
                  </a:cubicBezTo>
                  <a:lnTo>
                    <a:pt x="2906" y="2537"/>
                  </a:lnTo>
                  <a:cubicBezTo>
                    <a:pt x="3191" y="1787"/>
                    <a:pt x="3239" y="965"/>
                    <a:pt x="3049" y="179"/>
                  </a:cubicBezTo>
                  <a:lnTo>
                    <a:pt x="30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0"/>
            <p:cNvSpPr/>
            <p:nvPr/>
          </p:nvSpPr>
          <p:spPr>
            <a:xfrm>
              <a:off x="1340875" y="3826200"/>
              <a:ext cx="181050" cy="171475"/>
            </a:xfrm>
            <a:custGeom>
              <a:avLst/>
              <a:gdLst/>
              <a:ahLst/>
              <a:cxnLst/>
              <a:rect l="l" t="t" r="r" b="b"/>
              <a:pathLst>
                <a:path w="7242" h="6859" extrusionOk="0">
                  <a:moveTo>
                    <a:pt x="2765" y="0"/>
                  </a:moveTo>
                  <a:cubicBezTo>
                    <a:pt x="2360" y="0"/>
                    <a:pt x="2158" y="477"/>
                    <a:pt x="2443" y="762"/>
                  </a:cubicBezTo>
                  <a:cubicBezTo>
                    <a:pt x="2536" y="855"/>
                    <a:pt x="2648" y="896"/>
                    <a:pt x="2758" y="896"/>
                  </a:cubicBezTo>
                  <a:cubicBezTo>
                    <a:pt x="2987" y="896"/>
                    <a:pt x="3205" y="715"/>
                    <a:pt x="3205" y="441"/>
                  </a:cubicBezTo>
                  <a:cubicBezTo>
                    <a:pt x="3205" y="203"/>
                    <a:pt x="3003" y="0"/>
                    <a:pt x="2765" y="0"/>
                  </a:cubicBezTo>
                  <a:close/>
                  <a:moveTo>
                    <a:pt x="1260" y="906"/>
                  </a:moveTo>
                  <a:cubicBezTo>
                    <a:pt x="882" y="906"/>
                    <a:pt x="503" y="1169"/>
                    <a:pt x="503" y="1655"/>
                  </a:cubicBezTo>
                  <a:cubicBezTo>
                    <a:pt x="503" y="1715"/>
                    <a:pt x="503" y="1774"/>
                    <a:pt x="515" y="1822"/>
                  </a:cubicBezTo>
                  <a:cubicBezTo>
                    <a:pt x="0" y="2004"/>
                    <a:pt x="190" y="2707"/>
                    <a:pt x="650" y="2707"/>
                  </a:cubicBezTo>
                  <a:cubicBezTo>
                    <a:pt x="701" y="2707"/>
                    <a:pt x="755" y="2698"/>
                    <a:pt x="812" y="2679"/>
                  </a:cubicBezTo>
                  <a:cubicBezTo>
                    <a:pt x="875" y="3254"/>
                    <a:pt x="1360" y="3615"/>
                    <a:pt x="1863" y="3615"/>
                  </a:cubicBezTo>
                  <a:cubicBezTo>
                    <a:pt x="2121" y="3615"/>
                    <a:pt x="2384" y="3520"/>
                    <a:pt x="2598" y="3310"/>
                  </a:cubicBezTo>
                  <a:cubicBezTo>
                    <a:pt x="3217" y="2691"/>
                    <a:pt x="2860" y="1631"/>
                    <a:pt x="1991" y="1512"/>
                  </a:cubicBezTo>
                  <a:cubicBezTo>
                    <a:pt x="1908" y="1100"/>
                    <a:pt x="1584" y="906"/>
                    <a:pt x="1260" y="906"/>
                  </a:cubicBezTo>
                  <a:close/>
                  <a:moveTo>
                    <a:pt x="7242" y="3310"/>
                  </a:moveTo>
                  <a:cubicBezTo>
                    <a:pt x="6884" y="3322"/>
                    <a:pt x="6599" y="3572"/>
                    <a:pt x="6527" y="3917"/>
                  </a:cubicBezTo>
                  <a:cubicBezTo>
                    <a:pt x="6230" y="3977"/>
                    <a:pt x="5992" y="4215"/>
                    <a:pt x="5932" y="4513"/>
                  </a:cubicBezTo>
                  <a:cubicBezTo>
                    <a:pt x="5575" y="4584"/>
                    <a:pt x="5313" y="4894"/>
                    <a:pt x="5313" y="5263"/>
                  </a:cubicBezTo>
                  <a:cubicBezTo>
                    <a:pt x="5622" y="5775"/>
                    <a:pt x="5884" y="6311"/>
                    <a:pt x="6087" y="6858"/>
                  </a:cubicBezTo>
                  <a:lnTo>
                    <a:pt x="6980" y="4513"/>
                  </a:lnTo>
                  <a:cubicBezTo>
                    <a:pt x="7135" y="4120"/>
                    <a:pt x="7218" y="3715"/>
                    <a:pt x="7242" y="33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0"/>
            <p:cNvSpPr/>
            <p:nvPr/>
          </p:nvSpPr>
          <p:spPr>
            <a:xfrm>
              <a:off x="1498100" y="3931275"/>
              <a:ext cx="52700" cy="50775"/>
            </a:xfrm>
            <a:custGeom>
              <a:avLst/>
              <a:gdLst/>
              <a:ahLst/>
              <a:cxnLst/>
              <a:rect l="l" t="t" r="r" b="b"/>
              <a:pathLst>
                <a:path w="2108" h="2031" extrusionOk="0">
                  <a:moveTo>
                    <a:pt x="298" y="0"/>
                  </a:moveTo>
                  <a:cubicBezTo>
                    <a:pt x="95" y="0"/>
                    <a:pt x="0" y="238"/>
                    <a:pt x="143" y="381"/>
                  </a:cubicBezTo>
                  <a:cubicBezTo>
                    <a:pt x="190" y="428"/>
                    <a:pt x="248" y="450"/>
                    <a:pt x="304" y="450"/>
                  </a:cubicBezTo>
                  <a:cubicBezTo>
                    <a:pt x="417" y="450"/>
                    <a:pt x="524" y="362"/>
                    <a:pt x="524" y="226"/>
                  </a:cubicBezTo>
                  <a:cubicBezTo>
                    <a:pt x="524" y="95"/>
                    <a:pt x="429" y="0"/>
                    <a:pt x="298" y="0"/>
                  </a:cubicBezTo>
                  <a:close/>
                  <a:moveTo>
                    <a:pt x="1881" y="1584"/>
                  </a:moveTo>
                  <a:cubicBezTo>
                    <a:pt x="1679" y="1584"/>
                    <a:pt x="1584" y="1822"/>
                    <a:pt x="1727" y="1965"/>
                  </a:cubicBezTo>
                  <a:cubicBezTo>
                    <a:pt x="1772" y="2010"/>
                    <a:pt x="1828" y="2031"/>
                    <a:pt x="1882" y="2031"/>
                  </a:cubicBezTo>
                  <a:cubicBezTo>
                    <a:pt x="1997" y="2031"/>
                    <a:pt x="2108" y="1940"/>
                    <a:pt x="2108" y="1810"/>
                  </a:cubicBezTo>
                  <a:cubicBezTo>
                    <a:pt x="2108" y="1679"/>
                    <a:pt x="2000" y="1584"/>
                    <a:pt x="1881" y="1584"/>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0"/>
            <p:cNvSpPr/>
            <p:nvPr/>
          </p:nvSpPr>
          <p:spPr>
            <a:xfrm>
              <a:off x="1499875" y="3925600"/>
              <a:ext cx="96175" cy="96025"/>
            </a:xfrm>
            <a:custGeom>
              <a:avLst/>
              <a:gdLst/>
              <a:ahLst/>
              <a:cxnLst/>
              <a:rect l="l" t="t" r="r" b="b"/>
              <a:pathLst>
                <a:path w="3847" h="3841" extrusionOk="0">
                  <a:moveTo>
                    <a:pt x="1656" y="1"/>
                  </a:moveTo>
                  <a:cubicBezTo>
                    <a:pt x="1453" y="1"/>
                    <a:pt x="1358" y="239"/>
                    <a:pt x="1501" y="382"/>
                  </a:cubicBezTo>
                  <a:cubicBezTo>
                    <a:pt x="1548" y="429"/>
                    <a:pt x="1605" y="450"/>
                    <a:pt x="1661" y="450"/>
                  </a:cubicBezTo>
                  <a:cubicBezTo>
                    <a:pt x="1775" y="450"/>
                    <a:pt x="1882" y="363"/>
                    <a:pt x="1882" y="227"/>
                  </a:cubicBezTo>
                  <a:cubicBezTo>
                    <a:pt x="1882" y="96"/>
                    <a:pt x="1787" y="1"/>
                    <a:pt x="1656" y="1"/>
                  </a:cubicBezTo>
                  <a:close/>
                  <a:moveTo>
                    <a:pt x="310" y="1358"/>
                  </a:moveTo>
                  <a:cubicBezTo>
                    <a:pt x="108" y="1358"/>
                    <a:pt x="1" y="1596"/>
                    <a:pt x="143" y="1739"/>
                  </a:cubicBezTo>
                  <a:cubicBezTo>
                    <a:pt x="189" y="1785"/>
                    <a:pt x="246" y="1805"/>
                    <a:pt x="302" y="1805"/>
                  </a:cubicBezTo>
                  <a:cubicBezTo>
                    <a:pt x="421" y="1805"/>
                    <a:pt x="536" y="1714"/>
                    <a:pt x="536" y="1585"/>
                  </a:cubicBezTo>
                  <a:cubicBezTo>
                    <a:pt x="536" y="1454"/>
                    <a:pt x="429" y="1358"/>
                    <a:pt x="310" y="1358"/>
                  </a:cubicBezTo>
                  <a:close/>
                  <a:moveTo>
                    <a:pt x="3620" y="1954"/>
                  </a:moveTo>
                  <a:cubicBezTo>
                    <a:pt x="3418" y="1954"/>
                    <a:pt x="3311" y="2204"/>
                    <a:pt x="3453" y="2347"/>
                  </a:cubicBezTo>
                  <a:cubicBezTo>
                    <a:pt x="3499" y="2392"/>
                    <a:pt x="3555" y="2412"/>
                    <a:pt x="3610" y="2412"/>
                  </a:cubicBezTo>
                  <a:cubicBezTo>
                    <a:pt x="3730" y="2412"/>
                    <a:pt x="3846" y="2318"/>
                    <a:pt x="3846" y="2180"/>
                  </a:cubicBezTo>
                  <a:cubicBezTo>
                    <a:pt x="3846" y="2061"/>
                    <a:pt x="3739" y="1954"/>
                    <a:pt x="3620" y="1954"/>
                  </a:cubicBezTo>
                  <a:close/>
                  <a:moveTo>
                    <a:pt x="1739" y="3382"/>
                  </a:moveTo>
                  <a:cubicBezTo>
                    <a:pt x="1537" y="3382"/>
                    <a:pt x="1429" y="3620"/>
                    <a:pt x="1572" y="3775"/>
                  </a:cubicBezTo>
                  <a:cubicBezTo>
                    <a:pt x="1617" y="3821"/>
                    <a:pt x="1673" y="3841"/>
                    <a:pt x="1729" y="3841"/>
                  </a:cubicBezTo>
                  <a:cubicBezTo>
                    <a:pt x="1848" y="3841"/>
                    <a:pt x="1965" y="3747"/>
                    <a:pt x="1965" y="3609"/>
                  </a:cubicBezTo>
                  <a:cubicBezTo>
                    <a:pt x="1965" y="3490"/>
                    <a:pt x="1858" y="3382"/>
                    <a:pt x="1739" y="3382"/>
                  </a:cubicBezTo>
                  <a:close/>
                </a:path>
              </a:pathLst>
            </a:custGeom>
            <a:solidFill>
              <a:srgbClr val="3D4E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4" name="Google Shape;2154;p70"/>
          <p:cNvGrpSpPr/>
          <p:nvPr/>
        </p:nvGrpSpPr>
        <p:grpSpPr>
          <a:xfrm>
            <a:off x="4042463" y="1389700"/>
            <a:ext cx="369700" cy="377250"/>
            <a:chOff x="3323625" y="1186150"/>
            <a:chExt cx="369700" cy="377250"/>
          </a:xfrm>
        </p:grpSpPr>
        <p:sp>
          <p:nvSpPr>
            <p:cNvPr id="2155" name="Google Shape;2155;p70"/>
            <p:cNvSpPr/>
            <p:nvPr/>
          </p:nvSpPr>
          <p:spPr>
            <a:xfrm>
              <a:off x="3324800" y="1194625"/>
              <a:ext cx="368525" cy="184275"/>
            </a:xfrm>
            <a:custGeom>
              <a:avLst/>
              <a:gdLst/>
              <a:ahLst/>
              <a:cxnLst/>
              <a:rect l="l" t="t" r="r" b="b"/>
              <a:pathLst>
                <a:path w="14741" h="7371" extrusionOk="0">
                  <a:moveTo>
                    <a:pt x="7371" y="0"/>
                  </a:moveTo>
                  <a:cubicBezTo>
                    <a:pt x="7347" y="0"/>
                    <a:pt x="7323" y="0"/>
                    <a:pt x="7299" y="0"/>
                  </a:cubicBezTo>
                  <a:cubicBezTo>
                    <a:pt x="3525" y="36"/>
                    <a:pt x="394" y="2905"/>
                    <a:pt x="37" y="6656"/>
                  </a:cubicBezTo>
                  <a:cubicBezTo>
                    <a:pt x="1" y="7037"/>
                    <a:pt x="298" y="7370"/>
                    <a:pt x="691" y="7370"/>
                  </a:cubicBezTo>
                  <a:lnTo>
                    <a:pt x="13919" y="7370"/>
                  </a:lnTo>
                  <a:cubicBezTo>
                    <a:pt x="14384" y="7370"/>
                    <a:pt x="14741" y="6966"/>
                    <a:pt x="14693" y="6501"/>
                  </a:cubicBezTo>
                  <a:cubicBezTo>
                    <a:pt x="14255" y="2786"/>
                    <a:pt x="11102" y="0"/>
                    <a:pt x="7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0"/>
            <p:cNvSpPr/>
            <p:nvPr/>
          </p:nvSpPr>
          <p:spPr>
            <a:xfrm>
              <a:off x="3323625" y="1351775"/>
              <a:ext cx="369700" cy="82850"/>
            </a:xfrm>
            <a:custGeom>
              <a:avLst/>
              <a:gdLst/>
              <a:ahLst/>
              <a:cxnLst/>
              <a:rect l="l" t="t" r="r" b="b"/>
              <a:pathLst>
                <a:path w="14788" h="3314" extrusionOk="0">
                  <a:moveTo>
                    <a:pt x="5602" y="0"/>
                  </a:moveTo>
                  <a:cubicBezTo>
                    <a:pt x="5581" y="0"/>
                    <a:pt x="5559" y="0"/>
                    <a:pt x="5537" y="1"/>
                  </a:cubicBezTo>
                  <a:cubicBezTo>
                    <a:pt x="4632" y="1"/>
                    <a:pt x="3834" y="263"/>
                    <a:pt x="3334" y="668"/>
                  </a:cubicBezTo>
                  <a:cubicBezTo>
                    <a:pt x="2834" y="263"/>
                    <a:pt x="2024" y="1"/>
                    <a:pt x="1131" y="1"/>
                  </a:cubicBezTo>
                  <a:cubicBezTo>
                    <a:pt x="786" y="1"/>
                    <a:pt x="441" y="48"/>
                    <a:pt x="107" y="132"/>
                  </a:cubicBezTo>
                  <a:cubicBezTo>
                    <a:pt x="0" y="930"/>
                    <a:pt x="36" y="1739"/>
                    <a:pt x="191" y="2525"/>
                  </a:cubicBezTo>
                  <a:cubicBezTo>
                    <a:pt x="203" y="2596"/>
                    <a:pt x="596" y="3299"/>
                    <a:pt x="929" y="3311"/>
                  </a:cubicBezTo>
                  <a:lnTo>
                    <a:pt x="1131" y="3311"/>
                  </a:lnTo>
                  <a:cubicBezTo>
                    <a:pt x="2036" y="3311"/>
                    <a:pt x="2834" y="3049"/>
                    <a:pt x="3334" y="2656"/>
                  </a:cubicBezTo>
                  <a:cubicBezTo>
                    <a:pt x="3834" y="3049"/>
                    <a:pt x="4632" y="3311"/>
                    <a:pt x="5537" y="3311"/>
                  </a:cubicBezTo>
                  <a:cubicBezTo>
                    <a:pt x="5576" y="3312"/>
                    <a:pt x="5615" y="3313"/>
                    <a:pt x="5654" y="3313"/>
                  </a:cubicBezTo>
                  <a:cubicBezTo>
                    <a:pt x="6317" y="3313"/>
                    <a:pt x="6975" y="3124"/>
                    <a:pt x="7549" y="2787"/>
                  </a:cubicBezTo>
                  <a:cubicBezTo>
                    <a:pt x="8180" y="3138"/>
                    <a:pt x="8876" y="3314"/>
                    <a:pt x="9571" y="3314"/>
                  </a:cubicBezTo>
                  <a:cubicBezTo>
                    <a:pt x="10266" y="3314"/>
                    <a:pt x="10960" y="3138"/>
                    <a:pt x="11585" y="2787"/>
                  </a:cubicBezTo>
                  <a:cubicBezTo>
                    <a:pt x="12158" y="3124"/>
                    <a:pt x="12816" y="3313"/>
                    <a:pt x="13489" y="3313"/>
                  </a:cubicBezTo>
                  <a:cubicBezTo>
                    <a:pt x="13529" y="3313"/>
                    <a:pt x="13569" y="3312"/>
                    <a:pt x="13609" y="3311"/>
                  </a:cubicBezTo>
                  <a:cubicBezTo>
                    <a:pt x="13728" y="3311"/>
                    <a:pt x="13859" y="3311"/>
                    <a:pt x="13978" y="3299"/>
                  </a:cubicBezTo>
                  <a:cubicBezTo>
                    <a:pt x="14276" y="3275"/>
                    <a:pt x="14633" y="2608"/>
                    <a:pt x="14645" y="2525"/>
                  </a:cubicBezTo>
                  <a:cubicBezTo>
                    <a:pt x="14740" y="2051"/>
                    <a:pt x="14787" y="1577"/>
                    <a:pt x="14788" y="1091"/>
                  </a:cubicBezTo>
                  <a:lnTo>
                    <a:pt x="14788" y="1091"/>
                  </a:lnTo>
                  <a:cubicBezTo>
                    <a:pt x="14788" y="1092"/>
                    <a:pt x="14788" y="1094"/>
                    <a:pt x="14788" y="1096"/>
                  </a:cubicBezTo>
                  <a:lnTo>
                    <a:pt x="14788" y="1084"/>
                  </a:lnTo>
                  <a:cubicBezTo>
                    <a:pt x="14788" y="1086"/>
                    <a:pt x="14788" y="1088"/>
                    <a:pt x="14788" y="1090"/>
                  </a:cubicBezTo>
                  <a:lnTo>
                    <a:pt x="14788" y="1090"/>
                  </a:lnTo>
                  <a:cubicBezTo>
                    <a:pt x="14787" y="771"/>
                    <a:pt x="14764" y="463"/>
                    <a:pt x="14728" y="156"/>
                  </a:cubicBezTo>
                  <a:cubicBezTo>
                    <a:pt x="14359" y="60"/>
                    <a:pt x="13978" y="1"/>
                    <a:pt x="13597" y="1"/>
                  </a:cubicBezTo>
                  <a:cubicBezTo>
                    <a:pt x="13575" y="0"/>
                    <a:pt x="13553" y="0"/>
                    <a:pt x="13531" y="0"/>
                  </a:cubicBezTo>
                  <a:cubicBezTo>
                    <a:pt x="12851" y="0"/>
                    <a:pt x="12173" y="179"/>
                    <a:pt x="11585" y="537"/>
                  </a:cubicBezTo>
                  <a:cubicBezTo>
                    <a:pt x="10960" y="185"/>
                    <a:pt x="10263" y="10"/>
                    <a:pt x="9567" y="10"/>
                  </a:cubicBezTo>
                  <a:cubicBezTo>
                    <a:pt x="8870" y="10"/>
                    <a:pt x="8174" y="185"/>
                    <a:pt x="7549" y="537"/>
                  </a:cubicBezTo>
                  <a:cubicBezTo>
                    <a:pt x="6961" y="179"/>
                    <a:pt x="6283" y="0"/>
                    <a:pt x="5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0"/>
            <p:cNvSpPr/>
            <p:nvPr/>
          </p:nvSpPr>
          <p:spPr>
            <a:xfrm>
              <a:off x="3328375" y="1381925"/>
              <a:ext cx="361375" cy="141225"/>
            </a:xfrm>
            <a:custGeom>
              <a:avLst/>
              <a:gdLst/>
              <a:ahLst/>
              <a:cxnLst/>
              <a:rect l="l" t="t" r="r" b="b"/>
              <a:pathLst>
                <a:path w="14455" h="5649" extrusionOk="0">
                  <a:moveTo>
                    <a:pt x="2419" y="0"/>
                  </a:moveTo>
                  <a:cubicBezTo>
                    <a:pt x="2230" y="0"/>
                    <a:pt x="2043" y="39"/>
                    <a:pt x="1870" y="116"/>
                  </a:cubicBezTo>
                  <a:cubicBezTo>
                    <a:pt x="1781" y="154"/>
                    <a:pt x="1687" y="172"/>
                    <a:pt x="1591" y="172"/>
                  </a:cubicBezTo>
                  <a:cubicBezTo>
                    <a:pt x="1534" y="172"/>
                    <a:pt x="1476" y="166"/>
                    <a:pt x="1418" y="152"/>
                  </a:cubicBezTo>
                  <a:lnTo>
                    <a:pt x="1037" y="69"/>
                  </a:lnTo>
                  <a:cubicBezTo>
                    <a:pt x="980" y="55"/>
                    <a:pt x="923" y="48"/>
                    <a:pt x="867" y="48"/>
                  </a:cubicBezTo>
                  <a:cubicBezTo>
                    <a:pt x="548" y="48"/>
                    <a:pt x="260" y="269"/>
                    <a:pt x="179" y="593"/>
                  </a:cubicBezTo>
                  <a:lnTo>
                    <a:pt x="1" y="1319"/>
                  </a:lnTo>
                  <a:cubicBezTo>
                    <a:pt x="322" y="2962"/>
                    <a:pt x="1203" y="4450"/>
                    <a:pt x="2501" y="5534"/>
                  </a:cubicBezTo>
                  <a:cubicBezTo>
                    <a:pt x="2541" y="5532"/>
                    <a:pt x="2582" y="5531"/>
                    <a:pt x="2622" y="5531"/>
                  </a:cubicBezTo>
                  <a:cubicBezTo>
                    <a:pt x="2811" y="5531"/>
                    <a:pt x="3005" y="5552"/>
                    <a:pt x="3192" y="5581"/>
                  </a:cubicBezTo>
                  <a:cubicBezTo>
                    <a:pt x="3257" y="5624"/>
                    <a:pt x="3330" y="5644"/>
                    <a:pt x="3401" y="5644"/>
                  </a:cubicBezTo>
                  <a:cubicBezTo>
                    <a:pt x="3551" y="5644"/>
                    <a:pt x="3695" y="5556"/>
                    <a:pt x="3751" y="5403"/>
                  </a:cubicBezTo>
                  <a:lnTo>
                    <a:pt x="4787" y="2700"/>
                  </a:lnTo>
                  <a:cubicBezTo>
                    <a:pt x="4799" y="2664"/>
                    <a:pt x="4811" y="2629"/>
                    <a:pt x="4823" y="2593"/>
                  </a:cubicBezTo>
                  <a:cubicBezTo>
                    <a:pt x="4835" y="2629"/>
                    <a:pt x="4847" y="2664"/>
                    <a:pt x="4858" y="2700"/>
                  </a:cubicBezTo>
                  <a:lnTo>
                    <a:pt x="5894" y="5403"/>
                  </a:lnTo>
                  <a:cubicBezTo>
                    <a:pt x="5951" y="5556"/>
                    <a:pt x="6094" y="5644"/>
                    <a:pt x="6244" y="5644"/>
                  </a:cubicBezTo>
                  <a:cubicBezTo>
                    <a:pt x="6316" y="5644"/>
                    <a:pt x="6389" y="5624"/>
                    <a:pt x="6454" y="5581"/>
                  </a:cubicBezTo>
                  <a:cubicBezTo>
                    <a:pt x="6502" y="5552"/>
                    <a:pt x="6865" y="5537"/>
                    <a:pt x="7228" y="5537"/>
                  </a:cubicBezTo>
                  <a:cubicBezTo>
                    <a:pt x="7591" y="5537"/>
                    <a:pt x="7954" y="5552"/>
                    <a:pt x="8002" y="5581"/>
                  </a:cubicBezTo>
                  <a:cubicBezTo>
                    <a:pt x="8067" y="5624"/>
                    <a:pt x="8140" y="5644"/>
                    <a:pt x="8211" y="5644"/>
                  </a:cubicBezTo>
                  <a:cubicBezTo>
                    <a:pt x="8361" y="5644"/>
                    <a:pt x="8505" y="5556"/>
                    <a:pt x="8561" y="5403"/>
                  </a:cubicBezTo>
                  <a:lnTo>
                    <a:pt x="9597" y="2700"/>
                  </a:lnTo>
                  <a:cubicBezTo>
                    <a:pt x="9609" y="2664"/>
                    <a:pt x="9621" y="2629"/>
                    <a:pt x="9633" y="2593"/>
                  </a:cubicBezTo>
                  <a:cubicBezTo>
                    <a:pt x="9645" y="2629"/>
                    <a:pt x="9657" y="2664"/>
                    <a:pt x="9669" y="2700"/>
                  </a:cubicBezTo>
                  <a:lnTo>
                    <a:pt x="10704" y="5403"/>
                  </a:lnTo>
                  <a:cubicBezTo>
                    <a:pt x="10761" y="5556"/>
                    <a:pt x="10904" y="5649"/>
                    <a:pt x="11054" y="5649"/>
                  </a:cubicBezTo>
                  <a:cubicBezTo>
                    <a:pt x="11126" y="5649"/>
                    <a:pt x="11199" y="5628"/>
                    <a:pt x="11264" y="5581"/>
                  </a:cubicBezTo>
                  <a:cubicBezTo>
                    <a:pt x="11434" y="5555"/>
                    <a:pt x="11610" y="5541"/>
                    <a:pt x="11783" y="5541"/>
                  </a:cubicBezTo>
                  <a:cubicBezTo>
                    <a:pt x="11841" y="5541"/>
                    <a:pt x="11898" y="5543"/>
                    <a:pt x="11955" y="5546"/>
                  </a:cubicBezTo>
                  <a:cubicBezTo>
                    <a:pt x="13252" y="4462"/>
                    <a:pt x="14133" y="2974"/>
                    <a:pt x="14455" y="1319"/>
                  </a:cubicBezTo>
                  <a:lnTo>
                    <a:pt x="14300" y="593"/>
                  </a:lnTo>
                  <a:cubicBezTo>
                    <a:pt x="14219" y="269"/>
                    <a:pt x="13931" y="48"/>
                    <a:pt x="13612" y="48"/>
                  </a:cubicBezTo>
                  <a:cubicBezTo>
                    <a:pt x="13557" y="48"/>
                    <a:pt x="13500" y="55"/>
                    <a:pt x="13443" y="69"/>
                  </a:cubicBezTo>
                  <a:lnTo>
                    <a:pt x="13062" y="152"/>
                  </a:lnTo>
                  <a:cubicBezTo>
                    <a:pt x="13004" y="166"/>
                    <a:pt x="12946" y="172"/>
                    <a:pt x="12889" y="172"/>
                  </a:cubicBezTo>
                  <a:cubicBezTo>
                    <a:pt x="12794" y="172"/>
                    <a:pt x="12703" y="154"/>
                    <a:pt x="12621" y="116"/>
                  </a:cubicBezTo>
                  <a:cubicBezTo>
                    <a:pt x="12443" y="39"/>
                    <a:pt x="12252" y="0"/>
                    <a:pt x="12062" y="0"/>
                  </a:cubicBezTo>
                  <a:cubicBezTo>
                    <a:pt x="11871" y="0"/>
                    <a:pt x="11681" y="39"/>
                    <a:pt x="11502" y="116"/>
                  </a:cubicBezTo>
                  <a:cubicBezTo>
                    <a:pt x="11413" y="154"/>
                    <a:pt x="11319" y="172"/>
                    <a:pt x="11226" y="172"/>
                  </a:cubicBezTo>
                  <a:cubicBezTo>
                    <a:pt x="11170" y="172"/>
                    <a:pt x="11115" y="166"/>
                    <a:pt x="11062" y="152"/>
                  </a:cubicBezTo>
                  <a:lnTo>
                    <a:pt x="10681" y="69"/>
                  </a:lnTo>
                  <a:cubicBezTo>
                    <a:pt x="10622" y="55"/>
                    <a:pt x="10564" y="48"/>
                    <a:pt x="10506" y="48"/>
                  </a:cubicBezTo>
                  <a:cubicBezTo>
                    <a:pt x="10180" y="48"/>
                    <a:pt x="9892" y="269"/>
                    <a:pt x="9811" y="593"/>
                  </a:cubicBezTo>
                  <a:lnTo>
                    <a:pt x="9645" y="1248"/>
                  </a:lnTo>
                  <a:lnTo>
                    <a:pt x="9490" y="593"/>
                  </a:lnTo>
                  <a:cubicBezTo>
                    <a:pt x="9409" y="269"/>
                    <a:pt x="9112" y="48"/>
                    <a:pt x="8791" y="48"/>
                  </a:cubicBezTo>
                  <a:cubicBezTo>
                    <a:pt x="8735" y="48"/>
                    <a:pt x="8678" y="55"/>
                    <a:pt x="8621" y="69"/>
                  </a:cubicBezTo>
                  <a:lnTo>
                    <a:pt x="8240" y="152"/>
                  </a:lnTo>
                  <a:cubicBezTo>
                    <a:pt x="8186" y="166"/>
                    <a:pt x="8131" y="172"/>
                    <a:pt x="8075" y="172"/>
                  </a:cubicBezTo>
                  <a:cubicBezTo>
                    <a:pt x="7983" y="172"/>
                    <a:pt x="7889" y="154"/>
                    <a:pt x="7799" y="116"/>
                  </a:cubicBezTo>
                  <a:cubicBezTo>
                    <a:pt x="7621" y="39"/>
                    <a:pt x="7430" y="0"/>
                    <a:pt x="7240" y="0"/>
                  </a:cubicBezTo>
                  <a:cubicBezTo>
                    <a:pt x="7049" y="0"/>
                    <a:pt x="6859" y="39"/>
                    <a:pt x="6680" y="116"/>
                  </a:cubicBezTo>
                  <a:cubicBezTo>
                    <a:pt x="6598" y="154"/>
                    <a:pt x="6502" y="172"/>
                    <a:pt x="6407" y="172"/>
                  </a:cubicBezTo>
                  <a:cubicBezTo>
                    <a:pt x="6350" y="172"/>
                    <a:pt x="6293" y="166"/>
                    <a:pt x="6240" y="152"/>
                  </a:cubicBezTo>
                  <a:lnTo>
                    <a:pt x="5859" y="69"/>
                  </a:lnTo>
                  <a:cubicBezTo>
                    <a:pt x="5802" y="55"/>
                    <a:pt x="5745" y="48"/>
                    <a:pt x="5689" y="48"/>
                  </a:cubicBezTo>
                  <a:cubicBezTo>
                    <a:pt x="5370" y="48"/>
                    <a:pt x="5082" y="269"/>
                    <a:pt x="5001" y="593"/>
                  </a:cubicBezTo>
                  <a:lnTo>
                    <a:pt x="4835" y="1248"/>
                  </a:lnTo>
                  <a:lnTo>
                    <a:pt x="4668" y="593"/>
                  </a:lnTo>
                  <a:cubicBezTo>
                    <a:pt x="4587" y="269"/>
                    <a:pt x="4299" y="48"/>
                    <a:pt x="3980" y="48"/>
                  </a:cubicBezTo>
                  <a:cubicBezTo>
                    <a:pt x="3924" y="48"/>
                    <a:pt x="3868" y="55"/>
                    <a:pt x="3811" y="69"/>
                  </a:cubicBezTo>
                  <a:lnTo>
                    <a:pt x="3418" y="152"/>
                  </a:lnTo>
                  <a:cubicBezTo>
                    <a:pt x="3364" y="166"/>
                    <a:pt x="3309" y="172"/>
                    <a:pt x="3253" y="172"/>
                  </a:cubicBezTo>
                  <a:cubicBezTo>
                    <a:pt x="3161" y="172"/>
                    <a:pt x="3067" y="154"/>
                    <a:pt x="2977" y="116"/>
                  </a:cubicBezTo>
                  <a:cubicBezTo>
                    <a:pt x="2799" y="39"/>
                    <a:pt x="2608" y="0"/>
                    <a:pt x="24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0"/>
            <p:cNvSpPr/>
            <p:nvPr/>
          </p:nvSpPr>
          <p:spPr>
            <a:xfrm>
              <a:off x="3328375" y="1383100"/>
              <a:ext cx="284000" cy="140050"/>
            </a:xfrm>
            <a:custGeom>
              <a:avLst/>
              <a:gdLst/>
              <a:ahLst/>
              <a:cxnLst/>
              <a:rect l="l" t="t" r="r" b="b"/>
              <a:pathLst>
                <a:path w="11360" h="5602" extrusionOk="0">
                  <a:moveTo>
                    <a:pt x="885" y="5"/>
                  </a:moveTo>
                  <a:cubicBezTo>
                    <a:pt x="555" y="5"/>
                    <a:pt x="261" y="218"/>
                    <a:pt x="179" y="546"/>
                  </a:cubicBezTo>
                  <a:lnTo>
                    <a:pt x="1" y="1272"/>
                  </a:lnTo>
                  <a:cubicBezTo>
                    <a:pt x="203" y="2296"/>
                    <a:pt x="632" y="3272"/>
                    <a:pt x="1239" y="4129"/>
                  </a:cubicBezTo>
                  <a:lnTo>
                    <a:pt x="1346" y="4189"/>
                  </a:lnTo>
                  <a:cubicBezTo>
                    <a:pt x="1665" y="4377"/>
                    <a:pt x="2027" y="4472"/>
                    <a:pt x="2391" y="4472"/>
                  </a:cubicBezTo>
                  <a:cubicBezTo>
                    <a:pt x="2718" y="4472"/>
                    <a:pt x="3047" y="4395"/>
                    <a:pt x="3346" y="4237"/>
                  </a:cubicBezTo>
                  <a:cubicBezTo>
                    <a:pt x="167" y="3106"/>
                    <a:pt x="1025" y="153"/>
                    <a:pt x="1215" y="69"/>
                  </a:cubicBezTo>
                  <a:lnTo>
                    <a:pt x="1048" y="22"/>
                  </a:lnTo>
                  <a:cubicBezTo>
                    <a:pt x="994" y="10"/>
                    <a:pt x="939" y="5"/>
                    <a:pt x="885" y="5"/>
                  </a:cubicBezTo>
                  <a:close/>
                  <a:moveTo>
                    <a:pt x="5688" y="5"/>
                  </a:moveTo>
                  <a:cubicBezTo>
                    <a:pt x="5365" y="5"/>
                    <a:pt x="5071" y="218"/>
                    <a:pt x="4989" y="546"/>
                  </a:cubicBezTo>
                  <a:lnTo>
                    <a:pt x="4787" y="1367"/>
                  </a:lnTo>
                  <a:cubicBezTo>
                    <a:pt x="4668" y="1796"/>
                    <a:pt x="4704" y="2248"/>
                    <a:pt x="4858" y="2653"/>
                  </a:cubicBezTo>
                  <a:lnTo>
                    <a:pt x="5882" y="5356"/>
                  </a:lnTo>
                  <a:cubicBezTo>
                    <a:pt x="5942" y="5516"/>
                    <a:pt x="6092" y="5601"/>
                    <a:pt x="6242" y="5601"/>
                  </a:cubicBezTo>
                  <a:cubicBezTo>
                    <a:pt x="6359" y="5601"/>
                    <a:pt x="6476" y="5549"/>
                    <a:pt x="6549" y="5439"/>
                  </a:cubicBezTo>
                  <a:cubicBezTo>
                    <a:pt x="6537" y="5415"/>
                    <a:pt x="6513" y="5392"/>
                    <a:pt x="6513" y="5356"/>
                  </a:cubicBezTo>
                  <a:lnTo>
                    <a:pt x="5478" y="2653"/>
                  </a:lnTo>
                  <a:cubicBezTo>
                    <a:pt x="5323" y="2236"/>
                    <a:pt x="5299" y="1784"/>
                    <a:pt x="5406" y="1367"/>
                  </a:cubicBezTo>
                  <a:lnTo>
                    <a:pt x="5609" y="546"/>
                  </a:lnTo>
                  <a:cubicBezTo>
                    <a:pt x="5668" y="331"/>
                    <a:pt x="5811" y="153"/>
                    <a:pt x="6025" y="69"/>
                  </a:cubicBezTo>
                  <a:lnTo>
                    <a:pt x="5847" y="22"/>
                  </a:lnTo>
                  <a:cubicBezTo>
                    <a:pt x="5794" y="10"/>
                    <a:pt x="5740" y="5"/>
                    <a:pt x="5688" y="5"/>
                  </a:cubicBezTo>
                  <a:close/>
                  <a:moveTo>
                    <a:pt x="10487" y="1"/>
                  </a:moveTo>
                  <a:cubicBezTo>
                    <a:pt x="10168" y="1"/>
                    <a:pt x="9881" y="222"/>
                    <a:pt x="9800" y="546"/>
                  </a:cubicBezTo>
                  <a:lnTo>
                    <a:pt x="9597" y="1367"/>
                  </a:lnTo>
                  <a:cubicBezTo>
                    <a:pt x="9478" y="1796"/>
                    <a:pt x="9514" y="2248"/>
                    <a:pt x="9669" y="2653"/>
                  </a:cubicBezTo>
                  <a:lnTo>
                    <a:pt x="10693" y="5356"/>
                  </a:lnTo>
                  <a:cubicBezTo>
                    <a:pt x="10757" y="5509"/>
                    <a:pt x="10903" y="5602"/>
                    <a:pt x="11054" y="5602"/>
                  </a:cubicBezTo>
                  <a:cubicBezTo>
                    <a:pt x="11126" y="5602"/>
                    <a:pt x="11199" y="5581"/>
                    <a:pt x="11264" y="5534"/>
                  </a:cubicBezTo>
                  <a:cubicBezTo>
                    <a:pt x="11300" y="5511"/>
                    <a:pt x="11335" y="5475"/>
                    <a:pt x="11359" y="5439"/>
                  </a:cubicBezTo>
                  <a:cubicBezTo>
                    <a:pt x="11347" y="5415"/>
                    <a:pt x="11324" y="5392"/>
                    <a:pt x="11312" y="5356"/>
                  </a:cubicBezTo>
                  <a:lnTo>
                    <a:pt x="10288" y="2653"/>
                  </a:lnTo>
                  <a:cubicBezTo>
                    <a:pt x="10133" y="2236"/>
                    <a:pt x="10109" y="1784"/>
                    <a:pt x="10216" y="1367"/>
                  </a:cubicBezTo>
                  <a:lnTo>
                    <a:pt x="10419" y="546"/>
                  </a:lnTo>
                  <a:cubicBezTo>
                    <a:pt x="10478" y="331"/>
                    <a:pt x="10621" y="153"/>
                    <a:pt x="10835" y="58"/>
                  </a:cubicBezTo>
                  <a:lnTo>
                    <a:pt x="10657" y="22"/>
                  </a:lnTo>
                  <a:cubicBezTo>
                    <a:pt x="10600" y="8"/>
                    <a:pt x="10543" y="1"/>
                    <a:pt x="10487"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0"/>
            <p:cNvSpPr/>
            <p:nvPr/>
          </p:nvSpPr>
          <p:spPr>
            <a:xfrm>
              <a:off x="3411425" y="1399850"/>
              <a:ext cx="270600" cy="52875"/>
            </a:xfrm>
            <a:custGeom>
              <a:avLst/>
              <a:gdLst/>
              <a:ahLst/>
              <a:cxnLst/>
              <a:rect l="l" t="t" r="r" b="b"/>
              <a:pathLst>
                <a:path w="10824" h="2115" extrusionOk="0">
                  <a:moveTo>
                    <a:pt x="553" y="1"/>
                  </a:moveTo>
                  <a:cubicBezTo>
                    <a:pt x="375" y="1"/>
                    <a:pt x="205" y="81"/>
                    <a:pt x="96" y="233"/>
                  </a:cubicBezTo>
                  <a:cubicBezTo>
                    <a:pt x="1" y="400"/>
                    <a:pt x="132" y="507"/>
                    <a:pt x="191" y="912"/>
                  </a:cubicBezTo>
                  <a:cubicBezTo>
                    <a:pt x="274" y="1507"/>
                    <a:pt x="60" y="1828"/>
                    <a:pt x="274" y="2031"/>
                  </a:cubicBezTo>
                  <a:cubicBezTo>
                    <a:pt x="322" y="2078"/>
                    <a:pt x="393" y="2102"/>
                    <a:pt x="477" y="2114"/>
                  </a:cubicBezTo>
                  <a:cubicBezTo>
                    <a:pt x="763" y="2114"/>
                    <a:pt x="1001" y="1566"/>
                    <a:pt x="1072" y="1162"/>
                  </a:cubicBezTo>
                  <a:cubicBezTo>
                    <a:pt x="1084" y="1078"/>
                    <a:pt x="1191" y="233"/>
                    <a:pt x="774" y="42"/>
                  </a:cubicBezTo>
                  <a:cubicBezTo>
                    <a:pt x="701" y="15"/>
                    <a:pt x="627" y="1"/>
                    <a:pt x="553" y="1"/>
                  </a:cubicBezTo>
                  <a:close/>
                  <a:moveTo>
                    <a:pt x="5363" y="1"/>
                  </a:moveTo>
                  <a:cubicBezTo>
                    <a:pt x="5185" y="1"/>
                    <a:pt x="5016" y="81"/>
                    <a:pt x="4906" y="233"/>
                  </a:cubicBezTo>
                  <a:cubicBezTo>
                    <a:pt x="4811" y="400"/>
                    <a:pt x="4942" y="507"/>
                    <a:pt x="5001" y="912"/>
                  </a:cubicBezTo>
                  <a:cubicBezTo>
                    <a:pt x="5085" y="1507"/>
                    <a:pt x="4870" y="1828"/>
                    <a:pt x="5085" y="2031"/>
                  </a:cubicBezTo>
                  <a:cubicBezTo>
                    <a:pt x="5144" y="2078"/>
                    <a:pt x="5204" y="2102"/>
                    <a:pt x="5287" y="2114"/>
                  </a:cubicBezTo>
                  <a:cubicBezTo>
                    <a:pt x="5573" y="2114"/>
                    <a:pt x="5811" y="1566"/>
                    <a:pt x="5882" y="1162"/>
                  </a:cubicBezTo>
                  <a:cubicBezTo>
                    <a:pt x="5894" y="1078"/>
                    <a:pt x="6013" y="233"/>
                    <a:pt x="5585" y="42"/>
                  </a:cubicBezTo>
                  <a:cubicBezTo>
                    <a:pt x="5512" y="15"/>
                    <a:pt x="5437" y="1"/>
                    <a:pt x="5363" y="1"/>
                  </a:cubicBezTo>
                  <a:close/>
                  <a:moveTo>
                    <a:pt x="10174" y="7"/>
                  </a:moveTo>
                  <a:cubicBezTo>
                    <a:pt x="9998" y="7"/>
                    <a:pt x="9825" y="91"/>
                    <a:pt x="9716" y="233"/>
                  </a:cubicBezTo>
                  <a:cubicBezTo>
                    <a:pt x="9621" y="400"/>
                    <a:pt x="9752" y="507"/>
                    <a:pt x="9811" y="912"/>
                  </a:cubicBezTo>
                  <a:cubicBezTo>
                    <a:pt x="9895" y="1507"/>
                    <a:pt x="9680" y="1828"/>
                    <a:pt x="9895" y="2031"/>
                  </a:cubicBezTo>
                  <a:cubicBezTo>
                    <a:pt x="9954" y="2078"/>
                    <a:pt x="10026" y="2114"/>
                    <a:pt x="10097" y="2114"/>
                  </a:cubicBezTo>
                  <a:cubicBezTo>
                    <a:pt x="10383" y="2114"/>
                    <a:pt x="10633" y="1578"/>
                    <a:pt x="10692" y="1162"/>
                  </a:cubicBezTo>
                  <a:cubicBezTo>
                    <a:pt x="10704" y="1090"/>
                    <a:pt x="10823" y="245"/>
                    <a:pt x="10395" y="54"/>
                  </a:cubicBezTo>
                  <a:cubicBezTo>
                    <a:pt x="10324" y="22"/>
                    <a:pt x="10249" y="7"/>
                    <a:pt x="10174" y="7"/>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0"/>
            <p:cNvSpPr/>
            <p:nvPr/>
          </p:nvSpPr>
          <p:spPr>
            <a:xfrm>
              <a:off x="3355475" y="1423900"/>
              <a:ext cx="307200" cy="139475"/>
            </a:xfrm>
            <a:custGeom>
              <a:avLst/>
              <a:gdLst/>
              <a:ahLst/>
              <a:cxnLst/>
              <a:rect l="l" t="t" r="r" b="b"/>
              <a:pathLst>
                <a:path w="12288" h="5579" extrusionOk="0">
                  <a:moveTo>
                    <a:pt x="3798" y="0"/>
                  </a:moveTo>
                  <a:cubicBezTo>
                    <a:pt x="3667" y="0"/>
                    <a:pt x="3536" y="86"/>
                    <a:pt x="3536" y="259"/>
                  </a:cubicBezTo>
                  <a:lnTo>
                    <a:pt x="3536" y="985"/>
                  </a:lnTo>
                  <a:cubicBezTo>
                    <a:pt x="3536" y="1902"/>
                    <a:pt x="2798" y="2640"/>
                    <a:pt x="1881" y="2640"/>
                  </a:cubicBezTo>
                  <a:lnTo>
                    <a:pt x="1024" y="2640"/>
                  </a:lnTo>
                  <a:cubicBezTo>
                    <a:pt x="655" y="2640"/>
                    <a:pt x="298" y="2521"/>
                    <a:pt x="0" y="2283"/>
                  </a:cubicBezTo>
                  <a:lnTo>
                    <a:pt x="0" y="2283"/>
                  </a:lnTo>
                  <a:cubicBezTo>
                    <a:pt x="1459" y="4480"/>
                    <a:pt x="3801" y="5578"/>
                    <a:pt x="6144" y="5578"/>
                  </a:cubicBezTo>
                  <a:cubicBezTo>
                    <a:pt x="8486" y="5578"/>
                    <a:pt x="10829" y="4480"/>
                    <a:pt x="12287" y="2283"/>
                  </a:cubicBezTo>
                  <a:lnTo>
                    <a:pt x="12287" y="2283"/>
                  </a:lnTo>
                  <a:cubicBezTo>
                    <a:pt x="11990" y="2521"/>
                    <a:pt x="11633" y="2640"/>
                    <a:pt x="11263" y="2640"/>
                  </a:cubicBezTo>
                  <a:lnTo>
                    <a:pt x="10406" y="2640"/>
                  </a:lnTo>
                  <a:cubicBezTo>
                    <a:pt x="9489" y="2640"/>
                    <a:pt x="8751" y="1902"/>
                    <a:pt x="8751" y="985"/>
                  </a:cubicBezTo>
                  <a:lnTo>
                    <a:pt x="8751" y="259"/>
                  </a:lnTo>
                  <a:cubicBezTo>
                    <a:pt x="8751" y="86"/>
                    <a:pt x="8620" y="0"/>
                    <a:pt x="8489" y="0"/>
                  </a:cubicBezTo>
                  <a:cubicBezTo>
                    <a:pt x="8358" y="0"/>
                    <a:pt x="8227" y="86"/>
                    <a:pt x="8227" y="259"/>
                  </a:cubicBezTo>
                  <a:lnTo>
                    <a:pt x="8227" y="985"/>
                  </a:lnTo>
                  <a:cubicBezTo>
                    <a:pt x="8227" y="1902"/>
                    <a:pt x="7489" y="2640"/>
                    <a:pt x="6572" y="2640"/>
                  </a:cubicBezTo>
                  <a:lnTo>
                    <a:pt x="5715" y="2640"/>
                  </a:lnTo>
                  <a:cubicBezTo>
                    <a:pt x="4798" y="2640"/>
                    <a:pt x="4060" y="1902"/>
                    <a:pt x="4060" y="985"/>
                  </a:cubicBezTo>
                  <a:lnTo>
                    <a:pt x="4060" y="259"/>
                  </a:lnTo>
                  <a:cubicBezTo>
                    <a:pt x="4060" y="86"/>
                    <a:pt x="3929" y="0"/>
                    <a:pt x="3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0"/>
            <p:cNvSpPr/>
            <p:nvPr/>
          </p:nvSpPr>
          <p:spPr>
            <a:xfrm>
              <a:off x="3355475" y="1480975"/>
              <a:ext cx="205700" cy="82425"/>
            </a:xfrm>
            <a:custGeom>
              <a:avLst/>
              <a:gdLst/>
              <a:ahLst/>
              <a:cxnLst/>
              <a:rect l="l" t="t" r="r" b="b"/>
              <a:pathLst>
                <a:path w="8228" h="3297" extrusionOk="0">
                  <a:moveTo>
                    <a:pt x="0" y="0"/>
                  </a:moveTo>
                  <a:lnTo>
                    <a:pt x="0" y="0"/>
                  </a:lnTo>
                  <a:cubicBezTo>
                    <a:pt x="1401" y="2097"/>
                    <a:pt x="3727" y="3297"/>
                    <a:pt x="6156" y="3297"/>
                  </a:cubicBezTo>
                  <a:cubicBezTo>
                    <a:pt x="6844" y="3297"/>
                    <a:pt x="7541" y="3200"/>
                    <a:pt x="8227" y="3001"/>
                  </a:cubicBezTo>
                  <a:lnTo>
                    <a:pt x="8144" y="3001"/>
                  </a:lnTo>
                  <a:cubicBezTo>
                    <a:pt x="5882" y="3001"/>
                    <a:pt x="3727" y="2024"/>
                    <a:pt x="2250" y="322"/>
                  </a:cubicBezTo>
                  <a:cubicBezTo>
                    <a:pt x="2131" y="345"/>
                    <a:pt x="2012" y="357"/>
                    <a:pt x="1881" y="357"/>
                  </a:cubicBezTo>
                  <a:lnTo>
                    <a:pt x="1024" y="357"/>
                  </a:lnTo>
                  <a:cubicBezTo>
                    <a:pt x="655" y="357"/>
                    <a:pt x="298" y="238"/>
                    <a:pt x="0" y="0"/>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0"/>
            <p:cNvSpPr/>
            <p:nvPr/>
          </p:nvSpPr>
          <p:spPr>
            <a:xfrm>
              <a:off x="3558775" y="1505825"/>
              <a:ext cx="56575" cy="32775"/>
            </a:xfrm>
            <a:custGeom>
              <a:avLst/>
              <a:gdLst/>
              <a:ahLst/>
              <a:cxnLst/>
              <a:rect l="l" t="t" r="r" b="b"/>
              <a:pathLst>
                <a:path w="2263" h="1311" extrusionOk="0">
                  <a:moveTo>
                    <a:pt x="1667" y="1"/>
                  </a:moveTo>
                  <a:cubicBezTo>
                    <a:pt x="1516" y="1"/>
                    <a:pt x="1351" y="22"/>
                    <a:pt x="1203" y="66"/>
                  </a:cubicBezTo>
                  <a:cubicBezTo>
                    <a:pt x="488" y="280"/>
                    <a:pt x="0" y="1078"/>
                    <a:pt x="119" y="1256"/>
                  </a:cubicBezTo>
                  <a:cubicBezTo>
                    <a:pt x="147" y="1294"/>
                    <a:pt x="202" y="1310"/>
                    <a:pt x="275" y="1310"/>
                  </a:cubicBezTo>
                  <a:cubicBezTo>
                    <a:pt x="544" y="1310"/>
                    <a:pt x="1056" y="1090"/>
                    <a:pt x="1310" y="959"/>
                  </a:cubicBezTo>
                  <a:cubicBezTo>
                    <a:pt x="1584" y="816"/>
                    <a:pt x="2262" y="423"/>
                    <a:pt x="2179" y="185"/>
                  </a:cubicBezTo>
                  <a:cubicBezTo>
                    <a:pt x="2149" y="64"/>
                    <a:pt x="1928" y="1"/>
                    <a:pt x="1667" y="1"/>
                  </a:cubicBezTo>
                  <a:close/>
                </a:path>
              </a:pathLst>
            </a:custGeom>
            <a:solidFill>
              <a:srgbClr val="F2D1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0"/>
            <p:cNvSpPr/>
            <p:nvPr/>
          </p:nvSpPr>
          <p:spPr>
            <a:xfrm>
              <a:off x="3507725" y="1485875"/>
              <a:ext cx="12225" cy="69975"/>
            </a:xfrm>
            <a:custGeom>
              <a:avLst/>
              <a:gdLst/>
              <a:ahLst/>
              <a:cxnLst/>
              <a:rect l="l" t="t" r="r" b="b"/>
              <a:pathLst>
                <a:path w="489" h="2799" extrusionOk="0">
                  <a:moveTo>
                    <a:pt x="244" y="1"/>
                  </a:moveTo>
                  <a:cubicBezTo>
                    <a:pt x="122" y="1"/>
                    <a:pt x="0" y="66"/>
                    <a:pt x="18" y="197"/>
                  </a:cubicBezTo>
                  <a:lnTo>
                    <a:pt x="18" y="2602"/>
                  </a:lnTo>
                  <a:cubicBezTo>
                    <a:pt x="0" y="2733"/>
                    <a:pt x="122" y="2799"/>
                    <a:pt x="244" y="2799"/>
                  </a:cubicBezTo>
                  <a:cubicBezTo>
                    <a:pt x="366" y="2799"/>
                    <a:pt x="488" y="2733"/>
                    <a:pt x="471" y="2602"/>
                  </a:cubicBezTo>
                  <a:lnTo>
                    <a:pt x="471" y="197"/>
                  </a:lnTo>
                  <a:cubicBezTo>
                    <a:pt x="488" y="66"/>
                    <a:pt x="366"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0"/>
            <p:cNvSpPr/>
            <p:nvPr/>
          </p:nvSpPr>
          <p:spPr>
            <a:xfrm>
              <a:off x="3501925" y="1334825"/>
              <a:ext cx="23825" cy="165225"/>
            </a:xfrm>
            <a:custGeom>
              <a:avLst/>
              <a:gdLst/>
              <a:ahLst/>
              <a:cxnLst/>
              <a:rect l="l" t="t" r="r" b="b"/>
              <a:pathLst>
                <a:path w="953" h="6609" extrusionOk="0">
                  <a:moveTo>
                    <a:pt x="298" y="0"/>
                  </a:moveTo>
                  <a:cubicBezTo>
                    <a:pt x="131" y="0"/>
                    <a:pt x="0" y="131"/>
                    <a:pt x="0" y="298"/>
                  </a:cubicBezTo>
                  <a:lnTo>
                    <a:pt x="0" y="6311"/>
                  </a:lnTo>
                  <a:cubicBezTo>
                    <a:pt x="0" y="6477"/>
                    <a:pt x="131" y="6608"/>
                    <a:pt x="298" y="6608"/>
                  </a:cubicBezTo>
                  <a:lnTo>
                    <a:pt x="655" y="6608"/>
                  </a:lnTo>
                  <a:cubicBezTo>
                    <a:pt x="822" y="6608"/>
                    <a:pt x="953" y="6477"/>
                    <a:pt x="953" y="6311"/>
                  </a:cubicBezTo>
                  <a:lnTo>
                    <a:pt x="953" y="298"/>
                  </a:lnTo>
                  <a:cubicBezTo>
                    <a:pt x="953" y="131"/>
                    <a:pt x="822" y="0"/>
                    <a:pt x="6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0"/>
            <p:cNvSpPr/>
            <p:nvPr/>
          </p:nvSpPr>
          <p:spPr>
            <a:xfrm>
              <a:off x="3511725" y="1334675"/>
              <a:ext cx="14475" cy="165300"/>
            </a:xfrm>
            <a:custGeom>
              <a:avLst/>
              <a:gdLst/>
              <a:ahLst/>
              <a:cxnLst/>
              <a:rect l="l" t="t" r="r" b="b"/>
              <a:pathLst>
                <a:path w="579" h="6612" extrusionOk="0">
                  <a:moveTo>
                    <a:pt x="291" y="0"/>
                  </a:moveTo>
                  <a:cubicBezTo>
                    <a:pt x="147" y="0"/>
                    <a:pt x="1" y="101"/>
                    <a:pt x="13" y="304"/>
                  </a:cubicBezTo>
                  <a:lnTo>
                    <a:pt x="13" y="6317"/>
                  </a:lnTo>
                  <a:cubicBezTo>
                    <a:pt x="1" y="6513"/>
                    <a:pt x="147" y="6611"/>
                    <a:pt x="291" y="6611"/>
                  </a:cubicBezTo>
                  <a:cubicBezTo>
                    <a:pt x="436" y="6611"/>
                    <a:pt x="578" y="6513"/>
                    <a:pt x="561" y="6317"/>
                  </a:cubicBezTo>
                  <a:lnTo>
                    <a:pt x="561" y="304"/>
                  </a:lnTo>
                  <a:cubicBezTo>
                    <a:pt x="578" y="101"/>
                    <a:pt x="436" y="0"/>
                    <a:pt x="291" y="0"/>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0"/>
            <p:cNvSpPr/>
            <p:nvPr/>
          </p:nvSpPr>
          <p:spPr>
            <a:xfrm>
              <a:off x="3453000" y="1186150"/>
              <a:ext cx="124550" cy="102175"/>
            </a:xfrm>
            <a:custGeom>
              <a:avLst/>
              <a:gdLst/>
              <a:ahLst/>
              <a:cxnLst/>
              <a:rect l="l" t="t" r="r" b="b"/>
              <a:pathLst>
                <a:path w="4982" h="4087" extrusionOk="0">
                  <a:moveTo>
                    <a:pt x="1373" y="463"/>
                  </a:moveTo>
                  <a:cubicBezTo>
                    <a:pt x="1799" y="463"/>
                    <a:pt x="2207" y="793"/>
                    <a:pt x="2207" y="1292"/>
                  </a:cubicBezTo>
                  <a:cubicBezTo>
                    <a:pt x="2207" y="1744"/>
                    <a:pt x="1838" y="2113"/>
                    <a:pt x="1374" y="2113"/>
                  </a:cubicBezTo>
                  <a:cubicBezTo>
                    <a:pt x="635" y="2113"/>
                    <a:pt x="266" y="1232"/>
                    <a:pt x="790" y="708"/>
                  </a:cubicBezTo>
                  <a:cubicBezTo>
                    <a:pt x="960" y="539"/>
                    <a:pt x="1169" y="463"/>
                    <a:pt x="1373" y="463"/>
                  </a:cubicBezTo>
                  <a:close/>
                  <a:moveTo>
                    <a:pt x="3478" y="463"/>
                  </a:moveTo>
                  <a:cubicBezTo>
                    <a:pt x="3901" y="463"/>
                    <a:pt x="4306" y="793"/>
                    <a:pt x="4314" y="1292"/>
                  </a:cubicBezTo>
                  <a:cubicBezTo>
                    <a:pt x="4303" y="1744"/>
                    <a:pt x="3933" y="2113"/>
                    <a:pt x="3481" y="2113"/>
                  </a:cubicBezTo>
                  <a:cubicBezTo>
                    <a:pt x="2743" y="2113"/>
                    <a:pt x="2374" y="1232"/>
                    <a:pt x="2898" y="708"/>
                  </a:cubicBezTo>
                  <a:cubicBezTo>
                    <a:pt x="3067" y="539"/>
                    <a:pt x="3275" y="463"/>
                    <a:pt x="3478" y="463"/>
                  </a:cubicBezTo>
                  <a:close/>
                  <a:moveTo>
                    <a:pt x="1381" y="1"/>
                  </a:moveTo>
                  <a:cubicBezTo>
                    <a:pt x="787" y="1"/>
                    <a:pt x="205" y="410"/>
                    <a:pt x="112" y="1113"/>
                  </a:cubicBezTo>
                  <a:cubicBezTo>
                    <a:pt x="1" y="1951"/>
                    <a:pt x="668" y="2567"/>
                    <a:pt x="1384" y="2567"/>
                  </a:cubicBezTo>
                  <a:cubicBezTo>
                    <a:pt x="1666" y="2567"/>
                    <a:pt x="1955" y="2472"/>
                    <a:pt x="2207" y="2256"/>
                  </a:cubicBezTo>
                  <a:lnTo>
                    <a:pt x="2207" y="3899"/>
                  </a:lnTo>
                  <a:cubicBezTo>
                    <a:pt x="2225" y="4024"/>
                    <a:pt x="2326" y="4087"/>
                    <a:pt x="2427" y="4087"/>
                  </a:cubicBezTo>
                  <a:cubicBezTo>
                    <a:pt x="2529" y="4087"/>
                    <a:pt x="2630" y="4024"/>
                    <a:pt x="2648" y="3899"/>
                  </a:cubicBezTo>
                  <a:lnTo>
                    <a:pt x="2648" y="2256"/>
                  </a:lnTo>
                  <a:cubicBezTo>
                    <a:pt x="2892" y="2462"/>
                    <a:pt x="3184" y="2558"/>
                    <a:pt x="3472" y="2558"/>
                  </a:cubicBezTo>
                  <a:cubicBezTo>
                    <a:pt x="3985" y="2558"/>
                    <a:pt x="4485" y="2254"/>
                    <a:pt x="4684" y="1721"/>
                  </a:cubicBezTo>
                  <a:cubicBezTo>
                    <a:pt x="4981" y="887"/>
                    <a:pt x="4362" y="6"/>
                    <a:pt x="3481" y="6"/>
                  </a:cubicBezTo>
                  <a:cubicBezTo>
                    <a:pt x="3064" y="6"/>
                    <a:pt x="2671" y="220"/>
                    <a:pt x="2433" y="566"/>
                  </a:cubicBezTo>
                  <a:cubicBezTo>
                    <a:pt x="2169" y="178"/>
                    <a:pt x="1772" y="1"/>
                    <a:pt x="1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0"/>
            <p:cNvSpPr/>
            <p:nvPr/>
          </p:nvSpPr>
          <p:spPr>
            <a:xfrm>
              <a:off x="3471550" y="1274700"/>
              <a:ext cx="84275" cy="165225"/>
            </a:xfrm>
            <a:custGeom>
              <a:avLst/>
              <a:gdLst/>
              <a:ahLst/>
              <a:cxnLst/>
              <a:rect l="l" t="t" r="r" b="b"/>
              <a:pathLst>
                <a:path w="3371" h="6609" extrusionOk="0">
                  <a:moveTo>
                    <a:pt x="298" y="0"/>
                  </a:moveTo>
                  <a:cubicBezTo>
                    <a:pt x="132" y="0"/>
                    <a:pt x="1" y="131"/>
                    <a:pt x="1" y="298"/>
                  </a:cubicBezTo>
                  <a:lnTo>
                    <a:pt x="1" y="5703"/>
                  </a:lnTo>
                  <a:cubicBezTo>
                    <a:pt x="1" y="6203"/>
                    <a:pt x="405" y="6608"/>
                    <a:pt x="905" y="6608"/>
                  </a:cubicBezTo>
                  <a:lnTo>
                    <a:pt x="2465" y="6608"/>
                  </a:lnTo>
                  <a:cubicBezTo>
                    <a:pt x="2965" y="6608"/>
                    <a:pt x="3370" y="6203"/>
                    <a:pt x="3370" y="5703"/>
                  </a:cubicBezTo>
                  <a:lnTo>
                    <a:pt x="3370" y="298"/>
                  </a:lnTo>
                  <a:cubicBezTo>
                    <a:pt x="3370" y="131"/>
                    <a:pt x="3227" y="0"/>
                    <a:pt x="3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0"/>
            <p:cNvSpPr/>
            <p:nvPr/>
          </p:nvSpPr>
          <p:spPr>
            <a:xfrm>
              <a:off x="3494175" y="1274700"/>
              <a:ext cx="61650" cy="165225"/>
            </a:xfrm>
            <a:custGeom>
              <a:avLst/>
              <a:gdLst/>
              <a:ahLst/>
              <a:cxnLst/>
              <a:rect l="l" t="t" r="r" b="b"/>
              <a:pathLst>
                <a:path w="2466" h="6609" extrusionOk="0">
                  <a:moveTo>
                    <a:pt x="298" y="0"/>
                  </a:moveTo>
                  <a:cubicBezTo>
                    <a:pt x="131" y="0"/>
                    <a:pt x="0" y="131"/>
                    <a:pt x="0" y="298"/>
                  </a:cubicBezTo>
                  <a:lnTo>
                    <a:pt x="0" y="5703"/>
                  </a:lnTo>
                  <a:cubicBezTo>
                    <a:pt x="0" y="6203"/>
                    <a:pt x="405" y="6608"/>
                    <a:pt x="905" y="6608"/>
                  </a:cubicBezTo>
                  <a:lnTo>
                    <a:pt x="1560" y="6608"/>
                  </a:lnTo>
                  <a:cubicBezTo>
                    <a:pt x="2060" y="6608"/>
                    <a:pt x="2465" y="6203"/>
                    <a:pt x="2465" y="5703"/>
                  </a:cubicBezTo>
                  <a:lnTo>
                    <a:pt x="2465" y="298"/>
                  </a:lnTo>
                  <a:cubicBezTo>
                    <a:pt x="2465" y="131"/>
                    <a:pt x="2334" y="0"/>
                    <a:pt x="2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0"/>
            <p:cNvSpPr/>
            <p:nvPr/>
          </p:nvSpPr>
          <p:spPr>
            <a:xfrm>
              <a:off x="3486725" y="1365175"/>
              <a:ext cx="54200" cy="59550"/>
            </a:xfrm>
            <a:custGeom>
              <a:avLst/>
              <a:gdLst/>
              <a:ahLst/>
              <a:cxnLst/>
              <a:rect l="l" t="t" r="r" b="b"/>
              <a:pathLst>
                <a:path w="2168" h="2382" extrusionOk="0">
                  <a:moveTo>
                    <a:pt x="298" y="1"/>
                  </a:moveTo>
                  <a:cubicBezTo>
                    <a:pt x="132" y="1"/>
                    <a:pt x="1" y="144"/>
                    <a:pt x="1" y="298"/>
                  </a:cubicBezTo>
                  <a:lnTo>
                    <a:pt x="1" y="2084"/>
                  </a:lnTo>
                  <a:cubicBezTo>
                    <a:pt x="1" y="2251"/>
                    <a:pt x="132" y="2382"/>
                    <a:pt x="298" y="2382"/>
                  </a:cubicBezTo>
                  <a:lnTo>
                    <a:pt x="1870" y="2382"/>
                  </a:lnTo>
                  <a:cubicBezTo>
                    <a:pt x="2025" y="2382"/>
                    <a:pt x="2168" y="2251"/>
                    <a:pt x="2168" y="2084"/>
                  </a:cubicBezTo>
                  <a:lnTo>
                    <a:pt x="2168" y="298"/>
                  </a:lnTo>
                  <a:lnTo>
                    <a:pt x="2156" y="298"/>
                  </a:lnTo>
                  <a:cubicBezTo>
                    <a:pt x="2156" y="144"/>
                    <a:pt x="2025" y="1"/>
                    <a:pt x="1858" y="1"/>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0"/>
            <p:cNvSpPr/>
            <p:nvPr/>
          </p:nvSpPr>
          <p:spPr>
            <a:xfrm>
              <a:off x="3501925" y="1365475"/>
              <a:ext cx="38700" cy="59550"/>
            </a:xfrm>
            <a:custGeom>
              <a:avLst/>
              <a:gdLst/>
              <a:ahLst/>
              <a:cxnLst/>
              <a:rect l="l" t="t" r="r" b="b"/>
              <a:pathLst>
                <a:path w="1548" h="2382" extrusionOk="0">
                  <a:moveTo>
                    <a:pt x="298" y="1"/>
                  </a:moveTo>
                  <a:cubicBezTo>
                    <a:pt x="131" y="1"/>
                    <a:pt x="0" y="132"/>
                    <a:pt x="0" y="298"/>
                  </a:cubicBezTo>
                  <a:lnTo>
                    <a:pt x="0" y="2084"/>
                  </a:lnTo>
                  <a:cubicBezTo>
                    <a:pt x="0" y="2239"/>
                    <a:pt x="131" y="2382"/>
                    <a:pt x="298" y="2382"/>
                  </a:cubicBezTo>
                  <a:lnTo>
                    <a:pt x="1250" y="2382"/>
                  </a:lnTo>
                  <a:cubicBezTo>
                    <a:pt x="1417" y="2382"/>
                    <a:pt x="1548" y="2239"/>
                    <a:pt x="1548" y="2084"/>
                  </a:cubicBezTo>
                  <a:lnTo>
                    <a:pt x="1548" y="298"/>
                  </a:lnTo>
                  <a:cubicBezTo>
                    <a:pt x="1548" y="132"/>
                    <a:pt x="1417" y="1"/>
                    <a:pt x="12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0"/>
            <p:cNvSpPr/>
            <p:nvPr/>
          </p:nvSpPr>
          <p:spPr>
            <a:xfrm>
              <a:off x="3490300" y="1289575"/>
              <a:ext cx="50625" cy="90225"/>
            </a:xfrm>
            <a:custGeom>
              <a:avLst/>
              <a:gdLst/>
              <a:ahLst/>
              <a:cxnLst/>
              <a:rect l="l" t="t" r="r" b="b"/>
              <a:pathLst>
                <a:path w="2025" h="3609" extrusionOk="0">
                  <a:moveTo>
                    <a:pt x="298" y="0"/>
                  </a:moveTo>
                  <a:cubicBezTo>
                    <a:pt x="144" y="0"/>
                    <a:pt x="1" y="131"/>
                    <a:pt x="1" y="298"/>
                  </a:cubicBezTo>
                  <a:lnTo>
                    <a:pt x="1" y="3179"/>
                  </a:lnTo>
                  <a:cubicBezTo>
                    <a:pt x="1" y="3418"/>
                    <a:pt x="191" y="3596"/>
                    <a:pt x="429" y="3608"/>
                  </a:cubicBezTo>
                  <a:lnTo>
                    <a:pt x="2025" y="3608"/>
                  </a:lnTo>
                  <a:lnTo>
                    <a:pt x="2025" y="298"/>
                  </a:lnTo>
                  <a:lnTo>
                    <a:pt x="2013" y="298"/>
                  </a:lnTo>
                  <a:cubicBezTo>
                    <a:pt x="2013" y="131"/>
                    <a:pt x="1882" y="0"/>
                    <a:pt x="17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0"/>
            <p:cNvSpPr/>
            <p:nvPr/>
          </p:nvSpPr>
          <p:spPr>
            <a:xfrm>
              <a:off x="3486725" y="1289575"/>
              <a:ext cx="22350" cy="90225"/>
            </a:xfrm>
            <a:custGeom>
              <a:avLst/>
              <a:gdLst/>
              <a:ahLst/>
              <a:cxnLst/>
              <a:rect l="l" t="t" r="r" b="b"/>
              <a:pathLst>
                <a:path w="894" h="3609" extrusionOk="0">
                  <a:moveTo>
                    <a:pt x="298" y="0"/>
                  </a:moveTo>
                  <a:cubicBezTo>
                    <a:pt x="132" y="0"/>
                    <a:pt x="1" y="131"/>
                    <a:pt x="1" y="298"/>
                  </a:cubicBezTo>
                  <a:lnTo>
                    <a:pt x="1" y="3608"/>
                  </a:lnTo>
                  <a:lnTo>
                    <a:pt x="596" y="3608"/>
                  </a:lnTo>
                  <a:lnTo>
                    <a:pt x="596" y="298"/>
                  </a:lnTo>
                  <a:cubicBezTo>
                    <a:pt x="596" y="131"/>
                    <a:pt x="727" y="0"/>
                    <a:pt x="894" y="0"/>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0"/>
            <p:cNvSpPr/>
            <p:nvPr/>
          </p:nvSpPr>
          <p:spPr>
            <a:xfrm>
              <a:off x="3476625" y="1282125"/>
              <a:ext cx="71750" cy="14925"/>
            </a:xfrm>
            <a:custGeom>
              <a:avLst/>
              <a:gdLst/>
              <a:ahLst/>
              <a:cxnLst/>
              <a:rect l="l" t="t" r="r" b="b"/>
              <a:pathLst>
                <a:path w="2870" h="597" extrusionOk="0">
                  <a:moveTo>
                    <a:pt x="405" y="1"/>
                  </a:moveTo>
                  <a:cubicBezTo>
                    <a:pt x="0" y="1"/>
                    <a:pt x="0" y="596"/>
                    <a:pt x="405" y="596"/>
                  </a:cubicBezTo>
                  <a:lnTo>
                    <a:pt x="2572" y="596"/>
                  </a:lnTo>
                  <a:cubicBezTo>
                    <a:pt x="2738" y="596"/>
                    <a:pt x="2869" y="453"/>
                    <a:pt x="2869" y="298"/>
                  </a:cubicBezTo>
                  <a:cubicBezTo>
                    <a:pt x="2869" y="132"/>
                    <a:pt x="2727" y="1"/>
                    <a:pt x="2572" y="1"/>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0"/>
            <p:cNvSpPr/>
            <p:nvPr/>
          </p:nvSpPr>
          <p:spPr>
            <a:xfrm>
              <a:off x="3443575" y="1267250"/>
              <a:ext cx="137825" cy="14900"/>
            </a:xfrm>
            <a:custGeom>
              <a:avLst/>
              <a:gdLst/>
              <a:ahLst/>
              <a:cxnLst/>
              <a:rect l="l" t="t" r="r" b="b"/>
              <a:pathLst>
                <a:path w="5513" h="596" extrusionOk="0">
                  <a:moveTo>
                    <a:pt x="405" y="0"/>
                  </a:moveTo>
                  <a:cubicBezTo>
                    <a:pt x="0" y="0"/>
                    <a:pt x="0" y="596"/>
                    <a:pt x="405" y="596"/>
                  </a:cubicBezTo>
                  <a:lnTo>
                    <a:pt x="5215" y="596"/>
                  </a:lnTo>
                  <a:cubicBezTo>
                    <a:pt x="5382" y="596"/>
                    <a:pt x="5513" y="453"/>
                    <a:pt x="5513" y="298"/>
                  </a:cubicBezTo>
                  <a:cubicBezTo>
                    <a:pt x="5513" y="131"/>
                    <a:pt x="5382" y="0"/>
                    <a:pt x="5215"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0"/>
            <p:cNvSpPr/>
            <p:nvPr/>
          </p:nvSpPr>
          <p:spPr>
            <a:xfrm>
              <a:off x="3436125" y="1466625"/>
              <a:ext cx="144400" cy="79025"/>
            </a:xfrm>
            <a:custGeom>
              <a:avLst/>
              <a:gdLst/>
              <a:ahLst/>
              <a:cxnLst/>
              <a:rect l="l" t="t" r="r" b="b"/>
              <a:pathLst>
                <a:path w="5776" h="3161" extrusionOk="0">
                  <a:moveTo>
                    <a:pt x="5509" y="1"/>
                  </a:moveTo>
                  <a:cubicBezTo>
                    <a:pt x="5430" y="1"/>
                    <a:pt x="5353" y="46"/>
                    <a:pt x="5311" y="122"/>
                  </a:cubicBezTo>
                  <a:lnTo>
                    <a:pt x="4108" y="2539"/>
                  </a:lnTo>
                  <a:cubicBezTo>
                    <a:pt x="4061" y="2646"/>
                    <a:pt x="4108" y="2777"/>
                    <a:pt x="4216" y="2836"/>
                  </a:cubicBezTo>
                  <a:cubicBezTo>
                    <a:pt x="4239" y="2848"/>
                    <a:pt x="4275" y="2860"/>
                    <a:pt x="4311" y="2860"/>
                  </a:cubicBezTo>
                  <a:cubicBezTo>
                    <a:pt x="4394" y="2860"/>
                    <a:pt x="4478" y="2813"/>
                    <a:pt x="4513" y="2729"/>
                  </a:cubicBezTo>
                  <a:lnTo>
                    <a:pt x="5716" y="324"/>
                  </a:lnTo>
                  <a:cubicBezTo>
                    <a:pt x="5775" y="217"/>
                    <a:pt x="5728" y="86"/>
                    <a:pt x="5621" y="26"/>
                  </a:cubicBezTo>
                  <a:lnTo>
                    <a:pt x="5609" y="26"/>
                  </a:lnTo>
                  <a:cubicBezTo>
                    <a:pt x="5577" y="9"/>
                    <a:pt x="5543" y="1"/>
                    <a:pt x="5509" y="1"/>
                  </a:cubicBezTo>
                  <a:close/>
                  <a:moveTo>
                    <a:pt x="249" y="1050"/>
                  </a:moveTo>
                  <a:cubicBezTo>
                    <a:pt x="191" y="1050"/>
                    <a:pt x="132" y="1074"/>
                    <a:pt x="84" y="1122"/>
                  </a:cubicBezTo>
                  <a:cubicBezTo>
                    <a:pt x="1" y="1205"/>
                    <a:pt x="1" y="1348"/>
                    <a:pt x="84" y="1443"/>
                  </a:cubicBezTo>
                  <a:lnTo>
                    <a:pt x="1739" y="3098"/>
                  </a:lnTo>
                  <a:cubicBezTo>
                    <a:pt x="1787" y="3140"/>
                    <a:pt x="1846" y="3161"/>
                    <a:pt x="1904" y="3161"/>
                  </a:cubicBezTo>
                  <a:cubicBezTo>
                    <a:pt x="1962" y="3161"/>
                    <a:pt x="2019" y="3140"/>
                    <a:pt x="2061" y="3098"/>
                  </a:cubicBezTo>
                  <a:cubicBezTo>
                    <a:pt x="2144" y="3003"/>
                    <a:pt x="2144" y="2860"/>
                    <a:pt x="2061" y="2777"/>
                  </a:cubicBezTo>
                  <a:lnTo>
                    <a:pt x="406" y="1122"/>
                  </a:lnTo>
                  <a:cubicBezTo>
                    <a:pt x="364" y="1074"/>
                    <a:pt x="307" y="1050"/>
                    <a:pt x="249" y="105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0"/>
            <p:cNvSpPr/>
            <p:nvPr/>
          </p:nvSpPr>
          <p:spPr>
            <a:xfrm>
              <a:off x="3494775" y="1306850"/>
              <a:ext cx="39900" cy="60025"/>
            </a:xfrm>
            <a:custGeom>
              <a:avLst/>
              <a:gdLst/>
              <a:ahLst/>
              <a:cxnLst/>
              <a:rect l="l" t="t" r="r" b="b"/>
              <a:pathLst>
                <a:path w="1596" h="2401" extrusionOk="0">
                  <a:moveTo>
                    <a:pt x="393" y="0"/>
                  </a:moveTo>
                  <a:cubicBezTo>
                    <a:pt x="131" y="0"/>
                    <a:pt x="0" y="321"/>
                    <a:pt x="179" y="500"/>
                  </a:cubicBezTo>
                  <a:cubicBezTo>
                    <a:pt x="241" y="563"/>
                    <a:pt x="318" y="591"/>
                    <a:pt x="393" y="591"/>
                  </a:cubicBezTo>
                  <a:cubicBezTo>
                    <a:pt x="546" y="591"/>
                    <a:pt x="691" y="474"/>
                    <a:pt x="691" y="298"/>
                  </a:cubicBezTo>
                  <a:cubicBezTo>
                    <a:pt x="691" y="131"/>
                    <a:pt x="560" y="0"/>
                    <a:pt x="393" y="0"/>
                  </a:cubicBezTo>
                  <a:close/>
                  <a:moveTo>
                    <a:pt x="1143" y="595"/>
                  </a:moveTo>
                  <a:cubicBezTo>
                    <a:pt x="750" y="595"/>
                    <a:pt x="548" y="1072"/>
                    <a:pt x="834" y="1357"/>
                  </a:cubicBezTo>
                  <a:cubicBezTo>
                    <a:pt x="922" y="1446"/>
                    <a:pt x="1033" y="1486"/>
                    <a:pt x="1142" y="1486"/>
                  </a:cubicBezTo>
                  <a:cubicBezTo>
                    <a:pt x="1372" y="1486"/>
                    <a:pt x="1596" y="1310"/>
                    <a:pt x="1596" y="1036"/>
                  </a:cubicBezTo>
                  <a:cubicBezTo>
                    <a:pt x="1596" y="798"/>
                    <a:pt x="1393" y="595"/>
                    <a:pt x="1143" y="595"/>
                  </a:cubicBezTo>
                  <a:close/>
                  <a:moveTo>
                    <a:pt x="393" y="1810"/>
                  </a:moveTo>
                  <a:cubicBezTo>
                    <a:pt x="131" y="1810"/>
                    <a:pt x="0" y="2131"/>
                    <a:pt x="179" y="2310"/>
                  </a:cubicBezTo>
                  <a:cubicBezTo>
                    <a:pt x="241" y="2372"/>
                    <a:pt x="318" y="2400"/>
                    <a:pt x="393" y="2400"/>
                  </a:cubicBezTo>
                  <a:cubicBezTo>
                    <a:pt x="546" y="2400"/>
                    <a:pt x="691" y="2283"/>
                    <a:pt x="691" y="2107"/>
                  </a:cubicBezTo>
                  <a:cubicBezTo>
                    <a:pt x="691" y="1941"/>
                    <a:pt x="560" y="1810"/>
                    <a:pt x="393" y="1810"/>
                  </a:cubicBezTo>
                  <a:close/>
                </a:path>
              </a:pathLst>
            </a:custGeom>
            <a:solidFill>
              <a:srgbClr val="387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0"/>
            <p:cNvSpPr/>
            <p:nvPr/>
          </p:nvSpPr>
          <p:spPr>
            <a:xfrm>
              <a:off x="3514425" y="1321725"/>
              <a:ext cx="20250" cy="17575"/>
            </a:xfrm>
            <a:custGeom>
              <a:avLst/>
              <a:gdLst/>
              <a:ahLst/>
              <a:cxnLst/>
              <a:rect l="l" t="t" r="r" b="b"/>
              <a:pathLst>
                <a:path w="810" h="703" extrusionOk="0">
                  <a:moveTo>
                    <a:pt x="357" y="0"/>
                  </a:moveTo>
                  <a:cubicBezTo>
                    <a:pt x="286" y="0"/>
                    <a:pt x="226" y="24"/>
                    <a:pt x="155" y="48"/>
                  </a:cubicBezTo>
                  <a:cubicBezTo>
                    <a:pt x="0" y="346"/>
                    <a:pt x="226" y="703"/>
                    <a:pt x="560" y="703"/>
                  </a:cubicBezTo>
                  <a:cubicBezTo>
                    <a:pt x="631" y="703"/>
                    <a:pt x="703" y="679"/>
                    <a:pt x="762" y="655"/>
                  </a:cubicBezTo>
                  <a:cubicBezTo>
                    <a:pt x="798" y="596"/>
                    <a:pt x="810" y="524"/>
                    <a:pt x="810" y="453"/>
                  </a:cubicBezTo>
                  <a:cubicBezTo>
                    <a:pt x="810" y="203"/>
                    <a:pt x="607" y="0"/>
                    <a:pt x="357" y="0"/>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0"/>
            <p:cNvSpPr/>
            <p:nvPr/>
          </p:nvSpPr>
          <p:spPr>
            <a:xfrm>
              <a:off x="3376000" y="1268000"/>
              <a:ext cx="263750" cy="62825"/>
            </a:xfrm>
            <a:custGeom>
              <a:avLst/>
              <a:gdLst/>
              <a:ahLst/>
              <a:cxnLst/>
              <a:rect l="l" t="t" r="r" b="b"/>
              <a:pathLst>
                <a:path w="10550" h="2513" extrusionOk="0">
                  <a:moveTo>
                    <a:pt x="9950" y="0"/>
                  </a:moveTo>
                  <a:cubicBezTo>
                    <a:pt x="9847" y="0"/>
                    <a:pt x="9746" y="66"/>
                    <a:pt x="9728" y="197"/>
                  </a:cubicBezTo>
                  <a:lnTo>
                    <a:pt x="9728" y="340"/>
                  </a:lnTo>
                  <a:lnTo>
                    <a:pt x="9585" y="340"/>
                  </a:lnTo>
                  <a:cubicBezTo>
                    <a:pt x="9574" y="338"/>
                    <a:pt x="9563" y="337"/>
                    <a:pt x="9553" y="337"/>
                  </a:cubicBezTo>
                  <a:cubicBezTo>
                    <a:pt x="9332" y="337"/>
                    <a:pt x="9334" y="794"/>
                    <a:pt x="9561" y="794"/>
                  </a:cubicBezTo>
                  <a:cubicBezTo>
                    <a:pt x="9569" y="794"/>
                    <a:pt x="9577" y="793"/>
                    <a:pt x="9585" y="792"/>
                  </a:cubicBezTo>
                  <a:lnTo>
                    <a:pt x="9728" y="792"/>
                  </a:lnTo>
                  <a:lnTo>
                    <a:pt x="9728" y="935"/>
                  </a:lnTo>
                  <a:cubicBezTo>
                    <a:pt x="9746" y="1060"/>
                    <a:pt x="9847" y="1122"/>
                    <a:pt x="9950" y="1122"/>
                  </a:cubicBezTo>
                  <a:cubicBezTo>
                    <a:pt x="10053" y="1122"/>
                    <a:pt x="10157" y="1060"/>
                    <a:pt x="10181" y="935"/>
                  </a:cubicBezTo>
                  <a:lnTo>
                    <a:pt x="10181" y="792"/>
                  </a:lnTo>
                  <a:lnTo>
                    <a:pt x="10323" y="792"/>
                  </a:lnTo>
                  <a:cubicBezTo>
                    <a:pt x="10442" y="792"/>
                    <a:pt x="10550" y="685"/>
                    <a:pt x="10550" y="566"/>
                  </a:cubicBezTo>
                  <a:cubicBezTo>
                    <a:pt x="10550" y="447"/>
                    <a:pt x="10442" y="340"/>
                    <a:pt x="10323" y="340"/>
                  </a:cubicBezTo>
                  <a:lnTo>
                    <a:pt x="10181" y="340"/>
                  </a:lnTo>
                  <a:lnTo>
                    <a:pt x="10181" y="197"/>
                  </a:lnTo>
                  <a:cubicBezTo>
                    <a:pt x="10157" y="66"/>
                    <a:pt x="10053" y="0"/>
                    <a:pt x="9950" y="0"/>
                  </a:cubicBezTo>
                  <a:close/>
                  <a:moveTo>
                    <a:pt x="626" y="1390"/>
                  </a:moveTo>
                  <a:cubicBezTo>
                    <a:pt x="525" y="1390"/>
                    <a:pt x="423" y="1453"/>
                    <a:pt x="406" y="1578"/>
                  </a:cubicBezTo>
                  <a:lnTo>
                    <a:pt x="406" y="1721"/>
                  </a:lnTo>
                  <a:lnTo>
                    <a:pt x="251" y="1721"/>
                  </a:lnTo>
                  <a:cubicBezTo>
                    <a:pt x="1" y="1768"/>
                    <a:pt x="1" y="2126"/>
                    <a:pt x="251" y="2173"/>
                  </a:cubicBezTo>
                  <a:lnTo>
                    <a:pt x="406" y="2173"/>
                  </a:lnTo>
                  <a:lnTo>
                    <a:pt x="406" y="2316"/>
                  </a:lnTo>
                  <a:cubicBezTo>
                    <a:pt x="423" y="2447"/>
                    <a:pt x="525" y="2512"/>
                    <a:pt x="626" y="2512"/>
                  </a:cubicBezTo>
                  <a:cubicBezTo>
                    <a:pt x="727" y="2512"/>
                    <a:pt x="828" y="2447"/>
                    <a:pt x="846" y="2316"/>
                  </a:cubicBezTo>
                  <a:lnTo>
                    <a:pt x="846" y="2173"/>
                  </a:lnTo>
                  <a:lnTo>
                    <a:pt x="1001" y="2173"/>
                  </a:lnTo>
                  <a:cubicBezTo>
                    <a:pt x="1009" y="2174"/>
                    <a:pt x="1017" y="2175"/>
                    <a:pt x="1025" y="2175"/>
                  </a:cubicBezTo>
                  <a:cubicBezTo>
                    <a:pt x="1243" y="2175"/>
                    <a:pt x="1243" y="1719"/>
                    <a:pt x="1025" y="1719"/>
                  </a:cubicBezTo>
                  <a:cubicBezTo>
                    <a:pt x="1017" y="1719"/>
                    <a:pt x="1009" y="1720"/>
                    <a:pt x="1001" y="1721"/>
                  </a:cubicBezTo>
                  <a:lnTo>
                    <a:pt x="846" y="1721"/>
                  </a:lnTo>
                  <a:lnTo>
                    <a:pt x="846" y="1578"/>
                  </a:lnTo>
                  <a:cubicBezTo>
                    <a:pt x="828" y="1453"/>
                    <a:pt x="727" y="1390"/>
                    <a:pt x="626" y="13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0"/>
            <p:cNvSpPr/>
            <p:nvPr/>
          </p:nvSpPr>
          <p:spPr>
            <a:xfrm>
              <a:off x="3579575" y="1334000"/>
              <a:ext cx="31000" cy="28375"/>
            </a:xfrm>
            <a:custGeom>
              <a:avLst/>
              <a:gdLst/>
              <a:ahLst/>
              <a:cxnLst/>
              <a:rect l="l" t="t" r="r" b="b"/>
              <a:pathLst>
                <a:path w="1240" h="1135" extrusionOk="0">
                  <a:moveTo>
                    <a:pt x="616" y="0"/>
                  </a:moveTo>
                  <a:cubicBezTo>
                    <a:pt x="493" y="0"/>
                    <a:pt x="371" y="63"/>
                    <a:pt x="394" y="188"/>
                  </a:cubicBezTo>
                  <a:lnTo>
                    <a:pt x="394" y="343"/>
                  </a:lnTo>
                  <a:lnTo>
                    <a:pt x="252" y="343"/>
                  </a:lnTo>
                  <a:cubicBezTo>
                    <a:pt x="240" y="341"/>
                    <a:pt x="230" y="340"/>
                    <a:pt x="220" y="340"/>
                  </a:cubicBezTo>
                  <a:cubicBezTo>
                    <a:pt x="0" y="340"/>
                    <a:pt x="0" y="786"/>
                    <a:pt x="220" y="786"/>
                  </a:cubicBezTo>
                  <a:cubicBezTo>
                    <a:pt x="230" y="786"/>
                    <a:pt x="240" y="785"/>
                    <a:pt x="252" y="783"/>
                  </a:cubicBezTo>
                  <a:lnTo>
                    <a:pt x="394" y="783"/>
                  </a:lnTo>
                  <a:lnTo>
                    <a:pt x="394" y="938"/>
                  </a:lnTo>
                  <a:cubicBezTo>
                    <a:pt x="371" y="1069"/>
                    <a:pt x="493" y="1135"/>
                    <a:pt x="616" y="1135"/>
                  </a:cubicBezTo>
                  <a:cubicBezTo>
                    <a:pt x="740" y="1135"/>
                    <a:pt x="865" y="1069"/>
                    <a:pt x="847" y="938"/>
                  </a:cubicBezTo>
                  <a:lnTo>
                    <a:pt x="847" y="783"/>
                  </a:lnTo>
                  <a:lnTo>
                    <a:pt x="990" y="783"/>
                  </a:lnTo>
                  <a:cubicBezTo>
                    <a:pt x="1240" y="748"/>
                    <a:pt x="1240" y="378"/>
                    <a:pt x="990" y="343"/>
                  </a:cubicBezTo>
                  <a:lnTo>
                    <a:pt x="847" y="343"/>
                  </a:lnTo>
                  <a:lnTo>
                    <a:pt x="847" y="188"/>
                  </a:lnTo>
                  <a:cubicBezTo>
                    <a:pt x="865" y="63"/>
                    <a:pt x="740" y="0"/>
                    <a:pt x="616"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 name="Google Shape;2180;p70"/>
          <p:cNvGrpSpPr/>
          <p:nvPr/>
        </p:nvGrpSpPr>
        <p:grpSpPr>
          <a:xfrm>
            <a:off x="3330463" y="1389825"/>
            <a:ext cx="428650" cy="377175"/>
            <a:chOff x="2611625" y="1186275"/>
            <a:chExt cx="428650" cy="377175"/>
          </a:xfrm>
        </p:grpSpPr>
        <p:sp>
          <p:nvSpPr>
            <p:cNvPr id="2181" name="Google Shape;2181;p70"/>
            <p:cNvSpPr/>
            <p:nvPr/>
          </p:nvSpPr>
          <p:spPr>
            <a:xfrm>
              <a:off x="2611625" y="1194925"/>
              <a:ext cx="428650" cy="246275"/>
            </a:xfrm>
            <a:custGeom>
              <a:avLst/>
              <a:gdLst/>
              <a:ahLst/>
              <a:cxnLst/>
              <a:rect l="l" t="t" r="r" b="b"/>
              <a:pathLst>
                <a:path w="17146" h="9851" extrusionOk="0">
                  <a:moveTo>
                    <a:pt x="8573" y="0"/>
                  </a:moveTo>
                  <a:cubicBezTo>
                    <a:pt x="3549" y="0"/>
                    <a:pt x="0" y="4906"/>
                    <a:pt x="1572" y="9680"/>
                  </a:cubicBezTo>
                  <a:cubicBezTo>
                    <a:pt x="1607" y="9785"/>
                    <a:pt x="1699" y="9851"/>
                    <a:pt x="1798" y="9851"/>
                  </a:cubicBezTo>
                  <a:cubicBezTo>
                    <a:pt x="1834" y="9851"/>
                    <a:pt x="1870" y="9842"/>
                    <a:pt x="1905" y="9823"/>
                  </a:cubicBezTo>
                  <a:cubicBezTo>
                    <a:pt x="3775" y="8906"/>
                    <a:pt x="6073" y="8370"/>
                    <a:pt x="8573" y="8370"/>
                  </a:cubicBezTo>
                  <a:cubicBezTo>
                    <a:pt x="11073" y="8370"/>
                    <a:pt x="13371" y="8906"/>
                    <a:pt x="15240" y="9823"/>
                  </a:cubicBezTo>
                  <a:cubicBezTo>
                    <a:pt x="15276" y="9842"/>
                    <a:pt x="15312" y="9851"/>
                    <a:pt x="15348" y="9851"/>
                  </a:cubicBezTo>
                  <a:cubicBezTo>
                    <a:pt x="15447" y="9851"/>
                    <a:pt x="15539" y="9785"/>
                    <a:pt x="15574" y="9680"/>
                  </a:cubicBezTo>
                  <a:cubicBezTo>
                    <a:pt x="17145" y="4906"/>
                    <a:pt x="13597" y="0"/>
                    <a:pt x="85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0"/>
            <p:cNvSpPr/>
            <p:nvPr/>
          </p:nvSpPr>
          <p:spPr>
            <a:xfrm>
              <a:off x="2650925" y="1397025"/>
              <a:ext cx="350050" cy="166425"/>
            </a:xfrm>
            <a:custGeom>
              <a:avLst/>
              <a:gdLst/>
              <a:ahLst/>
              <a:cxnLst/>
              <a:rect l="l" t="t" r="r" b="b"/>
              <a:pathLst>
                <a:path w="14002" h="6657" extrusionOk="0">
                  <a:moveTo>
                    <a:pt x="7001" y="1"/>
                  </a:moveTo>
                  <a:cubicBezTo>
                    <a:pt x="4358" y="1"/>
                    <a:pt x="1929" y="596"/>
                    <a:pt x="0" y="1584"/>
                  </a:cubicBezTo>
                  <a:cubicBezTo>
                    <a:pt x="988" y="4608"/>
                    <a:pt x="3822" y="6656"/>
                    <a:pt x="7001" y="6656"/>
                  </a:cubicBezTo>
                  <a:cubicBezTo>
                    <a:pt x="10180" y="6656"/>
                    <a:pt x="13014" y="4608"/>
                    <a:pt x="14002" y="1584"/>
                  </a:cubicBezTo>
                  <a:cubicBezTo>
                    <a:pt x="12085" y="596"/>
                    <a:pt x="9644" y="1"/>
                    <a:pt x="70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0"/>
            <p:cNvSpPr/>
            <p:nvPr/>
          </p:nvSpPr>
          <p:spPr>
            <a:xfrm>
              <a:off x="2775025" y="1186275"/>
              <a:ext cx="202375" cy="287350"/>
            </a:xfrm>
            <a:custGeom>
              <a:avLst/>
              <a:gdLst/>
              <a:ahLst/>
              <a:cxnLst/>
              <a:rect l="l" t="t" r="r" b="b"/>
              <a:pathLst>
                <a:path w="8095" h="11494" extrusionOk="0">
                  <a:moveTo>
                    <a:pt x="1101" y="1"/>
                  </a:moveTo>
                  <a:cubicBezTo>
                    <a:pt x="1072" y="1"/>
                    <a:pt x="1042" y="8"/>
                    <a:pt x="1013" y="25"/>
                  </a:cubicBezTo>
                  <a:lnTo>
                    <a:pt x="96" y="644"/>
                  </a:lnTo>
                  <a:cubicBezTo>
                    <a:pt x="1" y="703"/>
                    <a:pt x="13" y="846"/>
                    <a:pt x="120" y="906"/>
                  </a:cubicBezTo>
                  <a:lnTo>
                    <a:pt x="668" y="1180"/>
                  </a:lnTo>
                  <a:cubicBezTo>
                    <a:pt x="686" y="1192"/>
                    <a:pt x="709" y="1198"/>
                    <a:pt x="733" y="1198"/>
                  </a:cubicBezTo>
                  <a:cubicBezTo>
                    <a:pt x="757" y="1198"/>
                    <a:pt x="781" y="1192"/>
                    <a:pt x="799" y="1180"/>
                  </a:cubicBezTo>
                  <a:lnTo>
                    <a:pt x="1454" y="858"/>
                  </a:lnTo>
                  <a:cubicBezTo>
                    <a:pt x="1525" y="811"/>
                    <a:pt x="1561" y="727"/>
                    <a:pt x="1513" y="656"/>
                  </a:cubicBezTo>
                  <a:lnTo>
                    <a:pt x="1239" y="84"/>
                  </a:lnTo>
                  <a:cubicBezTo>
                    <a:pt x="1208" y="30"/>
                    <a:pt x="1156" y="1"/>
                    <a:pt x="1101" y="1"/>
                  </a:cubicBezTo>
                  <a:close/>
                  <a:moveTo>
                    <a:pt x="1291" y="4519"/>
                  </a:moveTo>
                  <a:cubicBezTo>
                    <a:pt x="1223" y="4519"/>
                    <a:pt x="1164" y="4562"/>
                    <a:pt x="1144" y="4621"/>
                  </a:cubicBezTo>
                  <a:lnTo>
                    <a:pt x="942" y="5216"/>
                  </a:lnTo>
                  <a:cubicBezTo>
                    <a:pt x="918" y="5311"/>
                    <a:pt x="965" y="5395"/>
                    <a:pt x="1061" y="5418"/>
                  </a:cubicBezTo>
                  <a:lnTo>
                    <a:pt x="2144" y="5633"/>
                  </a:lnTo>
                  <a:cubicBezTo>
                    <a:pt x="2154" y="5635"/>
                    <a:pt x="2164" y="5636"/>
                    <a:pt x="2174" y="5636"/>
                  </a:cubicBezTo>
                  <a:cubicBezTo>
                    <a:pt x="2268" y="5636"/>
                    <a:pt x="2343" y="5539"/>
                    <a:pt x="2311" y="5442"/>
                  </a:cubicBezTo>
                  <a:lnTo>
                    <a:pt x="2120" y="4859"/>
                  </a:lnTo>
                  <a:cubicBezTo>
                    <a:pt x="2096" y="4811"/>
                    <a:pt x="2061" y="4775"/>
                    <a:pt x="2025" y="4763"/>
                  </a:cubicBezTo>
                  <a:lnTo>
                    <a:pt x="1334" y="4525"/>
                  </a:lnTo>
                  <a:cubicBezTo>
                    <a:pt x="1320" y="4521"/>
                    <a:pt x="1305" y="4519"/>
                    <a:pt x="1291" y="4519"/>
                  </a:cubicBezTo>
                  <a:close/>
                  <a:moveTo>
                    <a:pt x="4971" y="6866"/>
                  </a:moveTo>
                  <a:cubicBezTo>
                    <a:pt x="4925" y="6866"/>
                    <a:pt x="4883" y="6903"/>
                    <a:pt x="4883" y="6966"/>
                  </a:cubicBezTo>
                  <a:lnTo>
                    <a:pt x="4930" y="7942"/>
                  </a:lnTo>
                  <a:cubicBezTo>
                    <a:pt x="4930" y="8002"/>
                    <a:pt x="4894" y="8038"/>
                    <a:pt x="4835" y="8038"/>
                  </a:cubicBezTo>
                  <a:lnTo>
                    <a:pt x="3859" y="7990"/>
                  </a:lnTo>
                  <a:cubicBezTo>
                    <a:pt x="3854" y="7989"/>
                    <a:pt x="3850" y="7989"/>
                    <a:pt x="3846" y="7989"/>
                  </a:cubicBezTo>
                  <a:cubicBezTo>
                    <a:pt x="3771" y="7989"/>
                    <a:pt x="3731" y="8088"/>
                    <a:pt x="3787" y="8145"/>
                  </a:cubicBezTo>
                  <a:lnTo>
                    <a:pt x="4513" y="8812"/>
                  </a:lnTo>
                  <a:cubicBezTo>
                    <a:pt x="4561" y="8847"/>
                    <a:pt x="4561" y="8907"/>
                    <a:pt x="4513" y="8943"/>
                  </a:cubicBezTo>
                  <a:lnTo>
                    <a:pt x="3787" y="9609"/>
                  </a:lnTo>
                  <a:cubicBezTo>
                    <a:pt x="3716" y="9657"/>
                    <a:pt x="3763" y="9764"/>
                    <a:pt x="3847" y="9764"/>
                  </a:cubicBezTo>
                  <a:lnTo>
                    <a:pt x="4835" y="9716"/>
                  </a:lnTo>
                  <a:cubicBezTo>
                    <a:pt x="4840" y="9715"/>
                    <a:pt x="4845" y="9715"/>
                    <a:pt x="4850" y="9715"/>
                  </a:cubicBezTo>
                  <a:cubicBezTo>
                    <a:pt x="4892" y="9715"/>
                    <a:pt x="4930" y="9758"/>
                    <a:pt x="4930" y="9812"/>
                  </a:cubicBezTo>
                  <a:lnTo>
                    <a:pt x="4883" y="10788"/>
                  </a:lnTo>
                  <a:cubicBezTo>
                    <a:pt x="4874" y="10846"/>
                    <a:pt x="4923" y="10886"/>
                    <a:pt x="4973" y="10886"/>
                  </a:cubicBezTo>
                  <a:cubicBezTo>
                    <a:pt x="4996" y="10886"/>
                    <a:pt x="5019" y="10878"/>
                    <a:pt x="5037" y="10859"/>
                  </a:cubicBezTo>
                  <a:lnTo>
                    <a:pt x="5478" y="10359"/>
                  </a:lnTo>
                  <a:cubicBezTo>
                    <a:pt x="5496" y="10342"/>
                    <a:pt x="5522" y="10333"/>
                    <a:pt x="5549" y="10333"/>
                  </a:cubicBezTo>
                  <a:cubicBezTo>
                    <a:pt x="5576" y="10333"/>
                    <a:pt x="5603" y="10342"/>
                    <a:pt x="5621" y="10359"/>
                  </a:cubicBezTo>
                  <a:lnTo>
                    <a:pt x="6442" y="11455"/>
                  </a:lnTo>
                  <a:cubicBezTo>
                    <a:pt x="6464" y="11481"/>
                    <a:pt x="6493" y="11493"/>
                    <a:pt x="6520" y="11493"/>
                  </a:cubicBezTo>
                  <a:cubicBezTo>
                    <a:pt x="6567" y="11493"/>
                    <a:pt x="6609" y="11460"/>
                    <a:pt x="6609" y="11407"/>
                  </a:cubicBezTo>
                  <a:lnTo>
                    <a:pt x="6657" y="9859"/>
                  </a:lnTo>
                  <a:cubicBezTo>
                    <a:pt x="6657" y="9812"/>
                    <a:pt x="6704" y="9776"/>
                    <a:pt x="6752" y="9776"/>
                  </a:cubicBezTo>
                  <a:lnTo>
                    <a:pt x="7931" y="9847"/>
                  </a:lnTo>
                  <a:cubicBezTo>
                    <a:pt x="7934" y="9848"/>
                    <a:pt x="7938" y="9848"/>
                    <a:pt x="7942" y="9848"/>
                  </a:cubicBezTo>
                  <a:cubicBezTo>
                    <a:pt x="8018" y="9848"/>
                    <a:pt x="8058" y="9737"/>
                    <a:pt x="7990" y="9681"/>
                  </a:cubicBezTo>
                  <a:lnTo>
                    <a:pt x="7014" y="8931"/>
                  </a:lnTo>
                  <a:cubicBezTo>
                    <a:pt x="6966" y="8895"/>
                    <a:pt x="6966" y="8835"/>
                    <a:pt x="7002" y="8800"/>
                  </a:cubicBezTo>
                  <a:lnTo>
                    <a:pt x="8050" y="7681"/>
                  </a:lnTo>
                  <a:cubicBezTo>
                    <a:pt x="8094" y="7624"/>
                    <a:pt x="8055" y="7537"/>
                    <a:pt x="7980" y="7537"/>
                  </a:cubicBezTo>
                  <a:cubicBezTo>
                    <a:pt x="7976" y="7537"/>
                    <a:pt x="7971" y="7537"/>
                    <a:pt x="7966" y="7538"/>
                  </a:cubicBezTo>
                  <a:lnTo>
                    <a:pt x="6716" y="7692"/>
                  </a:lnTo>
                  <a:cubicBezTo>
                    <a:pt x="6710" y="7694"/>
                    <a:pt x="6704" y="7694"/>
                    <a:pt x="6698" y="7694"/>
                  </a:cubicBezTo>
                  <a:cubicBezTo>
                    <a:pt x="6647" y="7694"/>
                    <a:pt x="6609" y="7650"/>
                    <a:pt x="6609" y="7597"/>
                  </a:cubicBezTo>
                  <a:lnTo>
                    <a:pt x="6645" y="6966"/>
                  </a:lnTo>
                  <a:cubicBezTo>
                    <a:pt x="6645" y="6909"/>
                    <a:pt x="6599" y="6868"/>
                    <a:pt x="6552" y="6868"/>
                  </a:cubicBezTo>
                  <a:cubicBezTo>
                    <a:pt x="6530" y="6868"/>
                    <a:pt x="6508" y="6876"/>
                    <a:pt x="6490" y="6895"/>
                  </a:cubicBezTo>
                  <a:lnTo>
                    <a:pt x="5835" y="7633"/>
                  </a:lnTo>
                  <a:lnTo>
                    <a:pt x="5835" y="7621"/>
                  </a:lnTo>
                  <a:cubicBezTo>
                    <a:pt x="5817" y="7645"/>
                    <a:pt x="5793" y="7657"/>
                    <a:pt x="5768" y="7657"/>
                  </a:cubicBezTo>
                  <a:cubicBezTo>
                    <a:pt x="5743" y="7657"/>
                    <a:pt x="5716" y="7645"/>
                    <a:pt x="5692" y="7621"/>
                  </a:cubicBezTo>
                  <a:lnTo>
                    <a:pt x="5037" y="6895"/>
                  </a:lnTo>
                  <a:cubicBezTo>
                    <a:pt x="5017" y="6875"/>
                    <a:pt x="4994" y="6866"/>
                    <a:pt x="4971" y="686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0"/>
            <p:cNvSpPr/>
            <p:nvPr/>
          </p:nvSpPr>
          <p:spPr>
            <a:xfrm>
              <a:off x="2705375" y="1220400"/>
              <a:ext cx="267025" cy="317075"/>
            </a:xfrm>
            <a:custGeom>
              <a:avLst/>
              <a:gdLst/>
              <a:ahLst/>
              <a:cxnLst/>
              <a:rect l="l" t="t" r="r" b="b"/>
              <a:pathLst>
                <a:path w="10681" h="12683" extrusionOk="0">
                  <a:moveTo>
                    <a:pt x="5339" y="1"/>
                  </a:moveTo>
                  <a:cubicBezTo>
                    <a:pt x="5289" y="1"/>
                    <a:pt x="5244" y="27"/>
                    <a:pt x="5228" y="77"/>
                  </a:cubicBezTo>
                  <a:lnTo>
                    <a:pt x="4549" y="1970"/>
                  </a:lnTo>
                  <a:cubicBezTo>
                    <a:pt x="4490" y="2125"/>
                    <a:pt x="4549" y="2303"/>
                    <a:pt x="4668" y="2398"/>
                  </a:cubicBezTo>
                  <a:lnTo>
                    <a:pt x="5752" y="3232"/>
                  </a:lnTo>
                  <a:cubicBezTo>
                    <a:pt x="5871" y="3327"/>
                    <a:pt x="5918" y="3470"/>
                    <a:pt x="5883" y="3613"/>
                  </a:cubicBezTo>
                  <a:lnTo>
                    <a:pt x="5561" y="5030"/>
                  </a:lnTo>
                  <a:cubicBezTo>
                    <a:pt x="5537" y="5161"/>
                    <a:pt x="5585" y="5303"/>
                    <a:pt x="5692" y="5399"/>
                  </a:cubicBezTo>
                  <a:lnTo>
                    <a:pt x="7549" y="6970"/>
                  </a:lnTo>
                  <a:cubicBezTo>
                    <a:pt x="7608" y="7029"/>
                    <a:pt x="7689" y="7058"/>
                    <a:pt x="7774" y="7058"/>
                  </a:cubicBezTo>
                  <a:cubicBezTo>
                    <a:pt x="7810" y="7058"/>
                    <a:pt x="7847" y="7053"/>
                    <a:pt x="7883" y="7042"/>
                  </a:cubicBezTo>
                  <a:lnTo>
                    <a:pt x="9181" y="6720"/>
                  </a:lnTo>
                  <a:cubicBezTo>
                    <a:pt x="9252" y="6708"/>
                    <a:pt x="9324" y="6673"/>
                    <a:pt x="9371" y="6613"/>
                  </a:cubicBezTo>
                  <a:cubicBezTo>
                    <a:pt x="9919" y="6018"/>
                    <a:pt x="10264" y="5280"/>
                    <a:pt x="10371" y="4482"/>
                  </a:cubicBezTo>
                  <a:lnTo>
                    <a:pt x="10586" y="2958"/>
                  </a:lnTo>
                  <a:cubicBezTo>
                    <a:pt x="10681" y="2255"/>
                    <a:pt x="10193" y="1601"/>
                    <a:pt x="9490" y="1482"/>
                  </a:cubicBezTo>
                  <a:lnTo>
                    <a:pt x="8776" y="1374"/>
                  </a:lnTo>
                  <a:cubicBezTo>
                    <a:pt x="8514" y="1339"/>
                    <a:pt x="8264" y="1208"/>
                    <a:pt x="8073" y="1017"/>
                  </a:cubicBezTo>
                  <a:cubicBezTo>
                    <a:pt x="7593" y="526"/>
                    <a:pt x="6938" y="254"/>
                    <a:pt x="6244" y="254"/>
                  </a:cubicBezTo>
                  <a:cubicBezTo>
                    <a:pt x="6215" y="254"/>
                    <a:pt x="6186" y="254"/>
                    <a:pt x="6156" y="255"/>
                  </a:cubicBezTo>
                  <a:cubicBezTo>
                    <a:pt x="5895" y="255"/>
                    <a:pt x="5621" y="172"/>
                    <a:pt x="5406" y="17"/>
                  </a:cubicBezTo>
                  <a:cubicBezTo>
                    <a:pt x="5384" y="6"/>
                    <a:pt x="5361" y="1"/>
                    <a:pt x="5339" y="1"/>
                  </a:cubicBezTo>
                  <a:close/>
                  <a:moveTo>
                    <a:pt x="1831" y="2470"/>
                  </a:moveTo>
                  <a:cubicBezTo>
                    <a:pt x="1248" y="2470"/>
                    <a:pt x="715" y="2870"/>
                    <a:pt x="572" y="3470"/>
                  </a:cubicBezTo>
                  <a:lnTo>
                    <a:pt x="191" y="4958"/>
                  </a:lnTo>
                  <a:cubicBezTo>
                    <a:pt x="1" y="5732"/>
                    <a:pt x="49" y="6554"/>
                    <a:pt x="334" y="7304"/>
                  </a:cubicBezTo>
                  <a:lnTo>
                    <a:pt x="2215" y="12233"/>
                  </a:lnTo>
                  <a:cubicBezTo>
                    <a:pt x="2328" y="12539"/>
                    <a:pt x="2591" y="12683"/>
                    <a:pt x="2855" y="12683"/>
                  </a:cubicBezTo>
                  <a:cubicBezTo>
                    <a:pt x="3175" y="12683"/>
                    <a:pt x="3497" y="12470"/>
                    <a:pt x="3549" y="12078"/>
                  </a:cubicBezTo>
                  <a:lnTo>
                    <a:pt x="3728" y="10602"/>
                  </a:lnTo>
                  <a:cubicBezTo>
                    <a:pt x="3728" y="10602"/>
                    <a:pt x="3799" y="9828"/>
                    <a:pt x="4037" y="9364"/>
                  </a:cubicBezTo>
                  <a:cubicBezTo>
                    <a:pt x="4162" y="9108"/>
                    <a:pt x="4406" y="8980"/>
                    <a:pt x="4652" y="8980"/>
                  </a:cubicBezTo>
                  <a:cubicBezTo>
                    <a:pt x="4897" y="8980"/>
                    <a:pt x="5144" y="9108"/>
                    <a:pt x="5275" y="9364"/>
                  </a:cubicBezTo>
                  <a:cubicBezTo>
                    <a:pt x="5454" y="9756"/>
                    <a:pt x="5561" y="10197"/>
                    <a:pt x="5585" y="10637"/>
                  </a:cubicBezTo>
                  <a:lnTo>
                    <a:pt x="5764" y="12078"/>
                  </a:lnTo>
                  <a:cubicBezTo>
                    <a:pt x="5809" y="12470"/>
                    <a:pt x="6131" y="12683"/>
                    <a:pt x="6454" y="12683"/>
                  </a:cubicBezTo>
                  <a:cubicBezTo>
                    <a:pt x="6719" y="12683"/>
                    <a:pt x="6984" y="12539"/>
                    <a:pt x="7097" y="12233"/>
                  </a:cubicBezTo>
                  <a:lnTo>
                    <a:pt x="8752" y="7887"/>
                  </a:lnTo>
                  <a:cubicBezTo>
                    <a:pt x="8797" y="7778"/>
                    <a:pt x="8711" y="7676"/>
                    <a:pt x="8615" y="7676"/>
                  </a:cubicBezTo>
                  <a:cubicBezTo>
                    <a:pt x="8585" y="7676"/>
                    <a:pt x="8554" y="7686"/>
                    <a:pt x="8526" y="7709"/>
                  </a:cubicBezTo>
                  <a:lnTo>
                    <a:pt x="7847" y="8197"/>
                  </a:lnTo>
                  <a:lnTo>
                    <a:pt x="7847" y="8209"/>
                  </a:lnTo>
                  <a:cubicBezTo>
                    <a:pt x="7743" y="8281"/>
                    <a:pt x="7617" y="8321"/>
                    <a:pt x="7491" y="8321"/>
                  </a:cubicBezTo>
                  <a:cubicBezTo>
                    <a:pt x="7430" y="8321"/>
                    <a:pt x="7370" y="8311"/>
                    <a:pt x="7311" y="8292"/>
                  </a:cubicBezTo>
                  <a:lnTo>
                    <a:pt x="5240" y="7601"/>
                  </a:lnTo>
                  <a:cubicBezTo>
                    <a:pt x="5025" y="7530"/>
                    <a:pt x="4871" y="7351"/>
                    <a:pt x="4835" y="7125"/>
                  </a:cubicBezTo>
                  <a:lnTo>
                    <a:pt x="4656" y="5970"/>
                  </a:lnTo>
                  <a:cubicBezTo>
                    <a:pt x="4621" y="5744"/>
                    <a:pt x="4454" y="5554"/>
                    <a:pt x="4228" y="5482"/>
                  </a:cubicBezTo>
                  <a:lnTo>
                    <a:pt x="3204" y="5184"/>
                  </a:lnTo>
                  <a:cubicBezTo>
                    <a:pt x="2954" y="5125"/>
                    <a:pt x="2775" y="4899"/>
                    <a:pt x="2775" y="4637"/>
                  </a:cubicBezTo>
                  <a:lnTo>
                    <a:pt x="2704" y="2744"/>
                  </a:lnTo>
                  <a:cubicBezTo>
                    <a:pt x="2692" y="2672"/>
                    <a:pt x="2644" y="2625"/>
                    <a:pt x="2585" y="2601"/>
                  </a:cubicBezTo>
                  <a:lnTo>
                    <a:pt x="2132" y="2506"/>
                  </a:lnTo>
                  <a:cubicBezTo>
                    <a:pt x="2031" y="2481"/>
                    <a:pt x="1931" y="2470"/>
                    <a:pt x="1831" y="247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0"/>
            <p:cNvSpPr/>
            <p:nvPr/>
          </p:nvSpPr>
          <p:spPr>
            <a:xfrm>
              <a:off x="2896475" y="1277475"/>
              <a:ext cx="66400" cy="79550"/>
            </a:xfrm>
            <a:custGeom>
              <a:avLst/>
              <a:gdLst/>
              <a:ahLst/>
              <a:cxnLst/>
              <a:rect l="l" t="t" r="r" b="b"/>
              <a:pathLst>
                <a:path w="2656" h="3182" extrusionOk="0">
                  <a:moveTo>
                    <a:pt x="1468" y="1"/>
                  </a:moveTo>
                  <a:cubicBezTo>
                    <a:pt x="1296" y="1"/>
                    <a:pt x="1131" y="46"/>
                    <a:pt x="1013" y="139"/>
                  </a:cubicBezTo>
                  <a:cubicBezTo>
                    <a:pt x="787" y="330"/>
                    <a:pt x="906" y="580"/>
                    <a:pt x="751" y="1211"/>
                  </a:cubicBezTo>
                  <a:cubicBezTo>
                    <a:pt x="513" y="2139"/>
                    <a:pt x="1" y="2485"/>
                    <a:pt x="215" y="2913"/>
                  </a:cubicBezTo>
                  <a:cubicBezTo>
                    <a:pt x="263" y="3020"/>
                    <a:pt x="346" y="3104"/>
                    <a:pt x="453" y="3151"/>
                  </a:cubicBezTo>
                  <a:cubicBezTo>
                    <a:pt x="503" y="3172"/>
                    <a:pt x="557" y="3181"/>
                    <a:pt x="613" y="3181"/>
                  </a:cubicBezTo>
                  <a:cubicBezTo>
                    <a:pt x="1044" y="3181"/>
                    <a:pt x="1612" y="2609"/>
                    <a:pt x="1918" y="2092"/>
                  </a:cubicBezTo>
                  <a:cubicBezTo>
                    <a:pt x="1977" y="1985"/>
                    <a:pt x="2656" y="806"/>
                    <a:pt x="2132" y="258"/>
                  </a:cubicBezTo>
                  <a:cubicBezTo>
                    <a:pt x="1971" y="91"/>
                    <a:pt x="1713" y="1"/>
                    <a:pt x="1468"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0"/>
            <p:cNvSpPr/>
            <p:nvPr/>
          </p:nvSpPr>
          <p:spPr>
            <a:xfrm>
              <a:off x="2705375" y="1220500"/>
              <a:ext cx="215550" cy="316875"/>
            </a:xfrm>
            <a:custGeom>
              <a:avLst/>
              <a:gdLst/>
              <a:ahLst/>
              <a:cxnLst/>
              <a:rect l="l" t="t" r="r" b="b"/>
              <a:pathLst>
                <a:path w="8622" h="12675" extrusionOk="0">
                  <a:moveTo>
                    <a:pt x="2105" y="626"/>
                  </a:moveTo>
                  <a:cubicBezTo>
                    <a:pt x="2051" y="626"/>
                    <a:pt x="1999" y="658"/>
                    <a:pt x="1977" y="716"/>
                  </a:cubicBezTo>
                  <a:lnTo>
                    <a:pt x="1799" y="1251"/>
                  </a:lnTo>
                  <a:cubicBezTo>
                    <a:pt x="1775" y="1335"/>
                    <a:pt x="1823" y="1406"/>
                    <a:pt x="1894" y="1430"/>
                  </a:cubicBezTo>
                  <a:lnTo>
                    <a:pt x="2858" y="1692"/>
                  </a:lnTo>
                  <a:cubicBezTo>
                    <a:pt x="2869" y="1694"/>
                    <a:pt x="2879" y="1695"/>
                    <a:pt x="2889" y="1695"/>
                  </a:cubicBezTo>
                  <a:cubicBezTo>
                    <a:pt x="2937" y="1695"/>
                    <a:pt x="2982" y="1672"/>
                    <a:pt x="3001" y="1632"/>
                  </a:cubicBezTo>
                  <a:cubicBezTo>
                    <a:pt x="3037" y="1585"/>
                    <a:pt x="3037" y="1513"/>
                    <a:pt x="2989" y="1466"/>
                  </a:cubicBezTo>
                  <a:lnTo>
                    <a:pt x="2204" y="668"/>
                  </a:lnTo>
                  <a:cubicBezTo>
                    <a:pt x="2175" y="640"/>
                    <a:pt x="2140" y="626"/>
                    <a:pt x="2105" y="626"/>
                  </a:cubicBezTo>
                  <a:close/>
                  <a:moveTo>
                    <a:pt x="5329" y="0"/>
                  </a:moveTo>
                  <a:cubicBezTo>
                    <a:pt x="5283" y="0"/>
                    <a:pt x="5243" y="27"/>
                    <a:pt x="5228" y="73"/>
                  </a:cubicBezTo>
                  <a:lnTo>
                    <a:pt x="4549" y="1978"/>
                  </a:lnTo>
                  <a:cubicBezTo>
                    <a:pt x="4490" y="2132"/>
                    <a:pt x="4537" y="2299"/>
                    <a:pt x="4668" y="2406"/>
                  </a:cubicBezTo>
                  <a:lnTo>
                    <a:pt x="5752" y="3240"/>
                  </a:lnTo>
                  <a:cubicBezTo>
                    <a:pt x="5871" y="3323"/>
                    <a:pt x="5918" y="3478"/>
                    <a:pt x="5883" y="3621"/>
                  </a:cubicBezTo>
                  <a:lnTo>
                    <a:pt x="5561" y="5026"/>
                  </a:lnTo>
                  <a:cubicBezTo>
                    <a:pt x="5537" y="5169"/>
                    <a:pt x="5585" y="5311"/>
                    <a:pt x="5692" y="5395"/>
                  </a:cubicBezTo>
                  <a:lnTo>
                    <a:pt x="7538" y="6978"/>
                  </a:lnTo>
                  <a:cubicBezTo>
                    <a:pt x="7607" y="7031"/>
                    <a:pt x="7696" y="7064"/>
                    <a:pt x="7785" y="7064"/>
                  </a:cubicBezTo>
                  <a:cubicBezTo>
                    <a:pt x="7818" y="7064"/>
                    <a:pt x="7851" y="7059"/>
                    <a:pt x="7883" y="7050"/>
                  </a:cubicBezTo>
                  <a:lnTo>
                    <a:pt x="8621" y="6871"/>
                  </a:lnTo>
                  <a:lnTo>
                    <a:pt x="6728" y="5264"/>
                  </a:lnTo>
                  <a:cubicBezTo>
                    <a:pt x="6609" y="5157"/>
                    <a:pt x="6561" y="5002"/>
                    <a:pt x="6597" y="4859"/>
                  </a:cubicBezTo>
                  <a:lnTo>
                    <a:pt x="6942" y="3335"/>
                  </a:lnTo>
                  <a:cubicBezTo>
                    <a:pt x="6978" y="3180"/>
                    <a:pt x="6918" y="3013"/>
                    <a:pt x="6787" y="2918"/>
                  </a:cubicBezTo>
                  <a:lnTo>
                    <a:pt x="5621" y="2013"/>
                  </a:lnTo>
                  <a:cubicBezTo>
                    <a:pt x="5490" y="1906"/>
                    <a:pt x="5430" y="1716"/>
                    <a:pt x="5490" y="1549"/>
                  </a:cubicBezTo>
                  <a:lnTo>
                    <a:pt x="5966" y="239"/>
                  </a:lnTo>
                  <a:cubicBezTo>
                    <a:pt x="5764" y="216"/>
                    <a:pt x="5561" y="132"/>
                    <a:pt x="5406" y="25"/>
                  </a:cubicBezTo>
                  <a:cubicBezTo>
                    <a:pt x="5381" y="8"/>
                    <a:pt x="5354" y="0"/>
                    <a:pt x="5329" y="0"/>
                  </a:cubicBezTo>
                  <a:close/>
                  <a:moveTo>
                    <a:pt x="4990" y="8950"/>
                  </a:moveTo>
                  <a:cubicBezTo>
                    <a:pt x="4870" y="8950"/>
                    <a:pt x="4756" y="8959"/>
                    <a:pt x="4656" y="8979"/>
                  </a:cubicBezTo>
                  <a:cubicBezTo>
                    <a:pt x="4918" y="8979"/>
                    <a:pt x="5156" y="9121"/>
                    <a:pt x="5275" y="9360"/>
                  </a:cubicBezTo>
                  <a:cubicBezTo>
                    <a:pt x="5454" y="9764"/>
                    <a:pt x="5561" y="10193"/>
                    <a:pt x="5585" y="10633"/>
                  </a:cubicBezTo>
                  <a:lnTo>
                    <a:pt x="5764" y="12074"/>
                  </a:lnTo>
                  <a:cubicBezTo>
                    <a:pt x="5812" y="12441"/>
                    <a:pt x="6123" y="12673"/>
                    <a:pt x="6448" y="12673"/>
                  </a:cubicBezTo>
                  <a:cubicBezTo>
                    <a:pt x="6598" y="12673"/>
                    <a:pt x="6751" y="12624"/>
                    <a:pt x="6883" y="12515"/>
                  </a:cubicBezTo>
                  <a:lnTo>
                    <a:pt x="6895" y="12515"/>
                  </a:lnTo>
                  <a:cubicBezTo>
                    <a:pt x="6752" y="12408"/>
                    <a:pt x="6668" y="12241"/>
                    <a:pt x="6645" y="12074"/>
                  </a:cubicBezTo>
                  <a:lnTo>
                    <a:pt x="6466" y="10633"/>
                  </a:lnTo>
                  <a:cubicBezTo>
                    <a:pt x="6442" y="10193"/>
                    <a:pt x="6335" y="9764"/>
                    <a:pt x="6145" y="9360"/>
                  </a:cubicBezTo>
                  <a:cubicBezTo>
                    <a:pt x="6012" y="9094"/>
                    <a:pt x="5457" y="8950"/>
                    <a:pt x="4990" y="8950"/>
                  </a:cubicBezTo>
                  <a:close/>
                  <a:moveTo>
                    <a:pt x="1831" y="2466"/>
                  </a:moveTo>
                  <a:cubicBezTo>
                    <a:pt x="1248" y="2466"/>
                    <a:pt x="715" y="2864"/>
                    <a:pt x="572" y="3454"/>
                  </a:cubicBezTo>
                  <a:lnTo>
                    <a:pt x="203" y="4942"/>
                  </a:lnTo>
                  <a:cubicBezTo>
                    <a:pt x="1" y="5728"/>
                    <a:pt x="49" y="6550"/>
                    <a:pt x="334" y="7300"/>
                  </a:cubicBezTo>
                  <a:lnTo>
                    <a:pt x="2215" y="12229"/>
                  </a:lnTo>
                  <a:cubicBezTo>
                    <a:pt x="2321" y="12512"/>
                    <a:pt x="2586" y="12674"/>
                    <a:pt x="2864" y="12674"/>
                  </a:cubicBezTo>
                  <a:cubicBezTo>
                    <a:pt x="2995" y="12674"/>
                    <a:pt x="3129" y="12639"/>
                    <a:pt x="3251" y="12562"/>
                  </a:cubicBezTo>
                  <a:cubicBezTo>
                    <a:pt x="3323" y="12515"/>
                    <a:pt x="3382" y="12443"/>
                    <a:pt x="3430" y="12384"/>
                  </a:cubicBezTo>
                  <a:cubicBezTo>
                    <a:pt x="3394" y="12336"/>
                    <a:pt x="3370" y="12277"/>
                    <a:pt x="3347" y="12229"/>
                  </a:cubicBezTo>
                  <a:lnTo>
                    <a:pt x="1477" y="7312"/>
                  </a:lnTo>
                  <a:cubicBezTo>
                    <a:pt x="1180" y="6562"/>
                    <a:pt x="1132" y="5728"/>
                    <a:pt x="1334" y="4954"/>
                  </a:cubicBezTo>
                  <a:lnTo>
                    <a:pt x="1704" y="3466"/>
                  </a:lnTo>
                  <a:cubicBezTo>
                    <a:pt x="1799" y="3061"/>
                    <a:pt x="2085" y="2740"/>
                    <a:pt x="2454" y="2573"/>
                  </a:cubicBezTo>
                  <a:lnTo>
                    <a:pt x="2132" y="2502"/>
                  </a:lnTo>
                  <a:cubicBezTo>
                    <a:pt x="2031" y="2477"/>
                    <a:pt x="1930" y="2466"/>
                    <a:pt x="1831" y="2466"/>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7" name="Google Shape;2187;p70"/>
          <p:cNvSpPr/>
          <p:nvPr/>
        </p:nvSpPr>
        <p:spPr>
          <a:xfrm>
            <a:off x="7463413" y="1394300"/>
            <a:ext cx="383400" cy="245600"/>
          </a:xfrm>
          <a:custGeom>
            <a:avLst/>
            <a:gdLst/>
            <a:ahLst/>
            <a:cxnLst/>
            <a:rect l="l" t="t" r="r" b="b"/>
            <a:pathLst>
              <a:path w="15336" h="9824" extrusionOk="0">
                <a:moveTo>
                  <a:pt x="7353" y="0"/>
                </a:moveTo>
                <a:cubicBezTo>
                  <a:pt x="4443" y="0"/>
                  <a:pt x="1718" y="1739"/>
                  <a:pt x="560" y="4561"/>
                </a:cubicBezTo>
                <a:cubicBezTo>
                  <a:pt x="548" y="4573"/>
                  <a:pt x="608" y="4680"/>
                  <a:pt x="596" y="4704"/>
                </a:cubicBezTo>
                <a:cubicBezTo>
                  <a:pt x="548" y="4811"/>
                  <a:pt x="513" y="4906"/>
                  <a:pt x="477" y="5001"/>
                </a:cubicBezTo>
                <a:cubicBezTo>
                  <a:pt x="477" y="5006"/>
                  <a:pt x="473" y="5008"/>
                  <a:pt x="467" y="5008"/>
                </a:cubicBezTo>
                <a:cubicBezTo>
                  <a:pt x="451" y="5008"/>
                  <a:pt x="418" y="4994"/>
                  <a:pt x="397" y="4994"/>
                </a:cubicBezTo>
                <a:cubicBezTo>
                  <a:pt x="390" y="4994"/>
                  <a:pt x="384" y="4996"/>
                  <a:pt x="382" y="5001"/>
                </a:cubicBezTo>
                <a:cubicBezTo>
                  <a:pt x="120" y="5763"/>
                  <a:pt x="1" y="6561"/>
                  <a:pt x="1" y="7359"/>
                </a:cubicBezTo>
                <a:cubicBezTo>
                  <a:pt x="1" y="7859"/>
                  <a:pt x="48" y="8347"/>
                  <a:pt x="144" y="8835"/>
                </a:cubicBezTo>
                <a:cubicBezTo>
                  <a:pt x="263" y="9395"/>
                  <a:pt x="751" y="9811"/>
                  <a:pt x="1322" y="9811"/>
                </a:cubicBezTo>
                <a:lnTo>
                  <a:pt x="13502" y="9811"/>
                </a:lnTo>
                <a:lnTo>
                  <a:pt x="13502" y="9823"/>
                </a:lnTo>
                <a:cubicBezTo>
                  <a:pt x="14014" y="9823"/>
                  <a:pt x="14383" y="9466"/>
                  <a:pt x="14491" y="8966"/>
                </a:cubicBezTo>
                <a:cubicBezTo>
                  <a:pt x="14503" y="8918"/>
                  <a:pt x="14586" y="8871"/>
                  <a:pt x="14598" y="8811"/>
                </a:cubicBezTo>
                <a:cubicBezTo>
                  <a:pt x="15336" y="5096"/>
                  <a:pt x="13133" y="1417"/>
                  <a:pt x="9502" y="322"/>
                </a:cubicBezTo>
                <a:cubicBezTo>
                  <a:pt x="8788" y="104"/>
                  <a:pt x="8065" y="0"/>
                  <a:pt x="73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0"/>
          <p:cNvSpPr/>
          <p:nvPr/>
        </p:nvSpPr>
        <p:spPr>
          <a:xfrm>
            <a:off x="7461938" y="1540150"/>
            <a:ext cx="370000" cy="99450"/>
          </a:xfrm>
          <a:custGeom>
            <a:avLst/>
            <a:gdLst/>
            <a:ahLst/>
            <a:cxnLst/>
            <a:rect l="l" t="t" r="r" b="b"/>
            <a:pathLst>
              <a:path w="14800" h="3978" extrusionOk="0">
                <a:moveTo>
                  <a:pt x="215" y="1"/>
                </a:moveTo>
                <a:cubicBezTo>
                  <a:pt x="0" y="989"/>
                  <a:pt x="0" y="2013"/>
                  <a:pt x="203" y="3001"/>
                </a:cubicBezTo>
                <a:cubicBezTo>
                  <a:pt x="310" y="3561"/>
                  <a:pt x="798" y="3965"/>
                  <a:pt x="1381" y="3977"/>
                </a:cubicBezTo>
                <a:lnTo>
                  <a:pt x="13561" y="3977"/>
                </a:lnTo>
                <a:cubicBezTo>
                  <a:pt x="14050" y="3965"/>
                  <a:pt x="14478" y="3608"/>
                  <a:pt x="14562" y="3120"/>
                </a:cubicBezTo>
                <a:cubicBezTo>
                  <a:pt x="14573" y="3072"/>
                  <a:pt x="14645" y="3025"/>
                  <a:pt x="14657" y="2965"/>
                </a:cubicBezTo>
                <a:cubicBezTo>
                  <a:pt x="14752" y="2501"/>
                  <a:pt x="14800" y="2025"/>
                  <a:pt x="14800" y="1537"/>
                </a:cubicBezTo>
                <a:cubicBezTo>
                  <a:pt x="14800" y="1025"/>
                  <a:pt x="14752" y="501"/>
                  <a:pt x="146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0"/>
          <p:cNvSpPr/>
          <p:nvPr/>
        </p:nvSpPr>
        <p:spPr>
          <a:xfrm>
            <a:off x="7466688" y="1581600"/>
            <a:ext cx="361675" cy="141100"/>
          </a:xfrm>
          <a:custGeom>
            <a:avLst/>
            <a:gdLst/>
            <a:ahLst/>
            <a:cxnLst/>
            <a:rect l="l" t="t" r="r" b="b"/>
            <a:pathLst>
              <a:path w="14467" h="5644" extrusionOk="0">
                <a:moveTo>
                  <a:pt x="2430" y="1"/>
                </a:moveTo>
                <a:cubicBezTo>
                  <a:pt x="2239" y="1"/>
                  <a:pt x="2049" y="39"/>
                  <a:pt x="1870" y="117"/>
                </a:cubicBezTo>
                <a:cubicBezTo>
                  <a:pt x="1788" y="154"/>
                  <a:pt x="1697" y="172"/>
                  <a:pt x="1602" y="172"/>
                </a:cubicBezTo>
                <a:cubicBezTo>
                  <a:pt x="1546" y="172"/>
                  <a:pt x="1487" y="166"/>
                  <a:pt x="1429" y="152"/>
                </a:cubicBezTo>
                <a:lnTo>
                  <a:pt x="1048" y="69"/>
                </a:lnTo>
                <a:cubicBezTo>
                  <a:pt x="992" y="55"/>
                  <a:pt x="935" y="48"/>
                  <a:pt x="879" y="48"/>
                </a:cubicBezTo>
                <a:cubicBezTo>
                  <a:pt x="560" y="48"/>
                  <a:pt x="272" y="269"/>
                  <a:pt x="191" y="593"/>
                </a:cubicBezTo>
                <a:lnTo>
                  <a:pt x="1" y="1319"/>
                </a:lnTo>
                <a:cubicBezTo>
                  <a:pt x="334" y="2962"/>
                  <a:pt x="1215" y="4451"/>
                  <a:pt x="2513" y="5534"/>
                </a:cubicBezTo>
                <a:cubicBezTo>
                  <a:pt x="2566" y="5531"/>
                  <a:pt x="2620" y="5530"/>
                  <a:pt x="2675" y="5530"/>
                </a:cubicBezTo>
                <a:cubicBezTo>
                  <a:pt x="2851" y="5530"/>
                  <a:pt x="3031" y="5545"/>
                  <a:pt x="3203" y="5582"/>
                </a:cubicBezTo>
                <a:cubicBezTo>
                  <a:pt x="3269" y="5624"/>
                  <a:pt x="3342" y="5644"/>
                  <a:pt x="3413" y="5644"/>
                </a:cubicBezTo>
                <a:cubicBezTo>
                  <a:pt x="3563" y="5644"/>
                  <a:pt x="3707" y="5556"/>
                  <a:pt x="3763" y="5403"/>
                </a:cubicBezTo>
                <a:lnTo>
                  <a:pt x="4799" y="2700"/>
                </a:lnTo>
                <a:cubicBezTo>
                  <a:pt x="4811" y="2665"/>
                  <a:pt x="4823" y="2629"/>
                  <a:pt x="4835" y="2593"/>
                </a:cubicBezTo>
                <a:cubicBezTo>
                  <a:pt x="4847" y="2629"/>
                  <a:pt x="4858" y="2665"/>
                  <a:pt x="4870" y="2700"/>
                </a:cubicBezTo>
                <a:lnTo>
                  <a:pt x="5894" y="5403"/>
                </a:lnTo>
                <a:cubicBezTo>
                  <a:pt x="5959" y="5556"/>
                  <a:pt x="6105" y="5644"/>
                  <a:pt x="6256" y="5644"/>
                </a:cubicBezTo>
                <a:cubicBezTo>
                  <a:pt x="6328" y="5644"/>
                  <a:pt x="6400" y="5624"/>
                  <a:pt x="6466" y="5582"/>
                </a:cubicBezTo>
                <a:cubicBezTo>
                  <a:pt x="6513" y="5552"/>
                  <a:pt x="6877" y="5537"/>
                  <a:pt x="7240" y="5537"/>
                </a:cubicBezTo>
                <a:cubicBezTo>
                  <a:pt x="7603" y="5537"/>
                  <a:pt x="7966" y="5552"/>
                  <a:pt x="8014" y="5582"/>
                </a:cubicBezTo>
                <a:cubicBezTo>
                  <a:pt x="8079" y="5624"/>
                  <a:pt x="8152" y="5644"/>
                  <a:pt x="8223" y="5644"/>
                </a:cubicBezTo>
                <a:cubicBezTo>
                  <a:pt x="8373" y="5644"/>
                  <a:pt x="8517" y="5556"/>
                  <a:pt x="8573" y="5403"/>
                </a:cubicBezTo>
                <a:lnTo>
                  <a:pt x="9609" y="2700"/>
                </a:lnTo>
                <a:cubicBezTo>
                  <a:pt x="9621" y="2665"/>
                  <a:pt x="9633" y="2629"/>
                  <a:pt x="9645" y="2593"/>
                </a:cubicBezTo>
                <a:cubicBezTo>
                  <a:pt x="9657" y="2629"/>
                  <a:pt x="9669" y="2665"/>
                  <a:pt x="9680" y="2700"/>
                </a:cubicBezTo>
                <a:lnTo>
                  <a:pt x="10716" y="5403"/>
                </a:lnTo>
                <a:cubicBezTo>
                  <a:pt x="10773" y="5556"/>
                  <a:pt x="10917" y="5644"/>
                  <a:pt x="11066" y="5644"/>
                </a:cubicBezTo>
                <a:cubicBezTo>
                  <a:pt x="11138" y="5644"/>
                  <a:pt x="11211" y="5624"/>
                  <a:pt x="11276" y="5582"/>
                </a:cubicBezTo>
                <a:cubicBezTo>
                  <a:pt x="11449" y="5545"/>
                  <a:pt x="11629" y="5530"/>
                  <a:pt x="11805" y="5530"/>
                </a:cubicBezTo>
                <a:cubicBezTo>
                  <a:pt x="11859" y="5530"/>
                  <a:pt x="11913" y="5531"/>
                  <a:pt x="11966" y="5534"/>
                </a:cubicBezTo>
                <a:cubicBezTo>
                  <a:pt x="13264" y="4451"/>
                  <a:pt x="14145" y="2962"/>
                  <a:pt x="14467" y="1307"/>
                </a:cubicBezTo>
                <a:lnTo>
                  <a:pt x="14312" y="593"/>
                </a:lnTo>
                <a:cubicBezTo>
                  <a:pt x="14231" y="269"/>
                  <a:pt x="13943" y="48"/>
                  <a:pt x="13624" y="48"/>
                </a:cubicBezTo>
                <a:cubicBezTo>
                  <a:pt x="13568" y="48"/>
                  <a:pt x="13512" y="55"/>
                  <a:pt x="13455" y="69"/>
                </a:cubicBezTo>
                <a:lnTo>
                  <a:pt x="13074" y="152"/>
                </a:lnTo>
                <a:cubicBezTo>
                  <a:pt x="13016" y="166"/>
                  <a:pt x="12958" y="172"/>
                  <a:pt x="12900" y="172"/>
                </a:cubicBezTo>
                <a:cubicBezTo>
                  <a:pt x="12805" y="172"/>
                  <a:pt x="12711" y="154"/>
                  <a:pt x="12621" y="117"/>
                </a:cubicBezTo>
                <a:cubicBezTo>
                  <a:pt x="12449" y="39"/>
                  <a:pt x="12261" y="1"/>
                  <a:pt x="12072" y="1"/>
                </a:cubicBezTo>
                <a:cubicBezTo>
                  <a:pt x="11883" y="1"/>
                  <a:pt x="11693" y="39"/>
                  <a:pt x="11514" y="117"/>
                </a:cubicBezTo>
                <a:cubicBezTo>
                  <a:pt x="11425" y="154"/>
                  <a:pt x="11331" y="172"/>
                  <a:pt x="11235" y="172"/>
                </a:cubicBezTo>
                <a:cubicBezTo>
                  <a:pt x="11178" y="172"/>
                  <a:pt x="11120" y="166"/>
                  <a:pt x="11062" y="152"/>
                </a:cubicBezTo>
                <a:lnTo>
                  <a:pt x="10681" y="69"/>
                </a:lnTo>
                <a:cubicBezTo>
                  <a:pt x="10624" y="55"/>
                  <a:pt x="10567" y="48"/>
                  <a:pt x="10511" y="48"/>
                </a:cubicBezTo>
                <a:cubicBezTo>
                  <a:pt x="10192" y="48"/>
                  <a:pt x="9904" y="269"/>
                  <a:pt x="9823" y="593"/>
                </a:cubicBezTo>
                <a:lnTo>
                  <a:pt x="9657" y="1248"/>
                </a:lnTo>
                <a:lnTo>
                  <a:pt x="9490" y="593"/>
                </a:lnTo>
                <a:cubicBezTo>
                  <a:pt x="9409" y="269"/>
                  <a:pt x="9121" y="48"/>
                  <a:pt x="8802" y="48"/>
                </a:cubicBezTo>
                <a:cubicBezTo>
                  <a:pt x="8746" y="48"/>
                  <a:pt x="8690" y="55"/>
                  <a:pt x="8633" y="69"/>
                </a:cubicBezTo>
                <a:lnTo>
                  <a:pt x="8252" y="152"/>
                </a:lnTo>
                <a:cubicBezTo>
                  <a:pt x="8198" y="166"/>
                  <a:pt x="8141" y="172"/>
                  <a:pt x="8084" y="172"/>
                </a:cubicBezTo>
                <a:cubicBezTo>
                  <a:pt x="7989" y="172"/>
                  <a:pt x="7893" y="154"/>
                  <a:pt x="7811" y="117"/>
                </a:cubicBezTo>
                <a:cubicBezTo>
                  <a:pt x="7633" y="39"/>
                  <a:pt x="7442" y="1"/>
                  <a:pt x="7252" y="1"/>
                </a:cubicBezTo>
                <a:cubicBezTo>
                  <a:pt x="7061" y="1"/>
                  <a:pt x="6871" y="39"/>
                  <a:pt x="6692" y="117"/>
                </a:cubicBezTo>
                <a:cubicBezTo>
                  <a:pt x="6603" y="154"/>
                  <a:pt x="6509" y="172"/>
                  <a:pt x="6416" y="172"/>
                </a:cubicBezTo>
                <a:cubicBezTo>
                  <a:pt x="6360" y="172"/>
                  <a:pt x="6305" y="166"/>
                  <a:pt x="6251" y="152"/>
                </a:cubicBezTo>
                <a:lnTo>
                  <a:pt x="5870" y="69"/>
                </a:lnTo>
                <a:cubicBezTo>
                  <a:pt x="5814" y="55"/>
                  <a:pt x="5757" y="48"/>
                  <a:pt x="5701" y="48"/>
                </a:cubicBezTo>
                <a:cubicBezTo>
                  <a:pt x="5382" y="48"/>
                  <a:pt x="5092" y="269"/>
                  <a:pt x="5001" y="593"/>
                </a:cubicBezTo>
                <a:lnTo>
                  <a:pt x="4847" y="1248"/>
                </a:lnTo>
                <a:lnTo>
                  <a:pt x="4680" y="593"/>
                </a:lnTo>
                <a:cubicBezTo>
                  <a:pt x="4599" y="269"/>
                  <a:pt x="4311" y="48"/>
                  <a:pt x="3985" y="48"/>
                </a:cubicBezTo>
                <a:cubicBezTo>
                  <a:pt x="3928" y="48"/>
                  <a:pt x="3869" y="55"/>
                  <a:pt x="3811" y="69"/>
                </a:cubicBezTo>
                <a:lnTo>
                  <a:pt x="3430" y="152"/>
                </a:lnTo>
                <a:cubicBezTo>
                  <a:pt x="3376" y="166"/>
                  <a:pt x="3321" y="172"/>
                  <a:pt x="3265" y="172"/>
                </a:cubicBezTo>
                <a:cubicBezTo>
                  <a:pt x="3172" y="172"/>
                  <a:pt x="3078" y="154"/>
                  <a:pt x="2989" y="117"/>
                </a:cubicBezTo>
                <a:cubicBezTo>
                  <a:pt x="2811" y="39"/>
                  <a:pt x="2620" y="1"/>
                  <a:pt x="2430"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0"/>
          <p:cNvSpPr/>
          <p:nvPr/>
        </p:nvSpPr>
        <p:spPr>
          <a:xfrm>
            <a:off x="7466988" y="1582600"/>
            <a:ext cx="284300" cy="139925"/>
          </a:xfrm>
          <a:custGeom>
            <a:avLst/>
            <a:gdLst/>
            <a:ahLst/>
            <a:cxnLst/>
            <a:rect l="l" t="t" r="r" b="b"/>
            <a:pathLst>
              <a:path w="11372" h="5597" extrusionOk="0">
                <a:moveTo>
                  <a:pt x="883" y="0"/>
                </a:moveTo>
                <a:cubicBezTo>
                  <a:pt x="558" y="0"/>
                  <a:pt x="262" y="222"/>
                  <a:pt x="179" y="541"/>
                </a:cubicBezTo>
                <a:lnTo>
                  <a:pt x="1" y="1267"/>
                </a:lnTo>
                <a:cubicBezTo>
                  <a:pt x="203" y="2303"/>
                  <a:pt x="620" y="3268"/>
                  <a:pt x="1227" y="4125"/>
                </a:cubicBezTo>
                <a:lnTo>
                  <a:pt x="1334" y="4184"/>
                </a:lnTo>
                <a:cubicBezTo>
                  <a:pt x="1660" y="4372"/>
                  <a:pt x="2021" y="4468"/>
                  <a:pt x="2383" y="4468"/>
                </a:cubicBezTo>
                <a:cubicBezTo>
                  <a:pt x="2709" y="4468"/>
                  <a:pt x="3035" y="4390"/>
                  <a:pt x="3334" y="4232"/>
                </a:cubicBezTo>
                <a:cubicBezTo>
                  <a:pt x="155" y="3101"/>
                  <a:pt x="1013" y="148"/>
                  <a:pt x="1215" y="65"/>
                </a:cubicBezTo>
                <a:lnTo>
                  <a:pt x="1036" y="17"/>
                </a:lnTo>
                <a:cubicBezTo>
                  <a:pt x="985" y="6"/>
                  <a:pt x="934" y="0"/>
                  <a:pt x="883" y="0"/>
                </a:cubicBezTo>
                <a:close/>
                <a:moveTo>
                  <a:pt x="5693" y="0"/>
                </a:moveTo>
                <a:cubicBezTo>
                  <a:pt x="5368" y="0"/>
                  <a:pt x="5072" y="222"/>
                  <a:pt x="4989" y="541"/>
                </a:cubicBezTo>
                <a:lnTo>
                  <a:pt x="4787" y="1363"/>
                </a:lnTo>
                <a:cubicBezTo>
                  <a:pt x="4680" y="1791"/>
                  <a:pt x="4704" y="2244"/>
                  <a:pt x="4858" y="2648"/>
                </a:cubicBezTo>
                <a:lnTo>
                  <a:pt x="5894" y="5351"/>
                </a:lnTo>
                <a:cubicBezTo>
                  <a:pt x="5954" y="5511"/>
                  <a:pt x="6100" y="5597"/>
                  <a:pt x="6249" y="5597"/>
                </a:cubicBezTo>
                <a:cubicBezTo>
                  <a:pt x="6365" y="5597"/>
                  <a:pt x="6482" y="5544"/>
                  <a:pt x="6561" y="5434"/>
                </a:cubicBezTo>
                <a:cubicBezTo>
                  <a:pt x="6537" y="5411"/>
                  <a:pt x="6525" y="5387"/>
                  <a:pt x="6513" y="5351"/>
                </a:cubicBezTo>
                <a:lnTo>
                  <a:pt x="5477" y="2648"/>
                </a:lnTo>
                <a:cubicBezTo>
                  <a:pt x="5323" y="2244"/>
                  <a:pt x="5299" y="1791"/>
                  <a:pt x="5406" y="1363"/>
                </a:cubicBezTo>
                <a:lnTo>
                  <a:pt x="5608" y="553"/>
                </a:lnTo>
                <a:cubicBezTo>
                  <a:pt x="5668" y="327"/>
                  <a:pt x="5811" y="148"/>
                  <a:pt x="6025" y="65"/>
                </a:cubicBezTo>
                <a:lnTo>
                  <a:pt x="5847" y="17"/>
                </a:lnTo>
                <a:cubicBezTo>
                  <a:pt x="5795" y="6"/>
                  <a:pt x="5744" y="0"/>
                  <a:pt x="5693" y="0"/>
                </a:cubicBezTo>
                <a:close/>
                <a:moveTo>
                  <a:pt x="10503" y="0"/>
                </a:moveTo>
                <a:cubicBezTo>
                  <a:pt x="10178" y="0"/>
                  <a:pt x="9882" y="222"/>
                  <a:pt x="9799" y="541"/>
                </a:cubicBezTo>
                <a:lnTo>
                  <a:pt x="9597" y="1363"/>
                </a:lnTo>
                <a:cubicBezTo>
                  <a:pt x="9490" y="1791"/>
                  <a:pt x="9514" y="2244"/>
                  <a:pt x="9668" y="2648"/>
                </a:cubicBezTo>
                <a:lnTo>
                  <a:pt x="10704" y="5351"/>
                </a:lnTo>
                <a:cubicBezTo>
                  <a:pt x="10764" y="5511"/>
                  <a:pt x="10911" y="5597"/>
                  <a:pt x="11059" y="5597"/>
                </a:cubicBezTo>
                <a:cubicBezTo>
                  <a:pt x="11175" y="5597"/>
                  <a:pt x="11293" y="5544"/>
                  <a:pt x="11371" y="5434"/>
                </a:cubicBezTo>
                <a:cubicBezTo>
                  <a:pt x="11347" y="5411"/>
                  <a:pt x="11335" y="5387"/>
                  <a:pt x="11323" y="5351"/>
                </a:cubicBezTo>
                <a:lnTo>
                  <a:pt x="10300" y="2648"/>
                </a:lnTo>
                <a:cubicBezTo>
                  <a:pt x="10133" y="2244"/>
                  <a:pt x="10109" y="1791"/>
                  <a:pt x="10216" y="1363"/>
                </a:cubicBezTo>
                <a:lnTo>
                  <a:pt x="10419" y="553"/>
                </a:lnTo>
                <a:cubicBezTo>
                  <a:pt x="10478" y="327"/>
                  <a:pt x="10633" y="148"/>
                  <a:pt x="10835" y="65"/>
                </a:cubicBezTo>
                <a:lnTo>
                  <a:pt x="10657" y="17"/>
                </a:lnTo>
                <a:cubicBezTo>
                  <a:pt x="10605" y="6"/>
                  <a:pt x="10554" y="0"/>
                  <a:pt x="10503"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0"/>
          <p:cNvSpPr/>
          <p:nvPr/>
        </p:nvSpPr>
        <p:spPr>
          <a:xfrm>
            <a:off x="7550338" y="1599250"/>
            <a:ext cx="270300" cy="52850"/>
          </a:xfrm>
          <a:custGeom>
            <a:avLst/>
            <a:gdLst/>
            <a:ahLst/>
            <a:cxnLst/>
            <a:rect l="l" t="t" r="r" b="b"/>
            <a:pathLst>
              <a:path w="10812" h="2114" extrusionOk="0">
                <a:moveTo>
                  <a:pt x="541" y="0"/>
                </a:moveTo>
                <a:cubicBezTo>
                  <a:pt x="363" y="0"/>
                  <a:pt x="193" y="80"/>
                  <a:pt x="84" y="232"/>
                </a:cubicBezTo>
                <a:cubicBezTo>
                  <a:pt x="0" y="399"/>
                  <a:pt x="119" y="506"/>
                  <a:pt x="179" y="911"/>
                </a:cubicBezTo>
                <a:cubicBezTo>
                  <a:pt x="262" y="1518"/>
                  <a:pt x="48" y="1828"/>
                  <a:pt x="262" y="2030"/>
                </a:cubicBezTo>
                <a:cubicBezTo>
                  <a:pt x="322" y="2078"/>
                  <a:pt x="381" y="2101"/>
                  <a:pt x="465" y="2113"/>
                </a:cubicBezTo>
                <a:cubicBezTo>
                  <a:pt x="750" y="2113"/>
                  <a:pt x="989" y="1566"/>
                  <a:pt x="1060" y="1161"/>
                </a:cubicBezTo>
                <a:cubicBezTo>
                  <a:pt x="1072" y="1078"/>
                  <a:pt x="1191" y="232"/>
                  <a:pt x="762" y="42"/>
                </a:cubicBezTo>
                <a:cubicBezTo>
                  <a:pt x="689" y="14"/>
                  <a:pt x="614" y="0"/>
                  <a:pt x="541" y="0"/>
                </a:cubicBezTo>
                <a:close/>
                <a:moveTo>
                  <a:pt x="5351" y="0"/>
                </a:moveTo>
                <a:cubicBezTo>
                  <a:pt x="5173" y="0"/>
                  <a:pt x="5003" y="80"/>
                  <a:pt x="4894" y="232"/>
                </a:cubicBezTo>
                <a:cubicBezTo>
                  <a:pt x="4810" y="399"/>
                  <a:pt x="4930" y="506"/>
                  <a:pt x="4989" y="911"/>
                </a:cubicBezTo>
                <a:cubicBezTo>
                  <a:pt x="5072" y="1518"/>
                  <a:pt x="4858" y="1828"/>
                  <a:pt x="5072" y="2030"/>
                </a:cubicBezTo>
                <a:cubicBezTo>
                  <a:pt x="5132" y="2078"/>
                  <a:pt x="5203" y="2101"/>
                  <a:pt x="5275" y="2113"/>
                </a:cubicBezTo>
                <a:cubicBezTo>
                  <a:pt x="5572" y="2113"/>
                  <a:pt x="5811" y="1566"/>
                  <a:pt x="5870" y="1161"/>
                </a:cubicBezTo>
                <a:cubicBezTo>
                  <a:pt x="5882" y="1078"/>
                  <a:pt x="6001" y="232"/>
                  <a:pt x="5572" y="42"/>
                </a:cubicBezTo>
                <a:cubicBezTo>
                  <a:pt x="5500" y="14"/>
                  <a:pt x="5425" y="0"/>
                  <a:pt x="5351" y="0"/>
                </a:cubicBezTo>
                <a:close/>
                <a:moveTo>
                  <a:pt x="10161" y="0"/>
                </a:moveTo>
                <a:cubicBezTo>
                  <a:pt x="9983" y="0"/>
                  <a:pt x="9814" y="80"/>
                  <a:pt x="9704" y="232"/>
                </a:cubicBezTo>
                <a:cubicBezTo>
                  <a:pt x="9621" y="399"/>
                  <a:pt x="9752" y="506"/>
                  <a:pt x="9799" y="911"/>
                </a:cubicBezTo>
                <a:cubicBezTo>
                  <a:pt x="9883" y="1518"/>
                  <a:pt x="9668" y="1828"/>
                  <a:pt x="9883" y="2030"/>
                </a:cubicBezTo>
                <a:cubicBezTo>
                  <a:pt x="9942" y="2078"/>
                  <a:pt x="10014" y="2101"/>
                  <a:pt x="10085" y="2113"/>
                </a:cubicBezTo>
                <a:cubicBezTo>
                  <a:pt x="10371" y="2113"/>
                  <a:pt x="10621" y="1566"/>
                  <a:pt x="10680" y="1161"/>
                </a:cubicBezTo>
                <a:cubicBezTo>
                  <a:pt x="10692" y="1078"/>
                  <a:pt x="10811" y="232"/>
                  <a:pt x="10383" y="42"/>
                </a:cubicBezTo>
                <a:cubicBezTo>
                  <a:pt x="10310" y="14"/>
                  <a:pt x="10235" y="0"/>
                  <a:pt x="10161"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0"/>
          <p:cNvSpPr/>
          <p:nvPr/>
        </p:nvSpPr>
        <p:spPr>
          <a:xfrm>
            <a:off x="7494088" y="1622825"/>
            <a:ext cx="307200" cy="139925"/>
          </a:xfrm>
          <a:custGeom>
            <a:avLst/>
            <a:gdLst/>
            <a:ahLst/>
            <a:cxnLst/>
            <a:rect l="l" t="t" r="r" b="b"/>
            <a:pathLst>
              <a:path w="12288" h="5597" extrusionOk="0">
                <a:moveTo>
                  <a:pt x="3798" y="1"/>
                </a:moveTo>
                <a:cubicBezTo>
                  <a:pt x="3661" y="1"/>
                  <a:pt x="3524" y="93"/>
                  <a:pt x="3536" y="277"/>
                </a:cubicBezTo>
                <a:lnTo>
                  <a:pt x="3536" y="1004"/>
                </a:lnTo>
                <a:cubicBezTo>
                  <a:pt x="3536" y="1920"/>
                  <a:pt x="2798" y="2659"/>
                  <a:pt x="1881" y="2659"/>
                </a:cubicBezTo>
                <a:lnTo>
                  <a:pt x="1024" y="2659"/>
                </a:lnTo>
                <a:cubicBezTo>
                  <a:pt x="655" y="2659"/>
                  <a:pt x="298" y="2540"/>
                  <a:pt x="0" y="2301"/>
                </a:cubicBezTo>
                <a:lnTo>
                  <a:pt x="0" y="2301"/>
                </a:lnTo>
                <a:cubicBezTo>
                  <a:pt x="1465" y="4498"/>
                  <a:pt x="3807" y="5597"/>
                  <a:pt x="6148" y="5597"/>
                </a:cubicBezTo>
                <a:cubicBezTo>
                  <a:pt x="8489" y="5597"/>
                  <a:pt x="10829" y="4498"/>
                  <a:pt x="12287" y="2301"/>
                </a:cubicBezTo>
                <a:lnTo>
                  <a:pt x="12287" y="2301"/>
                </a:lnTo>
                <a:cubicBezTo>
                  <a:pt x="11990" y="2540"/>
                  <a:pt x="11632" y="2659"/>
                  <a:pt x="11263" y="2659"/>
                </a:cubicBezTo>
                <a:lnTo>
                  <a:pt x="10406" y="2659"/>
                </a:lnTo>
                <a:cubicBezTo>
                  <a:pt x="9489" y="2659"/>
                  <a:pt x="8751" y="1920"/>
                  <a:pt x="8751" y="1004"/>
                </a:cubicBezTo>
                <a:lnTo>
                  <a:pt x="8751" y="277"/>
                </a:lnTo>
                <a:cubicBezTo>
                  <a:pt x="8751" y="105"/>
                  <a:pt x="8620" y="18"/>
                  <a:pt x="8489" y="18"/>
                </a:cubicBezTo>
                <a:cubicBezTo>
                  <a:pt x="8358" y="18"/>
                  <a:pt x="8227" y="105"/>
                  <a:pt x="8227" y="277"/>
                </a:cubicBezTo>
                <a:lnTo>
                  <a:pt x="8227" y="1004"/>
                </a:lnTo>
                <a:cubicBezTo>
                  <a:pt x="8227" y="1920"/>
                  <a:pt x="7489" y="2659"/>
                  <a:pt x="6572" y="2659"/>
                </a:cubicBezTo>
                <a:lnTo>
                  <a:pt x="5715" y="2659"/>
                </a:lnTo>
                <a:cubicBezTo>
                  <a:pt x="4798" y="2659"/>
                  <a:pt x="4060" y="1920"/>
                  <a:pt x="4060" y="1004"/>
                </a:cubicBezTo>
                <a:lnTo>
                  <a:pt x="4060" y="277"/>
                </a:lnTo>
                <a:cubicBezTo>
                  <a:pt x="4072" y="93"/>
                  <a:pt x="3935" y="1"/>
                  <a:pt x="37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0"/>
          <p:cNvSpPr/>
          <p:nvPr/>
        </p:nvSpPr>
        <p:spPr>
          <a:xfrm>
            <a:off x="7494088" y="1680350"/>
            <a:ext cx="205700" cy="82450"/>
          </a:xfrm>
          <a:custGeom>
            <a:avLst/>
            <a:gdLst/>
            <a:ahLst/>
            <a:cxnLst/>
            <a:rect l="l" t="t" r="r" b="b"/>
            <a:pathLst>
              <a:path w="8228" h="3298" extrusionOk="0">
                <a:moveTo>
                  <a:pt x="0" y="0"/>
                </a:moveTo>
                <a:lnTo>
                  <a:pt x="0" y="0"/>
                </a:lnTo>
                <a:cubicBezTo>
                  <a:pt x="1401" y="2097"/>
                  <a:pt x="3734" y="3297"/>
                  <a:pt x="6160" y="3297"/>
                </a:cubicBezTo>
                <a:cubicBezTo>
                  <a:pt x="6848" y="3297"/>
                  <a:pt x="7544" y="3201"/>
                  <a:pt x="8227" y="3001"/>
                </a:cubicBezTo>
                <a:lnTo>
                  <a:pt x="8144" y="3001"/>
                </a:lnTo>
                <a:cubicBezTo>
                  <a:pt x="5882" y="3001"/>
                  <a:pt x="3739" y="2025"/>
                  <a:pt x="2250" y="322"/>
                </a:cubicBezTo>
                <a:cubicBezTo>
                  <a:pt x="2131" y="346"/>
                  <a:pt x="2012" y="358"/>
                  <a:pt x="1881" y="358"/>
                </a:cubicBezTo>
                <a:lnTo>
                  <a:pt x="1024" y="358"/>
                </a:lnTo>
                <a:cubicBezTo>
                  <a:pt x="655" y="358"/>
                  <a:pt x="298" y="239"/>
                  <a:pt x="0" y="0"/>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0"/>
          <p:cNvSpPr/>
          <p:nvPr/>
        </p:nvSpPr>
        <p:spPr>
          <a:xfrm>
            <a:off x="7697088" y="1705300"/>
            <a:ext cx="56875" cy="32675"/>
          </a:xfrm>
          <a:custGeom>
            <a:avLst/>
            <a:gdLst/>
            <a:ahLst/>
            <a:cxnLst/>
            <a:rect l="l" t="t" r="r" b="b"/>
            <a:pathLst>
              <a:path w="2275" h="1307" extrusionOk="0">
                <a:moveTo>
                  <a:pt x="1664" y="0"/>
                </a:moveTo>
                <a:cubicBezTo>
                  <a:pt x="1516" y="0"/>
                  <a:pt x="1358" y="20"/>
                  <a:pt x="1215" y="62"/>
                </a:cubicBezTo>
                <a:cubicBezTo>
                  <a:pt x="488" y="276"/>
                  <a:pt x="0" y="1074"/>
                  <a:pt x="131" y="1253"/>
                </a:cubicBezTo>
                <a:cubicBezTo>
                  <a:pt x="159" y="1291"/>
                  <a:pt x="214" y="1307"/>
                  <a:pt x="286" y="1307"/>
                </a:cubicBezTo>
                <a:cubicBezTo>
                  <a:pt x="556" y="1307"/>
                  <a:pt x="1068" y="1086"/>
                  <a:pt x="1322" y="955"/>
                </a:cubicBezTo>
                <a:cubicBezTo>
                  <a:pt x="1607" y="812"/>
                  <a:pt x="2274" y="419"/>
                  <a:pt x="2203" y="181"/>
                </a:cubicBezTo>
                <a:cubicBezTo>
                  <a:pt x="2164" y="66"/>
                  <a:pt x="1932" y="0"/>
                  <a:pt x="1664" y="0"/>
                </a:cubicBezTo>
                <a:close/>
              </a:path>
            </a:pathLst>
          </a:custGeom>
          <a:solidFill>
            <a:srgbClr val="F2D1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0"/>
          <p:cNvSpPr/>
          <p:nvPr/>
        </p:nvSpPr>
        <p:spPr>
          <a:xfrm>
            <a:off x="7472938" y="1410050"/>
            <a:ext cx="230425" cy="162575"/>
          </a:xfrm>
          <a:custGeom>
            <a:avLst/>
            <a:gdLst/>
            <a:ahLst/>
            <a:cxnLst/>
            <a:rect l="l" t="t" r="r" b="b"/>
            <a:pathLst>
              <a:path w="9217" h="6503" extrusionOk="0">
                <a:moveTo>
                  <a:pt x="7386" y="1"/>
                </a:moveTo>
                <a:cubicBezTo>
                  <a:pt x="7276" y="1"/>
                  <a:pt x="7180" y="92"/>
                  <a:pt x="7168" y="216"/>
                </a:cubicBezTo>
                <a:cubicBezTo>
                  <a:pt x="7168" y="335"/>
                  <a:pt x="7264" y="442"/>
                  <a:pt x="7383" y="454"/>
                </a:cubicBezTo>
                <a:lnTo>
                  <a:pt x="8442" y="514"/>
                </a:lnTo>
                <a:lnTo>
                  <a:pt x="2346" y="5967"/>
                </a:lnTo>
                <a:lnTo>
                  <a:pt x="179" y="3919"/>
                </a:lnTo>
                <a:cubicBezTo>
                  <a:pt x="120" y="4062"/>
                  <a:pt x="60" y="4228"/>
                  <a:pt x="1" y="4371"/>
                </a:cubicBezTo>
                <a:lnTo>
                  <a:pt x="2191" y="6443"/>
                </a:lnTo>
                <a:cubicBezTo>
                  <a:pt x="2227" y="6479"/>
                  <a:pt x="2287" y="6502"/>
                  <a:pt x="2346" y="6502"/>
                </a:cubicBezTo>
                <a:cubicBezTo>
                  <a:pt x="2394" y="6502"/>
                  <a:pt x="2453" y="6479"/>
                  <a:pt x="2489" y="6443"/>
                </a:cubicBezTo>
                <a:lnTo>
                  <a:pt x="8740" y="847"/>
                </a:lnTo>
                <a:lnTo>
                  <a:pt x="8680" y="1907"/>
                </a:lnTo>
                <a:cubicBezTo>
                  <a:pt x="8668" y="2026"/>
                  <a:pt x="8764" y="2133"/>
                  <a:pt x="8895" y="2145"/>
                </a:cubicBezTo>
                <a:lnTo>
                  <a:pt x="8907" y="2145"/>
                </a:lnTo>
                <a:cubicBezTo>
                  <a:pt x="9026" y="2145"/>
                  <a:pt x="9121" y="2049"/>
                  <a:pt x="9133" y="1930"/>
                </a:cubicBezTo>
                <a:lnTo>
                  <a:pt x="9216" y="323"/>
                </a:lnTo>
                <a:cubicBezTo>
                  <a:pt x="9216" y="264"/>
                  <a:pt x="9204" y="204"/>
                  <a:pt x="9157" y="168"/>
                </a:cubicBezTo>
                <a:cubicBezTo>
                  <a:pt x="9121" y="121"/>
                  <a:pt x="9073" y="97"/>
                  <a:pt x="9014" y="85"/>
                </a:cubicBezTo>
                <a:lnTo>
                  <a:pt x="7406" y="2"/>
                </a:lnTo>
                <a:cubicBezTo>
                  <a:pt x="7400" y="1"/>
                  <a:pt x="7393" y="1"/>
                  <a:pt x="7386"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0"/>
          <p:cNvSpPr/>
          <p:nvPr/>
        </p:nvSpPr>
        <p:spPr>
          <a:xfrm>
            <a:off x="7526213" y="1409750"/>
            <a:ext cx="314075" cy="162950"/>
          </a:xfrm>
          <a:custGeom>
            <a:avLst/>
            <a:gdLst/>
            <a:ahLst/>
            <a:cxnLst/>
            <a:rect l="l" t="t" r="r" b="b"/>
            <a:pathLst>
              <a:path w="12563" h="6518" extrusionOk="0">
                <a:moveTo>
                  <a:pt x="10732" y="1"/>
                </a:moveTo>
                <a:cubicBezTo>
                  <a:pt x="10611" y="1"/>
                  <a:pt x="10514" y="103"/>
                  <a:pt x="10514" y="216"/>
                </a:cubicBezTo>
                <a:cubicBezTo>
                  <a:pt x="10502" y="335"/>
                  <a:pt x="10598" y="442"/>
                  <a:pt x="10728" y="454"/>
                </a:cubicBezTo>
                <a:lnTo>
                  <a:pt x="11776" y="514"/>
                </a:lnTo>
                <a:lnTo>
                  <a:pt x="7085" y="4717"/>
                </a:lnTo>
                <a:lnTo>
                  <a:pt x="5680" y="5967"/>
                </a:lnTo>
                <a:lnTo>
                  <a:pt x="346" y="907"/>
                </a:lnTo>
                <a:cubicBezTo>
                  <a:pt x="227" y="1014"/>
                  <a:pt x="108" y="1109"/>
                  <a:pt x="1" y="1204"/>
                </a:cubicBezTo>
                <a:lnTo>
                  <a:pt x="5525" y="6455"/>
                </a:lnTo>
                <a:cubicBezTo>
                  <a:pt x="5567" y="6497"/>
                  <a:pt x="5621" y="6517"/>
                  <a:pt x="5676" y="6517"/>
                </a:cubicBezTo>
                <a:cubicBezTo>
                  <a:pt x="5731" y="6517"/>
                  <a:pt x="5787" y="6497"/>
                  <a:pt x="5835" y="6455"/>
                </a:cubicBezTo>
                <a:lnTo>
                  <a:pt x="8776" y="3812"/>
                </a:lnTo>
                <a:lnTo>
                  <a:pt x="12086" y="859"/>
                </a:lnTo>
                <a:lnTo>
                  <a:pt x="12026" y="1919"/>
                </a:lnTo>
                <a:cubicBezTo>
                  <a:pt x="12014" y="2038"/>
                  <a:pt x="12110" y="2145"/>
                  <a:pt x="12241" y="2157"/>
                </a:cubicBezTo>
                <a:lnTo>
                  <a:pt x="12252" y="2157"/>
                </a:lnTo>
                <a:cubicBezTo>
                  <a:pt x="12372" y="2157"/>
                  <a:pt x="12467" y="2061"/>
                  <a:pt x="12479" y="1942"/>
                </a:cubicBezTo>
                <a:lnTo>
                  <a:pt x="12562" y="335"/>
                </a:lnTo>
                <a:lnTo>
                  <a:pt x="12550" y="323"/>
                </a:lnTo>
                <a:cubicBezTo>
                  <a:pt x="12562" y="264"/>
                  <a:pt x="12538" y="216"/>
                  <a:pt x="12503" y="168"/>
                </a:cubicBezTo>
                <a:cubicBezTo>
                  <a:pt x="12455" y="121"/>
                  <a:pt x="12407" y="97"/>
                  <a:pt x="12348" y="97"/>
                </a:cubicBezTo>
                <a:lnTo>
                  <a:pt x="10752" y="2"/>
                </a:lnTo>
                <a:cubicBezTo>
                  <a:pt x="10746" y="1"/>
                  <a:pt x="10739" y="1"/>
                  <a:pt x="107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0"/>
          <p:cNvSpPr/>
          <p:nvPr/>
        </p:nvSpPr>
        <p:spPr>
          <a:xfrm>
            <a:off x="7618188" y="1430925"/>
            <a:ext cx="175350" cy="75200"/>
          </a:xfrm>
          <a:custGeom>
            <a:avLst/>
            <a:gdLst/>
            <a:ahLst/>
            <a:cxnLst/>
            <a:rect l="l" t="t" r="r" b="b"/>
            <a:pathLst>
              <a:path w="7014" h="3008" extrusionOk="0">
                <a:moveTo>
                  <a:pt x="406" y="0"/>
                </a:moveTo>
                <a:cubicBezTo>
                  <a:pt x="132" y="0"/>
                  <a:pt x="1" y="322"/>
                  <a:pt x="191" y="512"/>
                </a:cubicBezTo>
                <a:cubicBezTo>
                  <a:pt x="254" y="574"/>
                  <a:pt x="330" y="602"/>
                  <a:pt x="404" y="602"/>
                </a:cubicBezTo>
                <a:cubicBezTo>
                  <a:pt x="557" y="602"/>
                  <a:pt x="703" y="482"/>
                  <a:pt x="703" y="298"/>
                </a:cubicBezTo>
                <a:cubicBezTo>
                  <a:pt x="703" y="143"/>
                  <a:pt x="561" y="0"/>
                  <a:pt x="406" y="0"/>
                </a:cubicBezTo>
                <a:close/>
                <a:moveTo>
                  <a:pt x="6716" y="2405"/>
                </a:moveTo>
                <a:cubicBezTo>
                  <a:pt x="6454" y="2405"/>
                  <a:pt x="6311" y="2727"/>
                  <a:pt x="6502" y="2917"/>
                </a:cubicBezTo>
                <a:cubicBezTo>
                  <a:pt x="6564" y="2979"/>
                  <a:pt x="6640" y="3007"/>
                  <a:pt x="6714" y="3007"/>
                </a:cubicBezTo>
                <a:cubicBezTo>
                  <a:pt x="6868" y="3007"/>
                  <a:pt x="7014" y="2887"/>
                  <a:pt x="7014" y="2703"/>
                </a:cubicBezTo>
                <a:cubicBezTo>
                  <a:pt x="7014" y="2548"/>
                  <a:pt x="6883" y="2405"/>
                  <a:pt x="6716" y="2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0"/>
          <p:cNvSpPr/>
          <p:nvPr/>
        </p:nvSpPr>
        <p:spPr>
          <a:xfrm>
            <a:off x="7565513" y="1491350"/>
            <a:ext cx="228025" cy="82425"/>
          </a:xfrm>
          <a:custGeom>
            <a:avLst/>
            <a:gdLst/>
            <a:ahLst/>
            <a:cxnLst/>
            <a:rect l="l" t="t" r="r" b="b"/>
            <a:pathLst>
              <a:path w="9121" h="3297" extrusionOk="0">
                <a:moveTo>
                  <a:pt x="4311" y="0"/>
                </a:moveTo>
                <a:cubicBezTo>
                  <a:pt x="4049" y="0"/>
                  <a:pt x="3918" y="321"/>
                  <a:pt x="4096" y="500"/>
                </a:cubicBezTo>
                <a:cubicBezTo>
                  <a:pt x="4159" y="563"/>
                  <a:pt x="4235" y="591"/>
                  <a:pt x="4310" y="591"/>
                </a:cubicBezTo>
                <a:cubicBezTo>
                  <a:pt x="4463" y="591"/>
                  <a:pt x="4608" y="474"/>
                  <a:pt x="4608" y="298"/>
                </a:cubicBezTo>
                <a:cubicBezTo>
                  <a:pt x="4608" y="131"/>
                  <a:pt x="4477" y="0"/>
                  <a:pt x="4311" y="0"/>
                </a:cubicBezTo>
                <a:close/>
                <a:moveTo>
                  <a:pt x="405" y="2703"/>
                </a:moveTo>
                <a:cubicBezTo>
                  <a:pt x="132" y="2703"/>
                  <a:pt x="1" y="3024"/>
                  <a:pt x="191" y="3215"/>
                </a:cubicBezTo>
                <a:cubicBezTo>
                  <a:pt x="252" y="3271"/>
                  <a:pt x="325" y="3297"/>
                  <a:pt x="398" y="3297"/>
                </a:cubicBezTo>
                <a:cubicBezTo>
                  <a:pt x="553" y="3297"/>
                  <a:pt x="703" y="3179"/>
                  <a:pt x="703" y="3000"/>
                </a:cubicBezTo>
                <a:cubicBezTo>
                  <a:pt x="703" y="2834"/>
                  <a:pt x="560" y="2703"/>
                  <a:pt x="405" y="2703"/>
                </a:cubicBezTo>
                <a:close/>
                <a:moveTo>
                  <a:pt x="8823" y="2703"/>
                </a:moveTo>
                <a:cubicBezTo>
                  <a:pt x="8561" y="2703"/>
                  <a:pt x="8430" y="3024"/>
                  <a:pt x="8609" y="3215"/>
                </a:cubicBezTo>
                <a:cubicBezTo>
                  <a:pt x="8669" y="3271"/>
                  <a:pt x="8743" y="3297"/>
                  <a:pt x="8815" y="3297"/>
                </a:cubicBezTo>
                <a:cubicBezTo>
                  <a:pt x="8971" y="3297"/>
                  <a:pt x="9121" y="3179"/>
                  <a:pt x="9121" y="3000"/>
                </a:cubicBezTo>
                <a:cubicBezTo>
                  <a:pt x="9121" y="2834"/>
                  <a:pt x="8990" y="2703"/>
                  <a:pt x="8823" y="27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0"/>
          <p:cNvSpPr/>
          <p:nvPr/>
        </p:nvSpPr>
        <p:spPr>
          <a:xfrm>
            <a:off x="7528013" y="1476275"/>
            <a:ext cx="220275" cy="74700"/>
          </a:xfrm>
          <a:custGeom>
            <a:avLst/>
            <a:gdLst/>
            <a:ahLst/>
            <a:cxnLst/>
            <a:rect l="l" t="t" r="r" b="b"/>
            <a:pathLst>
              <a:path w="8811" h="2988" extrusionOk="0">
                <a:moveTo>
                  <a:pt x="393" y="1"/>
                </a:moveTo>
                <a:cubicBezTo>
                  <a:pt x="318" y="1"/>
                  <a:pt x="242" y="29"/>
                  <a:pt x="179" y="91"/>
                </a:cubicBezTo>
                <a:cubicBezTo>
                  <a:pt x="0" y="270"/>
                  <a:pt x="131" y="591"/>
                  <a:pt x="393" y="591"/>
                </a:cubicBezTo>
                <a:cubicBezTo>
                  <a:pt x="560" y="591"/>
                  <a:pt x="691" y="460"/>
                  <a:pt x="691" y="293"/>
                </a:cubicBezTo>
                <a:cubicBezTo>
                  <a:pt x="691" y="117"/>
                  <a:pt x="546" y="1"/>
                  <a:pt x="393" y="1"/>
                </a:cubicBezTo>
                <a:close/>
                <a:moveTo>
                  <a:pt x="989" y="746"/>
                </a:moveTo>
                <a:cubicBezTo>
                  <a:pt x="596" y="746"/>
                  <a:pt x="393" y="1222"/>
                  <a:pt x="667" y="1508"/>
                </a:cubicBezTo>
                <a:cubicBezTo>
                  <a:pt x="760" y="1600"/>
                  <a:pt x="873" y="1642"/>
                  <a:pt x="984" y="1642"/>
                </a:cubicBezTo>
                <a:cubicBezTo>
                  <a:pt x="1217" y="1642"/>
                  <a:pt x="1441" y="1460"/>
                  <a:pt x="1441" y="1186"/>
                </a:cubicBezTo>
                <a:cubicBezTo>
                  <a:pt x="1441" y="948"/>
                  <a:pt x="1239" y="746"/>
                  <a:pt x="989" y="746"/>
                </a:cubicBezTo>
                <a:close/>
                <a:moveTo>
                  <a:pt x="6108" y="1341"/>
                </a:moveTo>
                <a:cubicBezTo>
                  <a:pt x="5703" y="1341"/>
                  <a:pt x="5501" y="1817"/>
                  <a:pt x="5787" y="2103"/>
                </a:cubicBezTo>
                <a:cubicBezTo>
                  <a:pt x="5879" y="2196"/>
                  <a:pt x="5991" y="2237"/>
                  <a:pt x="6101" y="2237"/>
                </a:cubicBezTo>
                <a:cubicBezTo>
                  <a:pt x="6331" y="2237"/>
                  <a:pt x="6549" y="2056"/>
                  <a:pt x="6549" y="1782"/>
                </a:cubicBezTo>
                <a:cubicBezTo>
                  <a:pt x="6549" y="1544"/>
                  <a:pt x="6346" y="1341"/>
                  <a:pt x="6108" y="1341"/>
                </a:cubicBezTo>
                <a:close/>
                <a:moveTo>
                  <a:pt x="2941" y="2091"/>
                </a:moveTo>
                <a:cubicBezTo>
                  <a:pt x="2548" y="2091"/>
                  <a:pt x="2346" y="2579"/>
                  <a:pt x="2632" y="2853"/>
                </a:cubicBezTo>
                <a:cubicBezTo>
                  <a:pt x="2721" y="2946"/>
                  <a:pt x="2832" y="2987"/>
                  <a:pt x="2942" y="2987"/>
                </a:cubicBezTo>
                <a:cubicBezTo>
                  <a:pt x="3171" y="2987"/>
                  <a:pt x="3394" y="2809"/>
                  <a:pt x="3394" y="2544"/>
                </a:cubicBezTo>
                <a:cubicBezTo>
                  <a:pt x="3394" y="2294"/>
                  <a:pt x="3191" y="2091"/>
                  <a:pt x="2941" y="2091"/>
                </a:cubicBezTo>
                <a:close/>
                <a:moveTo>
                  <a:pt x="8359" y="2091"/>
                </a:moveTo>
                <a:cubicBezTo>
                  <a:pt x="7966" y="2091"/>
                  <a:pt x="7763" y="2579"/>
                  <a:pt x="8049" y="2853"/>
                </a:cubicBezTo>
                <a:cubicBezTo>
                  <a:pt x="8138" y="2946"/>
                  <a:pt x="8250" y="2987"/>
                  <a:pt x="8360" y="2987"/>
                </a:cubicBezTo>
                <a:cubicBezTo>
                  <a:pt x="8589" y="2987"/>
                  <a:pt x="8811" y="2809"/>
                  <a:pt x="8811" y="2544"/>
                </a:cubicBezTo>
                <a:cubicBezTo>
                  <a:pt x="8811" y="2294"/>
                  <a:pt x="8609" y="2091"/>
                  <a:pt x="8359" y="20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0"/>
          <p:cNvSpPr/>
          <p:nvPr/>
        </p:nvSpPr>
        <p:spPr>
          <a:xfrm>
            <a:off x="1311163" y="4004225"/>
            <a:ext cx="368525" cy="184500"/>
          </a:xfrm>
          <a:custGeom>
            <a:avLst/>
            <a:gdLst/>
            <a:ahLst/>
            <a:cxnLst/>
            <a:rect l="l" t="t" r="r" b="b"/>
            <a:pathLst>
              <a:path w="14741" h="7380" extrusionOk="0">
                <a:moveTo>
                  <a:pt x="7362" y="0"/>
                </a:moveTo>
                <a:cubicBezTo>
                  <a:pt x="4727" y="0"/>
                  <a:pt x="2240" y="1423"/>
                  <a:pt x="917" y="3795"/>
                </a:cubicBezTo>
                <a:cubicBezTo>
                  <a:pt x="905" y="3831"/>
                  <a:pt x="1001" y="3855"/>
                  <a:pt x="977" y="3891"/>
                </a:cubicBezTo>
                <a:cubicBezTo>
                  <a:pt x="822" y="4141"/>
                  <a:pt x="691" y="4403"/>
                  <a:pt x="572" y="4677"/>
                </a:cubicBezTo>
                <a:cubicBezTo>
                  <a:pt x="548" y="4760"/>
                  <a:pt x="393" y="4986"/>
                  <a:pt x="370" y="5069"/>
                </a:cubicBezTo>
                <a:cubicBezTo>
                  <a:pt x="203" y="5581"/>
                  <a:pt x="84" y="6117"/>
                  <a:pt x="36" y="6653"/>
                </a:cubicBezTo>
                <a:cubicBezTo>
                  <a:pt x="0" y="7046"/>
                  <a:pt x="298" y="7379"/>
                  <a:pt x="691" y="7379"/>
                </a:cubicBezTo>
                <a:lnTo>
                  <a:pt x="13919" y="7379"/>
                </a:lnTo>
                <a:lnTo>
                  <a:pt x="13919" y="7367"/>
                </a:lnTo>
                <a:cubicBezTo>
                  <a:pt x="14383" y="7367"/>
                  <a:pt x="14740" y="6963"/>
                  <a:pt x="14693" y="6510"/>
                </a:cubicBezTo>
                <a:cubicBezTo>
                  <a:pt x="14312" y="3331"/>
                  <a:pt x="11931" y="759"/>
                  <a:pt x="8787" y="140"/>
                </a:cubicBezTo>
                <a:cubicBezTo>
                  <a:pt x="8311" y="46"/>
                  <a:pt x="7834" y="0"/>
                  <a:pt x="7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0"/>
          <p:cNvSpPr/>
          <p:nvPr/>
        </p:nvSpPr>
        <p:spPr>
          <a:xfrm>
            <a:off x="1309963" y="4161300"/>
            <a:ext cx="369725" cy="83100"/>
          </a:xfrm>
          <a:custGeom>
            <a:avLst/>
            <a:gdLst/>
            <a:ahLst/>
            <a:cxnLst/>
            <a:rect l="l" t="t" r="r" b="b"/>
            <a:pathLst>
              <a:path w="14789" h="3324" extrusionOk="0">
                <a:moveTo>
                  <a:pt x="5604" y="0"/>
                </a:moveTo>
                <a:cubicBezTo>
                  <a:pt x="5582" y="0"/>
                  <a:pt x="5560" y="0"/>
                  <a:pt x="5537" y="1"/>
                </a:cubicBezTo>
                <a:cubicBezTo>
                  <a:pt x="4632" y="1"/>
                  <a:pt x="3835" y="263"/>
                  <a:pt x="3335" y="668"/>
                </a:cubicBezTo>
                <a:cubicBezTo>
                  <a:pt x="2835" y="263"/>
                  <a:pt x="2025" y="1"/>
                  <a:pt x="1132" y="1"/>
                </a:cubicBezTo>
                <a:cubicBezTo>
                  <a:pt x="787" y="1"/>
                  <a:pt x="441" y="48"/>
                  <a:pt x="108" y="132"/>
                </a:cubicBezTo>
                <a:cubicBezTo>
                  <a:pt x="1" y="989"/>
                  <a:pt x="37" y="1870"/>
                  <a:pt x="227" y="2727"/>
                </a:cubicBezTo>
                <a:cubicBezTo>
                  <a:pt x="298" y="3061"/>
                  <a:pt x="584" y="3299"/>
                  <a:pt x="930" y="3323"/>
                </a:cubicBezTo>
                <a:lnTo>
                  <a:pt x="1132" y="3323"/>
                </a:lnTo>
                <a:cubicBezTo>
                  <a:pt x="2037" y="3323"/>
                  <a:pt x="2835" y="3061"/>
                  <a:pt x="3335" y="2656"/>
                </a:cubicBezTo>
                <a:cubicBezTo>
                  <a:pt x="3835" y="3061"/>
                  <a:pt x="4644" y="3323"/>
                  <a:pt x="5537" y="3323"/>
                </a:cubicBezTo>
                <a:cubicBezTo>
                  <a:pt x="5558" y="3323"/>
                  <a:pt x="5579" y="3323"/>
                  <a:pt x="5600" y="3323"/>
                </a:cubicBezTo>
                <a:cubicBezTo>
                  <a:pt x="6292" y="3323"/>
                  <a:pt x="6960" y="3134"/>
                  <a:pt x="7549" y="2787"/>
                </a:cubicBezTo>
                <a:cubicBezTo>
                  <a:pt x="8180" y="3138"/>
                  <a:pt x="8877" y="3314"/>
                  <a:pt x="9572" y="3314"/>
                </a:cubicBezTo>
                <a:cubicBezTo>
                  <a:pt x="10267" y="3314"/>
                  <a:pt x="10961" y="3138"/>
                  <a:pt x="11586" y="2787"/>
                </a:cubicBezTo>
                <a:cubicBezTo>
                  <a:pt x="12186" y="3134"/>
                  <a:pt x="12855" y="3323"/>
                  <a:pt x="13547" y="3323"/>
                </a:cubicBezTo>
                <a:cubicBezTo>
                  <a:pt x="13568" y="3323"/>
                  <a:pt x="13589" y="3323"/>
                  <a:pt x="13610" y="3323"/>
                </a:cubicBezTo>
                <a:cubicBezTo>
                  <a:pt x="13729" y="3323"/>
                  <a:pt x="13860" y="3311"/>
                  <a:pt x="13979" y="3299"/>
                </a:cubicBezTo>
                <a:cubicBezTo>
                  <a:pt x="14288" y="3275"/>
                  <a:pt x="14538" y="3061"/>
                  <a:pt x="14598" y="2763"/>
                </a:cubicBezTo>
                <a:cubicBezTo>
                  <a:pt x="14729" y="2215"/>
                  <a:pt x="14788" y="1656"/>
                  <a:pt x="14788" y="1096"/>
                </a:cubicBezTo>
                <a:cubicBezTo>
                  <a:pt x="14788" y="775"/>
                  <a:pt x="14776" y="465"/>
                  <a:pt x="14729" y="156"/>
                </a:cubicBezTo>
                <a:cubicBezTo>
                  <a:pt x="14360" y="60"/>
                  <a:pt x="13991" y="1"/>
                  <a:pt x="13610" y="1"/>
                </a:cubicBezTo>
                <a:cubicBezTo>
                  <a:pt x="13587" y="0"/>
                  <a:pt x="13565" y="0"/>
                  <a:pt x="13543" y="0"/>
                </a:cubicBezTo>
                <a:cubicBezTo>
                  <a:pt x="12852" y="0"/>
                  <a:pt x="12185" y="179"/>
                  <a:pt x="11586" y="537"/>
                </a:cubicBezTo>
                <a:cubicBezTo>
                  <a:pt x="10961" y="185"/>
                  <a:pt x="10267" y="10"/>
                  <a:pt x="9572" y="10"/>
                </a:cubicBezTo>
                <a:cubicBezTo>
                  <a:pt x="8877" y="10"/>
                  <a:pt x="8180" y="185"/>
                  <a:pt x="7549" y="537"/>
                </a:cubicBezTo>
                <a:cubicBezTo>
                  <a:pt x="6961" y="179"/>
                  <a:pt x="6295" y="0"/>
                  <a:pt x="56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0"/>
          <p:cNvSpPr/>
          <p:nvPr/>
        </p:nvSpPr>
        <p:spPr>
          <a:xfrm>
            <a:off x="1315638" y="4199775"/>
            <a:ext cx="359575" cy="139325"/>
          </a:xfrm>
          <a:custGeom>
            <a:avLst/>
            <a:gdLst/>
            <a:ahLst/>
            <a:cxnLst/>
            <a:rect l="l" t="t" r="r" b="b"/>
            <a:pathLst>
              <a:path w="14383" h="5573" extrusionOk="0">
                <a:moveTo>
                  <a:pt x="2392" y="1"/>
                </a:moveTo>
                <a:cubicBezTo>
                  <a:pt x="2203" y="1"/>
                  <a:pt x="2012" y="39"/>
                  <a:pt x="1834" y="117"/>
                </a:cubicBezTo>
                <a:cubicBezTo>
                  <a:pt x="1736" y="158"/>
                  <a:pt x="1633" y="176"/>
                  <a:pt x="1532" y="176"/>
                </a:cubicBezTo>
                <a:cubicBezTo>
                  <a:pt x="1485" y="176"/>
                  <a:pt x="1438" y="172"/>
                  <a:pt x="1393" y="164"/>
                </a:cubicBezTo>
                <a:lnTo>
                  <a:pt x="1000" y="69"/>
                </a:lnTo>
                <a:cubicBezTo>
                  <a:pt x="947" y="58"/>
                  <a:pt x="894" y="52"/>
                  <a:pt x="842" y="52"/>
                </a:cubicBezTo>
                <a:cubicBezTo>
                  <a:pt x="518" y="52"/>
                  <a:pt x="225" y="265"/>
                  <a:pt x="143" y="593"/>
                </a:cubicBezTo>
                <a:lnTo>
                  <a:pt x="0" y="1165"/>
                </a:lnTo>
                <a:cubicBezTo>
                  <a:pt x="226" y="2212"/>
                  <a:pt x="691" y="3201"/>
                  <a:pt x="1345" y="4046"/>
                </a:cubicBezTo>
                <a:cubicBezTo>
                  <a:pt x="1496" y="4240"/>
                  <a:pt x="1868" y="4305"/>
                  <a:pt x="2297" y="4305"/>
                </a:cubicBezTo>
                <a:cubicBezTo>
                  <a:pt x="3154" y="4305"/>
                  <a:pt x="4239" y="4046"/>
                  <a:pt x="4239" y="4046"/>
                </a:cubicBezTo>
                <a:lnTo>
                  <a:pt x="4751" y="2700"/>
                </a:lnTo>
                <a:cubicBezTo>
                  <a:pt x="4763" y="2665"/>
                  <a:pt x="4774" y="2629"/>
                  <a:pt x="4786" y="2593"/>
                </a:cubicBezTo>
                <a:cubicBezTo>
                  <a:pt x="4798" y="2629"/>
                  <a:pt x="4810" y="2665"/>
                  <a:pt x="4822" y="2700"/>
                </a:cubicBezTo>
                <a:lnTo>
                  <a:pt x="5858" y="5403"/>
                </a:lnTo>
                <a:cubicBezTo>
                  <a:pt x="5900" y="5516"/>
                  <a:pt x="6545" y="5573"/>
                  <a:pt x="7193" y="5573"/>
                </a:cubicBezTo>
                <a:cubicBezTo>
                  <a:pt x="7840" y="5573"/>
                  <a:pt x="8489" y="5516"/>
                  <a:pt x="8537" y="5403"/>
                </a:cubicBezTo>
                <a:lnTo>
                  <a:pt x="9561" y="2700"/>
                </a:lnTo>
                <a:cubicBezTo>
                  <a:pt x="9573" y="2665"/>
                  <a:pt x="9585" y="2629"/>
                  <a:pt x="9596" y="2593"/>
                </a:cubicBezTo>
                <a:cubicBezTo>
                  <a:pt x="9608" y="2629"/>
                  <a:pt x="9620" y="2665"/>
                  <a:pt x="9632" y="2700"/>
                </a:cubicBezTo>
                <a:lnTo>
                  <a:pt x="10037" y="3760"/>
                </a:lnTo>
                <a:cubicBezTo>
                  <a:pt x="10037" y="3760"/>
                  <a:pt x="11416" y="4188"/>
                  <a:pt x="12342" y="4188"/>
                </a:cubicBezTo>
                <a:cubicBezTo>
                  <a:pt x="12690" y="4188"/>
                  <a:pt x="12974" y="4128"/>
                  <a:pt x="13097" y="3963"/>
                </a:cubicBezTo>
                <a:cubicBezTo>
                  <a:pt x="13716" y="3141"/>
                  <a:pt x="14157" y="2177"/>
                  <a:pt x="14383" y="1165"/>
                </a:cubicBezTo>
                <a:lnTo>
                  <a:pt x="14252" y="605"/>
                </a:lnTo>
                <a:cubicBezTo>
                  <a:pt x="14171" y="281"/>
                  <a:pt x="13883" y="60"/>
                  <a:pt x="13564" y="60"/>
                </a:cubicBezTo>
                <a:cubicBezTo>
                  <a:pt x="13508" y="60"/>
                  <a:pt x="13451" y="67"/>
                  <a:pt x="13395" y="81"/>
                </a:cubicBezTo>
                <a:lnTo>
                  <a:pt x="13014" y="164"/>
                </a:lnTo>
                <a:cubicBezTo>
                  <a:pt x="12956" y="178"/>
                  <a:pt x="12897" y="185"/>
                  <a:pt x="12840" y="185"/>
                </a:cubicBezTo>
                <a:cubicBezTo>
                  <a:pt x="12744" y="185"/>
                  <a:pt x="12650" y="166"/>
                  <a:pt x="12561" y="129"/>
                </a:cubicBezTo>
                <a:cubicBezTo>
                  <a:pt x="12383" y="51"/>
                  <a:pt x="12195" y="13"/>
                  <a:pt x="12007" y="13"/>
                </a:cubicBezTo>
                <a:cubicBezTo>
                  <a:pt x="11820" y="13"/>
                  <a:pt x="11632" y="51"/>
                  <a:pt x="11454" y="129"/>
                </a:cubicBezTo>
                <a:cubicBezTo>
                  <a:pt x="11365" y="166"/>
                  <a:pt x="11271" y="185"/>
                  <a:pt x="11175" y="185"/>
                </a:cubicBezTo>
                <a:cubicBezTo>
                  <a:pt x="11117" y="185"/>
                  <a:pt x="11059" y="178"/>
                  <a:pt x="11001" y="164"/>
                </a:cubicBezTo>
                <a:lnTo>
                  <a:pt x="10620" y="81"/>
                </a:lnTo>
                <a:cubicBezTo>
                  <a:pt x="10564" y="67"/>
                  <a:pt x="10507" y="60"/>
                  <a:pt x="10451" y="60"/>
                </a:cubicBezTo>
                <a:cubicBezTo>
                  <a:pt x="10132" y="60"/>
                  <a:pt x="9844" y="281"/>
                  <a:pt x="9763" y="605"/>
                </a:cubicBezTo>
                <a:lnTo>
                  <a:pt x="9596" y="1260"/>
                </a:lnTo>
                <a:lnTo>
                  <a:pt x="9430" y="605"/>
                </a:lnTo>
                <a:cubicBezTo>
                  <a:pt x="9349" y="281"/>
                  <a:pt x="9061" y="60"/>
                  <a:pt x="8742" y="60"/>
                </a:cubicBezTo>
                <a:cubicBezTo>
                  <a:pt x="8686" y="60"/>
                  <a:pt x="8629" y="67"/>
                  <a:pt x="8573" y="81"/>
                </a:cubicBezTo>
                <a:lnTo>
                  <a:pt x="8215" y="164"/>
                </a:lnTo>
                <a:cubicBezTo>
                  <a:pt x="8166" y="172"/>
                  <a:pt x="8117" y="176"/>
                  <a:pt x="8069" y="176"/>
                </a:cubicBezTo>
                <a:cubicBezTo>
                  <a:pt x="7964" y="176"/>
                  <a:pt x="7861" y="158"/>
                  <a:pt x="7763" y="117"/>
                </a:cubicBezTo>
                <a:cubicBezTo>
                  <a:pt x="7584" y="39"/>
                  <a:pt x="7397" y="1"/>
                  <a:pt x="7209" y="1"/>
                </a:cubicBezTo>
                <a:cubicBezTo>
                  <a:pt x="7022" y="1"/>
                  <a:pt x="6834" y="39"/>
                  <a:pt x="6656" y="117"/>
                </a:cubicBezTo>
                <a:cubicBezTo>
                  <a:pt x="6558" y="158"/>
                  <a:pt x="6455" y="176"/>
                  <a:pt x="6350" y="176"/>
                </a:cubicBezTo>
                <a:cubicBezTo>
                  <a:pt x="6301" y="176"/>
                  <a:pt x="6252" y="172"/>
                  <a:pt x="6203" y="164"/>
                </a:cubicBezTo>
                <a:lnTo>
                  <a:pt x="5822" y="69"/>
                </a:lnTo>
                <a:cubicBezTo>
                  <a:pt x="5769" y="58"/>
                  <a:pt x="5716" y="52"/>
                  <a:pt x="5664" y="52"/>
                </a:cubicBezTo>
                <a:cubicBezTo>
                  <a:pt x="5340" y="52"/>
                  <a:pt x="5047" y="265"/>
                  <a:pt x="4965" y="593"/>
                </a:cubicBezTo>
                <a:lnTo>
                  <a:pt x="4798" y="1260"/>
                </a:lnTo>
                <a:lnTo>
                  <a:pt x="4632" y="593"/>
                </a:lnTo>
                <a:cubicBezTo>
                  <a:pt x="4550" y="265"/>
                  <a:pt x="4256" y="52"/>
                  <a:pt x="3933" y="52"/>
                </a:cubicBezTo>
                <a:cubicBezTo>
                  <a:pt x="3881" y="52"/>
                  <a:pt x="3827" y="58"/>
                  <a:pt x="3774" y="69"/>
                </a:cubicBezTo>
                <a:lnTo>
                  <a:pt x="3393" y="164"/>
                </a:lnTo>
                <a:cubicBezTo>
                  <a:pt x="3344" y="172"/>
                  <a:pt x="3295" y="176"/>
                  <a:pt x="3247" y="176"/>
                </a:cubicBezTo>
                <a:cubicBezTo>
                  <a:pt x="3142" y="176"/>
                  <a:pt x="3039" y="158"/>
                  <a:pt x="2941" y="117"/>
                </a:cubicBezTo>
                <a:cubicBezTo>
                  <a:pt x="2768" y="39"/>
                  <a:pt x="2581" y="1"/>
                  <a:pt x="2392"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0"/>
          <p:cNvSpPr/>
          <p:nvPr/>
        </p:nvSpPr>
        <p:spPr>
          <a:xfrm>
            <a:off x="1315338" y="4200775"/>
            <a:ext cx="283675" cy="140350"/>
          </a:xfrm>
          <a:custGeom>
            <a:avLst/>
            <a:gdLst/>
            <a:ahLst/>
            <a:cxnLst/>
            <a:rect l="l" t="t" r="r" b="b"/>
            <a:pathLst>
              <a:path w="11347" h="5614" extrusionOk="0">
                <a:moveTo>
                  <a:pt x="859" y="1"/>
                </a:moveTo>
                <a:cubicBezTo>
                  <a:pt x="534" y="1"/>
                  <a:pt x="237" y="223"/>
                  <a:pt x="155" y="553"/>
                </a:cubicBezTo>
                <a:lnTo>
                  <a:pt x="0" y="1125"/>
                </a:lnTo>
                <a:cubicBezTo>
                  <a:pt x="179" y="1910"/>
                  <a:pt x="488" y="2660"/>
                  <a:pt x="905" y="3339"/>
                </a:cubicBezTo>
                <a:lnTo>
                  <a:pt x="1715" y="4006"/>
                </a:lnTo>
                <a:lnTo>
                  <a:pt x="2905" y="4149"/>
                </a:lnTo>
                <a:lnTo>
                  <a:pt x="3441" y="3708"/>
                </a:lnTo>
                <a:cubicBezTo>
                  <a:pt x="1941" y="3375"/>
                  <a:pt x="369" y="1077"/>
                  <a:pt x="1191" y="77"/>
                </a:cubicBezTo>
                <a:lnTo>
                  <a:pt x="1012" y="41"/>
                </a:lnTo>
                <a:lnTo>
                  <a:pt x="1012" y="17"/>
                </a:lnTo>
                <a:cubicBezTo>
                  <a:pt x="961" y="6"/>
                  <a:pt x="910" y="1"/>
                  <a:pt x="859" y="1"/>
                </a:cubicBezTo>
                <a:close/>
                <a:moveTo>
                  <a:pt x="5664" y="12"/>
                </a:moveTo>
                <a:cubicBezTo>
                  <a:pt x="5341" y="12"/>
                  <a:pt x="5047" y="225"/>
                  <a:pt x="4965" y="553"/>
                </a:cubicBezTo>
                <a:lnTo>
                  <a:pt x="4763" y="1375"/>
                </a:lnTo>
                <a:cubicBezTo>
                  <a:pt x="4655" y="1803"/>
                  <a:pt x="4679" y="2256"/>
                  <a:pt x="4834" y="2672"/>
                </a:cubicBezTo>
                <a:lnTo>
                  <a:pt x="5870" y="5363"/>
                </a:lnTo>
                <a:cubicBezTo>
                  <a:pt x="5927" y="5519"/>
                  <a:pt x="6076" y="5613"/>
                  <a:pt x="6229" y="5613"/>
                </a:cubicBezTo>
                <a:cubicBezTo>
                  <a:pt x="6297" y="5613"/>
                  <a:pt x="6367" y="5594"/>
                  <a:pt x="6430" y="5554"/>
                </a:cubicBezTo>
                <a:cubicBezTo>
                  <a:pt x="6465" y="5518"/>
                  <a:pt x="6501" y="5482"/>
                  <a:pt x="6537" y="5447"/>
                </a:cubicBezTo>
                <a:cubicBezTo>
                  <a:pt x="6513" y="5423"/>
                  <a:pt x="6501" y="5399"/>
                  <a:pt x="6489" y="5363"/>
                </a:cubicBezTo>
                <a:lnTo>
                  <a:pt x="6287" y="3708"/>
                </a:lnTo>
                <a:cubicBezTo>
                  <a:pt x="5370" y="2637"/>
                  <a:pt x="5798" y="160"/>
                  <a:pt x="5989" y="77"/>
                </a:cubicBezTo>
                <a:lnTo>
                  <a:pt x="5822" y="29"/>
                </a:lnTo>
                <a:cubicBezTo>
                  <a:pt x="5769" y="18"/>
                  <a:pt x="5716" y="12"/>
                  <a:pt x="5664" y="12"/>
                </a:cubicBezTo>
                <a:close/>
                <a:moveTo>
                  <a:pt x="10462" y="20"/>
                </a:moveTo>
                <a:cubicBezTo>
                  <a:pt x="10144" y="20"/>
                  <a:pt x="9856" y="239"/>
                  <a:pt x="9775" y="553"/>
                </a:cubicBezTo>
                <a:lnTo>
                  <a:pt x="9573" y="1375"/>
                </a:lnTo>
                <a:cubicBezTo>
                  <a:pt x="9466" y="1803"/>
                  <a:pt x="9489" y="2256"/>
                  <a:pt x="9644" y="2672"/>
                </a:cubicBezTo>
                <a:lnTo>
                  <a:pt x="10680" y="5363"/>
                </a:lnTo>
                <a:cubicBezTo>
                  <a:pt x="10738" y="5519"/>
                  <a:pt x="10886" y="5613"/>
                  <a:pt x="11039" y="5613"/>
                </a:cubicBezTo>
                <a:cubicBezTo>
                  <a:pt x="11107" y="5613"/>
                  <a:pt x="11177" y="5594"/>
                  <a:pt x="11240" y="5554"/>
                </a:cubicBezTo>
                <a:cubicBezTo>
                  <a:pt x="11275" y="5518"/>
                  <a:pt x="11311" y="5482"/>
                  <a:pt x="11347" y="5447"/>
                </a:cubicBezTo>
                <a:cubicBezTo>
                  <a:pt x="11323" y="5423"/>
                  <a:pt x="11311" y="5399"/>
                  <a:pt x="11299" y="5363"/>
                </a:cubicBezTo>
                <a:lnTo>
                  <a:pt x="11061" y="3732"/>
                </a:lnTo>
                <a:cubicBezTo>
                  <a:pt x="11061" y="3732"/>
                  <a:pt x="9930" y="1529"/>
                  <a:pt x="10823" y="77"/>
                </a:cubicBezTo>
                <a:lnTo>
                  <a:pt x="10811" y="77"/>
                </a:lnTo>
                <a:lnTo>
                  <a:pt x="10632" y="41"/>
                </a:lnTo>
                <a:cubicBezTo>
                  <a:pt x="10575" y="27"/>
                  <a:pt x="10518" y="20"/>
                  <a:pt x="10462" y="2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0"/>
          <p:cNvSpPr/>
          <p:nvPr/>
        </p:nvSpPr>
        <p:spPr>
          <a:xfrm>
            <a:off x="1393013" y="4217725"/>
            <a:ext cx="272075" cy="52850"/>
          </a:xfrm>
          <a:custGeom>
            <a:avLst/>
            <a:gdLst/>
            <a:ahLst/>
            <a:cxnLst/>
            <a:rect l="l" t="t" r="r" b="b"/>
            <a:pathLst>
              <a:path w="10883" h="2114" extrusionOk="0">
                <a:moveTo>
                  <a:pt x="549" y="0"/>
                </a:moveTo>
                <a:cubicBezTo>
                  <a:pt x="375" y="0"/>
                  <a:pt x="206" y="80"/>
                  <a:pt x="96" y="232"/>
                </a:cubicBezTo>
                <a:cubicBezTo>
                  <a:pt x="1" y="399"/>
                  <a:pt x="132" y="506"/>
                  <a:pt x="191" y="911"/>
                </a:cubicBezTo>
                <a:cubicBezTo>
                  <a:pt x="263" y="1506"/>
                  <a:pt x="48" y="1828"/>
                  <a:pt x="275" y="2030"/>
                </a:cubicBezTo>
                <a:cubicBezTo>
                  <a:pt x="322" y="2078"/>
                  <a:pt x="394" y="2102"/>
                  <a:pt x="465" y="2113"/>
                </a:cubicBezTo>
                <a:cubicBezTo>
                  <a:pt x="763" y="2113"/>
                  <a:pt x="1001" y="1566"/>
                  <a:pt x="1060" y="1161"/>
                </a:cubicBezTo>
                <a:cubicBezTo>
                  <a:pt x="1072" y="1078"/>
                  <a:pt x="1191" y="232"/>
                  <a:pt x="763" y="42"/>
                </a:cubicBezTo>
                <a:cubicBezTo>
                  <a:pt x="693" y="14"/>
                  <a:pt x="621" y="0"/>
                  <a:pt x="549" y="0"/>
                </a:cubicBezTo>
                <a:close/>
                <a:moveTo>
                  <a:pt x="5375" y="0"/>
                </a:moveTo>
                <a:cubicBezTo>
                  <a:pt x="5197" y="0"/>
                  <a:pt x="5028" y="80"/>
                  <a:pt x="4918" y="232"/>
                </a:cubicBezTo>
                <a:cubicBezTo>
                  <a:pt x="4823" y="399"/>
                  <a:pt x="4954" y="506"/>
                  <a:pt x="5013" y="911"/>
                </a:cubicBezTo>
                <a:cubicBezTo>
                  <a:pt x="5097" y="1506"/>
                  <a:pt x="4882" y="1828"/>
                  <a:pt x="5097" y="2030"/>
                </a:cubicBezTo>
                <a:cubicBezTo>
                  <a:pt x="5156" y="2078"/>
                  <a:pt x="5228" y="2102"/>
                  <a:pt x="5299" y="2113"/>
                </a:cubicBezTo>
                <a:cubicBezTo>
                  <a:pt x="5585" y="2113"/>
                  <a:pt x="5835" y="1566"/>
                  <a:pt x="5894" y="1161"/>
                </a:cubicBezTo>
                <a:cubicBezTo>
                  <a:pt x="5906" y="1078"/>
                  <a:pt x="6025" y="232"/>
                  <a:pt x="5597" y="42"/>
                </a:cubicBezTo>
                <a:cubicBezTo>
                  <a:pt x="5524" y="14"/>
                  <a:pt x="5449" y="0"/>
                  <a:pt x="5375" y="0"/>
                </a:cubicBezTo>
                <a:close/>
                <a:moveTo>
                  <a:pt x="10241" y="0"/>
                </a:moveTo>
                <a:cubicBezTo>
                  <a:pt x="10067" y="0"/>
                  <a:pt x="9897" y="80"/>
                  <a:pt x="9788" y="232"/>
                </a:cubicBezTo>
                <a:cubicBezTo>
                  <a:pt x="9692" y="399"/>
                  <a:pt x="9823" y="506"/>
                  <a:pt x="9871" y="911"/>
                </a:cubicBezTo>
                <a:cubicBezTo>
                  <a:pt x="9954" y="1506"/>
                  <a:pt x="9740" y="1828"/>
                  <a:pt x="9966" y="2030"/>
                </a:cubicBezTo>
                <a:cubicBezTo>
                  <a:pt x="10014" y="2078"/>
                  <a:pt x="10085" y="2102"/>
                  <a:pt x="10157" y="2113"/>
                </a:cubicBezTo>
                <a:cubicBezTo>
                  <a:pt x="10454" y="2113"/>
                  <a:pt x="10692" y="1566"/>
                  <a:pt x="10752" y="1161"/>
                </a:cubicBezTo>
                <a:cubicBezTo>
                  <a:pt x="10764" y="1078"/>
                  <a:pt x="10883" y="232"/>
                  <a:pt x="10454" y="42"/>
                </a:cubicBezTo>
                <a:cubicBezTo>
                  <a:pt x="10385" y="14"/>
                  <a:pt x="10312" y="0"/>
                  <a:pt x="10241"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0"/>
          <p:cNvSpPr/>
          <p:nvPr/>
        </p:nvSpPr>
        <p:spPr>
          <a:xfrm>
            <a:off x="1334963" y="4229250"/>
            <a:ext cx="320900" cy="143725"/>
          </a:xfrm>
          <a:custGeom>
            <a:avLst/>
            <a:gdLst/>
            <a:ahLst/>
            <a:cxnLst/>
            <a:rect l="l" t="t" r="r" b="b"/>
            <a:pathLst>
              <a:path w="12836" h="5749" extrusionOk="0">
                <a:moveTo>
                  <a:pt x="4073" y="0"/>
                </a:moveTo>
                <a:cubicBezTo>
                  <a:pt x="3942" y="0"/>
                  <a:pt x="3811" y="87"/>
                  <a:pt x="3811" y="259"/>
                </a:cubicBezTo>
                <a:lnTo>
                  <a:pt x="3811" y="986"/>
                </a:lnTo>
                <a:cubicBezTo>
                  <a:pt x="3811" y="1891"/>
                  <a:pt x="3073" y="2641"/>
                  <a:pt x="2156" y="2641"/>
                </a:cubicBezTo>
                <a:lnTo>
                  <a:pt x="1299" y="2641"/>
                </a:lnTo>
                <a:cubicBezTo>
                  <a:pt x="799" y="2641"/>
                  <a:pt x="311" y="2403"/>
                  <a:pt x="1" y="1998"/>
                </a:cubicBezTo>
                <a:lnTo>
                  <a:pt x="1" y="1998"/>
                </a:lnTo>
                <a:cubicBezTo>
                  <a:pt x="1311" y="4319"/>
                  <a:pt x="3763" y="5748"/>
                  <a:pt x="6418" y="5748"/>
                </a:cubicBezTo>
                <a:cubicBezTo>
                  <a:pt x="9074" y="5748"/>
                  <a:pt x="11526" y="4319"/>
                  <a:pt x="12836" y="1998"/>
                </a:cubicBezTo>
                <a:lnTo>
                  <a:pt x="12836" y="1998"/>
                </a:lnTo>
                <a:cubicBezTo>
                  <a:pt x="12526" y="2403"/>
                  <a:pt x="12038" y="2641"/>
                  <a:pt x="11538" y="2641"/>
                </a:cubicBezTo>
                <a:lnTo>
                  <a:pt x="10681" y="2641"/>
                </a:lnTo>
                <a:cubicBezTo>
                  <a:pt x="9764" y="2629"/>
                  <a:pt x="9026" y="1891"/>
                  <a:pt x="9026" y="986"/>
                </a:cubicBezTo>
                <a:lnTo>
                  <a:pt x="9026" y="259"/>
                </a:lnTo>
                <a:cubicBezTo>
                  <a:pt x="9026" y="87"/>
                  <a:pt x="8895" y="0"/>
                  <a:pt x="8764" y="0"/>
                </a:cubicBezTo>
                <a:cubicBezTo>
                  <a:pt x="8633" y="0"/>
                  <a:pt x="8502" y="87"/>
                  <a:pt x="8502" y="259"/>
                </a:cubicBezTo>
                <a:lnTo>
                  <a:pt x="8502" y="986"/>
                </a:lnTo>
                <a:cubicBezTo>
                  <a:pt x="8502" y="1891"/>
                  <a:pt x="7764" y="2641"/>
                  <a:pt x="6847" y="2641"/>
                </a:cubicBezTo>
                <a:lnTo>
                  <a:pt x="5990" y="2641"/>
                </a:lnTo>
                <a:cubicBezTo>
                  <a:pt x="5073" y="2629"/>
                  <a:pt x="4335" y="1891"/>
                  <a:pt x="4335" y="986"/>
                </a:cubicBezTo>
                <a:lnTo>
                  <a:pt x="4335" y="259"/>
                </a:lnTo>
                <a:cubicBezTo>
                  <a:pt x="4335" y="87"/>
                  <a:pt x="4204" y="0"/>
                  <a:pt x="40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0"/>
          <p:cNvSpPr/>
          <p:nvPr/>
        </p:nvSpPr>
        <p:spPr>
          <a:xfrm>
            <a:off x="1334963" y="4279175"/>
            <a:ext cx="189350" cy="93725"/>
          </a:xfrm>
          <a:custGeom>
            <a:avLst/>
            <a:gdLst/>
            <a:ahLst/>
            <a:cxnLst/>
            <a:rect l="l" t="t" r="r" b="b"/>
            <a:pathLst>
              <a:path w="7574" h="3749" extrusionOk="0">
                <a:moveTo>
                  <a:pt x="1" y="1"/>
                </a:moveTo>
                <a:lnTo>
                  <a:pt x="1" y="1"/>
                </a:lnTo>
                <a:cubicBezTo>
                  <a:pt x="1319" y="2336"/>
                  <a:pt x="3787" y="3749"/>
                  <a:pt x="6410" y="3749"/>
                </a:cubicBezTo>
                <a:cubicBezTo>
                  <a:pt x="6796" y="3749"/>
                  <a:pt x="7184" y="3718"/>
                  <a:pt x="7573" y="3656"/>
                </a:cubicBezTo>
                <a:lnTo>
                  <a:pt x="7561" y="3656"/>
                </a:lnTo>
                <a:cubicBezTo>
                  <a:pt x="5573" y="3346"/>
                  <a:pt x="3799" y="2227"/>
                  <a:pt x="2656" y="560"/>
                </a:cubicBezTo>
                <a:cubicBezTo>
                  <a:pt x="2489" y="608"/>
                  <a:pt x="2323" y="644"/>
                  <a:pt x="2156" y="644"/>
                </a:cubicBezTo>
                <a:lnTo>
                  <a:pt x="1299" y="644"/>
                </a:lnTo>
                <a:cubicBezTo>
                  <a:pt x="799" y="644"/>
                  <a:pt x="311" y="406"/>
                  <a:pt x="1"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0"/>
          <p:cNvSpPr/>
          <p:nvPr/>
        </p:nvSpPr>
        <p:spPr>
          <a:xfrm>
            <a:off x="1538563" y="4314475"/>
            <a:ext cx="56575" cy="32750"/>
          </a:xfrm>
          <a:custGeom>
            <a:avLst/>
            <a:gdLst/>
            <a:ahLst/>
            <a:cxnLst/>
            <a:rect l="l" t="t" r="r" b="b"/>
            <a:pathLst>
              <a:path w="2263" h="1310" extrusionOk="0">
                <a:moveTo>
                  <a:pt x="1668" y="0"/>
                </a:moveTo>
                <a:cubicBezTo>
                  <a:pt x="1516" y="0"/>
                  <a:pt x="1352" y="21"/>
                  <a:pt x="1203" y="65"/>
                </a:cubicBezTo>
                <a:lnTo>
                  <a:pt x="1215" y="65"/>
                </a:lnTo>
                <a:cubicBezTo>
                  <a:pt x="489" y="268"/>
                  <a:pt x="1" y="1065"/>
                  <a:pt x="120" y="1256"/>
                </a:cubicBezTo>
                <a:cubicBezTo>
                  <a:pt x="148" y="1294"/>
                  <a:pt x="203" y="1310"/>
                  <a:pt x="275" y="1310"/>
                </a:cubicBezTo>
                <a:cubicBezTo>
                  <a:pt x="545" y="1310"/>
                  <a:pt x="1057" y="1089"/>
                  <a:pt x="1311" y="958"/>
                </a:cubicBezTo>
                <a:cubicBezTo>
                  <a:pt x="1596" y="815"/>
                  <a:pt x="2263" y="422"/>
                  <a:pt x="2192" y="184"/>
                </a:cubicBezTo>
                <a:cubicBezTo>
                  <a:pt x="2154" y="64"/>
                  <a:pt x="1930" y="0"/>
                  <a:pt x="1668" y="0"/>
                </a:cubicBezTo>
                <a:close/>
              </a:path>
            </a:pathLst>
          </a:custGeom>
          <a:solidFill>
            <a:srgbClr val="F2D1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0"/>
          <p:cNvSpPr/>
          <p:nvPr/>
        </p:nvSpPr>
        <p:spPr>
          <a:xfrm>
            <a:off x="1320388" y="4090050"/>
            <a:ext cx="74450" cy="40925"/>
          </a:xfrm>
          <a:custGeom>
            <a:avLst/>
            <a:gdLst/>
            <a:ahLst/>
            <a:cxnLst/>
            <a:rect l="l" t="t" r="r" b="b"/>
            <a:pathLst>
              <a:path w="2978" h="1637" extrusionOk="0">
                <a:moveTo>
                  <a:pt x="2077" y="1"/>
                </a:moveTo>
                <a:cubicBezTo>
                  <a:pt x="1475" y="1"/>
                  <a:pt x="957" y="127"/>
                  <a:pt x="548" y="362"/>
                </a:cubicBezTo>
                <a:cubicBezTo>
                  <a:pt x="322" y="767"/>
                  <a:pt x="143" y="1196"/>
                  <a:pt x="1" y="1636"/>
                </a:cubicBezTo>
                <a:lnTo>
                  <a:pt x="358" y="1148"/>
                </a:lnTo>
                <a:cubicBezTo>
                  <a:pt x="680" y="694"/>
                  <a:pt x="1287" y="458"/>
                  <a:pt x="2073" y="458"/>
                </a:cubicBezTo>
                <a:cubicBezTo>
                  <a:pt x="2276" y="458"/>
                  <a:pt x="2490" y="474"/>
                  <a:pt x="2715" y="505"/>
                </a:cubicBezTo>
                <a:cubicBezTo>
                  <a:pt x="2723" y="506"/>
                  <a:pt x="2730" y="506"/>
                  <a:pt x="2738" y="506"/>
                </a:cubicBezTo>
                <a:cubicBezTo>
                  <a:pt x="2848" y="506"/>
                  <a:pt x="2943" y="426"/>
                  <a:pt x="2965" y="315"/>
                </a:cubicBezTo>
                <a:cubicBezTo>
                  <a:pt x="2977" y="184"/>
                  <a:pt x="2894" y="77"/>
                  <a:pt x="2775" y="53"/>
                </a:cubicBezTo>
                <a:cubicBezTo>
                  <a:pt x="2531" y="18"/>
                  <a:pt x="2299" y="1"/>
                  <a:pt x="20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0"/>
          <p:cNvSpPr/>
          <p:nvPr/>
        </p:nvSpPr>
        <p:spPr>
          <a:xfrm>
            <a:off x="1357288" y="4082125"/>
            <a:ext cx="221500" cy="24150"/>
          </a:xfrm>
          <a:custGeom>
            <a:avLst/>
            <a:gdLst/>
            <a:ahLst/>
            <a:cxnLst/>
            <a:rect l="l" t="t" r="r" b="b"/>
            <a:pathLst>
              <a:path w="8860" h="966" extrusionOk="0">
                <a:moveTo>
                  <a:pt x="608" y="1"/>
                </a:moveTo>
                <a:cubicBezTo>
                  <a:pt x="1" y="25"/>
                  <a:pt x="1" y="929"/>
                  <a:pt x="608" y="965"/>
                </a:cubicBezTo>
                <a:lnTo>
                  <a:pt x="8371" y="965"/>
                </a:lnTo>
                <a:cubicBezTo>
                  <a:pt x="8633" y="965"/>
                  <a:pt x="8859" y="739"/>
                  <a:pt x="8859" y="477"/>
                </a:cubicBezTo>
                <a:cubicBezTo>
                  <a:pt x="8859" y="215"/>
                  <a:pt x="8633" y="1"/>
                  <a:pt x="8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0"/>
          <p:cNvSpPr/>
          <p:nvPr/>
        </p:nvSpPr>
        <p:spPr>
          <a:xfrm>
            <a:off x="1466538" y="4082125"/>
            <a:ext cx="221475" cy="24150"/>
          </a:xfrm>
          <a:custGeom>
            <a:avLst/>
            <a:gdLst/>
            <a:ahLst/>
            <a:cxnLst/>
            <a:rect l="l" t="t" r="r" b="b"/>
            <a:pathLst>
              <a:path w="8859" h="966" extrusionOk="0">
                <a:moveTo>
                  <a:pt x="620" y="1"/>
                </a:moveTo>
                <a:cubicBezTo>
                  <a:pt x="1" y="25"/>
                  <a:pt x="1" y="929"/>
                  <a:pt x="620" y="965"/>
                </a:cubicBezTo>
                <a:lnTo>
                  <a:pt x="8383" y="965"/>
                </a:lnTo>
                <a:cubicBezTo>
                  <a:pt x="8644" y="953"/>
                  <a:pt x="8859" y="739"/>
                  <a:pt x="8859" y="477"/>
                </a:cubicBezTo>
                <a:cubicBezTo>
                  <a:pt x="8859" y="215"/>
                  <a:pt x="8644" y="1"/>
                  <a:pt x="83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0"/>
          <p:cNvSpPr/>
          <p:nvPr/>
        </p:nvSpPr>
        <p:spPr>
          <a:xfrm>
            <a:off x="1374863" y="4056525"/>
            <a:ext cx="218200" cy="75050"/>
          </a:xfrm>
          <a:custGeom>
            <a:avLst/>
            <a:gdLst/>
            <a:ahLst/>
            <a:cxnLst/>
            <a:rect l="l" t="t" r="r" b="b"/>
            <a:pathLst>
              <a:path w="8728" h="3002" extrusionOk="0">
                <a:moveTo>
                  <a:pt x="1501" y="1"/>
                </a:moveTo>
                <a:cubicBezTo>
                  <a:pt x="667" y="1"/>
                  <a:pt x="0" y="668"/>
                  <a:pt x="0" y="1501"/>
                </a:cubicBezTo>
                <a:cubicBezTo>
                  <a:pt x="0" y="2334"/>
                  <a:pt x="667" y="3001"/>
                  <a:pt x="1501" y="3001"/>
                </a:cubicBezTo>
                <a:lnTo>
                  <a:pt x="7216" y="3001"/>
                </a:lnTo>
                <a:cubicBezTo>
                  <a:pt x="8049" y="3001"/>
                  <a:pt x="8728" y="2334"/>
                  <a:pt x="8728" y="1501"/>
                </a:cubicBezTo>
                <a:cubicBezTo>
                  <a:pt x="8728" y="668"/>
                  <a:pt x="8049" y="1"/>
                  <a:pt x="7216"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0"/>
          <p:cNvSpPr/>
          <p:nvPr/>
        </p:nvSpPr>
        <p:spPr>
          <a:xfrm>
            <a:off x="1376938" y="4054925"/>
            <a:ext cx="213750" cy="52850"/>
          </a:xfrm>
          <a:custGeom>
            <a:avLst/>
            <a:gdLst/>
            <a:ahLst/>
            <a:cxnLst/>
            <a:rect l="l" t="t" r="r" b="b"/>
            <a:pathLst>
              <a:path w="8550" h="2114" extrusionOk="0">
                <a:moveTo>
                  <a:pt x="1056" y="1"/>
                </a:moveTo>
                <a:cubicBezTo>
                  <a:pt x="495" y="1"/>
                  <a:pt x="1" y="454"/>
                  <a:pt x="1" y="1053"/>
                </a:cubicBezTo>
                <a:cubicBezTo>
                  <a:pt x="1" y="1665"/>
                  <a:pt x="500" y="2113"/>
                  <a:pt x="1064" y="2113"/>
                </a:cubicBezTo>
                <a:cubicBezTo>
                  <a:pt x="1180" y="2113"/>
                  <a:pt x="1299" y="2094"/>
                  <a:pt x="1418" y="2053"/>
                </a:cubicBezTo>
                <a:lnTo>
                  <a:pt x="7133" y="2053"/>
                </a:lnTo>
                <a:cubicBezTo>
                  <a:pt x="7776" y="2053"/>
                  <a:pt x="8335" y="1648"/>
                  <a:pt x="8549" y="1053"/>
                </a:cubicBezTo>
                <a:cubicBezTo>
                  <a:pt x="8335" y="458"/>
                  <a:pt x="7776" y="65"/>
                  <a:pt x="7133" y="65"/>
                </a:cubicBezTo>
                <a:lnTo>
                  <a:pt x="1418" y="65"/>
                </a:lnTo>
                <a:cubicBezTo>
                  <a:pt x="1297" y="21"/>
                  <a:pt x="1175" y="1"/>
                  <a:pt x="1056"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0"/>
          <p:cNvSpPr/>
          <p:nvPr/>
        </p:nvSpPr>
        <p:spPr>
          <a:xfrm>
            <a:off x="1480238" y="4090175"/>
            <a:ext cx="14900" cy="41400"/>
          </a:xfrm>
          <a:custGeom>
            <a:avLst/>
            <a:gdLst/>
            <a:ahLst/>
            <a:cxnLst/>
            <a:rect l="l" t="t" r="r" b="b"/>
            <a:pathLst>
              <a:path w="596" h="1656" extrusionOk="0">
                <a:moveTo>
                  <a:pt x="0" y="0"/>
                </a:moveTo>
                <a:lnTo>
                  <a:pt x="0" y="1655"/>
                </a:lnTo>
                <a:lnTo>
                  <a:pt x="596" y="1655"/>
                </a:lnTo>
                <a:lnTo>
                  <a:pt x="596" y="0"/>
                </a:lnTo>
                <a:close/>
              </a:path>
            </a:pathLst>
          </a:custGeom>
          <a:solidFill>
            <a:srgbClr val="C0DF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0"/>
          <p:cNvSpPr/>
          <p:nvPr/>
        </p:nvSpPr>
        <p:spPr>
          <a:xfrm>
            <a:off x="1480238" y="4056525"/>
            <a:ext cx="14900" cy="49450"/>
          </a:xfrm>
          <a:custGeom>
            <a:avLst/>
            <a:gdLst/>
            <a:ahLst/>
            <a:cxnLst/>
            <a:rect l="l" t="t" r="r" b="b"/>
            <a:pathLst>
              <a:path w="596" h="1978" extrusionOk="0">
                <a:moveTo>
                  <a:pt x="0" y="1"/>
                </a:moveTo>
                <a:lnTo>
                  <a:pt x="0" y="1977"/>
                </a:lnTo>
                <a:lnTo>
                  <a:pt x="596" y="1977"/>
                </a:lnTo>
                <a:lnTo>
                  <a:pt x="596" y="1"/>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0"/>
          <p:cNvSpPr/>
          <p:nvPr/>
        </p:nvSpPr>
        <p:spPr>
          <a:xfrm>
            <a:off x="1442738" y="4081525"/>
            <a:ext cx="120275" cy="25050"/>
          </a:xfrm>
          <a:custGeom>
            <a:avLst/>
            <a:gdLst/>
            <a:ahLst/>
            <a:cxnLst/>
            <a:rect l="l" t="t" r="r" b="b"/>
            <a:pathLst>
              <a:path w="4811" h="1002" extrusionOk="0">
                <a:moveTo>
                  <a:pt x="441" y="1"/>
                </a:moveTo>
                <a:cubicBezTo>
                  <a:pt x="202" y="1"/>
                  <a:pt x="0" y="203"/>
                  <a:pt x="0" y="442"/>
                </a:cubicBezTo>
                <a:lnTo>
                  <a:pt x="0" y="561"/>
                </a:lnTo>
                <a:cubicBezTo>
                  <a:pt x="0" y="799"/>
                  <a:pt x="202" y="1001"/>
                  <a:pt x="441" y="1001"/>
                </a:cubicBezTo>
                <a:lnTo>
                  <a:pt x="4358" y="1001"/>
                </a:lnTo>
                <a:cubicBezTo>
                  <a:pt x="4608" y="1001"/>
                  <a:pt x="4810" y="799"/>
                  <a:pt x="4810" y="561"/>
                </a:cubicBezTo>
                <a:lnTo>
                  <a:pt x="4810" y="442"/>
                </a:lnTo>
                <a:lnTo>
                  <a:pt x="4798" y="442"/>
                </a:lnTo>
                <a:cubicBezTo>
                  <a:pt x="4798" y="203"/>
                  <a:pt x="4596" y="1"/>
                  <a:pt x="4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0"/>
          <p:cNvSpPr/>
          <p:nvPr/>
        </p:nvSpPr>
        <p:spPr>
          <a:xfrm>
            <a:off x="1515663" y="4086725"/>
            <a:ext cx="39600" cy="14775"/>
          </a:xfrm>
          <a:custGeom>
            <a:avLst/>
            <a:gdLst/>
            <a:ahLst/>
            <a:cxnLst/>
            <a:rect l="l" t="t" r="r" b="b"/>
            <a:pathLst>
              <a:path w="1584" h="591" extrusionOk="0">
                <a:moveTo>
                  <a:pt x="393" y="0"/>
                </a:moveTo>
                <a:cubicBezTo>
                  <a:pt x="318" y="0"/>
                  <a:pt x="241" y="28"/>
                  <a:pt x="179" y="91"/>
                </a:cubicBezTo>
                <a:cubicBezTo>
                  <a:pt x="0" y="269"/>
                  <a:pt x="131" y="591"/>
                  <a:pt x="393" y="591"/>
                </a:cubicBezTo>
                <a:cubicBezTo>
                  <a:pt x="560" y="591"/>
                  <a:pt x="691" y="460"/>
                  <a:pt x="691" y="293"/>
                </a:cubicBezTo>
                <a:cubicBezTo>
                  <a:pt x="691" y="117"/>
                  <a:pt x="546" y="0"/>
                  <a:pt x="393" y="0"/>
                </a:cubicBezTo>
                <a:close/>
                <a:moveTo>
                  <a:pt x="1285" y="0"/>
                </a:moveTo>
                <a:cubicBezTo>
                  <a:pt x="1211" y="0"/>
                  <a:pt x="1134" y="28"/>
                  <a:pt x="1072" y="91"/>
                </a:cubicBezTo>
                <a:cubicBezTo>
                  <a:pt x="893" y="269"/>
                  <a:pt x="1024" y="591"/>
                  <a:pt x="1286" y="591"/>
                </a:cubicBezTo>
                <a:cubicBezTo>
                  <a:pt x="1453" y="591"/>
                  <a:pt x="1584" y="460"/>
                  <a:pt x="1584" y="293"/>
                </a:cubicBezTo>
                <a:cubicBezTo>
                  <a:pt x="1584" y="117"/>
                  <a:pt x="1438" y="0"/>
                  <a:pt x="1285"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0"/>
          <p:cNvSpPr/>
          <p:nvPr/>
        </p:nvSpPr>
        <p:spPr>
          <a:xfrm>
            <a:off x="1619688" y="4069625"/>
            <a:ext cx="48525" cy="47575"/>
          </a:xfrm>
          <a:custGeom>
            <a:avLst/>
            <a:gdLst/>
            <a:ahLst/>
            <a:cxnLst/>
            <a:rect l="l" t="t" r="r" b="b"/>
            <a:pathLst>
              <a:path w="1941" h="1903" extrusionOk="0">
                <a:moveTo>
                  <a:pt x="244" y="1"/>
                </a:moveTo>
                <a:cubicBezTo>
                  <a:pt x="113" y="1"/>
                  <a:pt x="18" y="108"/>
                  <a:pt x="18" y="239"/>
                </a:cubicBezTo>
                <a:lnTo>
                  <a:pt x="18" y="1715"/>
                </a:lnTo>
                <a:cubicBezTo>
                  <a:pt x="0" y="1840"/>
                  <a:pt x="122" y="1903"/>
                  <a:pt x="244" y="1903"/>
                </a:cubicBezTo>
                <a:cubicBezTo>
                  <a:pt x="366" y="1903"/>
                  <a:pt x="488" y="1840"/>
                  <a:pt x="471" y="1715"/>
                </a:cubicBezTo>
                <a:lnTo>
                  <a:pt x="471" y="239"/>
                </a:lnTo>
                <a:cubicBezTo>
                  <a:pt x="471" y="108"/>
                  <a:pt x="375" y="1"/>
                  <a:pt x="244" y="1"/>
                </a:cubicBezTo>
                <a:close/>
                <a:moveTo>
                  <a:pt x="971" y="1"/>
                </a:moveTo>
                <a:cubicBezTo>
                  <a:pt x="840" y="1"/>
                  <a:pt x="744" y="108"/>
                  <a:pt x="744" y="239"/>
                </a:cubicBezTo>
                <a:lnTo>
                  <a:pt x="744" y="1715"/>
                </a:lnTo>
                <a:cubicBezTo>
                  <a:pt x="721" y="1840"/>
                  <a:pt x="843" y="1903"/>
                  <a:pt x="966" y="1903"/>
                </a:cubicBezTo>
                <a:cubicBezTo>
                  <a:pt x="1090" y="1903"/>
                  <a:pt x="1215" y="1840"/>
                  <a:pt x="1197" y="1715"/>
                </a:cubicBezTo>
                <a:lnTo>
                  <a:pt x="1197" y="239"/>
                </a:lnTo>
                <a:cubicBezTo>
                  <a:pt x="1197" y="108"/>
                  <a:pt x="1090" y="1"/>
                  <a:pt x="971" y="1"/>
                </a:cubicBezTo>
                <a:close/>
                <a:moveTo>
                  <a:pt x="1692" y="42"/>
                </a:moveTo>
                <a:cubicBezTo>
                  <a:pt x="1569" y="42"/>
                  <a:pt x="1447" y="108"/>
                  <a:pt x="1471" y="239"/>
                </a:cubicBezTo>
                <a:lnTo>
                  <a:pt x="1471" y="1715"/>
                </a:lnTo>
                <a:cubicBezTo>
                  <a:pt x="1447" y="1840"/>
                  <a:pt x="1569" y="1903"/>
                  <a:pt x="1692" y="1903"/>
                </a:cubicBezTo>
                <a:cubicBezTo>
                  <a:pt x="1816" y="1903"/>
                  <a:pt x="1941" y="1840"/>
                  <a:pt x="1923" y="1715"/>
                </a:cubicBezTo>
                <a:lnTo>
                  <a:pt x="1923" y="239"/>
                </a:lnTo>
                <a:cubicBezTo>
                  <a:pt x="1941" y="108"/>
                  <a:pt x="1816" y="42"/>
                  <a:pt x="1692"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0"/>
          <p:cNvSpPr/>
          <p:nvPr/>
        </p:nvSpPr>
        <p:spPr>
          <a:xfrm>
            <a:off x="1628913" y="4060100"/>
            <a:ext cx="48250" cy="66925"/>
          </a:xfrm>
          <a:custGeom>
            <a:avLst/>
            <a:gdLst/>
            <a:ahLst/>
            <a:cxnLst/>
            <a:rect l="l" t="t" r="r" b="b"/>
            <a:pathLst>
              <a:path w="1930" h="2677" extrusionOk="0">
                <a:moveTo>
                  <a:pt x="959" y="1"/>
                </a:moveTo>
                <a:cubicBezTo>
                  <a:pt x="961" y="1"/>
                  <a:pt x="963" y="1"/>
                  <a:pt x="964" y="1"/>
                </a:cubicBezTo>
                <a:lnTo>
                  <a:pt x="964" y="1"/>
                </a:lnTo>
                <a:cubicBezTo>
                  <a:pt x="967" y="1"/>
                  <a:pt x="969" y="1"/>
                  <a:pt x="971" y="1"/>
                </a:cubicBezTo>
                <a:close/>
                <a:moveTo>
                  <a:pt x="244" y="39"/>
                </a:moveTo>
                <a:cubicBezTo>
                  <a:pt x="122" y="39"/>
                  <a:pt x="0" y="102"/>
                  <a:pt x="18" y="227"/>
                </a:cubicBezTo>
                <a:lnTo>
                  <a:pt x="18" y="2489"/>
                </a:lnTo>
                <a:cubicBezTo>
                  <a:pt x="0" y="2614"/>
                  <a:pt x="122" y="2677"/>
                  <a:pt x="244" y="2677"/>
                </a:cubicBezTo>
                <a:cubicBezTo>
                  <a:pt x="366" y="2677"/>
                  <a:pt x="489" y="2614"/>
                  <a:pt x="471" y="2489"/>
                </a:cubicBezTo>
                <a:lnTo>
                  <a:pt x="471" y="227"/>
                </a:lnTo>
                <a:cubicBezTo>
                  <a:pt x="489" y="102"/>
                  <a:pt x="366" y="39"/>
                  <a:pt x="244" y="39"/>
                </a:cubicBezTo>
                <a:close/>
                <a:moveTo>
                  <a:pt x="964" y="1"/>
                </a:moveTo>
                <a:cubicBezTo>
                  <a:pt x="837" y="4"/>
                  <a:pt x="745" y="110"/>
                  <a:pt x="745" y="227"/>
                </a:cubicBezTo>
                <a:lnTo>
                  <a:pt x="745" y="2489"/>
                </a:lnTo>
                <a:cubicBezTo>
                  <a:pt x="721" y="2614"/>
                  <a:pt x="843" y="2677"/>
                  <a:pt x="965" y="2677"/>
                </a:cubicBezTo>
                <a:cubicBezTo>
                  <a:pt x="1087" y="2677"/>
                  <a:pt x="1209" y="2614"/>
                  <a:pt x="1185" y="2489"/>
                </a:cubicBezTo>
                <a:lnTo>
                  <a:pt x="1185" y="227"/>
                </a:lnTo>
                <a:cubicBezTo>
                  <a:pt x="1185" y="110"/>
                  <a:pt x="1081" y="4"/>
                  <a:pt x="964" y="1"/>
                </a:cubicBezTo>
                <a:close/>
                <a:moveTo>
                  <a:pt x="1685" y="1"/>
                </a:moveTo>
                <a:cubicBezTo>
                  <a:pt x="1566" y="1"/>
                  <a:pt x="1459" y="108"/>
                  <a:pt x="1459" y="227"/>
                </a:cubicBezTo>
                <a:lnTo>
                  <a:pt x="1459" y="2489"/>
                </a:lnTo>
                <a:cubicBezTo>
                  <a:pt x="1441" y="2614"/>
                  <a:pt x="1563" y="2677"/>
                  <a:pt x="1685" y="2677"/>
                </a:cubicBezTo>
                <a:cubicBezTo>
                  <a:pt x="1807" y="2677"/>
                  <a:pt x="1929" y="2614"/>
                  <a:pt x="1911" y="2489"/>
                </a:cubicBezTo>
                <a:lnTo>
                  <a:pt x="1911" y="227"/>
                </a:lnTo>
                <a:cubicBezTo>
                  <a:pt x="1911" y="108"/>
                  <a:pt x="1804" y="1"/>
                  <a:pt x="16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0"/>
          <p:cNvSpPr/>
          <p:nvPr/>
        </p:nvSpPr>
        <p:spPr>
          <a:xfrm>
            <a:off x="1452888" y="3995875"/>
            <a:ext cx="69350" cy="185700"/>
          </a:xfrm>
          <a:custGeom>
            <a:avLst/>
            <a:gdLst/>
            <a:ahLst/>
            <a:cxnLst/>
            <a:rect l="l" t="t" r="r" b="b"/>
            <a:pathLst>
              <a:path w="2774" h="7428" extrusionOk="0">
                <a:moveTo>
                  <a:pt x="1392" y="1"/>
                </a:moveTo>
                <a:cubicBezTo>
                  <a:pt x="948" y="1"/>
                  <a:pt x="505" y="171"/>
                  <a:pt x="166" y="510"/>
                </a:cubicBezTo>
                <a:cubicBezTo>
                  <a:pt x="1" y="674"/>
                  <a:pt x="152" y="902"/>
                  <a:pt x="328" y="902"/>
                </a:cubicBezTo>
                <a:cubicBezTo>
                  <a:pt x="382" y="902"/>
                  <a:pt x="437" y="881"/>
                  <a:pt x="487" y="831"/>
                </a:cubicBezTo>
                <a:cubicBezTo>
                  <a:pt x="737" y="581"/>
                  <a:pt x="1064" y="456"/>
                  <a:pt x="1392" y="456"/>
                </a:cubicBezTo>
                <a:cubicBezTo>
                  <a:pt x="1719" y="456"/>
                  <a:pt x="2047" y="581"/>
                  <a:pt x="2297" y="831"/>
                </a:cubicBezTo>
                <a:cubicBezTo>
                  <a:pt x="2344" y="871"/>
                  <a:pt x="2395" y="888"/>
                  <a:pt x="2443" y="888"/>
                </a:cubicBezTo>
                <a:cubicBezTo>
                  <a:pt x="2614" y="888"/>
                  <a:pt x="2757" y="677"/>
                  <a:pt x="2618" y="510"/>
                </a:cubicBezTo>
                <a:cubicBezTo>
                  <a:pt x="2279" y="171"/>
                  <a:pt x="1835" y="1"/>
                  <a:pt x="1392" y="1"/>
                </a:cubicBezTo>
                <a:close/>
                <a:moveTo>
                  <a:pt x="2454" y="6535"/>
                </a:moveTo>
                <a:cubicBezTo>
                  <a:pt x="2401" y="6535"/>
                  <a:pt x="2347" y="6556"/>
                  <a:pt x="2297" y="6606"/>
                </a:cubicBezTo>
                <a:cubicBezTo>
                  <a:pt x="2047" y="6856"/>
                  <a:pt x="1719" y="6981"/>
                  <a:pt x="1392" y="6981"/>
                </a:cubicBezTo>
                <a:cubicBezTo>
                  <a:pt x="1064" y="6981"/>
                  <a:pt x="737" y="6856"/>
                  <a:pt x="487" y="6606"/>
                </a:cubicBezTo>
                <a:cubicBezTo>
                  <a:pt x="439" y="6563"/>
                  <a:pt x="387" y="6545"/>
                  <a:pt x="338" y="6545"/>
                </a:cubicBezTo>
                <a:cubicBezTo>
                  <a:pt x="168" y="6545"/>
                  <a:pt x="27" y="6761"/>
                  <a:pt x="166" y="6927"/>
                </a:cubicBezTo>
                <a:cubicBezTo>
                  <a:pt x="505" y="7261"/>
                  <a:pt x="948" y="7427"/>
                  <a:pt x="1392" y="7427"/>
                </a:cubicBezTo>
                <a:cubicBezTo>
                  <a:pt x="1835" y="7427"/>
                  <a:pt x="2279" y="7261"/>
                  <a:pt x="2618" y="6927"/>
                </a:cubicBezTo>
                <a:cubicBezTo>
                  <a:pt x="2774" y="6763"/>
                  <a:pt x="2627" y="6535"/>
                  <a:pt x="2454" y="65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0"/>
          <p:cNvSpPr/>
          <p:nvPr/>
        </p:nvSpPr>
        <p:spPr>
          <a:xfrm>
            <a:off x="1463613" y="4015525"/>
            <a:ext cx="48150" cy="146625"/>
          </a:xfrm>
          <a:custGeom>
            <a:avLst/>
            <a:gdLst/>
            <a:ahLst/>
            <a:cxnLst/>
            <a:rect l="l" t="t" r="r" b="b"/>
            <a:pathLst>
              <a:path w="1926" h="5865" extrusionOk="0">
                <a:moveTo>
                  <a:pt x="963" y="1"/>
                </a:moveTo>
                <a:cubicBezTo>
                  <a:pt x="674" y="1"/>
                  <a:pt x="385" y="111"/>
                  <a:pt x="165" y="331"/>
                </a:cubicBezTo>
                <a:cubicBezTo>
                  <a:pt x="17" y="497"/>
                  <a:pt x="163" y="714"/>
                  <a:pt x="336" y="714"/>
                </a:cubicBezTo>
                <a:cubicBezTo>
                  <a:pt x="386" y="714"/>
                  <a:pt x="438" y="695"/>
                  <a:pt x="487" y="653"/>
                </a:cubicBezTo>
                <a:cubicBezTo>
                  <a:pt x="618" y="522"/>
                  <a:pt x="790" y="456"/>
                  <a:pt x="963" y="456"/>
                </a:cubicBezTo>
                <a:cubicBezTo>
                  <a:pt x="1135" y="456"/>
                  <a:pt x="1308" y="522"/>
                  <a:pt x="1439" y="653"/>
                </a:cubicBezTo>
                <a:cubicBezTo>
                  <a:pt x="1487" y="695"/>
                  <a:pt x="1540" y="714"/>
                  <a:pt x="1590" y="714"/>
                </a:cubicBezTo>
                <a:cubicBezTo>
                  <a:pt x="1763" y="714"/>
                  <a:pt x="1908" y="497"/>
                  <a:pt x="1761" y="331"/>
                </a:cubicBezTo>
                <a:cubicBezTo>
                  <a:pt x="1540" y="111"/>
                  <a:pt x="1252" y="1"/>
                  <a:pt x="963" y="1"/>
                </a:cubicBezTo>
                <a:close/>
                <a:moveTo>
                  <a:pt x="328" y="5142"/>
                </a:moveTo>
                <a:cubicBezTo>
                  <a:pt x="152" y="5142"/>
                  <a:pt x="1" y="5370"/>
                  <a:pt x="165" y="5534"/>
                </a:cubicBezTo>
                <a:cubicBezTo>
                  <a:pt x="385" y="5754"/>
                  <a:pt x="674" y="5865"/>
                  <a:pt x="963" y="5865"/>
                </a:cubicBezTo>
                <a:cubicBezTo>
                  <a:pt x="1252" y="5865"/>
                  <a:pt x="1540" y="5754"/>
                  <a:pt x="1761" y="5534"/>
                </a:cubicBezTo>
                <a:cubicBezTo>
                  <a:pt x="1925" y="5370"/>
                  <a:pt x="1774" y="5142"/>
                  <a:pt x="1598" y="5142"/>
                </a:cubicBezTo>
                <a:cubicBezTo>
                  <a:pt x="1544" y="5142"/>
                  <a:pt x="1489" y="5163"/>
                  <a:pt x="1439" y="5213"/>
                </a:cubicBezTo>
                <a:cubicBezTo>
                  <a:pt x="1308" y="5344"/>
                  <a:pt x="1135" y="5409"/>
                  <a:pt x="963" y="5409"/>
                </a:cubicBezTo>
                <a:cubicBezTo>
                  <a:pt x="790" y="5409"/>
                  <a:pt x="618" y="5344"/>
                  <a:pt x="487" y="5213"/>
                </a:cubicBezTo>
                <a:cubicBezTo>
                  <a:pt x="437" y="5163"/>
                  <a:pt x="381" y="5142"/>
                  <a:pt x="328" y="51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0"/>
          <p:cNvSpPr/>
          <p:nvPr/>
        </p:nvSpPr>
        <p:spPr>
          <a:xfrm>
            <a:off x="4027563" y="3348700"/>
            <a:ext cx="392350" cy="295900"/>
          </a:xfrm>
          <a:custGeom>
            <a:avLst/>
            <a:gdLst/>
            <a:ahLst/>
            <a:cxnLst/>
            <a:rect l="l" t="t" r="r" b="b"/>
            <a:pathLst>
              <a:path w="15694" h="11836" extrusionOk="0">
                <a:moveTo>
                  <a:pt x="7847" y="1"/>
                </a:moveTo>
                <a:cubicBezTo>
                  <a:pt x="5049" y="1"/>
                  <a:pt x="2489" y="1584"/>
                  <a:pt x="1239" y="4097"/>
                </a:cubicBezTo>
                <a:cubicBezTo>
                  <a:pt x="1" y="6609"/>
                  <a:pt x="287" y="9597"/>
                  <a:pt x="1977" y="11836"/>
                </a:cubicBezTo>
                <a:lnTo>
                  <a:pt x="13717" y="11836"/>
                </a:lnTo>
                <a:cubicBezTo>
                  <a:pt x="15408" y="9597"/>
                  <a:pt x="15693" y="6609"/>
                  <a:pt x="14455" y="4097"/>
                </a:cubicBezTo>
                <a:cubicBezTo>
                  <a:pt x="13205" y="1584"/>
                  <a:pt x="10645" y="1"/>
                  <a:pt x="78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0"/>
          <p:cNvSpPr/>
          <p:nvPr/>
        </p:nvSpPr>
        <p:spPr>
          <a:xfrm>
            <a:off x="4097213" y="3411400"/>
            <a:ext cx="86050" cy="213675"/>
          </a:xfrm>
          <a:custGeom>
            <a:avLst/>
            <a:gdLst/>
            <a:ahLst/>
            <a:cxnLst/>
            <a:rect l="l" t="t" r="r" b="b"/>
            <a:pathLst>
              <a:path w="3442" h="8547" extrusionOk="0">
                <a:moveTo>
                  <a:pt x="1830" y="0"/>
                </a:moveTo>
                <a:cubicBezTo>
                  <a:pt x="1808" y="0"/>
                  <a:pt x="1786" y="2"/>
                  <a:pt x="1763" y="5"/>
                </a:cubicBezTo>
                <a:lnTo>
                  <a:pt x="418" y="207"/>
                </a:lnTo>
                <a:cubicBezTo>
                  <a:pt x="168" y="243"/>
                  <a:pt x="1" y="481"/>
                  <a:pt x="37" y="719"/>
                </a:cubicBezTo>
                <a:lnTo>
                  <a:pt x="1156" y="8161"/>
                </a:lnTo>
                <a:cubicBezTo>
                  <a:pt x="1188" y="8388"/>
                  <a:pt x="1378" y="8547"/>
                  <a:pt x="1601" y="8547"/>
                </a:cubicBezTo>
                <a:cubicBezTo>
                  <a:pt x="1623" y="8547"/>
                  <a:pt x="1645" y="8545"/>
                  <a:pt x="1668" y="8542"/>
                </a:cubicBezTo>
                <a:lnTo>
                  <a:pt x="3025" y="8339"/>
                </a:lnTo>
                <a:cubicBezTo>
                  <a:pt x="3263" y="8304"/>
                  <a:pt x="3442" y="8078"/>
                  <a:pt x="3406" y="7827"/>
                </a:cubicBezTo>
                <a:lnTo>
                  <a:pt x="2275" y="386"/>
                </a:lnTo>
                <a:cubicBezTo>
                  <a:pt x="2243" y="159"/>
                  <a:pt x="2053" y="0"/>
                  <a:pt x="1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0"/>
          <p:cNvSpPr/>
          <p:nvPr/>
        </p:nvSpPr>
        <p:spPr>
          <a:xfrm>
            <a:off x="4129363" y="3375975"/>
            <a:ext cx="287875" cy="244125"/>
          </a:xfrm>
          <a:custGeom>
            <a:avLst/>
            <a:gdLst/>
            <a:ahLst/>
            <a:cxnLst/>
            <a:rect l="l" t="t" r="r" b="b"/>
            <a:pathLst>
              <a:path w="11515" h="9765" extrusionOk="0">
                <a:moveTo>
                  <a:pt x="9903" y="0"/>
                </a:moveTo>
                <a:cubicBezTo>
                  <a:pt x="9881" y="0"/>
                  <a:pt x="9858" y="2"/>
                  <a:pt x="9835" y="5"/>
                </a:cubicBezTo>
                <a:lnTo>
                  <a:pt x="418" y="1422"/>
                </a:lnTo>
                <a:cubicBezTo>
                  <a:pt x="168" y="1458"/>
                  <a:pt x="1" y="1696"/>
                  <a:pt x="37" y="1946"/>
                </a:cubicBezTo>
                <a:lnTo>
                  <a:pt x="1168" y="9387"/>
                </a:lnTo>
                <a:cubicBezTo>
                  <a:pt x="1189" y="9599"/>
                  <a:pt x="1380" y="9764"/>
                  <a:pt x="1598" y="9764"/>
                </a:cubicBezTo>
                <a:cubicBezTo>
                  <a:pt x="1625" y="9764"/>
                  <a:pt x="1652" y="9762"/>
                  <a:pt x="1680" y="9756"/>
                </a:cubicBezTo>
                <a:lnTo>
                  <a:pt x="11097" y="8340"/>
                </a:lnTo>
                <a:cubicBezTo>
                  <a:pt x="11347" y="8304"/>
                  <a:pt x="11514" y="8078"/>
                  <a:pt x="11478" y="7828"/>
                </a:cubicBezTo>
                <a:lnTo>
                  <a:pt x="10359" y="386"/>
                </a:lnTo>
                <a:cubicBezTo>
                  <a:pt x="10327" y="159"/>
                  <a:pt x="10127" y="0"/>
                  <a:pt x="99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0"/>
          <p:cNvSpPr/>
          <p:nvPr/>
        </p:nvSpPr>
        <p:spPr>
          <a:xfrm>
            <a:off x="4120738" y="3400475"/>
            <a:ext cx="272675" cy="200125"/>
          </a:xfrm>
          <a:custGeom>
            <a:avLst/>
            <a:gdLst/>
            <a:ahLst/>
            <a:cxnLst/>
            <a:rect l="l" t="t" r="r" b="b"/>
            <a:pathLst>
              <a:path w="10907" h="8005" extrusionOk="0">
                <a:moveTo>
                  <a:pt x="9809" y="0"/>
                </a:moveTo>
                <a:cubicBezTo>
                  <a:pt x="9802" y="0"/>
                  <a:pt x="9795" y="1"/>
                  <a:pt x="9787" y="2"/>
                </a:cubicBezTo>
                <a:lnTo>
                  <a:pt x="143" y="1454"/>
                </a:lnTo>
                <a:cubicBezTo>
                  <a:pt x="60" y="1466"/>
                  <a:pt x="1" y="1537"/>
                  <a:pt x="12" y="1621"/>
                </a:cubicBezTo>
                <a:lnTo>
                  <a:pt x="953" y="7872"/>
                </a:lnTo>
                <a:cubicBezTo>
                  <a:pt x="964" y="7948"/>
                  <a:pt x="1035" y="8004"/>
                  <a:pt x="1110" y="8004"/>
                </a:cubicBezTo>
                <a:cubicBezTo>
                  <a:pt x="1117" y="8004"/>
                  <a:pt x="1124" y="8004"/>
                  <a:pt x="1132" y="8003"/>
                </a:cubicBezTo>
                <a:lnTo>
                  <a:pt x="10776" y="6550"/>
                </a:lnTo>
                <a:cubicBezTo>
                  <a:pt x="10847" y="6538"/>
                  <a:pt x="10907" y="6467"/>
                  <a:pt x="10895" y="6383"/>
                </a:cubicBezTo>
                <a:lnTo>
                  <a:pt x="9954" y="133"/>
                </a:lnTo>
                <a:cubicBezTo>
                  <a:pt x="9943" y="56"/>
                  <a:pt x="9883" y="0"/>
                  <a:pt x="9809" y="0"/>
                </a:cubicBezTo>
                <a:close/>
              </a:path>
            </a:pathLst>
          </a:custGeom>
          <a:solidFill>
            <a:srgbClr val="2B3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0"/>
          <p:cNvSpPr/>
          <p:nvPr/>
        </p:nvSpPr>
        <p:spPr>
          <a:xfrm>
            <a:off x="4133838" y="3428725"/>
            <a:ext cx="243800" cy="123900"/>
          </a:xfrm>
          <a:custGeom>
            <a:avLst/>
            <a:gdLst/>
            <a:ahLst/>
            <a:cxnLst/>
            <a:rect l="l" t="t" r="r" b="b"/>
            <a:pathLst>
              <a:path w="9752" h="4956" extrusionOk="0">
                <a:moveTo>
                  <a:pt x="9005" y="1"/>
                </a:moveTo>
                <a:cubicBezTo>
                  <a:pt x="8764" y="1"/>
                  <a:pt x="8572" y="184"/>
                  <a:pt x="8549" y="431"/>
                </a:cubicBezTo>
                <a:lnTo>
                  <a:pt x="8490" y="967"/>
                </a:lnTo>
                <a:cubicBezTo>
                  <a:pt x="8466" y="1265"/>
                  <a:pt x="8525" y="1550"/>
                  <a:pt x="8668" y="1800"/>
                </a:cubicBezTo>
                <a:lnTo>
                  <a:pt x="9597" y="3444"/>
                </a:lnTo>
                <a:cubicBezTo>
                  <a:pt x="9633" y="3503"/>
                  <a:pt x="9680" y="3551"/>
                  <a:pt x="9752" y="3563"/>
                </a:cubicBezTo>
                <a:lnTo>
                  <a:pt x="9240" y="181"/>
                </a:lnTo>
                <a:cubicBezTo>
                  <a:pt x="9228" y="86"/>
                  <a:pt x="9144" y="15"/>
                  <a:pt x="9049" y="3"/>
                </a:cubicBezTo>
                <a:cubicBezTo>
                  <a:pt x="9034" y="1"/>
                  <a:pt x="9020" y="1"/>
                  <a:pt x="9005" y="1"/>
                </a:cubicBezTo>
                <a:close/>
                <a:moveTo>
                  <a:pt x="7505" y="220"/>
                </a:moveTo>
                <a:cubicBezTo>
                  <a:pt x="7448" y="220"/>
                  <a:pt x="7390" y="230"/>
                  <a:pt x="7335" y="253"/>
                </a:cubicBezTo>
                <a:lnTo>
                  <a:pt x="7097" y="348"/>
                </a:lnTo>
                <a:cubicBezTo>
                  <a:pt x="7035" y="371"/>
                  <a:pt x="6974" y="384"/>
                  <a:pt x="6912" y="384"/>
                </a:cubicBezTo>
                <a:cubicBezTo>
                  <a:pt x="6878" y="384"/>
                  <a:pt x="6845" y="380"/>
                  <a:pt x="6811" y="372"/>
                </a:cubicBezTo>
                <a:cubicBezTo>
                  <a:pt x="6732" y="349"/>
                  <a:pt x="6652" y="339"/>
                  <a:pt x="6573" y="339"/>
                </a:cubicBezTo>
                <a:cubicBezTo>
                  <a:pt x="6401" y="339"/>
                  <a:pt x="6231" y="389"/>
                  <a:pt x="6085" y="479"/>
                </a:cubicBezTo>
                <a:cubicBezTo>
                  <a:pt x="6001" y="527"/>
                  <a:pt x="5906" y="550"/>
                  <a:pt x="5811" y="550"/>
                </a:cubicBezTo>
                <a:lnTo>
                  <a:pt x="5549" y="527"/>
                </a:lnTo>
                <a:cubicBezTo>
                  <a:pt x="5535" y="525"/>
                  <a:pt x="5520" y="525"/>
                  <a:pt x="5507" y="525"/>
                </a:cubicBezTo>
                <a:cubicBezTo>
                  <a:pt x="5274" y="525"/>
                  <a:pt x="5071" y="708"/>
                  <a:pt x="5049" y="955"/>
                </a:cubicBezTo>
                <a:lnTo>
                  <a:pt x="4989" y="1503"/>
                </a:lnTo>
                <a:cubicBezTo>
                  <a:pt x="4965" y="1789"/>
                  <a:pt x="5025" y="2074"/>
                  <a:pt x="5168" y="2324"/>
                </a:cubicBezTo>
                <a:lnTo>
                  <a:pt x="6096" y="3967"/>
                </a:lnTo>
                <a:cubicBezTo>
                  <a:pt x="6148" y="4056"/>
                  <a:pt x="6232" y="4095"/>
                  <a:pt x="6315" y="4095"/>
                </a:cubicBezTo>
                <a:cubicBezTo>
                  <a:pt x="6443" y="4095"/>
                  <a:pt x="6568" y="4000"/>
                  <a:pt x="6561" y="3848"/>
                </a:cubicBezTo>
                <a:lnTo>
                  <a:pt x="6549" y="3313"/>
                </a:lnTo>
                <a:cubicBezTo>
                  <a:pt x="6537" y="3158"/>
                  <a:pt x="6549" y="3003"/>
                  <a:pt x="6585" y="2848"/>
                </a:cubicBezTo>
                <a:cubicBezTo>
                  <a:pt x="6625" y="2734"/>
                  <a:pt x="6725" y="2673"/>
                  <a:pt x="6826" y="2673"/>
                </a:cubicBezTo>
                <a:cubicBezTo>
                  <a:pt x="6905" y="2673"/>
                  <a:pt x="6985" y="2710"/>
                  <a:pt x="7037" y="2789"/>
                </a:cubicBezTo>
                <a:cubicBezTo>
                  <a:pt x="7120" y="2920"/>
                  <a:pt x="7180" y="3074"/>
                  <a:pt x="7216" y="3229"/>
                </a:cubicBezTo>
                <a:lnTo>
                  <a:pt x="7358" y="3717"/>
                </a:lnTo>
                <a:cubicBezTo>
                  <a:pt x="7393" y="3839"/>
                  <a:pt x="7493" y="3899"/>
                  <a:pt x="7594" y="3899"/>
                </a:cubicBezTo>
                <a:cubicBezTo>
                  <a:pt x="7699" y="3899"/>
                  <a:pt x="7804" y="3833"/>
                  <a:pt x="7835" y="3705"/>
                </a:cubicBezTo>
                <a:lnTo>
                  <a:pt x="8240" y="1860"/>
                </a:lnTo>
                <a:cubicBezTo>
                  <a:pt x="8299" y="1586"/>
                  <a:pt x="8275" y="1289"/>
                  <a:pt x="8168" y="1015"/>
                </a:cubicBezTo>
                <a:lnTo>
                  <a:pt x="7942" y="515"/>
                </a:lnTo>
                <a:cubicBezTo>
                  <a:pt x="7869" y="332"/>
                  <a:pt x="7691" y="220"/>
                  <a:pt x="7505" y="220"/>
                </a:cubicBezTo>
                <a:close/>
                <a:moveTo>
                  <a:pt x="3932" y="756"/>
                </a:moveTo>
                <a:cubicBezTo>
                  <a:pt x="3876" y="756"/>
                  <a:pt x="3819" y="766"/>
                  <a:pt x="3763" y="788"/>
                </a:cubicBezTo>
                <a:lnTo>
                  <a:pt x="3525" y="884"/>
                </a:lnTo>
                <a:cubicBezTo>
                  <a:pt x="3463" y="907"/>
                  <a:pt x="3397" y="920"/>
                  <a:pt x="3332" y="920"/>
                </a:cubicBezTo>
                <a:cubicBezTo>
                  <a:pt x="3296" y="920"/>
                  <a:pt x="3261" y="916"/>
                  <a:pt x="3227" y="908"/>
                </a:cubicBezTo>
                <a:cubicBezTo>
                  <a:pt x="3148" y="884"/>
                  <a:pt x="3066" y="872"/>
                  <a:pt x="2984" y="872"/>
                </a:cubicBezTo>
                <a:cubicBezTo>
                  <a:pt x="2820" y="872"/>
                  <a:pt x="2656" y="919"/>
                  <a:pt x="2513" y="1015"/>
                </a:cubicBezTo>
                <a:cubicBezTo>
                  <a:pt x="2429" y="1062"/>
                  <a:pt x="2334" y="1086"/>
                  <a:pt x="2227" y="1086"/>
                </a:cubicBezTo>
                <a:lnTo>
                  <a:pt x="1977" y="1062"/>
                </a:lnTo>
                <a:cubicBezTo>
                  <a:pt x="1962" y="1061"/>
                  <a:pt x="1947" y="1060"/>
                  <a:pt x="1933" y="1060"/>
                </a:cubicBezTo>
                <a:cubicBezTo>
                  <a:pt x="1690" y="1060"/>
                  <a:pt x="1487" y="1244"/>
                  <a:pt x="1465" y="1491"/>
                </a:cubicBezTo>
                <a:lnTo>
                  <a:pt x="1417" y="2027"/>
                </a:lnTo>
                <a:cubicBezTo>
                  <a:pt x="1393" y="2324"/>
                  <a:pt x="1453" y="2610"/>
                  <a:pt x="1596" y="2860"/>
                </a:cubicBezTo>
                <a:lnTo>
                  <a:pt x="2525" y="4503"/>
                </a:lnTo>
                <a:cubicBezTo>
                  <a:pt x="2566" y="4586"/>
                  <a:pt x="2648" y="4629"/>
                  <a:pt x="2733" y="4629"/>
                </a:cubicBezTo>
                <a:cubicBezTo>
                  <a:pt x="2794" y="4629"/>
                  <a:pt x="2856" y="4607"/>
                  <a:pt x="2906" y="4563"/>
                </a:cubicBezTo>
                <a:cubicBezTo>
                  <a:pt x="2953" y="4515"/>
                  <a:pt x="2989" y="4444"/>
                  <a:pt x="2989" y="4372"/>
                </a:cubicBezTo>
                <a:lnTo>
                  <a:pt x="2965" y="3848"/>
                </a:lnTo>
                <a:cubicBezTo>
                  <a:pt x="2965" y="3694"/>
                  <a:pt x="2977" y="3539"/>
                  <a:pt x="3013" y="3384"/>
                </a:cubicBezTo>
                <a:cubicBezTo>
                  <a:pt x="3046" y="3270"/>
                  <a:pt x="3147" y="3209"/>
                  <a:pt x="3249" y="3209"/>
                </a:cubicBezTo>
                <a:cubicBezTo>
                  <a:pt x="3327" y="3209"/>
                  <a:pt x="3406" y="3246"/>
                  <a:pt x="3453" y="3324"/>
                </a:cubicBezTo>
                <a:cubicBezTo>
                  <a:pt x="3548" y="3455"/>
                  <a:pt x="3608" y="3610"/>
                  <a:pt x="3632" y="3765"/>
                </a:cubicBezTo>
                <a:lnTo>
                  <a:pt x="3775" y="4253"/>
                </a:lnTo>
                <a:cubicBezTo>
                  <a:pt x="3799" y="4325"/>
                  <a:pt x="3846" y="4384"/>
                  <a:pt x="3906" y="4420"/>
                </a:cubicBezTo>
                <a:cubicBezTo>
                  <a:pt x="3940" y="4433"/>
                  <a:pt x="3974" y="4439"/>
                  <a:pt x="4008" y="4439"/>
                </a:cubicBezTo>
                <a:cubicBezTo>
                  <a:pt x="4128" y="4439"/>
                  <a:pt x="4235" y="4362"/>
                  <a:pt x="4263" y="4241"/>
                </a:cubicBezTo>
                <a:lnTo>
                  <a:pt x="4656" y="2396"/>
                </a:lnTo>
                <a:cubicBezTo>
                  <a:pt x="4727" y="2122"/>
                  <a:pt x="4691" y="1824"/>
                  <a:pt x="4584" y="1550"/>
                </a:cubicBezTo>
                <a:lnTo>
                  <a:pt x="4370" y="1050"/>
                </a:lnTo>
                <a:cubicBezTo>
                  <a:pt x="4288" y="868"/>
                  <a:pt x="4115" y="756"/>
                  <a:pt x="3932" y="756"/>
                </a:cubicBezTo>
                <a:close/>
                <a:moveTo>
                  <a:pt x="333" y="1313"/>
                </a:moveTo>
                <a:cubicBezTo>
                  <a:pt x="274" y="1313"/>
                  <a:pt x="214" y="1325"/>
                  <a:pt x="155" y="1348"/>
                </a:cubicBezTo>
                <a:cubicBezTo>
                  <a:pt x="60" y="1384"/>
                  <a:pt x="0" y="1479"/>
                  <a:pt x="12" y="1574"/>
                </a:cubicBezTo>
                <a:lnTo>
                  <a:pt x="524" y="4956"/>
                </a:lnTo>
                <a:cubicBezTo>
                  <a:pt x="584" y="4920"/>
                  <a:pt x="631" y="4860"/>
                  <a:pt x="643" y="4789"/>
                </a:cubicBezTo>
                <a:lnTo>
                  <a:pt x="1048" y="2955"/>
                </a:lnTo>
                <a:cubicBezTo>
                  <a:pt x="1108" y="2670"/>
                  <a:pt x="1084" y="2372"/>
                  <a:pt x="965" y="2110"/>
                </a:cubicBezTo>
                <a:lnTo>
                  <a:pt x="762" y="1598"/>
                </a:lnTo>
                <a:cubicBezTo>
                  <a:pt x="682" y="1419"/>
                  <a:pt x="513" y="1313"/>
                  <a:pt x="333" y="13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0"/>
          <p:cNvSpPr/>
          <p:nvPr/>
        </p:nvSpPr>
        <p:spPr>
          <a:xfrm>
            <a:off x="4182663" y="3453900"/>
            <a:ext cx="144975" cy="53325"/>
          </a:xfrm>
          <a:custGeom>
            <a:avLst/>
            <a:gdLst/>
            <a:ahLst/>
            <a:cxnLst/>
            <a:rect l="l" t="t" r="r" b="b"/>
            <a:pathLst>
              <a:path w="5799" h="2133" extrusionOk="0">
                <a:moveTo>
                  <a:pt x="5450" y="0"/>
                </a:moveTo>
                <a:cubicBezTo>
                  <a:pt x="5435" y="0"/>
                  <a:pt x="5420" y="3"/>
                  <a:pt x="5405" y="8"/>
                </a:cubicBezTo>
                <a:lnTo>
                  <a:pt x="5322" y="43"/>
                </a:lnTo>
                <a:cubicBezTo>
                  <a:pt x="5217" y="76"/>
                  <a:pt x="5113" y="94"/>
                  <a:pt x="5008" y="94"/>
                </a:cubicBezTo>
                <a:cubicBezTo>
                  <a:pt x="4922" y="94"/>
                  <a:pt x="4836" y="82"/>
                  <a:pt x="4751" y="55"/>
                </a:cubicBezTo>
                <a:cubicBezTo>
                  <a:pt x="4716" y="44"/>
                  <a:pt x="4681" y="39"/>
                  <a:pt x="4645" y="39"/>
                </a:cubicBezTo>
                <a:cubicBezTo>
                  <a:pt x="4568" y="39"/>
                  <a:pt x="4490" y="62"/>
                  <a:pt x="4417" y="103"/>
                </a:cubicBezTo>
                <a:cubicBezTo>
                  <a:pt x="4271" y="186"/>
                  <a:pt x="4107" y="224"/>
                  <a:pt x="3940" y="224"/>
                </a:cubicBezTo>
                <a:cubicBezTo>
                  <a:pt x="3916" y="224"/>
                  <a:pt x="3893" y="223"/>
                  <a:pt x="3870" y="222"/>
                </a:cubicBezTo>
                <a:lnTo>
                  <a:pt x="3786" y="210"/>
                </a:lnTo>
                <a:cubicBezTo>
                  <a:pt x="3779" y="209"/>
                  <a:pt x="3772" y="209"/>
                  <a:pt x="3765" y="209"/>
                </a:cubicBezTo>
                <a:cubicBezTo>
                  <a:pt x="3689" y="209"/>
                  <a:pt x="3620" y="265"/>
                  <a:pt x="3620" y="341"/>
                </a:cubicBezTo>
                <a:lnTo>
                  <a:pt x="3572" y="710"/>
                </a:lnTo>
                <a:cubicBezTo>
                  <a:pt x="3548" y="889"/>
                  <a:pt x="3584" y="1067"/>
                  <a:pt x="3667" y="1234"/>
                </a:cubicBezTo>
                <a:lnTo>
                  <a:pt x="3834" y="1555"/>
                </a:lnTo>
                <a:cubicBezTo>
                  <a:pt x="3866" y="1615"/>
                  <a:pt x="3921" y="1643"/>
                  <a:pt x="3974" y="1643"/>
                </a:cubicBezTo>
                <a:cubicBezTo>
                  <a:pt x="4038" y="1643"/>
                  <a:pt x="4100" y="1603"/>
                  <a:pt x="4120" y="1532"/>
                </a:cubicBezTo>
                <a:cubicBezTo>
                  <a:pt x="4120" y="1520"/>
                  <a:pt x="4120" y="1508"/>
                  <a:pt x="4132" y="1496"/>
                </a:cubicBezTo>
                <a:cubicBezTo>
                  <a:pt x="4239" y="1187"/>
                  <a:pt x="4516" y="1022"/>
                  <a:pt x="4796" y="1022"/>
                </a:cubicBezTo>
                <a:cubicBezTo>
                  <a:pt x="5012" y="1022"/>
                  <a:pt x="5229" y="1121"/>
                  <a:pt x="5370" y="1329"/>
                </a:cubicBezTo>
                <a:cubicBezTo>
                  <a:pt x="5370" y="1341"/>
                  <a:pt x="5382" y="1365"/>
                  <a:pt x="5394" y="1377"/>
                </a:cubicBezTo>
                <a:cubicBezTo>
                  <a:pt x="5425" y="1423"/>
                  <a:pt x="5474" y="1445"/>
                  <a:pt x="5522" y="1445"/>
                </a:cubicBezTo>
                <a:cubicBezTo>
                  <a:pt x="5585" y="1445"/>
                  <a:pt x="5647" y="1408"/>
                  <a:pt x="5667" y="1341"/>
                </a:cubicBezTo>
                <a:lnTo>
                  <a:pt x="5751" y="972"/>
                </a:lnTo>
                <a:cubicBezTo>
                  <a:pt x="5798" y="793"/>
                  <a:pt x="5786" y="615"/>
                  <a:pt x="5715" y="448"/>
                </a:cubicBezTo>
                <a:lnTo>
                  <a:pt x="5727" y="448"/>
                </a:lnTo>
                <a:lnTo>
                  <a:pt x="5596" y="103"/>
                </a:lnTo>
                <a:cubicBezTo>
                  <a:pt x="5568" y="37"/>
                  <a:pt x="5509" y="0"/>
                  <a:pt x="5450" y="0"/>
                </a:cubicBezTo>
                <a:close/>
                <a:moveTo>
                  <a:pt x="1915" y="494"/>
                </a:moveTo>
                <a:cubicBezTo>
                  <a:pt x="1896" y="494"/>
                  <a:pt x="1876" y="498"/>
                  <a:pt x="1857" y="508"/>
                </a:cubicBezTo>
                <a:lnTo>
                  <a:pt x="1774" y="532"/>
                </a:lnTo>
                <a:cubicBezTo>
                  <a:pt x="1669" y="571"/>
                  <a:pt x="1564" y="589"/>
                  <a:pt x="1459" y="589"/>
                </a:cubicBezTo>
                <a:cubicBezTo>
                  <a:pt x="1374" y="589"/>
                  <a:pt x="1288" y="577"/>
                  <a:pt x="1203" y="555"/>
                </a:cubicBezTo>
                <a:cubicBezTo>
                  <a:pt x="1162" y="542"/>
                  <a:pt x="1121" y="535"/>
                  <a:pt x="1078" y="535"/>
                </a:cubicBezTo>
                <a:cubicBezTo>
                  <a:pt x="1008" y="535"/>
                  <a:pt x="936" y="554"/>
                  <a:pt x="869" y="591"/>
                </a:cubicBezTo>
                <a:cubicBezTo>
                  <a:pt x="731" y="670"/>
                  <a:pt x="577" y="716"/>
                  <a:pt x="419" y="716"/>
                </a:cubicBezTo>
                <a:cubicBezTo>
                  <a:pt x="387" y="716"/>
                  <a:pt x="354" y="714"/>
                  <a:pt x="322" y="710"/>
                </a:cubicBezTo>
                <a:lnTo>
                  <a:pt x="226" y="698"/>
                </a:lnTo>
                <a:cubicBezTo>
                  <a:pt x="220" y="697"/>
                  <a:pt x="214" y="697"/>
                  <a:pt x="208" y="697"/>
                </a:cubicBezTo>
                <a:cubicBezTo>
                  <a:pt x="141" y="697"/>
                  <a:pt x="71" y="753"/>
                  <a:pt x="71" y="829"/>
                </a:cubicBezTo>
                <a:lnTo>
                  <a:pt x="24" y="1198"/>
                </a:lnTo>
                <a:cubicBezTo>
                  <a:pt x="0" y="1377"/>
                  <a:pt x="36" y="1567"/>
                  <a:pt x="119" y="1722"/>
                </a:cubicBezTo>
                <a:lnTo>
                  <a:pt x="286" y="2056"/>
                </a:lnTo>
                <a:cubicBezTo>
                  <a:pt x="312" y="2108"/>
                  <a:pt x="364" y="2133"/>
                  <a:pt x="416" y="2133"/>
                </a:cubicBezTo>
                <a:cubicBezTo>
                  <a:pt x="483" y="2133"/>
                  <a:pt x="552" y="2093"/>
                  <a:pt x="572" y="2020"/>
                </a:cubicBezTo>
                <a:cubicBezTo>
                  <a:pt x="572" y="2008"/>
                  <a:pt x="583" y="1996"/>
                  <a:pt x="583" y="1984"/>
                </a:cubicBezTo>
                <a:cubicBezTo>
                  <a:pt x="667" y="1734"/>
                  <a:pt x="881" y="1555"/>
                  <a:pt x="1143" y="1520"/>
                </a:cubicBezTo>
                <a:cubicBezTo>
                  <a:pt x="1174" y="1516"/>
                  <a:pt x="1205" y="1513"/>
                  <a:pt x="1236" y="1513"/>
                </a:cubicBezTo>
                <a:cubicBezTo>
                  <a:pt x="1465" y="1513"/>
                  <a:pt x="1685" y="1628"/>
                  <a:pt x="1822" y="1817"/>
                </a:cubicBezTo>
                <a:lnTo>
                  <a:pt x="1846" y="1865"/>
                </a:lnTo>
                <a:cubicBezTo>
                  <a:pt x="1872" y="1918"/>
                  <a:pt x="1923" y="1942"/>
                  <a:pt x="1975" y="1942"/>
                </a:cubicBezTo>
                <a:cubicBezTo>
                  <a:pt x="2041" y="1942"/>
                  <a:pt x="2106" y="1903"/>
                  <a:pt x="2119" y="1829"/>
                </a:cubicBezTo>
                <a:lnTo>
                  <a:pt x="2203" y="1472"/>
                </a:lnTo>
                <a:cubicBezTo>
                  <a:pt x="2250" y="1294"/>
                  <a:pt x="2238" y="1103"/>
                  <a:pt x="2179" y="936"/>
                </a:cubicBezTo>
                <a:lnTo>
                  <a:pt x="2048" y="591"/>
                </a:lnTo>
                <a:cubicBezTo>
                  <a:pt x="2022" y="530"/>
                  <a:pt x="1969" y="494"/>
                  <a:pt x="1915" y="4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0"/>
          <p:cNvSpPr/>
          <p:nvPr/>
        </p:nvSpPr>
        <p:spPr>
          <a:xfrm>
            <a:off x="4076988" y="3498425"/>
            <a:ext cx="293500" cy="218725"/>
          </a:xfrm>
          <a:custGeom>
            <a:avLst/>
            <a:gdLst/>
            <a:ahLst/>
            <a:cxnLst/>
            <a:rect l="l" t="t" r="r" b="b"/>
            <a:pathLst>
              <a:path w="11740" h="8749" extrusionOk="0">
                <a:moveTo>
                  <a:pt x="453" y="1"/>
                </a:moveTo>
                <a:cubicBezTo>
                  <a:pt x="203" y="1"/>
                  <a:pt x="0" y="203"/>
                  <a:pt x="0" y="453"/>
                </a:cubicBezTo>
                <a:lnTo>
                  <a:pt x="0" y="5847"/>
                </a:lnTo>
                <a:cubicBezTo>
                  <a:pt x="1477" y="7781"/>
                  <a:pt x="3673" y="8749"/>
                  <a:pt x="5870" y="8749"/>
                </a:cubicBezTo>
                <a:cubicBezTo>
                  <a:pt x="8067" y="8749"/>
                  <a:pt x="10264" y="7781"/>
                  <a:pt x="11740" y="5847"/>
                </a:cubicBezTo>
                <a:lnTo>
                  <a:pt x="11728" y="1263"/>
                </a:lnTo>
                <a:cubicBezTo>
                  <a:pt x="11728" y="929"/>
                  <a:pt x="11454" y="656"/>
                  <a:pt x="11133" y="656"/>
                </a:cubicBezTo>
                <a:lnTo>
                  <a:pt x="2667" y="656"/>
                </a:lnTo>
                <a:lnTo>
                  <a:pt x="2667" y="453"/>
                </a:lnTo>
                <a:cubicBezTo>
                  <a:pt x="2667" y="203"/>
                  <a:pt x="2477" y="1"/>
                  <a:pt x="2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0"/>
          <p:cNvSpPr/>
          <p:nvPr/>
        </p:nvSpPr>
        <p:spPr>
          <a:xfrm>
            <a:off x="4077288" y="3498425"/>
            <a:ext cx="34550" cy="171475"/>
          </a:xfrm>
          <a:custGeom>
            <a:avLst/>
            <a:gdLst/>
            <a:ahLst/>
            <a:cxnLst/>
            <a:rect l="l" t="t" r="r" b="b"/>
            <a:pathLst>
              <a:path w="1382" h="6859" extrusionOk="0">
                <a:moveTo>
                  <a:pt x="441" y="1"/>
                </a:moveTo>
                <a:cubicBezTo>
                  <a:pt x="203" y="1"/>
                  <a:pt x="0" y="203"/>
                  <a:pt x="0" y="453"/>
                </a:cubicBezTo>
                <a:lnTo>
                  <a:pt x="0" y="5847"/>
                </a:lnTo>
                <a:cubicBezTo>
                  <a:pt x="274" y="6204"/>
                  <a:pt x="584" y="6549"/>
                  <a:pt x="929" y="6859"/>
                </a:cubicBezTo>
                <a:lnTo>
                  <a:pt x="929" y="453"/>
                </a:lnTo>
                <a:cubicBezTo>
                  <a:pt x="929" y="203"/>
                  <a:pt x="1131" y="1"/>
                  <a:pt x="1381"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0"/>
          <p:cNvSpPr/>
          <p:nvPr/>
        </p:nvSpPr>
        <p:spPr>
          <a:xfrm>
            <a:off x="4113888" y="3558550"/>
            <a:ext cx="219700" cy="105400"/>
          </a:xfrm>
          <a:custGeom>
            <a:avLst/>
            <a:gdLst/>
            <a:ahLst/>
            <a:cxnLst/>
            <a:rect l="l" t="t" r="r" b="b"/>
            <a:pathLst>
              <a:path w="8788" h="4216" extrusionOk="0">
                <a:moveTo>
                  <a:pt x="298" y="1"/>
                </a:moveTo>
                <a:cubicBezTo>
                  <a:pt x="132" y="1"/>
                  <a:pt x="1" y="132"/>
                  <a:pt x="1" y="298"/>
                </a:cubicBezTo>
                <a:lnTo>
                  <a:pt x="1" y="3918"/>
                </a:lnTo>
                <a:cubicBezTo>
                  <a:pt x="1" y="4073"/>
                  <a:pt x="132" y="4216"/>
                  <a:pt x="298" y="4216"/>
                </a:cubicBezTo>
                <a:lnTo>
                  <a:pt x="8490" y="4216"/>
                </a:lnTo>
                <a:lnTo>
                  <a:pt x="8490" y="4204"/>
                </a:lnTo>
                <a:cubicBezTo>
                  <a:pt x="8657" y="4204"/>
                  <a:pt x="8788" y="4073"/>
                  <a:pt x="8788" y="3906"/>
                </a:cubicBezTo>
                <a:lnTo>
                  <a:pt x="8788" y="298"/>
                </a:lnTo>
                <a:cubicBezTo>
                  <a:pt x="8788" y="132"/>
                  <a:pt x="8657" y="1"/>
                  <a:pt x="8490"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0"/>
          <p:cNvSpPr/>
          <p:nvPr/>
        </p:nvSpPr>
        <p:spPr>
          <a:xfrm>
            <a:off x="4113888" y="3558550"/>
            <a:ext cx="29500" cy="105400"/>
          </a:xfrm>
          <a:custGeom>
            <a:avLst/>
            <a:gdLst/>
            <a:ahLst/>
            <a:cxnLst/>
            <a:rect l="l" t="t" r="r" b="b"/>
            <a:pathLst>
              <a:path w="1180" h="4216" extrusionOk="0">
                <a:moveTo>
                  <a:pt x="298" y="1"/>
                </a:moveTo>
                <a:cubicBezTo>
                  <a:pt x="132" y="1"/>
                  <a:pt x="1" y="132"/>
                  <a:pt x="1" y="298"/>
                </a:cubicBezTo>
                <a:lnTo>
                  <a:pt x="1" y="3918"/>
                </a:lnTo>
                <a:cubicBezTo>
                  <a:pt x="1" y="4073"/>
                  <a:pt x="132" y="4216"/>
                  <a:pt x="298" y="4216"/>
                </a:cubicBezTo>
                <a:lnTo>
                  <a:pt x="1179" y="4216"/>
                </a:lnTo>
                <a:lnTo>
                  <a:pt x="1179" y="4204"/>
                </a:lnTo>
                <a:cubicBezTo>
                  <a:pt x="1013" y="4204"/>
                  <a:pt x="882" y="4073"/>
                  <a:pt x="882" y="3906"/>
                </a:cubicBezTo>
                <a:lnTo>
                  <a:pt x="882" y="298"/>
                </a:lnTo>
                <a:cubicBezTo>
                  <a:pt x="882" y="132"/>
                  <a:pt x="1013" y="1"/>
                  <a:pt x="1179"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0"/>
          <p:cNvSpPr/>
          <p:nvPr/>
        </p:nvSpPr>
        <p:spPr>
          <a:xfrm>
            <a:off x="4226088" y="3580500"/>
            <a:ext cx="76575" cy="61200"/>
          </a:xfrm>
          <a:custGeom>
            <a:avLst/>
            <a:gdLst/>
            <a:ahLst/>
            <a:cxnLst/>
            <a:rect l="l" t="t" r="r" b="b"/>
            <a:pathLst>
              <a:path w="3063" h="2448" extrusionOk="0">
                <a:moveTo>
                  <a:pt x="2544" y="1"/>
                </a:moveTo>
                <a:cubicBezTo>
                  <a:pt x="2534" y="1"/>
                  <a:pt x="2524" y="2"/>
                  <a:pt x="2514" y="4"/>
                </a:cubicBezTo>
                <a:lnTo>
                  <a:pt x="251" y="4"/>
                </a:lnTo>
                <a:cubicBezTo>
                  <a:pt x="134" y="4"/>
                  <a:pt x="28" y="96"/>
                  <a:pt x="25" y="224"/>
                </a:cubicBezTo>
                <a:cubicBezTo>
                  <a:pt x="25" y="222"/>
                  <a:pt x="25" y="220"/>
                  <a:pt x="25" y="218"/>
                </a:cubicBezTo>
                <a:lnTo>
                  <a:pt x="25" y="230"/>
                </a:lnTo>
                <a:cubicBezTo>
                  <a:pt x="25" y="228"/>
                  <a:pt x="25" y="226"/>
                  <a:pt x="25" y="224"/>
                </a:cubicBezTo>
                <a:lnTo>
                  <a:pt x="25" y="224"/>
                </a:lnTo>
                <a:cubicBezTo>
                  <a:pt x="28" y="352"/>
                  <a:pt x="134" y="444"/>
                  <a:pt x="251" y="444"/>
                </a:cubicBezTo>
                <a:lnTo>
                  <a:pt x="2514" y="444"/>
                </a:lnTo>
                <a:cubicBezTo>
                  <a:pt x="2524" y="446"/>
                  <a:pt x="2534" y="447"/>
                  <a:pt x="2544" y="447"/>
                </a:cubicBezTo>
                <a:cubicBezTo>
                  <a:pt x="2753" y="447"/>
                  <a:pt x="2753" y="1"/>
                  <a:pt x="2544" y="1"/>
                </a:cubicBezTo>
                <a:close/>
                <a:moveTo>
                  <a:pt x="219" y="906"/>
                </a:moveTo>
                <a:cubicBezTo>
                  <a:pt x="0" y="906"/>
                  <a:pt x="0" y="1352"/>
                  <a:pt x="219" y="1352"/>
                </a:cubicBezTo>
                <a:cubicBezTo>
                  <a:pt x="230" y="1352"/>
                  <a:pt x="240" y="1351"/>
                  <a:pt x="251" y="1349"/>
                </a:cubicBezTo>
                <a:lnTo>
                  <a:pt x="2811" y="1349"/>
                </a:lnTo>
                <a:cubicBezTo>
                  <a:pt x="2822" y="1351"/>
                  <a:pt x="2833" y="1352"/>
                  <a:pt x="2843" y="1352"/>
                </a:cubicBezTo>
                <a:cubicBezTo>
                  <a:pt x="3062" y="1352"/>
                  <a:pt x="3062" y="906"/>
                  <a:pt x="2843" y="906"/>
                </a:cubicBezTo>
                <a:cubicBezTo>
                  <a:pt x="2833" y="906"/>
                  <a:pt x="2822" y="907"/>
                  <a:pt x="2811" y="909"/>
                </a:cubicBezTo>
                <a:lnTo>
                  <a:pt x="251" y="909"/>
                </a:lnTo>
                <a:cubicBezTo>
                  <a:pt x="240" y="907"/>
                  <a:pt x="230" y="906"/>
                  <a:pt x="219" y="906"/>
                </a:cubicBezTo>
                <a:close/>
                <a:moveTo>
                  <a:pt x="1342" y="2001"/>
                </a:moveTo>
                <a:cubicBezTo>
                  <a:pt x="1332" y="2001"/>
                  <a:pt x="1322" y="2002"/>
                  <a:pt x="1311" y="2004"/>
                </a:cubicBezTo>
                <a:lnTo>
                  <a:pt x="251" y="2004"/>
                </a:lnTo>
                <a:cubicBezTo>
                  <a:pt x="1" y="2040"/>
                  <a:pt x="1" y="2409"/>
                  <a:pt x="251" y="2445"/>
                </a:cubicBezTo>
                <a:lnTo>
                  <a:pt x="1311" y="2445"/>
                </a:lnTo>
                <a:cubicBezTo>
                  <a:pt x="1322" y="2447"/>
                  <a:pt x="1332" y="2448"/>
                  <a:pt x="1342" y="2448"/>
                </a:cubicBezTo>
                <a:cubicBezTo>
                  <a:pt x="1551" y="2448"/>
                  <a:pt x="1551" y="2001"/>
                  <a:pt x="1342" y="200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0"/>
          <p:cNvSpPr/>
          <p:nvPr/>
        </p:nvSpPr>
        <p:spPr>
          <a:xfrm>
            <a:off x="4129063" y="3573725"/>
            <a:ext cx="75350" cy="75050"/>
          </a:xfrm>
          <a:custGeom>
            <a:avLst/>
            <a:gdLst/>
            <a:ahLst/>
            <a:cxnLst/>
            <a:rect l="l" t="t" r="r" b="b"/>
            <a:pathLst>
              <a:path w="3014" h="3002" extrusionOk="0">
                <a:moveTo>
                  <a:pt x="1156" y="1"/>
                </a:moveTo>
                <a:cubicBezTo>
                  <a:pt x="1025" y="1"/>
                  <a:pt x="918" y="108"/>
                  <a:pt x="918" y="227"/>
                </a:cubicBezTo>
                <a:lnTo>
                  <a:pt x="918" y="930"/>
                </a:lnTo>
                <a:lnTo>
                  <a:pt x="227" y="930"/>
                </a:lnTo>
                <a:cubicBezTo>
                  <a:pt x="96" y="930"/>
                  <a:pt x="1" y="1025"/>
                  <a:pt x="1" y="1156"/>
                </a:cubicBezTo>
                <a:lnTo>
                  <a:pt x="1" y="1846"/>
                </a:lnTo>
                <a:cubicBezTo>
                  <a:pt x="1" y="1977"/>
                  <a:pt x="96" y="2073"/>
                  <a:pt x="227" y="2073"/>
                </a:cubicBezTo>
                <a:lnTo>
                  <a:pt x="918" y="2073"/>
                </a:lnTo>
                <a:lnTo>
                  <a:pt x="918" y="2775"/>
                </a:lnTo>
                <a:cubicBezTo>
                  <a:pt x="918" y="2894"/>
                  <a:pt x="1025" y="3001"/>
                  <a:pt x="1156" y="3001"/>
                </a:cubicBezTo>
                <a:lnTo>
                  <a:pt x="1858" y="3001"/>
                </a:lnTo>
                <a:cubicBezTo>
                  <a:pt x="1977" y="3001"/>
                  <a:pt x="2073" y="2906"/>
                  <a:pt x="2085" y="2775"/>
                </a:cubicBezTo>
                <a:lnTo>
                  <a:pt x="2085" y="2085"/>
                </a:lnTo>
                <a:lnTo>
                  <a:pt x="2775" y="2085"/>
                </a:lnTo>
                <a:cubicBezTo>
                  <a:pt x="2906" y="2085"/>
                  <a:pt x="3001" y="1977"/>
                  <a:pt x="3001" y="1846"/>
                </a:cubicBezTo>
                <a:lnTo>
                  <a:pt x="3001" y="1156"/>
                </a:lnTo>
                <a:lnTo>
                  <a:pt x="3013" y="1156"/>
                </a:lnTo>
                <a:cubicBezTo>
                  <a:pt x="3013" y="1025"/>
                  <a:pt x="2906" y="930"/>
                  <a:pt x="2775" y="930"/>
                </a:cubicBezTo>
                <a:lnTo>
                  <a:pt x="2085" y="930"/>
                </a:lnTo>
                <a:lnTo>
                  <a:pt x="2085" y="227"/>
                </a:lnTo>
                <a:cubicBezTo>
                  <a:pt x="2085" y="108"/>
                  <a:pt x="1977" y="1"/>
                  <a:pt x="18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0"/>
          <p:cNvSpPr/>
          <p:nvPr/>
        </p:nvSpPr>
        <p:spPr>
          <a:xfrm>
            <a:off x="4166588" y="3573450"/>
            <a:ext cx="37825" cy="75325"/>
          </a:xfrm>
          <a:custGeom>
            <a:avLst/>
            <a:gdLst/>
            <a:ahLst/>
            <a:cxnLst/>
            <a:rect l="l" t="t" r="r" b="b"/>
            <a:pathLst>
              <a:path w="1513" h="3013" extrusionOk="0">
                <a:moveTo>
                  <a:pt x="0" y="0"/>
                </a:moveTo>
                <a:lnTo>
                  <a:pt x="0" y="3012"/>
                </a:lnTo>
                <a:lnTo>
                  <a:pt x="357" y="3012"/>
                </a:lnTo>
                <a:cubicBezTo>
                  <a:pt x="476" y="3012"/>
                  <a:pt x="572" y="2917"/>
                  <a:pt x="584" y="2786"/>
                </a:cubicBezTo>
                <a:lnTo>
                  <a:pt x="584" y="2096"/>
                </a:lnTo>
                <a:lnTo>
                  <a:pt x="1274" y="2096"/>
                </a:lnTo>
                <a:cubicBezTo>
                  <a:pt x="1405" y="2096"/>
                  <a:pt x="1500" y="1988"/>
                  <a:pt x="1500" y="1857"/>
                </a:cubicBezTo>
                <a:lnTo>
                  <a:pt x="1500" y="1167"/>
                </a:lnTo>
                <a:lnTo>
                  <a:pt x="1512" y="1155"/>
                </a:lnTo>
                <a:cubicBezTo>
                  <a:pt x="1512" y="1036"/>
                  <a:pt x="1405" y="929"/>
                  <a:pt x="1274" y="929"/>
                </a:cubicBezTo>
                <a:lnTo>
                  <a:pt x="584" y="929"/>
                </a:lnTo>
                <a:lnTo>
                  <a:pt x="584" y="238"/>
                </a:lnTo>
                <a:cubicBezTo>
                  <a:pt x="584" y="107"/>
                  <a:pt x="476"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0"/>
          <p:cNvSpPr/>
          <p:nvPr/>
        </p:nvSpPr>
        <p:spPr>
          <a:xfrm>
            <a:off x="6747263" y="1394000"/>
            <a:ext cx="368225" cy="366850"/>
          </a:xfrm>
          <a:custGeom>
            <a:avLst/>
            <a:gdLst/>
            <a:ahLst/>
            <a:cxnLst/>
            <a:rect l="l" t="t" r="r" b="b"/>
            <a:pathLst>
              <a:path w="14729" h="14674" extrusionOk="0">
                <a:moveTo>
                  <a:pt x="8690" y="1"/>
                </a:moveTo>
                <a:cubicBezTo>
                  <a:pt x="5928" y="1"/>
                  <a:pt x="3233" y="1553"/>
                  <a:pt x="1965" y="4311"/>
                </a:cubicBezTo>
                <a:cubicBezTo>
                  <a:pt x="0" y="8621"/>
                  <a:pt x="2548" y="13633"/>
                  <a:pt x="7180" y="14598"/>
                </a:cubicBezTo>
                <a:cubicBezTo>
                  <a:pt x="7425" y="14647"/>
                  <a:pt x="8083" y="14674"/>
                  <a:pt x="8733" y="14674"/>
                </a:cubicBezTo>
                <a:cubicBezTo>
                  <a:pt x="9345" y="14674"/>
                  <a:pt x="9949" y="14650"/>
                  <a:pt x="10192" y="14598"/>
                </a:cubicBezTo>
                <a:cubicBezTo>
                  <a:pt x="11978" y="14217"/>
                  <a:pt x="13573" y="13193"/>
                  <a:pt x="14657" y="11705"/>
                </a:cubicBezTo>
                <a:cubicBezTo>
                  <a:pt x="14728" y="11597"/>
                  <a:pt x="14705" y="11454"/>
                  <a:pt x="14609" y="11371"/>
                </a:cubicBezTo>
                <a:cubicBezTo>
                  <a:pt x="11907" y="8990"/>
                  <a:pt x="11323" y="5001"/>
                  <a:pt x="13228" y="1941"/>
                </a:cubicBezTo>
                <a:cubicBezTo>
                  <a:pt x="13311" y="1799"/>
                  <a:pt x="13276" y="1620"/>
                  <a:pt x="13145" y="1513"/>
                </a:cubicBezTo>
                <a:cubicBezTo>
                  <a:pt x="11797" y="485"/>
                  <a:pt x="10233" y="1"/>
                  <a:pt x="86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0"/>
          <p:cNvSpPr/>
          <p:nvPr/>
        </p:nvSpPr>
        <p:spPr>
          <a:xfrm>
            <a:off x="6771963" y="1431200"/>
            <a:ext cx="263150" cy="225650"/>
          </a:xfrm>
          <a:custGeom>
            <a:avLst/>
            <a:gdLst/>
            <a:ahLst/>
            <a:cxnLst/>
            <a:rect l="l" t="t" r="r" b="b"/>
            <a:pathLst>
              <a:path w="10526" h="9026" extrusionOk="0">
                <a:moveTo>
                  <a:pt x="441" y="1"/>
                </a:moveTo>
                <a:cubicBezTo>
                  <a:pt x="203" y="1"/>
                  <a:pt x="1" y="191"/>
                  <a:pt x="1" y="441"/>
                </a:cubicBezTo>
                <a:lnTo>
                  <a:pt x="1" y="8573"/>
                </a:lnTo>
                <a:cubicBezTo>
                  <a:pt x="1" y="8823"/>
                  <a:pt x="203" y="9026"/>
                  <a:pt x="441" y="9026"/>
                </a:cubicBezTo>
                <a:lnTo>
                  <a:pt x="10526" y="9026"/>
                </a:lnTo>
                <a:lnTo>
                  <a:pt x="105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0"/>
          <p:cNvSpPr/>
          <p:nvPr/>
        </p:nvSpPr>
        <p:spPr>
          <a:xfrm>
            <a:off x="6893713" y="1430925"/>
            <a:ext cx="209275" cy="30375"/>
          </a:xfrm>
          <a:custGeom>
            <a:avLst/>
            <a:gdLst/>
            <a:ahLst/>
            <a:cxnLst/>
            <a:rect l="l" t="t" r="r" b="b"/>
            <a:pathLst>
              <a:path w="8371" h="1215" extrusionOk="0">
                <a:moveTo>
                  <a:pt x="0" y="0"/>
                </a:moveTo>
                <a:lnTo>
                  <a:pt x="0" y="1203"/>
                </a:lnTo>
                <a:lnTo>
                  <a:pt x="8132" y="1214"/>
                </a:lnTo>
                <a:cubicBezTo>
                  <a:pt x="8287" y="1214"/>
                  <a:pt x="8370" y="1024"/>
                  <a:pt x="8251" y="917"/>
                </a:cubicBezTo>
                <a:cubicBezTo>
                  <a:pt x="7954" y="583"/>
                  <a:pt x="7608" y="274"/>
                  <a:pt x="7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0"/>
          <p:cNvSpPr/>
          <p:nvPr/>
        </p:nvSpPr>
        <p:spPr>
          <a:xfrm>
            <a:off x="6926738" y="1679150"/>
            <a:ext cx="75350" cy="83600"/>
          </a:xfrm>
          <a:custGeom>
            <a:avLst/>
            <a:gdLst/>
            <a:ahLst/>
            <a:cxnLst/>
            <a:rect l="l" t="t" r="r" b="b"/>
            <a:pathLst>
              <a:path w="3014" h="3344" extrusionOk="0">
                <a:moveTo>
                  <a:pt x="1" y="1"/>
                </a:moveTo>
                <a:lnTo>
                  <a:pt x="1" y="3192"/>
                </a:lnTo>
                <a:cubicBezTo>
                  <a:pt x="501" y="3293"/>
                  <a:pt x="1004" y="3344"/>
                  <a:pt x="1507" y="3344"/>
                </a:cubicBezTo>
                <a:cubicBezTo>
                  <a:pt x="2010" y="3344"/>
                  <a:pt x="2513" y="3293"/>
                  <a:pt x="3013" y="3192"/>
                </a:cubicBezTo>
                <a:lnTo>
                  <a:pt x="3013" y="1"/>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0"/>
          <p:cNvSpPr/>
          <p:nvPr/>
        </p:nvSpPr>
        <p:spPr>
          <a:xfrm>
            <a:off x="6802038" y="1468725"/>
            <a:ext cx="105075" cy="180700"/>
          </a:xfrm>
          <a:custGeom>
            <a:avLst/>
            <a:gdLst/>
            <a:ahLst/>
            <a:cxnLst/>
            <a:rect l="l" t="t" r="r" b="b"/>
            <a:pathLst>
              <a:path w="4203" h="7228" extrusionOk="0">
                <a:moveTo>
                  <a:pt x="595" y="0"/>
                </a:moveTo>
                <a:cubicBezTo>
                  <a:pt x="262" y="0"/>
                  <a:pt x="0" y="262"/>
                  <a:pt x="0" y="595"/>
                </a:cubicBezTo>
                <a:lnTo>
                  <a:pt x="0" y="7227"/>
                </a:lnTo>
                <a:lnTo>
                  <a:pt x="4203" y="7227"/>
                </a:lnTo>
                <a:lnTo>
                  <a:pt x="4203" y="0"/>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0"/>
          <p:cNvSpPr/>
          <p:nvPr/>
        </p:nvSpPr>
        <p:spPr>
          <a:xfrm>
            <a:off x="6893713" y="1475550"/>
            <a:ext cx="255100" cy="173875"/>
          </a:xfrm>
          <a:custGeom>
            <a:avLst/>
            <a:gdLst/>
            <a:ahLst/>
            <a:cxnLst/>
            <a:rect l="l" t="t" r="r" b="b"/>
            <a:pathLst>
              <a:path w="10204" h="6955" extrusionOk="0">
                <a:moveTo>
                  <a:pt x="0" y="1"/>
                </a:moveTo>
                <a:lnTo>
                  <a:pt x="0" y="6954"/>
                </a:lnTo>
                <a:lnTo>
                  <a:pt x="9632" y="6954"/>
                </a:lnTo>
                <a:cubicBezTo>
                  <a:pt x="10013" y="6049"/>
                  <a:pt x="10204" y="5097"/>
                  <a:pt x="10204" y="4121"/>
                </a:cubicBezTo>
                <a:cubicBezTo>
                  <a:pt x="10204" y="2656"/>
                  <a:pt x="9763" y="1215"/>
                  <a:pt x="8942"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0"/>
          <p:cNvSpPr/>
          <p:nvPr/>
        </p:nvSpPr>
        <p:spPr>
          <a:xfrm>
            <a:off x="6802038" y="1453525"/>
            <a:ext cx="135450" cy="30100"/>
          </a:xfrm>
          <a:custGeom>
            <a:avLst/>
            <a:gdLst/>
            <a:ahLst/>
            <a:cxnLst/>
            <a:rect l="l" t="t" r="r" b="b"/>
            <a:pathLst>
              <a:path w="5418" h="1204" extrusionOk="0">
                <a:moveTo>
                  <a:pt x="298" y="1"/>
                </a:moveTo>
                <a:cubicBezTo>
                  <a:pt x="131" y="1"/>
                  <a:pt x="0" y="132"/>
                  <a:pt x="0" y="299"/>
                </a:cubicBezTo>
                <a:lnTo>
                  <a:pt x="0" y="1203"/>
                </a:lnTo>
                <a:lnTo>
                  <a:pt x="5417" y="1203"/>
                </a:lnTo>
                <a:lnTo>
                  <a:pt x="541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0"/>
          <p:cNvSpPr/>
          <p:nvPr/>
        </p:nvSpPr>
        <p:spPr>
          <a:xfrm>
            <a:off x="6893713" y="1453525"/>
            <a:ext cx="228625" cy="30100"/>
          </a:xfrm>
          <a:custGeom>
            <a:avLst/>
            <a:gdLst/>
            <a:ahLst/>
            <a:cxnLst/>
            <a:rect l="l" t="t" r="r" b="b"/>
            <a:pathLst>
              <a:path w="9145" h="1204" extrusionOk="0">
                <a:moveTo>
                  <a:pt x="0" y="1"/>
                </a:moveTo>
                <a:lnTo>
                  <a:pt x="0" y="1203"/>
                </a:lnTo>
                <a:lnTo>
                  <a:pt x="9144" y="1203"/>
                </a:lnTo>
                <a:cubicBezTo>
                  <a:pt x="8882" y="775"/>
                  <a:pt x="8585" y="370"/>
                  <a:pt x="8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0"/>
          <p:cNvSpPr/>
          <p:nvPr/>
        </p:nvSpPr>
        <p:spPr>
          <a:xfrm>
            <a:off x="6852038" y="1501600"/>
            <a:ext cx="106875" cy="118175"/>
          </a:xfrm>
          <a:custGeom>
            <a:avLst/>
            <a:gdLst/>
            <a:ahLst/>
            <a:cxnLst/>
            <a:rect l="l" t="t" r="r" b="b"/>
            <a:pathLst>
              <a:path w="4275" h="4727" extrusionOk="0">
                <a:moveTo>
                  <a:pt x="2143" y="1"/>
                </a:moveTo>
                <a:cubicBezTo>
                  <a:pt x="1986" y="1"/>
                  <a:pt x="1828" y="31"/>
                  <a:pt x="1679" y="90"/>
                </a:cubicBezTo>
                <a:cubicBezTo>
                  <a:pt x="1605" y="127"/>
                  <a:pt x="1526" y="146"/>
                  <a:pt x="1448" y="146"/>
                </a:cubicBezTo>
                <a:cubicBezTo>
                  <a:pt x="1401" y="146"/>
                  <a:pt x="1355" y="139"/>
                  <a:pt x="1310" y="126"/>
                </a:cubicBezTo>
                <a:lnTo>
                  <a:pt x="989" y="54"/>
                </a:lnTo>
                <a:cubicBezTo>
                  <a:pt x="945" y="45"/>
                  <a:pt x="901" y="40"/>
                  <a:pt x="858" y="40"/>
                </a:cubicBezTo>
                <a:cubicBezTo>
                  <a:pt x="584" y="40"/>
                  <a:pt x="334" y="229"/>
                  <a:pt x="262" y="507"/>
                </a:cubicBezTo>
                <a:lnTo>
                  <a:pt x="96" y="1185"/>
                </a:lnTo>
                <a:cubicBezTo>
                  <a:pt x="0" y="1543"/>
                  <a:pt x="24" y="1924"/>
                  <a:pt x="155" y="2269"/>
                </a:cubicBezTo>
                <a:lnTo>
                  <a:pt x="1024" y="4519"/>
                </a:lnTo>
                <a:cubicBezTo>
                  <a:pt x="1073" y="4660"/>
                  <a:pt x="1195" y="4727"/>
                  <a:pt x="1317" y="4727"/>
                </a:cubicBezTo>
                <a:cubicBezTo>
                  <a:pt x="1465" y="4727"/>
                  <a:pt x="1612" y="4630"/>
                  <a:pt x="1631" y="4448"/>
                </a:cubicBezTo>
                <a:lnTo>
                  <a:pt x="1715" y="3769"/>
                </a:lnTo>
                <a:cubicBezTo>
                  <a:pt x="1739" y="3579"/>
                  <a:pt x="1786" y="3388"/>
                  <a:pt x="1870" y="3210"/>
                </a:cubicBezTo>
                <a:cubicBezTo>
                  <a:pt x="1923" y="3090"/>
                  <a:pt x="2033" y="3031"/>
                  <a:pt x="2145" y="3031"/>
                </a:cubicBezTo>
                <a:cubicBezTo>
                  <a:pt x="2257" y="3031"/>
                  <a:pt x="2370" y="3090"/>
                  <a:pt x="2429" y="3210"/>
                </a:cubicBezTo>
                <a:cubicBezTo>
                  <a:pt x="2513" y="3388"/>
                  <a:pt x="2572" y="3591"/>
                  <a:pt x="2584" y="3793"/>
                </a:cubicBezTo>
                <a:lnTo>
                  <a:pt x="2667" y="4448"/>
                </a:lnTo>
                <a:cubicBezTo>
                  <a:pt x="2687" y="4625"/>
                  <a:pt x="2833" y="4723"/>
                  <a:pt x="2981" y="4723"/>
                </a:cubicBezTo>
                <a:cubicBezTo>
                  <a:pt x="3101" y="4723"/>
                  <a:pt x="3221" y="4658"/>
                  <a:pt x="3275" y="4519"/>
                </a:cubicBezTo>
                <a:lnTo>
                  <a:pt x="4132" y="2269"/>
                </a:lnTo>
                <a:lnTo>
                  <a:pt x="4120" y="2269"/>
                </a:lnTo>
                <a:cubicBezTo>
                  <a:pt x="4251" y="1924"/>
                  <a:pt x="4275" y="1543"/>
                  <a:pt x="4179" y="1185"/>
                </a:cubicBezTo>
                <a:lnTo>
                  <a:pt x="4013" y="507"/>
                </a:lnTo>
                <a:cubicBezTo>
                  <a:pt x="3951" y="229"/>
                  <a:pt x="3702" y="40"/>
                  <a:pt x="3429" y="40"/>
                </a:cubicBezTo>
                <a:cubicBezTo>
                  <a:pt x="3386" y="40"/>
                  <a:pt x="3342" y="45"/>
                  <a:pt x="3298" y="54"/>
                </a:cubicBezTo>
                <a:lnTo>
                  <a:pt x="2977" y="126"/>
                </a:lnTo>
                <a:cubicBezTo>
                  <a:pt x="2928" y="139"/>
                  <a:pt x="2880" y="146"/>
                  <a:pt x="2834" y="146"/>
                </a:cubicBezTo>
                <a:cubicBezTo>
                  <a:pt x="2757" y="146"/>
                  <a:pt x="2682" y="127"/>
                  <a:pt x="2608" y="90"/>
                </a:cubicBezTo>
                <a:cubicBezTo>
                  <a:pt x="2459" y="31"/>
                  <a:pt x="2301" y="1"/>
                  <a:pt x="2143"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0"/>
          <p:cNvSpPr/>
          <p:nvPr/>
        </p:nvSpPr>
        <p:spPr>
          <a:xfrm>
            <a:off x="6852638" y="1502600"/>
            <a:ext cx="78900" cy="117200"/>
          </a:xfrm>
          <a:custGeom>
            <a:avLst/>
            <a:gdLst/>
            <a:ahLst/>
            <a:cxnLst/>
            <a:rect l="l" t="t" r="r" b="b"/>
            <a:pathLst>
              <a:path w="3156" h="4688" extrusionOk="0">
                <a:moveTo>
                  <a:pt x="846" y="0"/>
                </a:moveTo>
                <a:cubicBezTo>
                  <a:pt x="572" y="0"/>
                  <a:pt x="324" y="189"/>
                  <a:pt x="262" y="467"/>
                </a:cubicBezTo>
                <a:lnTo>
                  <a:pt x="83" y="1145"/>
                </a:lnTo>
                <a:cubicBezTo>
                  <a:pt x="0" y="1503"/>
                  <a:pt x="12" y="1884"/>
                  <a:pt x="155" y="2229"/>
                </a:cubicBezTo>
                <a:lnTo>
                  <a:pt x="1012" y="4479"/>
                </a:lnTo>
                <a:cubicBezTo>
                  <a:pt x="1061" y="4609"/>
                  <a:pt x="1182" y="4684"/>
                  <a:pt x="1311" y="4684"/>
                </a:cubicBezTo>
                <a:cubicBezTo>
                  <a:pt x="1370" y="4684"/>
                  <a:pt x="1432" y="4668"/>
                  <a:pt x="1488" y="4634"/>
                </a:cubicBezTo>
                <a:cubicBezTo>
                  <a:pt x="1512" y="4610"/>
                  <a:pt x="1548" y="4586"/>
                  <a:pt x="1572" y="4551"/>
                </a:cubicBezTo>
                <a:cubicBezTo>
                  <a:pt x="1548" y="4527"/>
                  <a:pt x="1536" y="4503"/>
                  <a:pt x="1536" y="4479"/>
                </a:cubicBezTo>
                <a:lnTo>
                  <a:pt x="679" y="2217"/>
                </a:lnTo>
                <a:cubicBezTo>
                  <a:pt x="536" y="1872"/>
                  <a:pt x="512" y="1503"/>
                  <a:pt x="607" y="1145"/>
                </a:cubicBezTo>
                <a:lnTo>
                  <a:pt x="774" y="455"/>
                </a:lnTo>
                <a:cubicBezTo>
                  <a:pt x="822" y="276"/>
                  <a:pt x="953" y="122"/>
                  <a:pt x="1119" y="50"/>
                </a:cubicBezTo>
                <a:lnTo>
                  <a:pt x="976" y="14"/>
                </a:lnTo>
                <a:cubicBezTo>
                  <a:pt x="933" y="5"/>
                  <a:pt x="889" y="0"/>
                  <a:pt x="846" y="0"/>
                </a:cubicBezTo>
                <a:close/>
                <a:moveTo>
                  <a:pt x="2281" y="2976"/>
                </a:moveTo>
                <a:cubicBezTo>
                  <a:pt x="2227" y="2976"/>
                  <a:pt x="2176" y="2981"/>
                  <a:pt x="2131" y="2991"/>
                </a:cubicBezTo>
                <a:cubicBezTo>
                  <a:pt x="2238" y="2991"/>
                  <a:pt x="2358" y="3062"/>
                  <a:pt x="2405" y="3170"/>
                </a:cubicBezTo>
                <a:cubicBezTo>
                  <a:pt x="2489" y="3348"/>
                  <a:pt x="2548" y="3551"/>
                  <a:pt x="2560" y="3753"/>
                </a:cubicBezTo>
                <a:lnTo>
                  <a:pt x="2643" y="4408"/>
                </a:lnTo>
                <a:cubicBezTo>
                  <a:pt x="2659" y="4578"/>
                  <a:pt x="2803" y="4687"/>
                  <a:pt x="2952" y="4687"/>
                </a:cubicBezTo>
                <a:cubicBezTo>
                  <a:pt x="3023" y="4687"/>
                  <a:pt x="3094" y="4663"/>
                  <a:pt x="3155" y="4610"/>
                </a:cubicBezTo>
                <a:cubicBezTo>
                  <a:pt x="3084" y="4563"/>
                  <a:pt x="3048" y="4491"/>
                  <a:pt x="3036" y="4408"/>
                </a:cubicBezTo>
                <a:lnTo>
                  <a:pt x="2953" y="3753"/>
                </a:lnTo>
                <a:cubicBezTo>
                  <a:pt x="2941" y="3551"/>
                  <a:pt x="2893" y="3348"/>
                  <a:pt x="2810" y="3170"/>
                </a:cubicBezTo>
                <a:cubicBezTo>
                  <a:pt x="2744" y="3047"/>
                  <a:pt x="2490" y="2976"/>
                  <a:pt x="2281" y="2976"/>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0"/>
          <p:cNvSpPr/>
          <p:nvPr/>
        </p:nvSpPr>
        <p:spPr>
          <a:xfrm>
            <a:off x="6924963" y="1516650"/>
            <a:ext cx="25025" cy="44075"/>
          </a:xfrm>
          <a:custGeom>
            <a:avLst/>
            <a:gdLst/>
            <a:ahLst/>
            <a:cxnLst/>
            <a:rect l="l" t="t" r="r" b="b"/>
            <a:pathLst>
              <a:path w="1001" h="1763" extrusionOk="0">
                <a:moveTo>
                  <a:pt x="465" y="1"/>
                </a:moveTo>
                <a:cubicBezTo>
                  <a:pt x="314" y="1"/>
                  <a:pt x="165" y="71"/>
                  <a:pt x="72" y="191"/>
                </a:cubicBezTo>
                <a:cubicBezTo>
                  <a:pt x="0" y="333"/>
                  <a:pt x="107" y="429"/>
                  <a:pt x="155" y="762"/>
                </a:cubicBezTo>
                <a:cubicBezTo>
                  <a:pt x="227" y="1262"/>
                  <a:pt x="36" y="1524"/>
                  <a:pt x="227" y="1691"/>
                </a:cubicBezTo>
                <a:cubicBezTo>
                  <a:pt x="274" y="1738"/>
                  <a:pt x="322" y="1762"/>
                  <a:pt x="393" y="1762"/>
                </a:cubicBezTo>
                <a:cubicBezTo>
                  <a:pt x="631" y="1762"/>
                  <a:pt x="834" y="1310"/>
                  <a:pt x="893" y="964"/>
                </a:cubicBezTo>
                <a:cubicBezTo>
                  <a:pt x="893" y="905"/>
                  <a:pt x="1000" y="202"/>
                  <a:pt x="643" y="36"/>
                </a:cubicBezTo>
                <a:cubicBezTo>
                  <a:pt x="586" y="12"/>
                  <a:pt x="525" y="1"/>
                  <a:pt x="465"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0"/>
          <p:cNvSpPr/>
          <p:nvPr/>
        </p:nvSpPr>
        <p:spPr>
          <a:xfrm>
            <a:off x="6996963" y="1510025"/>
            <a:ext cx="106350" cy="63875"/>
          </a:xfrm>
          <a:custGeom>
            <a:avLst/>
            <a:gdLst/>
            <a:ahLst/>
            <a:cxnLst/>
            <a:rect l="l" t="t" r="r" b="b"/>
            <a:pathLst>
              <a:path w="4254" h="2555" extrusionOk="0">
                <a:moveTo>
                  <a:pt x="220" y="0"/>
                </a:moveTo>
                <a:cubicBezTo>
                  <a:pt x="0" y="0"/>
                  <a:pt x="0" y="447"/>
                  <a:pt x="220" y="447"/>
                </a:cubicBezTo>
                <a:cubicBezTo>
                  <a:pt x="230" y="447"/>
                  <a:pt x="240" y="446"/>
                  <a:pt x="252" y="444"/>
                </a:cubicBezTo>
                <a:lnTo>
                  <a:pt x="3109" y="444"/>
                </a:lnTo>
                <a:cubicBezTo>
                  <a:pt x="3359" y="408"/>
                  <a:pt x="3359" y="39"/>
                  <a:pt x="3109" y="3"/>
                </a:cubicBezTo>
                <a:lnTo>
                  <a:pt x="252" y="3"/>
                </a:lnTo>
                <a:cubicBezTo>
                  <a:pt x="240" y="1"/>
                  <a:pt x="230" y="0"/>
                  <a:pt x="220" y="0"/>
                </a:cubicBezTo>
                <a:close/>
                <a:moveTo>
                  <a:pt x="4045" y="1203"/>
                </a:moveTo>
                <a:cubicBezTo>
                  <a:pt x="4035" y="1203"/>
                  <a:pt x="4025" y="1204"/>
                  <a:pt x="4014" y="1206"/>
                </a:cubicBezTo>
                <a:lnTo>
                  <a:pt x="252" y="1206"/>
                </a:lnTo>
                <a:cubicBezTo>
                  <a:pt x="123" y="1206"/>
                  <a:pt x="28" y="1298"/>
                  <a:pt x="26" y="1426"/>
                </a:cubicBezTo>
                <a:cubicBezTo>
                  <a:pt x="25" y="1424"/>
                  <a:pt x="25" y="1422"/>
                  <a:pt x="25" y="1420"/>
                </a:cubicBezTo>
                <a:lnTo>
                  <a:pt x="25" y="1432"/>
                </a:lnTo>
                <a:cubicBezTo>
                  <a:pt x="25" y="1430"/>
                  <a:pt x="25" y="1428"/>
                  <a:pt x="26" y="1426"/>
                </a:cubicBezTo>
                <a:lnTo>
                  <a:pt x="26" y="1426"/>
                </a:lnTo>
                <a:cubicBezTo>
                  <a:pt x="28" y="1554"/>
                  <a:pt x="123" y="1646"/>
                  <a:pt x="252" y="1646"/>
                </a:cubicBezTo>
                <a:lnTo>
                  <a:pt x="4014" y="1646"/>
                </a:lnTo>
                <a:cubicBezTo>
                  <a:pt x="4025" y="1648"/>
                  <a:pt x="4035" y="1649"/>
                  <a:pt x="4045" y="1649"/>
                </a:cubicBezTo>
                <a:cubicBezTo>
                  <a:pt x="4254" y="1649"/>
                  <a:pt x="4254" y="1203"/>
                  <a:pt x="4045" y="1203"/>
                </a:cubicBezTo>
                <a:close/>
                <a:moveTo>
                  <a:pt x="220" y="2108"/>
                </a:moveTo>
                <a:cubicBezTo>
                  <a:pt x="0" y="2108"/>
                  <a:pt x="0" y="2554"/>
                  <a:pt x="220" y="2554"/>
                </a:cubicBezTo>
                <a:cubicBezTo>
                  <a:pt x="230" y="2554"/>
                  <a:pt x="240" y="2553"/>
                  <a:pt x="252" y="2551"/>
                </a:cubicBezTo>
                <a:lnTo>
                  <a:pt x="3407" y="2551"/>
                </a:lnTo>
                <a:cubicBezTo>
                  <a:pt x="3657" y="2515"/>
                  <a:pt x="3657" y="2146"/>
                  <a:pt x="3407" y="2111"/>
                </a:cubicBezTo>
                <a:lnTo>
                  <a:pt x="252" y="2111"/>
                </a:lnTo>
                <a:cubicBezTo>
                  <a:pt x="240" y="2108"/>
                  <a:pt x="230" y="2108"/>
                  <a:pt x="220" y="2108"/>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0"/>
          <p:cNvSpPr/>
          <p:nvPr/>
        </p:nvSpPr>
        <p:spPr>
          <a:xfrm>
            <a:off x="6771963" y="1642850"/>
            <a:ext cx="142900" cy="45275"/>
          </a:xfrm>
          <a:custGeom>
            <a:avLst/>
            <a:gdLst/>
            <a:ahLst/>
            <a:cxnLst/>
            <a:rect l="l" t="t" r="r" b="b"/>
            <a:pathLst>
              <a:path w="5716" h="1811" extrusionOk="0">
                <a:moveTo>
                  <a:pt x="1" y="0"/>
                </a:moveTo>
                <a:lnTo>
                  <a:pt x="1" y="1358"/>
                </a:lnTo>
                <a:cubicBezTo>
                  <a:pt x="1" y="1608"/>
                  <a:pt x="203" y="1810"/>
                  <a:pt x="441" y="1810"/>
                </a:cubicBezTo>
                <a:lnTo>
                  <a:pt x="5716" y="1810"/>
                </a:lnTo>
                <a:lnTo>
                  <a:pt x="5716" y="0"/>
                </a:ln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0"/>
          <p:cNvSpPr/>
          <p:nvPr/>
        </p:nvSpPr>
        <p:spPr>
          <a:xfrm>
            <a:off x="6893713" y="1642850"/>
            <a:ext cx="243500" cy="45275"/>
          </a:xfrm>
          <a:custGeom>
            <a:avLst/>
            <a:gdLst/>
            <a:ahLst/>
            <a:cxnLst/>
            <a:rect l="l" t="t" r="r" b="b"/>
            <a:pathLst>
              <a:path w="9740" h="1811" extrusionOk="0">
                <a:moveTo>
                  <a:pt x="0" y="0"/>
                </a:moveTo>
                <a:lnTo>
                  <a:pt x="0" y="1810"/>
                </a:lnTo>
                <a:lnTo>
                  <a:pt x="8751" y="1810"/>
                </a:lnTo>
                <a:cubicBezTo>
                  <a:pt x="9168" y="1250"/>
                  <a:pt x="9489" y="643"/>
                  <a:pt x="9739"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0"/>
          <p:cNvSpPr/>
          <p:nvPr/>
        </p:nvSpPr>
        <p:spPr>
          <a:xfrm>
            <a:off x="6832088" y="1518725"/>
            <a:ext cx="63125" cy="63125"/>
          </a:xfrm>
          <a:custGeom>
            <a:avLst/>
            <a:gdLst/>
            <a:ahLst/>
            <a:cxnLst/>
            <a:rect l="l" t="t" r="r" b="b"/>
            <a:pathLst>
              <a:path w="2525" h="2525" extrusionOk="0">
                <a:moveTo>
                  <a:pt x="965" y="0"/>
                </a:moveTo>
                <a:cubicBezTo>
                  <a:pt x="858" y="0"/>
                  <a:pt x="774" y="84"/>
                  <a:pt x="774" y="191"/>
                </a:cubicBezTo>
                <a:lnTo>
                  <a:pt x="774" y="774"/>
                </a:lnTo>
                <a:lnTo>
                  <a:pt x="191" y="774"/>
                </a:lnTo>
                <a:cubicBezTo>
                  <a:pt x="84" y="774"/>
                  <a:pt x="1" y="858"/>
                  <a:pt x="1" y="977"/>
                </a:cubicBezTo>
                <a:lnTo>
                  <a:pt x="1" y="1548"/>
                </a:lnTo>
                <a:cubicBezTo>
                  <a:pt x="1" y="1655"/>
                  <a:pt x="84" y="1751"/>
                  <a:pt x="191" y="1751"/>
                </a:cubicBezTo>
                <a:lnTo>
                  <a:pt x="774" y="1751"/>
                </a:lnTo>
                <a:lnTo>
                  <a:pt x="774" y="2334"/>
                </a:lnTo>
                <a:cubicBezTo>
                  <a:pt x="774" y="2441"/>
                  <a:pt x="858" y="2525"/>
                  <a:pt x="965" y="2525"/>
                </a:cubicBezTo>
                <a:lnTo>
                  <a:pt x="1548" y="2525"/>
                </a:lnTo>
                <a:cubicBezTo>
                  <a:pt x="1656" y="2525"/>
                  <a:pt x="1751" y="2441"/>
                  <a:pt x="1751" y="2334"/>
                </a:cubicBezTo>
                <a:lnTo>
                  <a:pt x="1751" y="1751"/>
                </a:lnTo>
                <a:lnTo>
                  <a:pt x="2334" y="1751"/>
                </a:lnTo>
                <a:cubicBezTo>
                  <a:pt x="2441" y="1751"/>
                  <a:pt x="2525" y="1655"/>
                  <a:pt x="2525" y="1548"/>
                </a:cubicBezTo>
                <a:lnTo>
                  <a:pt x="2525" y="977"/>
                </a:lnTo>
                <a:cubicBezTo>
                  <a:pt x="2525" y="858"/>
                  <a:pt x="2441" y="774"/>
                  <a:pt x="2334" y="774"/>
                </a:cubicBezTo>
                <a:lnTo>
                  <a:pt x="1751" y="774"/>
                </a:lnTo>
                <a:lnTo>
                  <a:pt x="1751" y="191"/>
                </a:lnTo>
                <a:cubicBezTo>
                  <a:pt x="1751" y="84"/>
                  <a:pt x="1656" y="0"/>
                  <a:pt x="1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0"/>
          <p:cNvSpPr/>
          <p:nvPr/>
        </p:nvSpPr>
        <p:spPr>
          <a:xfrm>
            <a:off x="6863338" y="1518725"/>
            <a:ext cx="194400" cy="92925"/>
          </a:xfrm>
          <a:custGeom>
            <a:avLst/>
            <a:gdLst/>
            <a:ahLst/>
            <a:cxnLst/>
            <a:rect l="l" t="t" r="r" b="b"/>
            <a:pathLst>
              <a:path w="7776" h="3717" extrusionOk="0">
                <a:moveTo>
                  <a:pt x="1" y="0"/>
                </a:moveTo>
                <a:lnTo>
                  <a:pt x="1" y="2525"/>
                </a:lnTo>
                <a:lnTo>
                  <a:pt x="298" y="2525"/>
                </a:lnTo>
                <a:cubicBezTo>
                  <a:pt x="406" y="2525"/>
                  <a:pt x="489" y="2441"/>
                  <a:pt x="489" y="2334"/>
                </a:cubicBezTo>
                <a:lnTo>
                  <a:pt x="489" y="1751"/>
                </a:lnTo>
                <a:lnTo>
                  <a:pt x="1072" y="1751"/>
                </a:lnTo>
                <a:cubicBezTo>
                  <a:pt x="1179" y="1751"/>
                  <a:pt x="1275" y="1667"/>
                  <a:pt x="1275" y="1560"/>
                </a:cubicBezTo>
                <a:lnTo>
                  <a:pt x="1275" y="977"/>
                </a:lnTo>
                <a:cubicBezTo>
                  <a:pt x="1275" y="870"/>
                  <a:pt x="1179" y="786"/>
                  <a:pt x="1072" y="786"/>
                </a:cubicBezTo>
                <a:lnTo>
                  <a:pt x="1072" y="774"/>
                </a:lnTo>
                <a:lnTo>
                  <a:pt x="489" y="774"/>
                </a:lnTo>
                <a:lnTo>
                  <a:pt x="489" y="191"/>
                </a:lnTo>
                <a:cubicBezTo>
                  <a:pt x="489" y="84"/>
                  <a:pt x="406" y="0"/>
                  <a:pt x="298" y="0"/>
                </a:cubicBezTo>
                <a:close/>
                <a:moveTo>
                  <a:pt x="5572" y="3261"/>
                </a:moveTo>
                <a:cubicBezTo>
                  <a:pt x="5343" y="3261"/>
                  <a:pt x="5343" y="3717"/>
                  <a:pt x="5572" y="3717"/>
                </a:cubicBezTo>
                <a:cubicBezTo>
                  <a:pt x="5580" y="3717"/>
                  <a:pt x="5588" y="3716"/>
                  <a:pt x="5597" y="3715"/>
                </a:cubicBezTo>
                <a:lnTo>
                  <a:pt x="7549" y="3715"/>
                </a:lnTo>
                <a:cubicBezTo>
                  <a:pt x="7668" y="3715"/>
                  <a:pt x="7776" y="3608"/>
                  <a:pt x="7776" y="3489"/>
                </a:cubicBezTo>
                <a:cubicBezTo>
                  <a:pt x="7776" y="3370"/>
                  <a:pt x="7668" y="3263"/>
                  <a:pt x="7549" y="3263"/>
                </a:cubicBezTo>
                <a:lnTo>
                  <a:pt x="5597" y="3263"/>
                </a:lnTo>
                <a:cubicBezTo>
                  <a:pt x="5588" y="3262"/>
                  <a:pt x="5580" y="3261"/>
                  <a:pt x="5572" y="326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0"/>
          <p:cNvSpPr/>
          <p:nvPr/>
        </p:nvSpPr>
        <p:spPr>
          <a:xfrm>
            <a:off x="6087938" y="1394150"/>
            <a:ext cx="388775" cy="344875"/>
          </a:xfrm>
          <a:custGeom>
            <a:avLst/>
            <a:gdLst/>
            <a:ahLst/>
            <a:cxnLst/>
            <a:rect l="l" t="t" r="r" b="b"/>
            <a:pathLst>
              <a:path w="15551" h="13795" extrusionOk="0">
                <a:moveTo>
                  <a:pt x="7747" y="0"/>
                </a:moveTo>
                <a:cubicBezTo>
                  <a:pt x="7204" y="0"/>
                  <a:pt x="6655" y="61"/>
                  <a:pt x="6109" y="185"/>
                </a:cubicBezTo>
                <a:cubicBezTo>
                  <a:pt x="3144" y="852"/>
                  <a:pt x="882" y="3281"/>
                  <a:pt x="441" y="6305"/>
                </a:cubicBezTo>
                <a:cubicBezTo>
                  <a:pt x="1" y="9317"/>
                  <a:pt x="1454" y="12294"/>
                  <a:pt x="4109" y="13794"/>
                </a:cubicBezTo>
                <a:cubicBezTo>
                  <a:pt x="4605" y="12481"/>
                  <a:pt x="5842" y="11615"/>
                  <a:pt x="7235" y="11615"/>
                </a:cubicBezTo>
                <a:cubicBezTo>
                  <a:pt x="7245" y="11615"/>
                  <a:pt x="7254" y="11615"/>
                  <a:pt x="7264" y="11615"/>
                </a:cubicBezTo>
                <a:lnTo>
                  <a:pt x="13765" y="11615"/>
                </a:lnTo>
                <a:cubicBezTo>
                  <a:pt x="15515" y="9115"/>
                  <a:pt x="15551" y="5805"/>
                  <a:pt x="13860" y="3269"/>
                </a:cubicBezTo>
                <a:cubicBezTo>
                  <a:pt x="12469" y="1198"/>
                  <a:pt x="10166" y="0"/>
                  <a:pt x="7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0"/>
          <p:cNvSpPr/>
          <p:nvPr/>
        </p:nvSpPr>
        <p:spPr>
          <a:xfrm>
            <a:off x="6119213" y="1421975"/>
            <a:ext cx="263150" cy="253150"/>
          </a:xfrm>
          <a:custGeom>
            <a:avLst/>
            <a:gdLst/>
            <a:ahLst/>
            <a:cxnLst/>
            <a:rect l="l" t="t" r="r" b="b"/>
            <a:pathLst>
              <a:path w="10526" h="10126" extrusionOk="0">
                <a:moveTo>
                  <a:pt x="5465" y="1"/>
                </a:moveTo>
                <a:cubicBezTo>
                  <a:pt x="3417" y="1"/>
                  <a:pt x="1572" y="1239"/>
                  <a:pt x="786" y="3120"/>
                </a:cubicBezTo>
                <a:cubicBezTo>
                  <a:pt x="0" y="5013"/>
                  <a:pt x="441" y="7192"/>
                  <a:pt x="1881" y="8645"/>
                </a:cubicBezTo>
                <a:cubicBezTo>
                  <a:pt x="2854" y="9609"/>
                  <a:pt x="4152" y="10126"/>
                  <a:pt x="5468" y="10126"/>
                </a:cubicBezTo>
                <a:cubicBezTo>
                  <a:pt x="6118" y="10126"/>
                  <a:pt x="6772" y="10000"/>
                  <a:pt x="7394" y="9740"/>
                </a:cubicBezTo>
                <a:cubicBezTo>
                  <a:pt x="9287" y="8954"/>
                  <a:pt x="10525" y="7109"/>
                  <a:pt x="10525" y="5061"/>
                </a:cubicBezTo>
                <a:cubicBezTo>
                  <a:pt x="10525" y="2263"/>
                  <a:pt x="8251" y="1"/>
                  <a:pt x="5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0"/>
          <p:cNvSpPr/>
          <p:nvPr/>
        </p:nvSpPr>
        <p:spPr>
          <a:xfrm>
            <a:off x="6086163" y="1472950"/>
            <a:ext cx="241125" cy="67225"/>
          </a:xfrm>
          <a:custGeom>
            <a:avLst/>
            <a:gdLst/>
            <a:ahLst/>
            <a:cxnLst/>
            <a:rect l="l" t="t" r="r" b="b"/>
            <a:pathLst>
              <a:path w="9645" h="2689" extrusionOk="0">
                <a:moveTo>
                  <a:pt x="331" y="1"/>
                </a:moveTo>
                <a:cubicBezTo>
                  <a:pt x="149" y="1"/>
                  <a:pt x="0" y="243"/>
                  <a:pt x="179" y="403"/>
                </a:cubicBezTo>
                <a:cubicBezTo>
                  <a:pt x="1255" y="1337"/>
                  <a:pt x="2629" y="1845"/>
                  <a:pt x="4037" y="1845"/>
                </a:cubicBezTo>
                <a:cubicBezTo>
                  <a:pt x="4172" y="1845"/>
                  <a:pt x="4307" y="1841"/>
                  <a:pt x="4442" y="1831"/>
                </a:cubicBezTo>
                <a:lnTo>
                  <a:pt x="5811" y="1736"/>
                </a:lnTo>
                <a:cubicBezTo>
                  <a:pt x="5945" y="1726"/>
                  <a:pt x="6079" y="1720"/>
                  <a:pt x="6213" y="1720"/>
                </a:cubicBezTo>
                <a:cubicBezTo>
                  <a:pt x="7139" y="1720"/>
                  <a:pt x="8059" y="1969"/>
                  <a:pt x="8871" y="2427"/>
                </a:cubicBezTo>
                <a:lnTo>
                  <a:pt x="9275" y="2665"/>
                </a:lnTo>
                <a:cubicBezTo>
                  <a:pt x="9311" y="2677"/>
                  <a:pt x="9359" y="2689"/>
                  <a:pt x="9395" y="2689"/>
                </a:cubicBezTo>
                <a:cubicBezTo>
                  <a:pt x="9478" y="2689"/>
                  <a:pt x="9537" y="2641"/>
                  <a:pt x="9585" y="2570"/>
                </a:cubicBezTo>
                <a:cubicBezTo>
                  <a:pt x="9645" y="2462"/>
                  <a:pt x="9609" y="2331"/>
                  <a:pt x="9502" y="2272"/>
                </a:cubicBezTo>
                <a:lnTo>
                  <a:pt x="9097" y="2046"/>
                </a:lnTo>
                <a:cubicBezTo>
                  <a:pt x="8208" y="1533"/>
                  <a:pt x="7208" y="1269"/>
                  <a:pt x="6195" y="1269"/>
                </a:cubicBezTo>
                <a:cubicBezTo>
                  <a:pt x="6055" y="1269"/>
                  <a:pt x="5915" y="1274"/>
                  <a:pt x="5775" y="1284"/>
                </a:cubicBezTo>
                <a:lnTo>
                  <a:pt x="4418" y="1379"/>
                </a:lnTo>
                <a:cubicBezTo>
                  <a:pt x="4284" y="1389"/>
                  <a:pt x="4151" y="1394"/>
                  <a:pt x="4018" y="1394"/>
                </a:cubicBezTo>
                <a:cubicBezTo>
                  <a:pt x="2717" y="1394"/>
                  <a:pt x="1460" y="922"/>
                  <a:pt x="477" y="57"/>
                </a:cubicBezTo>
                <a:cubicBezTo>
                  <a:pt x="429" y="18"/>
                  <a:pt x="379" y="1"/>
                  <a:pt x="3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0"/>
          <p:cNvSpPr/>
          <p:nvPr/>
        </p:nvSpPr>
        <p:spPr>
          <a:xfrm>
            <a:off x="6216538" y="1519925"/>
            <a:ext cx="189625" cy="165500"/>
          </a:xfrm>
          <a:custGeom>
            <a:avLst/>
            <a:gdLst/>
            <a:ahLst/>
            <a:cxnLst/>
            <a:rect l="l" t="t" r="r" b="b"/>
            <a:pathLst>
              <a:path w="7585" h="6620" extrusionOk="0">
                <a:moveTo>
                  <a:pt x="3799" y="0"/>
                </a:moveTo>
                <a:cubicBezTo>
                  <a:pt x="1703" y="0"/>
                  <a:pt x="0" y="1488"/>
                  <a:pt x="0" y="3310"/>
                </a:cubicBezTo>
                <a:cubicBezTo>
                  <a:pt x="0" y="5132"/>
                  <a:pt x="1703" y="6620"/>
                  <a:pt x="3799" y="6620"/>
                </a:cubicBezTo>
                <a:cubicBezTo>
                  <a:pt x="5882" y="6620"/>
                  <a:pt x="7585" y="5132"/>
                  <a:pt x="7585" y="3310"/>
                </a:cubicBezTo>
                <a:cubicBezTo>
                  <a:pt x="7585" y="1488"/>
                  <a:pt x="5882" y="0"/>
                  <a:pt x="3799" y="0"/>
                </a:cubicBezTo>
                <a:close/>
              </a:path>
            </a:pathLst>
          </a:custGeom>
          <a:solidFill>
            <a:srgbClr val="203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0"/>
          <p:cNvSpPr/>
          <p:nvPr/>
        </p:nvSpPr>
        <p:spPr>
          <a:xfrm>
            <a:off x="6193613" y="1428150"/>
            <a:ext cx="241725" cy="101925"/>
          </a:xfrm>
          <a:custGeom>
            <a:avLst/>
            <a:gdLst/>
            <a:ahLst/>
            <a:cxnLst/>
            <a:rect l="l" t="t" r="r" b="b"/>
            <a:pathLst>
              <a:path w="9669" h="4077" extrusionOk="0">
                <a:moveTo>
                  <a:pt x="1338" y="1"/>
                </a:moveTo>
                <a:cubicBezTo>
                  <a:pt x="802" y="1"/>
                  <a:pt x="308" y="356"/>
                  <a:pt x="167" y="897"/>
                </a:cubicBezTo>
                <a:lnTo>
                  <a:pt x="48" y="1361"/>
                </a:lnTo>
                <a:cubicBezTo>
                  <a:pt x="1" y="1516"/>
                  <a:pt x="96" y="1683"/>
                  <a:pt x="251" y="1718"/>
                </a:cubicBezTo>
                <a:lnTo>
                  <a:pt x="9014" y="4064"/>
                </a:lnTo>
                <a:cubicBezTo>
                  <a:pt x="9041" y="4072"/>
                  <a:pt x="9068" y="4076"/>
                  <a:pt x="9096" y="4076"/>
                </a:cubicBezTo>
                <a:cubicBezTo>
                  <a:pt x="9223" y="4076"/>
                  <a:pt x="9341" y="3989"/>
                  <a:pt x="9371" y="3862"/>
                </a:cubicBezTo>
                <a:lnTo>
                  <a:pt x="9502" y="3397"/>
                </a:lnTo>
                <a:cubicBezTo>
                  <a:pt x="9669" y="2754"/>
                  <a:pt x="9288" y="2087"/>
                  <a:pt x="8645" y="1921"/>
                </a:cubicBezTo>
                <a:lnTo>
                  <a:pt x="1644" y="40"/>
                </a:lnTo>
                <a:cubicBezTo>
                  <a:pt x="1542" y="13"/>
                  <a:pt x="1439" y="1"/>
                  <a:pt x="1338"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0"/>
          <p:cNvSpPr/>
          <p:nvPr/>
        </p:nvSpPr>
        <p:spPr>
          <a:xfrm>
            <a:off x="6210288" y="1432625"/>
            <a:ext cx="225050" cy="97450"/>
          </a:xfrm>
          <a:custGeom>
            <a:avLst/>
            <a:gdLst/>
            <a:ahLst/>
            <a:cxnLst/>
            <a:rect l="l" t="t" r="r" b="b"/>
            <a:pathLst>
              <a:path w="9002" h="3898" extrusionOk="0">
                <a:moveTo>
                  <a:pt x="1338" y="0"/>
                </a:moveTo>
                <a:cubicBezTo>
                  <a:pt x="805" y="0"/>
                  <a:pt x="317" y="356"/>
                  <a:pt x="167" y="896"/>
                </a:cubicBezTo>
                <a:lnTo>
                  <a:pt x="48" y="1361"/>
                </a:lnTo>
                <a:cubicBezTo>
                  <a:pt x="0" y="1516"/>
                  <a:pt x="96" y="1682"/>
                  <a:pt x="262" y="1730"/>
                </a:cubicBezTo>
                <a:lnTo>
                  <a:pt x="8347" y="3885"/>
                </a:lnTo>
                <a:cubicBezTo>
                  <a:pt x="8374" y="3893"/>
                  <a:pt x="8401" y="3897"/>
                  <a:pt x="8429" y="3897"/>
                </a:cubicBezTo>
                <a:cubicBezTo>
                  <a:pt x="8556" y="3897"/>
                  <a:pt x="8674" y="3810"/>
                  <a:pt x="8704" y="3683"/>
                </a:cubicBezTo>
                <a:lnTo>
                  <a:pt x="8835" y="3218"/>
                </a:lnTo>
                <a:cubicBezTo>
                  <a:pt x="9002" y="2575"/>
                  <a:pt x="8621" y="1908"/>
                  <a:pt x="7978" y="1742"/>
                </a:cubicBezTo>
                <a:lnTo>
                  <a:pt x="1643" y="39"/>
                </a:lnTo>
                <a:cubicBezTo>
                  <a:pt x="1541" y="13"/>
                  <a:pt x="1439" y="0"/>
                  <a:pt x="1338"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0"/>
          <p:cNvSpPr/>
          <p:nvPr/>
        </p:nvSpPr>
        <p:spPr>
          <a:xfrm>
            <a:off x="6404663" y="1505025"/>
            <a:ext cx="27400" cy="49675"/>
          </a:xfrm>
          <a:custGeom>
            <a:avLst/>
            <a:gdLst/>
            <a:ahLst/>
            <a:cxnLst/>
            <a:rect l="l" t="t" r="r" b="b"/>
            <a:pathLst>
              <a:path w="1096" h="1987" extrusionOk="0">
                <a:moveTo>
                  <a:pt x="548" y="1"/>
                </a:moveTo>
                <a:lnTo>
                  <a:pt x="548" y="13"/>
                </a:lnTo>
                <a:cubicBezTo>
                  <a:pt x="250" y="13"/>
                  <a:pt x="0" y="263"/>
                  <a:pt x="0" y="560"/>
                </a:cubicBezTo>
                <a:lnTo>
                  <a:pt x="0" y="1441"/>
                </a:lnTo>
                <a:cubicBezTo>
                  <a:pt x="0" y="1805"/>
                  <a:pt x="274" y="1986"/>
                  <a:pt x="548" y="1986"/>
                </a:cubicBezTo>
                <a:cubicBezTo>
                  <a:pt x="822" y="1986"/>
                  <a:pt x="1096" y="1805"/>
                  <a:pt x="1096" y="1441"/>
                </a:cubicBezTo>
                <a:lnTo>
                  <a:pt x="1096" y="548"/>
                </a:lnTo>
                <a:cubicBezTo>
                  <a:pt x="1096" y="251"/>
                  <a:pt x="857" y="1"/>
                  <a:pt x="548"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0"/>
          <p:cNvSpPr/>
          <p:nvPr/>
        </p:nvSpPr>
        <p:spPr>
          <a:xfrm>
            <a:off x="6118513" y="1537325"/>
            <a:ext cx="30475" cy="28075"/>
          </a:xfrm>
          <a:custGeom>
            <a:avLst/>
            <a:gdLst/>
            <a:ahLst/>
            <a:cxnLst/>
            <a:rect l="l" t="t" r="r" b="b"/>
            <a:pathLst>
              <a:path w="1219" h="1123" extrusionOk="0">
                <a:moveTo>
                  <a:pt x="617" y="1"/>
                </a:moveTo>
                <a:cubicBezTo>
                  <a:pt x="516" y="1"/>
                  <a:pt x="415" y="66"/>
                  <a:pt x="397" y="197"/>
                </a:cubicBezTo>
                <a:lnTo>
                  <a:pt x="397" y="340"/>
                </a:lnTo>
                <a:lnTo>
                  <a:pt x="242" y="340"/>
                </a:lnTo>
                <a:cubicBezTo>
                  <a:pt x="232" y="338"/>
                  <a:pt x="222" y="337"/>
                  <a:pt x="212" y="337"/>
                </a:cubicBezTo>
                <a:cubicBezTo>
                  <a:pt x="0" y="337"/>
                  <a:pt x="3" y="794"/>
                  <a:pt x="219" y="794"/>
                </a:cubicBezTo>
                <a:cubicBezTo>
                  <a:pt x="227" y="794"/>
                  <a:pt x="234" y="793"/>
                  <a:pt x="242" y="792"/>
                </a:cubicBezTo>
                <a:lnTo>
                  <a:pt x="397" y="792"/>
                </a:lnTo>
                <a:lnTo>
                  <a:pt x="397" y="935"/>
                </a:lnTo>
                <a:cubicBezTo>
                  <a:pt x="415" y="1060"/>
                  <a:pt x="516" y="1123"/>
                  <a:pt x="617" y="1123"/>
                </a:cubicBezTo>
                <a:cubicBezTo>
                  <a:pt x="719" y="1123"/>
                  <a:pt x="820" y="1060"/>
                  <a:pt x="838" y="935"/>
                </a:cubicBezTo>
                <a:lnTo>
                  <a:pt x="838" y="792"/>
                </a:lnTo>
                <a:lnTo>
                  <a:pt x="993" y="792"/>
                </a:lnTo>
                <a:cubicBezTo>
                  <a:pt x="1112" y="780"/>
                  <a:pt x="1219" y="685"/>
                  <a:pt x="1219" y="566"/>
                </a:cubicBezTo>
                <a:cubicBezTo>
                  <a:pt x="1219" y="447"/>
                  <a:pt x="1112" y="340"/>
                  <a:pt x="993" y="340"/>
                </a:cubicBezTo>
                <a:lnTo>
                  <a:pt x="838" y="340"/>
                </a:lnTo>
                <a:lnTo>
                  <a:pt x="838" y="197"/>
                </a:lnTo>
                <a:cubicBezTo>
                  <a:pt x="820" y="66"/>
                  <a:pt x="719" y="1"/>
                  <a:pt x="6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0"/>
          <p:cNvSpPr/>
          <p:nvPr/>
        </p:nvSpPr>
        <p:spPr>
          <a:xfrm>
            <a:off x="6148563" y="1459275"/>
            <a:ext cx="30500" cy="27850"/>
          </a:xfrm>
          <a:custGeom>
            <a:avLst/>
            <a:gdLst/>
            <a:ahLst/>
            <a:cxnLst/>
            <a:rect l="l" t="t" r="r" b="b"/>
            <a:pathLst>
              <a:path w="1220" h="1114" extrusionOk="0">
                <a:moveTo>
                  <a:pt x="618" y="0"/>
                </a:moveTo>
                <a:cubicBezTo>
                  <a:pt x="517" y="0"/>
                  <a:pt x="416" y="63"/>
                  <a:pt x="398" y="188"/>
                </a:cubicBezTo>
                <a:lnTo>
                  <a:pt x="398" y="331"/>
                </a:lnTo>
                <a:lnTo>
                  <a:pt x="243" y="331"/>
                </a:lnTo>
                <a:cubicBezTo>
                  <a:pt x="235" y="329"/>
                  <a:pt x="227" y="329"/>
                  <a:pt x="219" y="329"/>
                </a:cubicBezTo>
                <a:cubicBezTo>
                  <a:pt x="1" y="329"/>
                  <a:pt x="1" y="785"/>
                  <a:pt x="219" y="785"/>
                </a:cubicBezTo>
                <a:cubicBezTo>
                  <a:pt x="227" y="785"/>
                  <a:pt x="235" y="784"/>
                  <a:pt x="243" y="783"/>
                </a:cubicBezTo>
                <a:lnTo>
                  <a:pt x="398" y="783"/>
                </a:lnTo>
                <a:lnTo>
                  <a:pt x="398" y="926"/>
                </a:lnTo>
                <a:cubicBezTo>
                  <a:pt x="416" y="1051"/>
                  <a:pt x="517" y="1113"/>
                  <a:pt x="618" y="1113"/>
                </a:cubicBezTo>
                <a:cubicBezTo>
                  <a:pt x="719" y="1113"/>
                  <a:pt x="820" y="1051"/>
                  <a:pt x="838" y="926"/>
                </a:cubicBezTo>
                <a:lnTo>
                  <a:pt x="838" y="783"/>
                </a:lnTo>
                <a:lnTo>
                  <a:pt x="993" y="783"/>
                </a:lnTo>
                <a:cubicBezTo>
                  <a:pt x="1112" y="783"/>
                  <a:pt x="1219" y="676"/>
                  <a:pt x="1219" y="557"/>
                </a:cubicBezTo>
                <a:cubicBezTo>
                  <a:pt x="1219" y="438"/>
                  <a:pt x="1112" y="331"/>
                  <a:pt x="993" y="331"/>
                </a:cubicBezTo>
                <a:lnTo>
                  <a:pt x="838" y="331"/>
                </a:lnTo>
                <a:lnTo>
                  <a:pt x="838" y="188"/>
                </a:lnTo>
                <a:cubicBezTo>
                  <a:pt x="820" y="63"/>
                  <a:pt x="719" y="0"/>
                  <a:pt x="618"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0"/>
          <p:cNvSpPr/>
          <p:nvPr/>
        </p:nvSpPr>
        <p:spPr>
          <a:xfrm>
            <a:off x="6190638" y="1537475"/>
            <a:ext cx="241425" cy="225350"/>
          </a:xfrm>
          <a:custGeom>
            <a:avLst/>
            <a:gdLst/>
            <a:ahLst/>
            <a:cxnLst/>
            <a:rect l="l" t="t" r="r" b="b"/>
            <a:pathLst>
              <a:path w="9657" h="9014" extrusionOk="0">
                <a:moveTo>
                  <a:pt x="298" y="0"/>
                </a:moveTo>
                <a:cubicBezTo>
                  <a:pt x="132" y="0"/>
                  <a:pt x="1" y="131"/>
                  <a:pt x="1" y="298"/>
                </a:cubicBezTo>
                <a:lnTo>
                  <a:pt x="1" y="7954"/>
                </a:lnTo>
                <a:lnTo>
                  <a:pt x="1" y="8061"/>
                </a:lnTo>
                <a:cubicBezTo>
                  <a:pt x="1108" y="8680"/>
                  <a:pt x="2358" y="9014"/>
                  <a:pt x="3632" y="9014"/>
                </a:cubicBezTo>
                <a:cubicBezTo>
                  <a:pt x="6025" y="9014"/>
                  <a:pt x="8275" y="7847"/>
                  <a:pt x="9657" y="5882"/>
                </a:cubicBezTo>
                <a:lnTo>
                  <a:pt x="9657" y="0"/>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0"/>
          <p:cNvSpPr/>
          <p:nvPr/>
        </p:nvSpPr>
        <p:spPr>
          <a:xfrm>
            <a:off x="6190638" y="1537475"/>
            <a:ext cx="26225" cy="211650"/>
          </a:xfrm>
          <a:custGeom>
            <a:avLst/>
            <a:gdLst/>
            <a:ahLst/>
            <a:cxnLst/>
            <a:rect l="l" t="t" r="r" b="b"/>
            <a:pathLst>
              <a:path w="1049" h="8466" extrusionOk="0">
                <a:moveTo>
                  <a:pt x="298" y="0"/>
                </a:moveTo>
                <a:cubicBezTo>
                  <a:pt x="132" y="0"/>
                  <a:pt x="1" y="131"/>
                  <a:pt x="1" y="298"/>
                </a:cubicBezTo>
                <a:lnTo>
                  <a:pt x="1" y="7954"/>
                </a:lnTo>
                <a:lnTo>
                  <a:pt x="1" y="8061"/>
                </a:lnTo>
                <a:cubicBezTo>
                  <a:pt x="274" y="8216"/>
                  <a:pt x="560" y="8347"/>
                  <a:pt x="858" y="8466"/>
                </a:cubicBezTo>
                <a:cubicBezTo>
                  <a:pt x="775" y="8311"/>
                  <a:pt x="739" y="8132"/>
                  <a:pt x="739" y="7954"/>
                </a:cubicBezTo>
                <a:lnTo>
                  <a:pt x="739" y="298"/>
                </a:lnTo>
                <a:lnTo>
                  <a:pt x="751" y="298"/>
                </a:lnTo>
                <a:cubicBezTo>
                  <a:pt x="751" y="131"/>
                  <a:pt x="882" y="0"/>
                  <a:pt x="1048"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0"/>
          <p:cNvSpPr/>
          <p:nvPr/>
        </p:nvSpPr>
        <p:spPr>
          <a:xfrm>
            <a:off x="6200763" y="1569025"/>
            <a:ext cx="193500" cy="165775"/>
          </a:xfrm>
          <a:custGeom>
            <a:avLst/>
            <a:gdLst/>
            <a:ahLst/>
            <a:cxnLst/>
            <a:rect l="l" t="t" r="r" b="b"/>
            <a:pathLst>
              <a:path w="7740" h="6631" extrusionOk="0">
                <a:moveTo>
                  <a:pt x="4430" y="1"/>
                </a:moveTo>
                <a:cubicBezTo>
                  <a:pt x="1477" y="1"/>
                  <a:pt x="0" y="3572"/>
                  <a:pt x="2084" y="5656"/>
                </a:cubicBezTo>
                <a:cubicBezTo>
                  <a:pt x="2757" y="6329"/>
                  <a:pt x="3586" y="6631"/>
                  <a:pt x="4400" y="6631"/>
                </a:cubicBezTo>
                <a:cubicBezTo>
                  <a:pt x="6103" y="6631"/>
                  <a:pt x="7739" y="5309"/>
                  <a:pt x="7739" y="3310"/>
                </a:cubicBezTo>
                <a:cubicBezTo>
                  <a:pt x="7728" y="1489"/>
                  <a:pt x="6251" y="1"/>
                  <a:pt x="4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0"/>
          <p:cNvSpPr/>
          <p:nvPr/>
        </p:nvSpPr>
        <p:spPr>
          <a:xfrm>
            <a:off x="6223388" y="1586000"/>
            <a:ext cx="153900" cy="131625"/>
          </a:xfrm>
          <a:custGeom>
            <a:avLst/>
            <a:gdLst/>
            <a:ahLst/>
            <a:cxnLst/>
            <a:rect l="l" t="t" r="r" b="b"/>
            <a:pathLst>
              <a:path w="6156" h="5265" extrusionOk="0">
                <a:moveTo>
                  <a:pt x="3525" y="0"/>
                </a:moveTo>
                <a:cubicBezTo>
                  <a:pt x="1179" y="0"/>
                  <a:pt x="0" y="2834"/>
                  <a:pt x="1655" y="4489"/>
                </a:cubicBezTo>
                <a:cubicBezTo>
                  <a:pt x="2191" y="5025"/>
                  <a:pt x="2850" y="5265"/>
                  <a:pt x="3498" y="5265"/>
                </a:cubicBezTo>
                <a:cubicBezTo>
                  <a:pt x="4849" y="5265"/>
                  <a:pt x="6148" y="4218"/>
                  <a:pt x="6156" y="2631"/>
                </a:cubicBezTo>
                <a:cubicBezTo>
                  <a:pt x="6144" y="1179"/>
                  <a:pt x="4977" y="0"/>
                  <a:pt x="3525"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0"/>
          <p:cNvSpPr/>
          <p:nvPr/>
        </p:nvSpPr>
        <p:spPr>
          <a:xfrm>
            <a:off x="6213263" y="1578550"/>
            <a:ext cx="171475" cy="146900"/>
          </a:xfrm>
          <a:custGeom>
            <a:avLst/>
            <a:gdLst/>
            <a:ahLst/>
            <a:cxnLst/>
            <a:rect l="l" t="t" r="r" b="b"/>
            <a:pathLst>
              <a:path w="6859" h="5876" extrusionOk="0">
                <a:moveTo>
                  <a:pt x="3902" y="450"/>
                </a:moveTo>
                <a:cubicBezTo>
                  <a:pt x="5179" y="450"/>
                  <a:pt x="6406" y="1439"/>
                  <a:pt x="6406" y="2929"/>
                </a:cubicBezTo>
                <a:cubicBezTo>
                  <a:pt x="6406" y="4299"/>
                  <a:pt x="5299" y="5418"/>
                  <a:pt x="3930" y="5418"/>
                </a:cubicBezTo>
                <a:cubicBezTo>
                  <a:pt x="1715" y="5418"/>
                  <a:pt x="608" y="2739"/>
                  <a:pt x="2167" y="1179"/>
                </a:cubicBezTo>
                <a:cubicBezTo>
                  <a:pt x="2671" y="675"/>
                  <a:pt x="3292" y="450"/>
                  <a:pt x="3902" y="450"/>
                </a:cubicBezTo>
                <a:close/>
                <a:moveTo>
                  <a:pt x="3930" y="1"/>
                </a:moveTo>
                <a:cubicBezTo>
                  <a:pt x="1310" y="1"/>
                  <a:pt x="0" y="3156"/>
                  <a:pt x="1846" y="5013"/>
                </a:cubicBezTo>
                <a:cubicBezTo>
                  <a:pt x="2442" y="5609"/>
                  <a:pt x="3176" y="5876"/>
                  <a:pt x="3896" y="5876"/>
                </a:cubicBezTo>
                <a:cubicBezTo>
                  <a:pt x="5407" y="5876"/>
                  <a:pt x="6858" y="4703"/>
                  <a:pt x="6858" y="2929"/>
                </a:cubicBezTo>
                <a:cubicBezTo>
                  <a:pt x="6858" y="1310"/>
                  <a:pt x="5549" y="1"/>
                  <a:pt x="3930"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0"/>
          <p:cNvSpPr/>
          <p:nvPr/>
        </p:nvSpPr>
        <p:spPr>
          <a:xfrm>
            <a:off x="6410913" y="1514250"/>
            <a:ext cx="13125" cy="11275"/>
          </a:xfrm>
          <a:custGeom>
            <a:avLst/>
            <a:gdLst/>
            <a:ahLst/>
            <a:cxnLst/>
            <a:rect l="l" t="t" r="r" b="b"/>
            <a:pathLst>
              <a:path w="525" h="451" extrusionOk="0">
                <a:moveTo>
                  <a:pt x="298" y="1"/>
                </a:moveTo>
                <a:cubicBezTo>
                  <a:pt x="95" y="1"/>
                  <a:pt x="0" y="239"/>
                  <a:pt x="143" y="382"/>
                </a:cubicBezTo>
                <a:cubicBezTo>
                  <a:pt x="190" y="429"/>
                  <a:pt x="248" y="450"/>
                  <a:pt x="304" y="450"/>
                </a:cubicBezTo>
                <a:cubicBezTo>
                  <a:pt x="417" y="450"/>
                  <a:pt x="524" y="363"/>
                  <a:pt x="524" y="227"/>
                </a:cubicBezTo>
                <a:cubicBezTo>
                  <a:pt x="524" y="96"/>
                  <a:pt x="429" y="1"/>
                  <a:pt x="298"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0"/>
          <p:cNvSpPr/>
          <p:nvPr/>
        </p:nvSpPr>
        <p:spPr>
          <a:xfrm>
            <a:off x="6276663" y="1613300"/>
            <a:ext cx="68200" cy="75275"/>
          </a:xfrm>
          <a:custGeom>
            <a:avLst/>
            <a:gdLst/>
            <a:ahLst/>
            <a:cxnLst/>
            <a:rect l="l" t="t" r="r" b="b"/>
            <a:pathLst>
              <a:path w="2728" h="3011" extrusionOk="0">
                <a:moveTo>
                  <a:pt x="1358" y="1"/>
                </a:moveTo>
                <a:cubicBezTo>
                  <a:pt x="1257" y="1"/>
                  <a:pt x="1155" y="21"/>
                  <a:pt x="1060" y="63"/>
                </a:cubicBezTo>
                <a:cubicBezTo>
                  <a:pt x="1016" y="78"/>
                  <a:pt x="967" y="88"/>
                  <a:pt x="917" y="88"/>
                </a:cubicBezTo>
                <a:cubicBezTo>
                  <a:pt x="886" y="88"/>
                  <a:pt x="854" y="84"/>
                  <a:pt x="822" y="75"/>
                </a:cubicBezTo>
                <a:lnTo>
                  <a:pt x="620" y="39"/>
                </a:lnTo>
                <a:cubicBezTo>
                  <a:pt x="590" y="32"/>
                  <a:pt x="560" y="29"/>
                  <a:pt x="530" y="29"/>
                </a:cubicBezTo>
                <a:cubicBezTo>
                  <a:pt x="361" y="29"/>
                  <a:pt x="208" y="141"/>
                  <a:pt x="167" y="313"/>
                </a:cubicBezTo>
                <a:lnTo>
                  <a:pt x="48" y="754"/>
                </a:lnTo>
                <a:cubicBezTo>
                  <a:pt x="1" y="980"/>
                  <a:pt x="12" y="1218"/>
                  <a:pt x="96" y="1444"/>
                </a:cubicBezTo>
                <a:lnTo>
                  <a:pt x="643" y="2885"/>
                </a:lnTo>
                <a:cubicBezTo>
                  <a:pt x="675" y="2970"/>
                  <a:pt x="753" y="3010"/>
                  <a:pt x="830" y="3010"/>
                </a:cubicBezTo>
                <a:cubicBezTo>
                  <a:pt x="926" y="3010"/>
                  <a:pt x="1023" y="2949"/>
                  <a:pt x="1036" y="2837"/>
                </a:cubicBezTo>
                <a:lnTo>
                  <a:pt x="1084" y="2397"/>
                </a:lnTo>
                <a:cubicBezTo>
                  <a:pt x="1096" y="2278"/>
                  <a:pt x="1132" y="2159"/>
                  <a:pt x="1179" y="2040"/>
                </a:cubicBezTo>
                <a:cubicBezTo>
                  <a:pt x="1215" y="1962"/>
                  <a:pt x="1286" y="1923"/>
                  <a:pt x="1358" y="1923"/>
                </a:cubicBezTo>
                <a:cubicBezTo>
                  <a:pt x="1429" y="1923"/>
                  <a:pt x="1501" y="1962"/>
                  <a:pt x="1536" y="2040"/>
                </a:cubicBezTo>
                <a:cubicBezTo>
                  <a:pt x="1596" y="2159"/>
                  <a:pt x="1620" y="2278"/>
                  <a:pt x="1632" y="2409"/>
                </a:cubicBezTo>
                <a:lnTo>
                  <a:pt x="1679" y="2837"/>
                </a:lnTo>
                <a:cubicBezTo>
                  <a:pt x="1692" y="2949"/>
                  <a:pt x="1789" y="3010"/>
                  <a:pt x="1885" y="3010"/>
                </a:cubicBezTo>
                <a:cubicBezTo>
                  <a:pt x="1963" y="3010"/>
                  <a:pt x="2040" y="2970"/>
                  <a:pt x="2072" y="2885"/>
                </a:cubicBezTo>
                <a:lnTo>
                  <a:pt x="2620" y="1444"/>
                </a:lnTo>
                <a:cubicBezTo>
                  <a:pt x="2703" y="1218"/>
                  <a:pt x="2727" y="980"/>
                  <a:pt x="2668" y="754"/>
                </a:cubicBezTo>
                <a:lnTo>
                  <a:pt x="2560" y="313"/>
                </a:lnTo>
                <a:cubicBezTo>
                  <a:pt x="2510" y="141"/>
                  <a:pt x="2355" y="29"/>
                  <a:pt x="2186" y="29"/>
                </a:cubicBezTo>
                <a:cubicBezTo>
                  <a:pt x="2156" y="29"/>
                  <a:pt x="2126" y="32"/>
                  <a:pt x="2096" y="39"/>
                </a:cubicBezTo>
                <a:lnTo>
                  <a:pt x="1894" y="75"/>
                </a:lnTo>
                <a:cubicBezTo>
                  <a:pt x="1862" y="84"/>
                  <a:pt x="1830" y="88"/>
                  <a:pt x="1799" y="88"/>
                </a:cubicBezTo>
                <a:cubicBezTo>
                  <a:pt x="1748" y="88"/>
                  <a:pt x="1700" y="78"/>
                  <a:pt x="1655" y="63"/>
                </a:cubicBezTo>
                <a:cubicBezTo>
                  <a:pt x="1560" y="21"/>
                  <a:pt x="1459" y="1"/>
                  <a:pt x="1358"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0"/>
          <p:cNvSpPr/>
          <p:nvPr/>
        </p:nvSpPr>
        <p:spPr>
          <a:xfrm>
            <a:off x="6276663" y="1614000"/>
            <a:ext cx="50325" cy="74725"/>
          </a:xfrm>
          <a:custGeom>
            <a:avLst/>
            <a:gdLst/>
            <a:ahLst/>
            <a:cxnLst/>
            <a:rect l="l" t="t" r="r" b="b"/>
            <a:pathLst>
              <a:path w="2013" h="2989" extrusionOk="0">
                <a:moveTo>
                  <a:pt x="530" y="1"/>
                </a:moveTo>
                <a:cubicBezTo>
                  <a:pt x="361" y="1"/>
                  <a:pt x="208" y="113"/>
                  <a:pt x="167" y="285"/>
                </a:cubicBezTo>
                <a:lnTo>
                  <a:pt x="48" y="726"/>
                </a:lnTo>
                <a:cubicBezTo>
                  <a:pt x="1" y="952"/>
                  <a:pt x="12" y="1190"/>
                  <a:pt x="96" y="1416"/>
                </a:cubicBezTo>
                <a:lnTo>
                  <a:pt x="643" y="2857"/>
                </a:lnTo>
                <a:cubicBezTo>
                  <a:pt x="676" y="2938"/>
                  <a:pt x="752" y="2986"/>
                  <a:pt x="831" y="2986"/>
                </a:cubicBezTo>
                <a:cubicBezTo>
                  <a:pt x="869" y="2986"/>
                  <a:pt x="907" y="2975"/>
                  <a:pt x="941" y="2952"/>
                </a:cubicBezTo>
                <a:cubicBezTo>
                  <a:pt x="965" y="2940"/>
                  <a:pt x="977" y="2916"/>
                  <a:pt x="989" y="2893"/>
                </a:cubicBezTo>
                <a:cubicBezTo>
                  <a:pt x="989" y="2881"/>
                  <a:pt x="977" y="2869"/>
                  <a:pt x="977" y="2857"/>
                </a:cubicBezTo>
                <a:lnTo>
                  <a:pt x="429" y="1416"/>
                </a:lnTo>
                <a:cubicBezTo>
                  <a:pt x="346" y="1190"/>
                  <a:pt x="322" y="952"/>
                  <a:pt x="382" y="726"/>
                </a:cubicBezTo>
                <a:lnTo>
                  <a:pt x="489" y="285"/>
                </a:lnTo>
                <a:cubicBezTo>
                  <a:pt x="524" y="166"/>
                  <a:pt x="608" y="71"/>
                  <a:pt x="715" y="23"/>
                </a:cubicBezTo>
                <a:lnTo>
                  <a:pt x="620" y="11"/>
                </a:lnTo>
                <a:cubicBezTo>
                  <a:pt x="590" y="4"/>
                  <a:pt x="560" y="1"/>
                  <a:pt x="530" y="1"/>
                </a:cubicBezTo>
                <a:close/>
                <a:moveTo>
                  <a:pt x="1458" y="1897"/>
                </a:moveTo>
                <a:cubicBezTo>
                  <a:pt x="1423" y="1897"/>
                  <a:pt x="1389" y="1900"/>
                  <a:pt x="1358" y="1904"/>
                </a:cubicBezTo>
                <a:cubicBezTo>
                  <a:pt x="1441" y="1904"/>
                  <a:pt x="1501" y="1952"/>
                  <a:pt x="1536" y="2012"/>
                </a:cubicBezTo>
                <a:cubicBezTo>
                  <a:pt x="1596" y="2131"/>
                  <a:pt x="1620" y="2262"/>
                  <a:pt x="1632" y="2393"/>
                </a:cubicBezTo>
                <a:lnTo>
                  <a:pt x="1679" y="2809"/>
                </a:lnTo>
                <a:cubicBezTo>
                  <a:pt x="1696" y="2916"/>
                  <a:pt x="1785" y="2989"/>
                  <a:pt x="1882" y="2989"/>
                </a:cubicBezTo>
                <a:cubicBezTo>
                  <a:pt x="1926" y="2989"/>
                  <a:pt x="1972" y="2974"/>
                  <a:pt x="2013" y="2940"/>
                </a:cubicBezTo>
                <a:cubicBezTo>
                  <a:pt x="1977" y="2905"/>
                  <a:pt x="1941" y="2857"/>
                  <a:pt x="1941" y="2809"/>
                </a:cubicBezTo>
                <a:lnTo>
                  <a:pt x="1882" y="2393"/>
                </a:lnTo>
                <a:cubicBezTo>
                  <a:pt x="1882" y="2262"/>
                  <a:pt x="1846" y="2131"/>
                  <a:pt x="1798" y="2012"/>
                </a:cubicBezTo>
                <a:cubicBezTo>
                  <a:pt x="1760" y="1935"/>
                  <a:pt x="1600" y="1897"/>
                  <a:pt x="1458" y="1897"/>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0"/>
          <p:cNvSpPr/>
          <p:nvPr/>
        </p:nvSpPr>
        <p:spPr>
          <a:xfrm>
            <a:off x="6322788" y="1622850"/>
            <a:ext cx="15800" cy="28050"/>
          </a:xfrm>
          <a:custGeom>
            <a:avLst/>
            <a:gdLst/>
            <a:ahLst/>
            <a:cxnLst/>
            <a:rect l="l" t="t" r="r" b="b"/>
            <a:pathLst>
              <a:path w="632" h="1122" extrusionOk="0">
                <a:moveTo>
                  <a:pt x="288" y="0"/>
                </a:moveTo>
                <a:cubicBezTo>
                  <a:pt x="195" y="0"/>
                  <a:pt x="107" y="46"/>
                  <a:pt x="49" y="122"/>
                </a:cubicBezTo>
                <a:cubicBezTo>
                  <a:pt x="1" y="217"/>
                  <a:pt x="72" y="276"/>
                  <a:pt x="96" y="491"/>
                </a:cubicBezTo>
                <a:cubicBezTo>
                  <a:pt x="144" y="812"/>
                  <a:pt x="25" y="979"/>
                  <a:pt x="144" y="1086"/>
                </a:cubicBezTo>
                <a:lnTo>
                  <a:pt x="144" y="1074"/>
                </a:lnTo>
                <a:cubicBezTo>
                  <a:pt x="168" y="1110"/>
                  <a:pt x="215" y="1122"/>
                  <a:pt x="251" y="1122"/>
                </a:cubicBezTo>
                <a:cubicBezTo>
                  <a:pt x="406" y="1122"/>
                  <a:pt x="537" y="836"/>
                  <a:pt x="572" y="622"/>
                </a:cubicBezTo>
                <a:cubicBezTo>
                  <a:pt x="572" y="574"/>
                  <a:pt x="632" y="122"/>
                  <a:pt x="406" y="26"/>
                </a:cubicBezTo>
                <a:cubicBezTo>
                  <a:pt x="367" y="9"/>
                  <a:pt x="327" y="0"/>
                  <a:pt x="288"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0"/>
          <p:cNvSpPr/>
          <p:nvPr/>
        </p:nvSpPr>
        <p:spPr>
          <a:xfrm>
            <a:off x="5403938" y="1391925"/>
            <a:ext cx="371500" cy="225950"/>
          </a:xfrm>
          <a:custGeom>
            <a:avLst/>
            <a:gdLst/>
            <a:ahLst/>
            <a:cxnLst/>
            <a:rect l="l" t="t" r="r" b="b"/>
            <a:pathLst>
              <a:path w="14860" h="9038" extrusionOk="0">
                <a:moveTo>
                  <a:pt x="7440" y="0"/>
                </a:moveTo>
                <a:cubicBezTo>
                  <a:pt x="7433" y="0"/>
                  <a:pt x="7425" y="0"/>
                  <a:pt x="7418" y="0"/>
                </a:cubicBezTo>
                <a:cubicBezTo>
                  <a:pt x="3310" y="12"/>
                  <a:pt x="0" y="3382"/>
                  <a:pt x="72" y="7489"/>
                </a:cubicBezTo>
                <a:cubicBezTo>
                  <a:pt x="72" y="7835"/>
                  <a:pt x="96" y="8180"/>
                  <a:pt x="143" y="8525"/>
                </a:cubicBezTo>
                <a:lnTo>
                  <a:pt x="143" y="8513"/>
                </a:lnTo>
                <a:cubicBezTo>
                  <a:pt x="191" y="8811"/>
                  <a:pt x="453" y="9037"/>
                  <a:pt x="750" y="9037"/>
                </a:cubicBezTo>
                <a:lnTo>
                  <a:pt x="14109" y="9037"/>
                </a:lnTo>
                <a:cubicBezTo>
                  <a:pt x="14431" y="9037"/>
                  <a:pt x="14693" y="8811"/>
                  <a:pt x="14740" y="8501"/>
                </a:cubicBezTo>
                <a:cubicBezTo>
                  <a:pt x="14788" y="8156"/>
                  <a:pt x="14812" y="7811"/>
                  <a:pt x="14812" y="7466"/>
                </a:cubicBezTo>
                <a:cubicBezTo>
                  <a:pt x="14859" y="3353"/>
                  <a:pt x="11549" y="0"/>
                  <a:pt x="74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0"/>
          <p:cNvSpPr/>
          <p:nvPr/>
        </p:nvSpPr>
        <p:spPr>
          <a:xfrm>
            <a:off x="5407513" y="1603850"/>
            <a:ext cx="364950" cy="158975"/>
          </a:xfrm>
          <a:custGeom>
            <a:avLst/>
            <a:gdLst/>
            <a:ahLst/>
            <a:cxnLst/>
            <a:rect l="l" t="t" r="r" b="b"/>
            <a:pathLst>
              <a:path w="14598" h="6359" extrusionOk="0">
                <a:moveTo>
                  <a:pt x="0" y="1"/>
                </a:moveTo>
                <a:cubicBezTo>
                  <a:pt x="512" y="3644"/>
                  <a:pt x="3620" y="6359"/>
                  <a:pt x="7299" y="6359"/>
                </a:cubicBezTo>
                <a:cubicBezTo>
                  <a:pt x="10978" y="6359"/>
                  <a:pt x="14085" y="3644"/>
                  <a:pt x="14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0"/>
          <p:cNvSpPr/>
          <p:nvPr/>
        </p:nvSpPr>
        <p:spPr>
          <a:xfrm>
            <a:off x="5602938" y="1461000"/>
            <a:ext cx="34975" cy="31100"/>
          </a:xfrm>
          <a:custGeom>
            <a:avLst/>
            <a:gdLst/>
            <a:ahLst/>
            <a:cxnLst/>
            <a:rect l="l" t="t" r="r" b="b"/>
            <a:pathLst>
              <a:path w="1399" h="1244" extrusionOk="0">
                <a:moveTo>
                  <a:pt x="436" y="0"/>
                </a:moveTo>
                <a:cubicBezTo>
                  <a:pt x="202" y="0"/>
                  <a:pt x="1" y="302"/>
                  <a:pt x="220" y="512"/>
                </a:cubicBezTo>
                <a:lnTo>
                  <a:pt x="863" y="1154"/>
                </a:lnTo>
                <a:cubicBezTo>
                  <a:pt x="922" y="1214"/>
                  <a:pt x="1000" y="1244"/>
                  <a:pt x="1077" y="1244"/>
                </a:cubicBezTo>
                <a:cubicBezTo>
                  <a:pt x="1155" y="1244"/>
                  <a:pt x="1232" y="1214"/>
                  <a:pt x="1292" y="1154"/>
                </a:cubicBezTo>
                <a:lnTo>
                  <a:pt x="1280" y="1154"/>
                </a:lnTo>
                <a:cubicBezTo>
                  <a:pt x="1399" y="1035"/>
                  <a:pt x="1399" y="845"/>
                  <a:pt x="1280" y="726"/>
                </a:cubicBezTo>
                <a:lnTo>
                  <a:pt x="649" y="95"/>
                </a:lnTo>
                <a:cubicBezTo>
                  <a:pt x="582" y="28"/>
                  <a:pt x="508" y="0"/>
                  <a:pt x="436" y="0"/>
                </a:cubicBezTo>
                <a:close/>
              </a:path>
            </a:pathLst>
          </a:custGeom>
          <a:solidFill>
            <a:srgbClr val="58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0"/>
          <p:cNvSpPr/>
          <p:nvPr/>
        </p:nvSpPr>
        <p:spPr>
          <a:xfrm>
            <a:off x="5587888" y="1491925"/>
            <a:ext cx="92600" cy="161950"/>
          </a:xfrm>
          <a:custGeom>
            <a:avLst/>
            <a:gdLst/>
            <a:ahLst/>
            <a:cxnLst/>
            <a:rect l="l" t="t" r="r" b="b"/>
            <a:pathLst>
              <a:path w="3704" h="6478" extrusionOk="0">
                <a:moveTo>
                  <a:pt x="798" y="1"/>
                </a:moveTo>
                <a:cubicBezTo>
                  <a:pt x="0" y="1"/>
                  <a:pt x="0" y="1203"/>
                  <a:pt x="798" y="1203"/>
                </a:cubicBezTo>
                <a:lnTo>
                  <a:pt x="2906" y="1203"/>
                </a:lnTo>
                <a:cubicBezTo>
                  <a:pt x="3703" y="1203"/>
                  <a:pt x="3703" y="1"/>
                  <a:pt x="2906" y="1"/>
                </a:cubicBezTo>
                <a:close/>
                <a:moveTo>
                  <a:pt x="798" y="5275"/>
                </a:moveTo>
                <a:cubicBezTo>
                  <a:pt x="0" y="5275"/>
                  <a:pt x="0" y="6478"/>
                  <a:pt x="798" y="6478"/>
                </a:cubicBezTo>
                <a:lnTo>
                  <a:pt x="2906" y="6478"/>
                </a:lnTo>
                <a:cubicBezTo>
                  <a:pt x="3239" y="6478"/>
                  <a:pt x="3501" y="6204"/>
                  <a:pt x="3501" y="5871"/>
                </a:cubicBezTo>
                <a:cubicBezTo>
                  <a:pt x="3501" y="5537"/>
                  <a:pt x="3239" y="5275"/>
                  <a:pt x="2906" y="5275"/>
                </a:cubicBezTo>
                <a:close/>
              </a:path>
            </a:pathLst>
          </a:custGeom>
          <a:solidFill>
            <a:srgbClr val="8CC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0"/>
          <p:cNvSpPr/>
          <p:nvPr/>
        </p:nvSpPr>
        <p:spPr>
          <a:xfrm>
            <a:off x="5590563" y="1480625"/>
            <a:ext cx="87550" cy="180400"/>
          </a:xfrm>
          <a:custGeom>
            <a:avLst/>
            <a:gdLst/>
            <a:ahLst/>
            <a:cxnLst/>
            <a:rect l="l" t="t" r="r" b="b"/>
            <a:pathLst>
              <a:path w="3502" h="7216" extrusionOk="0">
                <a:moveTo>
                  <a:pt x="394" y="0"/>
                </a:moveTo>
                <a:cubicBezTo>
                  <a:pt x="227" y="0"/>
                  <a:pt x="96" y="131"/>
                  <a:pt x="96" y="298"/>
                </a:cubicBezTo>
                <a:cubicBezTo>
                  <a:pt x="96" y="465"/>
                  <a:pt x="227" y="596"/>
                  <a:pt x="394" y="596"/>
                </a:cubicBezTo>
                <a:lnTo>
                  <a:pt x="3096" y="596"/>
                </a:lnTo>
                <a:cubicBezTo>
                  <a:pt x="3501" y="596"/>
                  <a:pt x="3501" y="0"/>
                  <a:pt x="3096" y="0"/>
                </a:cubicBezTo>
                <a:close/>
                <a:moveTo>
                  <a:pt x="394" y="6620"/>
                </a:moveTo>
                <a:cubicBezTo>
                  <a:pt x="1" y="6620"/>
                  <a:pt x="1" y="7216"/>
                  <a:pt x="394" y="7216"/>
                </a:cubicBezTo>
                <a:lnTo>
                  <a:pt x="3096" y="7216"/>
                </a:lnTo>
                <a:cubicBezTo>
                  <a:pt x="3501" y="7216"/>
                  <a:pt x="3501" y="6620"/>
                  <a:pt x="3096" y="6620"/>
                </a:cubicBezTo>
                <a:close/>
              </a:path>
            </a:pathLst>
          </a:custGeom>
          <a:solidFill>
            <a:srgbClr val="C0DF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0"/>
          <p:cNvSpPr/>
          <p:nvPr/>
        </p:nvSpPr>
        <p:spPr>
          <a:xfrm>
            <a:off x="5592938" y="1506825"/>
            <a:ext cx="82775" cy="128000"/>
          </a:xfrm>
          <a:custGeom>
            <a:avLst/>
            <a:gdLst/>
            <a:ahLst/>
            <a:cxnLst/>
            <a:rect l="l" t="t" r="r" b="b"/>
            <a:pathLst>
              <a:path w="3311" h="5120" extrusionOk="0">
                <a:moveTo>
                  <a:pt x="1" y="0"/>
                </a:moveTo>
                <a:lnTo>
                  <a:pt x="1" y="5120"/>
                </a:lnTo>
                <a:lnTo>
                  <a:pt x="3311" y="5120"/>
                </a:lnTo>
                <a:lnTo>
                  <a:pt x="33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0"/>
          <p:cNvSpPr/>
          <p:nvPr/>
        </p:nvSpPr>
        <p:spPr>
          <a:xfrm>
            <a:off x="5592938" y="1506825"/>
            <a:ext cx="53900" cy="128000"/>
          </a:xfrm>
          <a:custGeom>
            <a:avLst/>
            <a:gdLst/>
            <a:ahLst/>
            <a:cxnLst/>
            <a:rect l="l" t="t" r="r" b="b"/>
            <a:pathLst>
              <a:path w="2156" h="5120" extrusionOk="0">
                <a:moveTo>
                  <a:pt x="1" y="0"/>
                </a:moveTo>
                <a:lnTo>
                  <a:pt x="1" y="5120"/>
                </a:lnTo>
                <a:lnTo>
                  <a:pt x="2156" y="5120"/>
                </a:lnTo>
                <a:lnTo>
                  <a:pt x="2156" y="0"/>
                </a:ln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0"/>
          <p:cNvSpPr/>
          <p:nvPr/>
        </p:nvSpPr>
        <p:spPr>
          <a:xfrm>
            <a:off x="5601888" y="1514550"/>
            <a:ext cx="68775" cy="112450"/>
          </a:xfrm>
          <a:custGeom>
            <a:avLst/>
            <a:gdLst/>
            <a:ahLst/>
            <a:cxnLst/>
            <a:rect l="l" t="t" r="r" b="b"/>
            <a:pathLst>
              <a:path w="2751" h="4498" extrusionOk="0">
                <a:moveTo>
                  <a:pt x="798" y="1"/>
                </a:moveTo>
                <a:cubicBezTo>
                  <a:pt x="262" y="1"/>
                  <a:pt x="0" y="632"/>
                  <a:pt x="381" y="1013"/>
                </a:cubicBezTo>
                <a:cubicBezTo>
                  <a:pt x="500" y="1132"/>
                  <a:pt x="648" y="1185"/>
                  <a:pt x="793" y="1185"/>
                </a:cubicBezTo>
                <a:cubicBezTo>
                  <a:pt x="1098" y="1185"/>
                  <a:pt x="1393" y="951"/>
                  <a:pt x="1393" y="596"/>
                </a:cubicBezTo>
                <a:cubicBezTo>
                  <a:pt x="1393" y="263"/>
                  <a:pt x="1119" y="1"/>
                  <a:pt x="798" y="1"/>
                </a:cubicBezTo>
                <a:close/>
                <a:moveTo>
                  <a:pt x="2365" y="1092"/>
                </a:moveTo>
                <a:cubicBezTo>
                  <a:pt x="2209" y="1092"/>
                  <a:pt x="2060" y="1215"/>
                  <a:pt x="2060" y="1394"/>
                </a:cubicBezTo>
                <a:cubicBezTo>
                  <a:pt x="2060" y="1560"/>
                  <a:pt x="2191" y="1691"/>
                  <a:pt x="2357" y="1691"/>
                </a:cubicBezTo>
                <a:cubicBezTo>
                  <a:pt x="2619" y="1691"/>
                  <a:pt x="2750" y="1370"/>
                  <a:pt x="2572" y="1179"/>
                </a:cubicBezTo>
                <a:cubicBezTo>
                  <a:pt x="2511" y="1119"/>
                  <a:pt x="2437" y="1092"/>
                  <a:pt x="2365" y="1092"/>
                </a:cubicBezTo>
                <a:close/>
                <a:moveTo>
                  <a:pt x="1705" y="2197"/>
                </a:moveTo>
                <a:cubicBezTo>
                  <a:pt x="1551" y="2197"/>
                  <a:pt x="1405" y="2316"/>
                  <a:pt x="1405" y="2501"/>
                </a:cubicBezTo>
                <a:cubicBezTo>
                  <a:pt x="1405" y="2668"/>
                  <a:pt x="1548" y="2799"/>
                  <a:pt x="1703" y="2799"/>
                </a:cubicBezTo>
                <a:cubicBezTo>
                  <a:pt x="1976" y="2799"/>
                  <a:pt x="2107" y="2477"/>
                  <a:pt x="1917" y="2287"/>
                </a:cubicBezTo>
                <a:cubicBezTo>
                  <a:pt x="1855" y="2225"/>
                  <a:pt x="1779" y="2197"/>
                  <a:pt x="1705" y="2197"/>
                </a:cubicBezTo>
                <a:close/>
                <a:moveTo>
                  <a:pt x="2000" y="3311"/>
                </a:moveTo>
                <a:cubicBezTo>
                  <a:pt x="1476" y="3311"/>
                  <a:pt x="1214" y="3942"/>
                  <a:pt x="1584" y="4323"/>
                </a:cubicBezTo>
                <a:cubicBezTo>
                  <a:pt x="1704" y="4443"/>
                  <a:pt x="1854" y="4498"/>
                  <a:pt x="2001" y="4498"/>
                </a:cubicBezTo>
                <a:cubicBezTo>
                  <a:pt x="2304" y="4498"/>
                  <a:pt x="2596" y="4267"/>
                  <a:pt x="2596" y="3906"/>
                </a:cubicBezTo>
                <a:cubicBezTo>
                  <a:pt x="2608" y="3573"/>
                  <a:pt x="2334" y="3311"/>
                  <a:pt x="2000" y="33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0"/>
          <p:cNvSpPr/>
          <p:nvPr/>
        </p:nvSpPr>
        <p:spPr>
          <a:xfrm>
            <a:off x="5477163" y="1633925"/>
            <a:ext cx="148550" cy="52700"/>
          </a:xfrm>
          <a:custGeom>
            <a:avLst/>
            <a:gdLst/>
            <a:ahLst/>
            <a:cxnLst/>
            <a:rect l="l" t="t" r="r" b="b"/>
            <a:pathLst>
              <a:path w="5942" h="2108" extrusionOk="0">
                <a:moveTo>
                  <a:pt x="1012" y="0"/>
                </a:moveTo>
                <a:cubicBezTo>
                  <a:pt x="453" y="24"/>
                  <a:pt x="0" y="488"/>
                  <a:pt x="0" y="1060"/>
                </a:cubicBezTo>
                <a:cubicBezTo>
                  <a:pt x="0" y="1631"/>
                  <a:pt x="453" y="2096"/>
                  <a:pt x="1012" y="2108"/>
                </a:cubicBezTo>
                <a:lnTo>
                  <a:pt x="4930" y="2108"/>
                </a:lnTo>
                <a:cubicBezTo>
                  <a:pt x="5501" y="2096"/>
                  <a:pt x="5942" y="1631"/>
                  <a:pt x="5942" y="1060"/>
                </a:cubicBezTo>
                <a:cubicBezTo>
                  <a:pt x="5942" y="488"/>
                  <a:pt x="5501" y="24"/>
                  <a:pt x="49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0"/>
          <p:cNvSpPr/>
          <p:nvPr/>
        </p:nvSpPr>
        <p:spPr>
          <a:xfrm>
            <a:off x="5511688" y="1633900"/>
            <a:ext cx="114025" cy="52750"/>
          </a:xfrm>
          <a:custGeom>
            <a:avLst/>
            <a:gdLst/>
            <a:ahLst/>
            <a:cxnLst/>
            <a:rect l="l" t="t" r="r" b="b"/>
            <a:pathLst>
              <a:path w="4561" h="2110" extrusionOk="0">
                <a:moveTo>
                  <a:pt x="1074" y="1"/>
                </a:moveTo>
                <a:cubicBezTo>
                  <a:pt x="477" y="1"/>
                  <a:pt x="0" y="473"/>
                  <a:pt x="0" y="1061"/>
                </a:cubicBezTo>
                <a:cubicBezTo>
                  <a:pt x="0" y="1642"/>
                  <a:pt x="465" y="2109"/>
                  <a:pt x="1052" y="2109"/>
                </a:cubicBezTo>
                <a:cubicBezTo>
                  <a:pt x="1067" y="2109"/>
                  <a:pt x="1081" y="2109"/>
                  <a:pt x="1096" y="2109"/>
                </a:cubicBezTo>
                <a:lnTo>
                  <a:pt x="3549" y="2109"/>
                </a:lnTo>
                <a:cubicBezTo>
                  <a:pt x="4120" y="2097"/>
                  <a:pt x="4561" y="1632"/>
                  <a:pt x="4561" y="1061"/>
                </a:cubicBezTo>
                <a:cubicBezTo>
                  <a:pt x="4561" y="489"/>
                  <a:pt x="4120" y="25"/>
                  <a:pt x="3549" y="1"/>
                </a:cubicBezTo>
                <a:lnTo>
                  <a:pt x="1096" y="1"/>
                </a:lnTo>
                <a:cubicBezTo>
                  <a:pt x="1088" y="1"/>
                  <a:pt x="1081" y="1"/>
                  <a:pt x="1074"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0"/>
          <p:cNvSpPr/>
          <p:nvPr/>
        </p:nvSpPr>
        <p:spPr>
          <a:xfrm>
            <a:off x="5476563" y="1544025"/>
            <a:ext cx="150350" cy="52400"/>
          </a:xfrm>
          <a:custGeom>
            <a:avLst/>
            <a:gdLst/>
            <a:ahLst/>
            <a:cxnLst/>
            <a:rect l="l" t="t" r="r" b="b"/>
            <a:pathLst>
              <a:path w="6014" h="2096" extrusionOk="0">
                <a:moveTo>
                  <a:pt x="1501" y="0"/>
                </a:moveTo>
                <a:cubicBezTo>
                  <a:pt x="667" y="0"/>
                  <a:pt x="1" y="667"/>
                  <a:pt x="1" y="1501"/>
                </a:cubicBezTo>
                <a:cubicBezTo>
                  <a:pt x="1" y="1834"/>
                  <a:pt x="262" y="2096"/>
                  <a:pt x="596" y="2096"/>
                </a:cubicBezTo>
                <a:lnTo>
                  <a:pt x="5418" y="2096"/>
                </a:lnTo>
                <a:cubicBezTo>
                  <a:pt x="5739" y="2096"/>
                  <a:pt x="6013" y="1834"/>
                  <a:pt x="6013" y="1501"/>
                </a:cubicBezTo>
                <a:cubicBezTo>
                  <a:pt x="6013" y="667"/>
                  <a:pt x="5335" y="0"/>
                  <a:pt x="45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0"/>
          <p:cNvSpPr/>
          <p:nvPr/>
        </p:nvSpPr>
        <p:spPr>
          <a:xfrm>
            <a:off x="5512888" y="1544025"/>
            <a:ext cx="114025" cy="52400"/>
          </a:xfrm>
          <a:custGeom>
            <a:avLst/>
            <a:gdLst/>
            <a:ahLst/>
            <a:cxnLst/>
            <a:rect l="l" t="t" r="r" b="b"/>
            <a:pathLst>
              <a:path w="4561" h="2096" extrusionOk="0">
                <a:moveTo>
                  <a:pt x="1500" y="0"/>
                </a:moveTo>
                <a:cubicBezTo>
                  <a:pt x="667" y="0"/>
                  <a:pt x="0" y="667"/>
                  <a:pt x="0" y="1501"/>
                </a:cubicBezTo>
                <a:cubicBezTo>
                  <a:pt x="0" y="1834"/>
                  <a:pt x="262" y="2096"/>
                  <a:pt x="595" y="2096"/>
                </a:cubicBezTo>
                <a:lnTo>
                  <a:pt x="3965" y="2096"/>
                </a:lnTo>
                <a:cubicBezTo>
                  <a:pt x="4286" y="2096"/>
                  <a:pt x="4560" y="1834"/>
                  <a:pt x="4560" y="1501"/>
                </a:cubicBezTo>
                <a:cubicBezTo>
                  <a:pt x="4560" y="667"/>
                  <a:pt x="3882" y="0"/>
                  <a:pt x="3060"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0"/>
          <p:cNvSpPr/>
          <p:nvPr/>
        </p:nvSpPr>
        <p:spPr>
          <a:xfrm>
            <a:off x="5476263" y="1619325"/>
            <a:ext cx="150350" cy="22350"/>
          </a:xfrm>
          <a:custGeom>
            <a:avLst/>
            <a:gdLst/>
            <a:ahLst/>
            <a:cxnLst/>
            <a:rect l="l" t="t" r="r" b="b"/>
            <a:pathLst>
              <a:path w="6014" h="894" extrusionOk="0">
                <a:moveTo>
                  <a:pt x="298" y="1"/>
                </a:moveTo>
                <a:cubicBezTo>
                  <a:pt x="143" y="1"/>
                  <a:pt x="1" y="132"/>
                  <a:pt x="1" y="298"/>
                </a:cubicBezTo>
                <a:lnTo>
                  <a:pt x="1" y="596"/>
                </a:lnTo>
                <a:cubicBezTo>
                  <a:pt x="1" y="763"/>
                  <a:pt x="143" y="894"/>
                  <a:pt x="298" y="894"/>
                </a:cubicBezTo>
                <a:lnTo>
                  <a:pt x="5716" y="894"/>
                </a:lnTo>
                <a:cubicBezTo>
                  <a:pt x="5882" y="894"/>
                  <a:pt x="6013" y="763"/>
                  <a:pt x="6013" y="596"/>
                </a:cubicBezTo>
                <a:lnTo>
                  <a:pt x="6013" y="298"/>
                </a:lnTo>
                <a:cubicBezTo>
                  <a:pt x="6013" y="132"/>
                  <a:pt x="5882" y="1"/>
                  <a:pt x="5716" y="1"/>
                </a:cubicBezTo>
                <a:close/>
              </a:path>
            </a:pathLst>
          </a:custGeom>
          <a:solidFill>
            <a:srgbClr val="D12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0"/>
          <p:cNvSpPr/>
          <p:nvPr/>
        </p:nvSpPr>
        <p:spPr>
          <a:xfrm>
            <a:off x="5500088" y="1619325"/>
            <a:ext cx="126825" cy="22350"/>
          </a:xfrm>
          <a:custGeom>
            <a:avLst/>
            <a:gdLst/>
            <a:ahLst/>
            <a:cxnLst/>
            <a:rect l="l" t="t" r="r" b="b"/>
            <a:pathLst>
              <a:path w="5073" h="894" extrusionOk="0">
                <a:moveTo>
                  <a:pt x="298" y="1"/>
                </a:moveTo>
                <a:cubicBezTo>
                  <a:pt x="131" y="1"/>
                  <a:pt x="0" y="132"/>
                  <a:pt x="0" y="298"/>
                </a:cubicBezTo>
                <a:lnTo>
                  <a:pt x="0" y="596"/>
                </a:lnTo>
                <a:cubicBezTo>
                  <a:pt x="0" y="763"/>
                  <a:pt x="131" y="894"/>
                  <a:pt x="298" y="894"/>
                </a:cubicBezTo>
                <a:lnTo>
                  <a:pt x="4775" y="894"/>
                </a:lnTo>
                <a:cubicBezTo>
                  <a:pt x="4929" y="894"/>
                  <a:pt x="5072" y="763"/>
                  <a:pt x="5072" y="596"/>
                </a:cubicBezTo>
                <a:lnTo>
                  <a:pt x="5072" y="298"/>
                </a:lnTo>
                <a:cubicBezTo>
                  <a:pt x="5072" y="132"/>
                  <a:pt x="4929" y="1"/>
                  <a:pt x="4775" y="1"/>
                </a:cubicBezTo>
                <a:close/>
              </a:path>
            </a:pathLst>
          </a:custGeom>
          <a:solidFill>
            <a:srgbClr val="FF2E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0"/>
          <p:cNvSpPr/>
          <p:nvPr/>
        </p:nvSpPr>
        <p:spPr>
          <a:xfrm>
            <a:off x="5472688" y="1588900"/>
            <a:ext cx="159075" cy="37725"/>
          </a:xfrm>
          <a:custGeom>
            <a:avLst/>
            <a:gdLst/>
            <a:ahLst/>
            <a:cxnLst/>
            <a:rect l="l" t="t" r="r" b="b"/>
            <a:pathLst>
              <a:path w="6363" h="1509" extrusionOk="0">
                <a:moveTo>
                  <a:pt x="754" y="0"/>
                </a:moveTo>
                <a:cubicBezTo>
                  <a:pt x="367" y="0"/>
                  <a:pt x="1" y="304"/>
                  <a:pt x="1" y="753"/>
                </a:cubicBezTo>
                <a:cubicBezTo>
                  <a:pt x="1" y="1203"/>
                  <a:pt x="367" y="1507"/>
                  <a:pt x="754" y="1507"/>
                </a:cubicBezTo>
                <a:cubicBezTo>
                  <a:pt x="921" y="1507"/>
                  <a:pt x="1092" y="1450"/>
                  <a:pt x="1239" y="1325"/>
                </a:cubicBezTo>
                <a:cubicBezTo>
                  <a:pt x="1269" y="1295"/>
                  <a:pt x="1307" y="1280"/>
                  <a:pt x="1348" y="1280"/>
                </a:cubicBezTo>
                <a:cubicBezTo>
                  <a:pt x="1388" y="1280"/>
                  <a:pt x="1429" y="1295"/>
                  <a:pt x="1465" y="1325"/>
                </a:cubicBezTo>
                <a:cubicBezTo>
                  <a:pt x="1602" y="1444"/>
                  <a:pt x="1775" y="1503"/>
                  <a:pt x="1949" y="1503"/>
                </a:cubicBezTo>
                <a:cubicBezTo>
                  <a:pt x="2123" y="1503"/>
                  <a:pt x="2299" y="1444"/>
                  <a:pt x="2442" y="1325"/>
                </a:cubicBezTo>
                <a:cubicBezTo>
                  <a:pt x="2471" y="1295"/>
                  <a:pt x="2510" y="1280"/>
                  <a:pt x="2550" y="1280"/>
                </a:cubicBezTo>
                <a:cubicBezTo>
                  <a:pt x="2590" y="1280"/>
                  <a:pt x="2632" y="1295"/>
                  <a:pt x="2668" y="1325"/>
                </a:cubicBezTo>
                <a:cubicBezTo>
                  <a:pt x="2805" y="1444"/>
                  <a:pt x="2977" y="1503"/>
                  <a:pt x="3151" y="1503"/>
                </a:cubicBezTo>
                <a:cubicBezTo>
                  <a:pt x="3326" y="1503"/>
                  <a:pt x="3501" y="1444"/>
                  <a:pt x="3644" y="1325"/>
                </a:cubicBezTo>
                <a:cubicBezTo>
                  <a:pt x="3680" y="1295"/>
                  <a:pt x="3718" y="1280"/>
                  <a:pt x="3757" y="1280"/>
                </a:cubicBezTo>
                <a:cubicBezTo>
                  <a:pt x="3796" y="1280"/>
                  <a:pt x="3835" y="1295"/>
                  <a:pt x="3870" y="1325"/>
                </a:cubicBezTo>
                <a:cubicBezTo>
                  <a:pt x="4013" y="1444"/>
                  <a:pt x="4189" y="1503"/>
                  <a:pt x="4363" y="1503"/>
                </a:cubicBezTo>
                <a:cubicBezTo>
                  <a:pt x="4537" y="1503"/>
                  <a:pt x="4710" y="1444"/>
                  <a:pt x="4847" y="1325"/>
                </a:cubicBezTo>
                <a:cubicBezTo>
                  <a:pt x="4882" y="1295"/>
                  <a:pt x="4924" y="1280"/>
                  <a:pt x="4964" y="1280"/>
                </a:cubicBezTo>
                <a:cubicBezTo>
                  <a:pt x="5004" y="1280"/>
                  <a:pt x="5043" y="1295"/>
                  <a:pt x="5073" y="1325"/>
                </a:cubicBezTo>
                <a:cubicBezTo>
                  <a:pt x="5218" y="1451"/>
                  <a:pt x="5389" y="1508"/>
                  <a:pt x="5558" y="1508"/>
                </a:cubicBezTo>
                <a:cubicBezTo>
                  <a:pt x="5917" y="1508"/>
                  <a:pt x="6262" y="1249"/>
                  <a:pt x="6311" y="837"/>
                </a:cubicBezTo>
                <a:cubicBezTo>
                  <a:pt x="6362" y="352"/>
                  <a:pt x="5969" y="0"/>
                  <a:pt x="5554" y="0"/>
                </a:cubicBezTo>
                <a:cubicBezTo>
                  <a:pt x="5388" y="0"/>
                  <a:pt x="5219" y="56"/>
                  <a:pt x="5073" y="182"/>
                </a:cubicBezTo>
                <a:cubicBezTo>
                  <a:pt x="5037" y="212"/>
                  <a:pt x="4995" y="227"/>
                  <a:pt x="4955" y="227"/>
                </a:cubicBezTo>
                <a:cubicBezTo>
                  <a:pt x="4915" y="227"/>
                  <a:pt x="4876" y="212"/>
                  <a:pt x="4847" y="182"/>
                </a:cubicBezTo>
                <a:cubicBezTo>
                  <a:pt x="4704" y="63"/>
                  <a:pt x="4528" y="3"/>
                  <a:pt x="4354" y="3"/>
                </a:cubicBezTo>
                <a:cubicBezTo>
                  <a:pt x="4180" y="3"/>
                  <a:pt x="4007" y="63"/>
                  <a:pt x="3870" y="182"/>
                </a:cubicBezTo>
                <a:cubicBezTo>
                  <a:pt x="3835" y="212"/>
                  <a:pt x="3793" y="227"/>
                  <a:pt x="3753" y="227"/>
                </a:cubicBezTo>
                <a:cubicBezTo>
                  <a:pt x="3713" y="227"/>
                  <a:pt x="3674" y="212"/>
                  <a:pt x="3644" y="182"/>
                </a:cubicBezTo>
                <a:cubicBezTo>
                  <a:pt x="3501" y="63"/>
                  <a:pt x="3326" y="3"/>
                  <a:pt x="3151" y="3"/>
                </a:cubicBezTo>
                <a:cubicBezTo>
                  <a:pt x="2977" y="3"/>
                  <a:pt x="2805" y="63"/>
                  <a:pt x="2668" y="182"/>
                </a:cubicBezTo>
                <a:cubicBezTo>
                  <a:pt x="2632" y="212"/>
                  <a:pt x="2590" y="227"/>
                  <a:pt x="2550" y="227"/>
                </a:cubicBezTo>
                <a:cubicBezTo>
                  <a:pt x="2510" y="227"/>
                  <a:pt x="2471" y="212"/>
                  <a:pt x="2442" y="182"/>
                </a:cubicBezTo>
                <a:cubicBezTo>
                  <a:pt x="2299" y="63"/>
                  <a:pt x="2123" y="3"/>
                  <a:pt x="1949" y="3"/>
                </a:cubicBezTo>
                <a:cubicBezTo>
                  <a:pt x="1775" y="3"/>
                  <a:pt x="1602" y="63"/>
                  <a:pt x="1465" y="182"/>
                </a:cubicBezTo>
                <a:cubicBezTo>
                  <a:pt x="1429" y="212"/>
                  <a:pt x="1388" y="227"/>
                  <a:pt x="1348" y="227"/>
                </a:cubicBezTo>
                <a:cubicBezTo>
                  <a:pt x="1307" y="227"/>
                  <a:pt x="1269" y="212"/>
                  <a:pt x="1239" y="182"/>
                </a:cubicBezTo>
                <a:cubicBezTo>
                  <a:pt x="1092" y="56"/>
                  <a:pt x="921" y="0"/>
                  <a:pt x="754" y="0"/>
                </a:cubicBezTo>
                <a:close/>
              </a:path>
            </a:pathLst>
          </a:custGeom>
          <a:solidFill>
            <a:srgbClr val="24D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0"/>
          <p:cNvSpPr/>
          <p:nvPr/>
        </p:nvSpPr>
        <p:spPr>
          <a:xfrm>
            <a:off x="5467763" y="1599675"/>
            <a:ext cx="163000" cy="27125"/>
          </a:xfrm>
          <a:custGeom>
            <a:avLst/>
            <a:gdLst/>
            <a:ahLst/>
            <a:cxnLst/>
            <a:rect l="l" t="t" r="r" b="b"/>
            <a:pathLst>
              <a:path w="6520" h="1085" extrusionOk="0">
                <a:moveTo>
                  <a:pt x="6437" y="1"/>
                </a:moveTo>
                <a:cubicBezTo>
                  <a:pt x="6311" y="281"/>
                  <a:pt x="6036" y="438"/>
                  <a:pt x="5756" y="438"/>
                </a:cubicBezTo>
                <a:cubicBezTo>
                  <a:pt x="5584" y="438"/>
                  <a:pt x="5411" y="378"/>
                  <a:pt x="5270" y="251"/>
                </a:cubicBezTo>
                <a:cubicBezTo>
                  <a:pt x="5240" y="221"/>
                  <a:pt x="5201" y="206"/>
                  <a:pt x="5161" y="206"/>
                </a:cubicBezTo>
                <a:cubicBezTo>
                  <a:pt x="5121" y="206"/>
                  <a:pt x="5079" y="221"/>
                  <a:pt x="5044" y="251"/>
                </a:cubicBezTo>
                <a:cubicBezTo>
                  <a:pt x="4907" y="376"/>
                  <a:pt x="4731" y="438"/>
                  <a:pt x="4555" y="438"/>
                </a:cubicBezTo>
                <a:cubicBezTo>
                  <a:pt x="4380" y="438"/>
                  <a:pt x="4204" y="376"/>
                  <a:pt x="4067" y="251"/>
                </a:cubicBezTo>
                <a:cubicBezTo>
                  <a:pt x="4032" y="221"/>
                  <a:pt x="3993" y="206"/>
                  <a:pt x="3954" y="206"/>
                </a:cubicBezTo>
                <a:cubicBezTo>
                  <a:pt x="3915" y="206"/>
                  <a:pt x="3877" y="221"/>
                  <a:pt x="3841" y="251"/>
                </a:cubicBezTo>
                <a:cubicBezTo>
                  <a:pt x="3704" y="376"/>
                  <a:pt x="3529" y="438"/>
                  <a:pt x="3353" y="438"/>
                </a:cubicBezTo>
                <a:cubicBezTo>
                  <a:pt x="3177" y="438"/>
                  <a:pt x="3002" y="376"/>
                  <a:pt x="2865" y="251"/>
                </a:cubicBezTo>
                <a:cubicBezTo>
                  <a:pt x="2829" y="221"/>
                  <a:pt x="2787" y="206"/>
                  <a:pt x="2747" y="206"/>
                </a:cubicBezTo>
                <a:cubicBezTo>
                  <a:pt x="2707" y="206"/>
                  <a:pt x="2668" y="221"/>
                  <a:pt x="2639" y="251"/>
                </a:cubicBezTo>
                <a:cubicBezTo>
                  <a:pt x="2502" y="376"/>
                  <a:pt x="2326" y="438"/>
                  <a:pt x="2150" y="438"/>
                </a:cubicBezTo>
                <a:cubicBezTo>
                  <a:pt x="1975" y="438"/>
                  <a:pt x="1799" y="376"/>
                  <a:pt x="1662" y="251"/>
                </a:cubicBezTo>
                <a:cubicBezTo>
                  <a:pt x="1626" y="221"/>
                  <a:pt x="1585" y="206"/>
                  <a:pt x="1545" y="206"/>
                </a:cubicBezTo>
                <a:cubicBezTo>
                  <a:pt x="1504" y="206"/>
                  <a:pt x="1466" y="221"/>
                  <a:pt x="1436" y="251"/>
                </a:cubicBezTo>
                <a:cubicBezTo>
                  <a:pt x="1291" y="378"/>
                  <a:pt x="1116" y="438"/>
                  <a:pt x="944" y="438"/>
                </a:cubicBezTo>
                <a:cubicBezTo>
                  <a:pt x="665" y="438"/>
                  <a:pt x="394" y="281"/>
                  <a:pt x="269" y="1"/>
                </a:cubicBezTo>
                <a:lnTo>
                  <a:pt x="269" y="1"/>
                </a:lnTo>
                <a:cubicBezTo>
                  <a:pt x="1" y="556"/>
                  <a:pt x="446" y="1084"/>
                  <a:pt x="946" y="1084"/>
                </a:cubicBezTo>
                <a:cubicBezTo>
                  <a:pt x="1111" y="1084"/>
                  <a:pt x="1282" y="1027"/>
                  <a:pt x="1436" y="894"/>
                </a:cubicBezTo>
                <a:cubicBezTo>
                  <a:pt x="1466" y="864"/>
                  <a:pt x="1504" y="849"/>
                  <a:pt x="1545" y="849"/>
                </a:cubicBezTo>
                <a:cubicBezTo>
                  <a:pt x="1585" y="849"/>
                  <a:pt x="1626" y="864"/>
                  <a:pt x="1662" y="894"/>
                </a:cubicBezTo>
                <a:cubicBezTo>
                  <a:pt x="1799" y="1013"/>
                  <a:pt x="1972" y="1072"/>
                  <a:pt x="2146" y="1072"/>
                </a:cubicBezTo>
                <a:cubicBezTo>
                  <a:pt x="2320" y="1072"/>
                  <a:pt x="2496" y="1013"/>
                  <a:pt x="2639" y="894"/>
                </a:cubicBezTo>
                <a:cubicBezTo>
                  <a:pt x="2668" y="864"/>
                  <a:pt x="2707" y="849"/>
                  <a:pt x="2747" y="849"/>
                </a:cubicBezTo>
                <a:cubicBezTo>
                  <a:pt x="2787" y="849"/>
                  <a:pt x="2829" y="864"/>
                  <a:pt x="2865" y="894"/>
                </a:cubicBezTo>
                <a:cubicBezTo>
                  <a:pt x="3002" y="1013"/>
                  <a:pt x="3174" y="1072"/>
                  <a:pt x="3348" y="1072"/>
                </a:cubicBezTo>
                <a:cubicBezTo>
                  <a:pt x="3523" y="1072"/>
                  <a:pt x="3698" y="1013"/>
                  <a:pt x="3841" y="894"/>
                </a:cubicBezTo>
                <a:cubicBezTo>
                  <a:pt x="3877" y="864"/>
                  <a:pt x="3915" y="849"/>
                  <a:pt x="3954" y="849"/>
                </a:cubicBezTo>
                <a:cubicBezTo>
                  <a:pt x="3993" y="849"/>
                  <a:pt x="4032" y="864"/>
                  <a:pt x="4067" y="894"/>
                </a:cubicBezTo>
                <a:cubicBezTo>
                  <a:pt x="4210" y="1013"/>
                  <a:pt x="4386" y="1072"/>
                  <a:pt x="4560" y="1072"/>
                </a:cubicBezTo>
                <a:cubicBezTo>
                  <a:pt x="4734" y="1072"/>
                  <a:pt x="4907" y="1013"/>
                  <a:pt x="5044" y="894"/>
                </a:cubicBezTo>
                <a:cubicBezTo>
                  <a:pt x="5079" y="864"/>
                  <a:pt x="5121" y="849"/>
                  <a:pt x="5161" y="849"/>
                </a:cubicBezTo>
                <a:cubicBezTo>
                  <a:pt x="5201" y="849"/>
                  <a:pt x="5240" y="864"/>
                  <a:pt x="5270" y="894"/>
                </a:cubicBezTo>
                <a:cubicBezTo>
                  <a:pt x="5415" y="1020"/>
                  <a:pt x="5586" y="1077"/>
                  <a:pt x="5755" y="1077"/>
                </a:cubicBezTo>
                <a:cubicBezTo>
                  <a:pt x="6114" y="1077"/>
                  <a:pt x="6459" y="818"/>
                  <a:pt x="6508" y="406"/>
                </a:cubicBezTo>
                <a:cubicBezTo>
                  <a:pt x="6520" y="275"/>
                  <a:pt x="6496" y="132"/>
                  <a:pt x="6437" y="1"/>
                </a:cubicBezTo>
                <a:close/>
              </a:path>
            </a:pathLst>
          </a:custGeom>
          <a:solidFill>
            <a:srgbClr val="20B7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0"/>
          <p:cNvSpPr/>
          <p:nvPr/>
        </p:nvSpPr>
        <p:spPr>
          <a:xfrm>
            <a:off x="5415538" y="1416625"/>
            <a:ext cx="336075" cy="323625"/>
          </a:xfrm>
          <a:custGeom>
            <a:avLst/>
            <a:gdLst/>
            <a:ahLst/>
            <a:cxnLst/>
            <a:rect l="l" t="t" r="r" b="b"/>
            <a:pathLst>
              <a:path w="13443" h="12945" extrusionOk="0">
                <a:moveTo>
                  <a:pt x="6976" y="912"/>
                </a:moveTo>
                <a:cubicBezTo>
                  <a:pt x="8272" y="912"/>
                  <a:pt x="9553" y="1367"/>
                  <a:pt x="10573" y="2239"/>
                </a:cubicBezTo>
                <a:lnTo>
                  <a:pt x="2727" y="10085"/>
                </a:lnTo>
                <a:cubicBezTo>
                  <a:pt x="1882" y="9073"/>
                  <a:pt x="1406" y="7799"/>
                  <a:pt x="1406" y="6478"/>
                </a:cubicBezTo>
                <a:cubicBezTo>
                  <a:pt x="1406" y="4311"/>
                  <a:pt x="2668" y="2334"/>
                  <a:pt x="4644" y="1429"/>
                </a:cubicBezTo>
                <a:cubicBezTo>
                  <a:pt x="5389" y="1082"/>
                  <a:pt x="6185" y="912"/>
                  <a:pt x="6976" y="912"/>
                </a:cubicBezTo>
                <a:close/>
                <a:moveTo>
                  <a:pt x="11216" y="2870"/>
                </a:moveTo>
                <a:cubicBezTo>
                  <a:pt x="12621" y="4525"/>
                  <a:pt x="12943" y="6847"/>
                  <a:pt x="12026" y="8811"/>
                </a:cubicBezTo>
                <a:cubicBezTo>
                  <a:pt x="11121" y="10788"/>
                  <a:pt x="9145" y="12050"/>
                  <a:pt x="6978" y="12050"/>
                </a:cubicBezTo>
                <a:cubicBezTo>
                  <a:pt x="5656" y="12050"/>
                  <a:pt x="4382" y="11573"/>
                  <a:pt x="3370" y="10716"/>
                </a:cubicBezTo>
                <a:lnTo>
                  <a:pt x="11216" y="2870"/>
                </a:lnTo>
                <a:close/>
                <a:moveTo>
                  <a:pt x="6978" y="1"/>
                </a:moveTo>
                <a:cubicBezTo>
                  <a:pt x="4358" y="1"/>
                  <a:pt x="2001" y="1572"/>
                  <a:pt x="1001" y="3989"/>
                </a:cubicBezTo>
                <a:cubicBezTo>
                  <a:pt x="1" y="6406"/>
                  <a:pt x="548" y="9192"/>
                  <a:pt x="2394" y="11050"/>
                </a:cubicBezTo>
                <a:cubicBezTo>
                  <a:pt x="3638" y="12286"/>
                  <a:pt x="5293" y="12945"/>
                  <a:pt x="6977" y="12945"/>
                </a:cubicBezTo>
                <a:cubicBezTo>
                  <a:pt x="7807" y="12945"/>
                  <a:pt x="8644" y="12785"/>
                  <a:pt x="9442" y="12454"/>
                </a:cubicBezTo>
                <a:cubicBezTo>
                  <a:pt x="11871" y="11454"/>
                  <a:pt x="13443" y="9097"/>
                  <a:pt x="13443" y="6478"/>
                </a:cubicBezTo>
                <a:cubicBezTo>
                  <a:pt x="13443" y="2906"/>
                  <a:pt x="10550" y="12"/>
                  <a:pt x="6978" y="12"/>
                </a:cubicBezTo>
                <a:lnTo>
                  <a:pt x="6978" y="1"/>
                </a:ln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0"/>
          <p:cNvSpPr/>
          <p:nvPr/>
        </p:nvSpPr>
        <p:spPr>
          <a:xfrm>
            <a:off x="5615563" y="1619625"/>
            <a:ext cx="167325" cy="143300"/>
          </a:xfrm>
          <a:custGeom>
            <a:avLst/>
            <a:gdLst/>
            <a:ahLst/>
            <a:cxnLst/>
            <a:rect l="l" t="t" r="r" b="b"/>
            <a:pathLst>
              <a:path w="6693" h="5732" extrusionOk="0">
                <a:moveTo>
                  <a:pt x="3823" y="1"/>
                </a:moveTo>
                <a:cubicBezTo>
                  <a:pt x="1275" y="13"/>
                  <a:pt x="1" y="3084"/>
                  <a:pt x="1810" y="4882"/>
                </a:cubicBezTo>
                <a:cubicBezTo>
                  <a:pt x="2394" y="5469"/>
                  <a:pt x="3112" y="5732"/>
                  <a:pt x="3816" y="5732"/>
                </a:cubicBezTo>
                <a:cubicBezTo>
                  <a:pt x="5284" y="5732"/>
                  <a:pt x="6692" y="4592"/>
                  <a:pt x="6692" y="2870"/>
                </a:cubicBezTo>
                <a:cubicBezTo>
                  <a:pt x="6692" y="1286"/>
                  <a:pt x="5406" y="1"/>
                  <a:pt x="38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0"/>
          <p:cNvSpPr/>
          <p:nvPr/>
        </p:nvSpPr>
        <p:spPr>
          <a:xfrm>
            <a:off x="5645638" y="1642250"/>
            <a:ext cx="114325" cy="98000"/>
          </a:xfrm>
          <a:custGeom>
            <a:avLst/>
            <a:gdLst/>
            <a:ahLst/>
            <a:cxnLst/>
            <a:rect l="l" t="t" r="r" b="b"/>
            <a:pathLst>
              <a:path w="4573" h="3920" extrusionOk="0">
                <a:moveTo>
                  <a:pt x="2620" y="0"/>
                </a:moveTo>
                <a:cubicBezTo>
                  <a:pt x="869" y="0"/>
                  <a:pt x="0" y="2108"/>
                  <a:pt x="1239" y="3346"/>
                </a:cubicBezTo>
                <a:cubicBezTo>
                  <a:pt x="1635" y="3742"/>
                  <a:pt x="2123" y="3920"/>
                  <a:pt x="2603" y="3920"/>
                </a:cubicBezTo>
                <a:cubicBezTo>
                  <a:pt x="3607" y="3920"/>
                  <a:pt x="4572" y="3142"/>
                  <a:pt x="4572" y="1965"/>
                </a:cubicBezTo>
                <a:cubicBezTo>
                  <a:pt x="4572" y="882"/>
                  <a:pt x="3703" y="0"/>
                  <a:pt x="2620"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0"/>
          <p:cNvSpPr/>
          <p:nvPr/>
        </p:nvSpPr>
        <p:spPr>
          <a:xfrm>
            <a:off x="5652788" y="1647300"/>
            <a:ext cx="102400" cy="92950"/>
          </a:xfrm>
          <a:custGeom>
            <a:avLst/>
            <a:gdLst/>
            <a:ahLst/>
            <a:cxnLst/>
            <a:rect l="l" t="t" r="r" b="b"/>
            <a:pathLst>
              <a:path w="4096" h="3718" extrusionOk="0">
                <a:moveTo>
                  <a:pt x="4084" y="2620"/>
                </a:moveTo>
                <a:cubicBezTo>
                  <a:pt x="4083" y="2623"/>
                  <a:pt x="4081" y="2625"/>
                  <a:pt x="4080" y="2628"/>
                </a:cubicBezTo>
                <a:lnTo>
                  <a:pt x="4080" y="2628"/>
                </a:lnTo>
                <a:cubicBezTo>
                  <a:pt x="4085" y="2625"/>
                  <a:pt x="4091" y="2623"/>
                  <a:pt x="4096" y="2620"/>
                </a:cubicBezTo>
                <a:close/>
                <a:moveTo>
                  <a:pt x="1476" y="1"/>
                </a:moveTo>
                <a:cubicBezTo>
                  <a:pt x="262" y="584"/>
                  <a:pt x="0" y="2192"/>
                  <a:pt x="941" y="3144"/>
                </a:cubicBezTo>
                <a:cubicBezTo>
                  <a:pt x="1330" y="3533"/>
                  <a:pt x="1828" y="3718"/>
                  <a:pt x="2322" y="3718"/>
                </a:cubicBezTo>
                <a:cubicBezTo>
                  <a:pt x="3033" y="3718"/>
                  <a:pt x="3734" y="3334"/>
                  <a:pt x="4080" y="2628"/>
                </a:cubicBezTo>
                <a:lnTo>
                  <a:pt x="4080" y="2628"/>
                </a:lnTo>
                <a:cubicBezTo>
                  <a:pt x="3794" y="2763"/>
                  <a:pt x="3505" y="2824"/>
                  <a:pt x="3228" y="2824"/>
                </a:cubicBezTo>
                <a:cubicBezTo>
                  <a:pt x="1883" y="2824"/>
                  <a:pt x="797" y="1388"/>
                  <a:pt x="1476"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0"/>
          <p:cNvSpPr/>
          <p:nvPr/>
        </p:nvSpPr>
        <p:spPr>
          <a:xfrm>
            <a:off x="5703388" y="1633625"/>
            <a:ext cx="13850" cy="107625"/>
          </a:xfrm>
          <a:custGeom>
            <a:avLst/>
            <a:gdLst/>
            <a:ahLst/>
            <a:cxnLst/>
            <a:rect l="l" t="t" r="r" b="b"/>
            <a:pathLst>
              <a:path w="554" h="4305" extrusionOk="0">
                <a:moveTo>
                  <a:pt x="310" y="0"/>
                </a:moveTo>
                <a:cubicBezTo>
                  <a:pt x="191" y="0"/>
                  <a:pt x="83" y="95"/>
                  <a:pt x="83" y="226"/>
                </a:cubicBezTo>
                <a:lnTo>
                  <a:pt x="83" y="3143"/>
                </a:lnTo>
                <a:cubicBezTo>
                  <a:pt x="60" y="3274"/>
                  <a:pt x="182" y="3340"/>
                  <a:pt x="305" y="3340"/>
                </a:cubicBezTo>
                <a:cubicBezTo>
                  <a:pt x="429" y="3340"/>
                  <a:pt x="554" y="3274"/>
                  <a:pt x="536" y="3143"/>
                </a:cubicBezTo>
                <a:lnTo>
                  <a:pt x="536" y="226"/>
                </a:lnTo>
                <a:cubicBezTo>
                  <a:pt x="536" y="95"/>
                  <a:pt x="429" y="0"/>
                  <a:pt x="310" y="0"/>
                </a:cubicBezTo>
                <a:close/>
                <a:moveTo>
                  <a:pt x="310" y="3846"/>
                </a:moveTo>
                <a:cubicBezTo>
                  <a:pt x="107" y="3846"/>
                  <a:pt x="0" y="4084"/>
                  <a:pt x="143" y="4239"/>
                </a:cubicBezTo>
                <a:cubicBezTo>
                  <a:pt x="188" y="4284"/>
                  <a:pt x="244" y="4304"/>
                  <a:pt x="300" y="4304"/>
                </a:cubicBezTo>
                <a:cubicBezTo>
                  <a:pt x="419" y="4304"/>
                  <a:pt x="536" y="4210"/>
                  <a:pt x="536" y="4072"/>
                </a:cubicBezTo>
                <a:cubicBezTo>
                  <a:pt x="536" y="3941"/>
                  <a:pt x="429" y="3846"/>
                  <a:pt x="310" y="3846"/>
                </a:cubicBezTo>
                <a:close/>
              </a:path>
            </a:pathLst>
          </a:custGeom>
          <a:solidFill>
            <a:srgbClr val="F5F0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0"/>
          <p:cNvSpPr/>
          <p:nvPr/>
        </p:nvSpPr>
        <p:spPr>
          <a:xfrm>
            <a:off x="4700288" y="1397975"/>
            <a:ext cx="405425" cy="291625"/>
          </a:xfrm>
          <a:custGeom>
            <a:avLst/>
            <a:gdLst/>
            <a:ahLst/>
            <a:cxnLst/>
            <a:rect l="l" t="t" r="r" b="b"/>
            <a:pathLst>
              <a:path w="16217" h="11665" extrusionOk="0">
                <a:moveTo>
                  <a:pt x="8260" y="0"/>
                </a:moveTo>
                <a:cubicBezTo>
                  <a:pt x="6745" y="0"/>
                  <a:pt x="5222" y="465"/>
                  <a:pt x="3917" y="1413"/>
                </a:cubicBezTo>
                <a:cubicBezTo>
                  <a:pt x="893" y="3616"/>
                  <a:pt x="0" y="7724"/>
                  <a:pt x="1822" y="10974"/>
                </a:cubicBezTo>
                <a:cubicBezTo>
                  <a:pt x="2060" y="11403"/>
                  <a:pt x="2512" y="11665"/>
                  <a:pt x="2988" y="11665"/>
                </a:cubicBezTo>
                <a:lnTo>
                  <a:pt x="13954" y="11665"/>
                </a:lnTo>
                <a:cubicBezTo>
                  <a:pt x="14157" y="11665"/>
                  <a:pt x="14335" y="11557"/>
                  <a:pt x="14442" y="11391"/>
                </a:cubicBezTo>
                <a:cubicBezTo>
                  <a:pt x="16216" y="8664"/>
                  <a:pt x="15990" y="5104"/>
                  <a:pt x="13895" y="2616"/>
                </a:cubicBezTo>
                <a:cubicBezTo>
                  <a:pt x="13871" y="2592"/>
                  <a:pt x="13835" y="2616"/>
                  <a:pt x="13799" y="2580"/>
                </a:cubicBezTo>
                <a:cubicBezTo>
                  <a:pt x="13764" y="2544"/>
                  <a:pt x="13645" y="2497"/>
                  <a:pt x="13621" y="2461"/>
                </a:cubicBezTo>
                <a:cubicBezTo>
                  <a:pt x="13597" y="2437"/>
                  <a:pt x="13680" y="2378"/>
                  <a:pt x="13656" y="2342"/>
                </a:cubicBezTo>
                <a:cubicBezTo>
                  <a:pt x="12212" y="796"/>
                  <a:pt x="10243" y="0"/>
                  <a:pt x="8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0"/>
          <p:cNvSpPr/>
          <p:nvPr/>
        </p:nvSpPr>
        <p:spPr>
          <a:xfrm>
            <a:off x="4737788" y="1477650"/>
            <a:ext cx="272075" cy="261775"/>
          </a:xfrm>
          <a:custGeom>
            <a:avLst/>
            <a:gdLst/>
            <a:ahLst/>
            <a:cxnLst/>
            <a:rect l="l" t="t" r="r" b="b"/>
            <a:pathLst>
              <a:path w="10883" h="10471" extrusionOk="0">
                <a:moveTo>
                  <a:pt x="5656" y="0"/>
                </a:moveTo>
                <a:cubicBezTo>
                  <a:pt x="3536" y="0"/>
                  <a:pt x="1631" y="1274"/>
                  <a:pt x="810" y="3239"/>
                </a:cubicBezTo>
                <a:cubicBezTo>
                  <a:pt x="0" y="5191"/>
                  <a:pt x="453" y="7442"/>
                  <a:pt x="1953" y="8942"/>
                </a:cubicBezTo>
                <a:cubicBezTo>
                  <a:pt x="2949" y="9938"/>
                  <a:pt x="4292" y="10470"/>
                  <a:pt x="5657" y="10470"/>
                </a:cubicBezTo>
                <a:cubicBezTo>
                  <a:pt x="6331" y="10470"/>
                  <a:pt x="7010" y="10341"/>
                  <a:pt x="7656" y="10073"/>
                </a:cubicBezTo>
                <a:cubicBezTo>
                  <a:pt x="9609" y="9263"/>
                  <a:pt x="10883" y="7358"/>
                  <a:pt x="10883" y="5239"/>
                </a:cubicBezTo>
                <a:cubicBezTo>
                  <a:pt x="10883" y="2346"/>
                  <a:pt x="8537" y="0"/>
                  <a:pt x="56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0"/>
          <p:cNvSpPr/>
          <p:nvPr/>
        </p:nvSpPr>
        <p:spPr>
          <a:xfrm>
            <a:off x="4745813" y="1615575"/>
            <a:ext cx="353650" cy="135850"/>
          </a:xfrm>
          <a:custGeom>
            <a:avLst/>
            <a:gdLst/>
            <a:ahLst/>
            <a:cxnLst/>
            <a:rect l="l" t="t" r="r" b="b"/>
            <a:pathLst>
              <a:path w="14146" h="5434" extrusionOk="0">
                <a:moveTo>
                  <a:pt x="13240" y="8"/>
                </a:moveTo>
                <a:cubicBezTo>
                  <a:pt x="12431" y="8"/>
                  <a:pt x="12026" y="972"/>
                  <a:pt x="12597" y="1544"/>
                </a:cubicBezTo>
                <a:cubicBezTo>
                  <a:pt x="12782" y="1728"/>
                  <a:pt x="13009" y="1811"/>
                  <a:pt x="13232" y="1811"/>
                </a:cubicBezTo>
                <a:cubicBezTo>
                  <a:pt x="13698" y="1811"/>
                  <a:pt x="14145" y="1449"/>
                  <a:pt x="14145" y="901"/>
                </a:cubicBezTo>
                <a:cubicBezTo>
                  <a:pt x="14145" y="413"/>
                  <a:pt x="13740" y="8"/>
                  <a:pt x="13240" y="8"/>
                </a:cubicBezTo>
                <a:close/>
                <a:moveTo>
                  <a:pt x="10475" y="300"/>
                </a:moveTo>
                <a:cubicBezTo>
                  <a:pt x="9831" y="300"/>
                  <a:pt x="9264" y="820"/>
                  <a:pt x="9264" y="1508"/>
                </a:cubicBezTo>
                <a:cubicBezTo>
                  <a:pt x="9264" y="1865"/>
                  <a:pt x="9430" y="2210"/>
                  <a:pt x="9704" y="2437"/>
                </a:cubicBezTo>
                <a:cubicBezTo>
                  <a:pt x="8752" y="2591"/>
                  <a:pt x="8061" y="3413"/>
                  <a:pt x="8061" y="4366"/>
                </a:cubicBezTo>
                <a:lnTo>
                  <a:pt x="8061" y="4389"/>
                </a:lnTo>
                <a:cubicBezTo>
                  <a:pt x="8061" y="5039"/>
                  <a:pt x="9273" y="5192"/>
                  <a:pt x="9754" y="5192"/>
                </a:cubicBezTo>
                <a:cubicBezTo>
                  <a:pt x="9855" y="5192"/>
                  <a:pt x="9924" y="5185"/>
                  <a:pt x="9942" y="5175"/>
                </a:cubicBezTo>
                <a:cubicBezTo>
                  <a:pt x="11050" y="4568"/>
                  <a:pt x="11990" y="3699"/>
                  <a:pt x="12669" y="2639"/>
                </a:cubicBezTo>
                <a:lnTo>
                  <a:pt x="12669" y="2627"/>
                </a:lnTo>
                <a:cubicBezTo>
                  <a:pt x="12449" y="2315"/>
                  <a:pt x="12083" y="2115"/>
                  <a:pt x="11702" y="2115"/>
                </a:cubicBezTo>
                <a:cubicBezTo>
                  <a:pt x="11691" y="2115"/>
                  <a:pt x="11680" y="2115"/>
                  <a:pt x="11669" y="2115"/>
                </a:cubicBezTo>
                <a:cubicBezTo>
                  <a:pt x="11621" y="2115"/>
                  <a:pt x="11562" y="2115"/>
                  <a:pt x="11502" y="2127"/>
                </a:cubicBezTo>
                <a:cubicBezTo>
                  <a:pt x="11907" y="1437"/>
                  <a:pt x="11550" y="556"/>
                  <a:pt x="10788" y="341"/>
                </a:cubicBezTo>
                <a:cubicBezTo>
                  <a:pt x="10683" y="313"/>
                  <a:pt x="10578" y="300"/>
                  <a:pt x="10475" y="300"/>
                </a:cubicBezTo>
                <a:close/>
                <a:moveTo>
                  <a:pt x="3706" y="0"/>
                </a:moveTo>
                <a:cubicBezTo>
                  <a:pt x="2408" y="0"/>
                  <a:pt x="1259" y="890"/>
                  <a:pt x="929" y="2175"/>
                </a:cubicBezTo>
                <a:cubicBezTo>
                  <a:pt x="803" y="2131"/>
                  <a:pt x="672" y="2109"/>
                  <a:pt x="542" y="2109"/>
                </a:cubicBezTo>
                <a:cubicBezTo>
                  <a:pt x="355" y="2109"/>
                  <a:pt x="170" y="2155"/>
                  <a:pt x="1" y="2246"/>
                </a:cubicBezTo>
                <a:cubicBezTo>
                  <a:pt x="667" y="3449"/>
                  <a:pt x="1656" y="4449"/>
                  <a:pt x="2858" y="5116"/>
                </a:cubicBezTo>
                <a:cubicBezTo>
                  <a:pt x="3244" y="5332"/>
                  <a:pt x="3658" y="5433"/>
                  <a:pt x="4066" y="5433"/>
                </a:cubicBezTo>
                <a:cubicBezTo>
                  <a:pt x="5092" y="5433"/>
                  <a:pt x="6072" y="4791"/>
                  <a:pt x="6430" y="3734"/>
                </a:cubicBezTo>
                <a:cubicBezTo>
                  <a:pt x="6525" y="3437"/>
                  <a:pt x="6561" y="3127"/>
                  <a:pt x="6561" y="2818"/>
                </a:cubicBezTo>
                <a:lnTo>
                  <a:pt x="6573" y="2818"/>
                </a:lnTo>
                <a:cubicBezTo>
                  <a:pt x="6549" y="1389"/>
                  <a:pt x="5466" y="186"/>
                  <a:pt x="4037" y="20"/>
                </a:cubicBezTo>
                <a:cubicBezTo>
                  <a:pt x="3926" y="7"/>
                  <a:pt x="3815" y="0"/>
                  <a:pt x="37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0"/>
          <p:cNvSpPr/>
          <p:nvPr/>
        </p:nvSpPr>
        <p:spPr>
          <a:xfrm>
            <a:off x="4745513" y="1615625"/>
            <a:ext cx="352750" cy="75475"/>
          </a:xfrm>
          <a:custGeom>
            <a:avLst/>
            <a:gdLst/>
            <a:ahLst/>
            <a:cxnLst/>
            <a:rect l="l" t="t" r="r" b="b"/>
            <a:pathLst>
              <a:path w="14110" h="3019" extrusionOk="0">
                <a:moveTo>
                  <a:pt x="12979" y="42"/>
                </a:moveTo>
                <a:lnTo>
                  <a:pt x="12979" y="42"/>
                </a:lnTo>
                <a:cubicBezTo>
                  <a:pt x="12336" y="244"/>
                  <a:pt x="12133" y="1065"/>
                  <a:pt x="12609" y="1542"/>
                </a:cubicBezTo>
                <a:cubicBezTo>
                  <a:pt x="12795" y="1723"/>
                  <a:pt x="13027" y="1808"/>
                  <a:pt x="13255" y="1808"/>
                </a:cubicBezTo>
                <a:cubicBezTo>
                  <a:pt x="13626" y="1808"/>
                  <a:pt x="13984" y="1583"/>
                  <a:pt x="14110" y="1185"/>
                </a:cubicBezTo>
                <a:lnTo>
                  <a:pt x="14110" y="1185"/>
                </a:lnTo>
                <a:cubicBezTo>
                  <a:pt x="14026" y="1208"/>
                  <a:pt x="13931" y="1220"/>
                  <a:pt x="13836" y="1220"/>
                </a:cubicBezTo>
                <a:cubicBezTo>
                  <a:pt x="13229" y="1220"/>
                  <a:pt x="12788" y="625"/>
                  <a:pt x="12979" y="42"/>
                </a:cubicBezTo>
                <a:close/>
                <a:moveTo>
                  <a:pt x="3734" y="0"/>
                </a:moveTo>
                <a:cubicBezTo>
                  <a:pt x="2505" y="0"/>
                  <a:pt x="1291" y="780"/>
                  <a:pt x="941" y="2173"/>
                </a:cubicBezTo>
                <a:cubicBezTo>
                  <a:pt x="815" y="2129"/>
                  <a:pt x="684" y="2107"/>
                  <a:pt x="554" y="2107"/>
                </a:cubicBezTo>
                <a:cubicBezTo>
                  <a:pt x="365" y="2107"/>
                  <a:pt x="177" y="2153"/>
                  <a:pt x="1" y="2244"/>
                </a:cubicBezTo>
                <a:cubicBezTo>
                  <a:pt x="156" y="2506"/>
                  <a:pt x="310" y="2768"/>
                  <a:pt x="501" y="3018"/>
                </a:cubicBezTo>
                <a:cubicBezTo>
                  <a:pt x="703" y="2851"/>
                  <a:pt x="953" y="2768"/>
                  <a:pt x="1215" y="2768"/>
                </a:cubicBezTo>
                <a:cubicBezTo>
                  <a:pt x="1346" y="2768"/>
                  <a:pt x="1477" y="2792"/>
                  <a:pt x="1608" y="2840"/>
                </a:cubicBezTo>
                <a:cubicBezTo>
                  <a:pt x="1943" y="1490"/>
                  <a:pt x="3138" y="669"/>
                  <a:pt x="4386" y="669"/>
                </a:cubicBezTo>
                <a:cubicBezTo>
                  <a:pt x="4955" y="669"/>
                  <a:pt x="5535" y="839"/>
                  <a:pt x="6049" y="1208"/>
                </a:cubicBezTo>
                <a:cubicBezTo>
                  <a:pt x="5465" y="384"/>
                  <a:pt x="4596" y="0"/>
                  <a:pt x="3734" y="0"/>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0"/>
          <p:cNvSpPr/>
          <p:nvPr/>
        </p:nvSpPr>
        <p:spPr>
          <a:xfrm>
            <a:off x="4912813" y="1389825"/>
            <a:ext cx="104800" cy="242350"/>
          </a:xfrm>
          <a:custGeom>
            <a:avLst/>
            <a:gdLst/>
            <a:ahLst/>
            <a:cxnLst/>
            <a:rect l="l" t="t" r="r" b="b"/>
            <a:pathLst>
              <a:path w="4192" h="9694" extrusionOk="0">
                <a:moveTo>
                  <a:pt x="2465" y="0"/>
                </a:moveTo>
                <a:cubicBezTo>
                  <a:pt x="2257" y="0"/>
                  <a:pt x="2075" y="144"/>
                  <a:pt x="2024" y="358"/>
                </a:cubicBezTo>
                <a:lnTo>
                  <a:pt x="60" y="8859"/>
                </a:lnTo>
                <a:cubicBezTo>
                  <a:pt x="0" y="9097"/>
                  <a:pt x="155" y="9347"/>
                  <a:pt x="405" y="9395"/>
                </a:cubicBezTo>
                <a:lnTo>
                  <a:pt x="1631" y="9681"/>
                </a:lnTo>
                <a:cubicBezTo>
                  <a:pt x="1666" y="9689"/>
                  <a:pt x="1701" y="9694"/>
                  <a:pt x="1735" y="9694"/>
                </a:cubicBezTo>
                <a:cubicBezTo>
                  <a:pt x="1938" y="9694"/>
                  <a:pt x="2126" y="9551"/>
                  <a:pt x="2167" y="9347"/>
                </a:cubicBezTo>
                <a:lnTo>
                  <a:pt x="4143" y="846"/>
                </a:lnTo>
                <a:cubicBezTo>
                  <a:pt x="4191" y="596"/>
                  <a:pt x="4048" y="358"/>
                  <a:pt x="3798" y="299"/>
                </a:cubicBezTo>
                <a:lnTo>
                  <a:pt x="2572" y="13"/>
                </a:lnTo>
                <a:cubicBezTo>
                  <a:pt x="2536" y="4"/>
                  <a:pt x="2500" y="0"/>
                  <a:pt x="24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0"/>
          <p:cNvSpPr/>
          <p:nvPr/>
        </p:nvSpPr>
        <p:spPr>
          <a:xfrm>
            <a:off x="4938113" y="1395775"/>
            <a:ext cx="79500" cy="236400"/>
          </a:xfrm>
          <a:custGeom>
            <a:avLst/>
            <a:gdLst/>
            <a:ahLst/>
            <a:cxnLst/>
            <a:rect l="l" t="t" r="r" b="b"/>
            <a:pathLst>
              <a:path w="3180" h="9456" extrusionOk="0">
                <a:moveTo>
                  <a:pt x="2464" y="0"/>
                </a:moveTo>
                <a:cubicBezTo>
                  <a:pt x="2256" y="0"/>
                  <a:pt x="2075" y="143"/>
                  <a:pt x="2024" y="346"/>
                </a:cubicBezTo>
                <a:lnTo>
                  <a:pt x="60" y="8859"/>
                </a:lnTo>
                <a:cubicBezTo>
                  <a:pt x="0" y="9097"/>
                  <a:pt x="155" y="9336"/>
                  <a:pt x="393" y="9395"/>
                </a:cubicBezTo>
                <a:lnTo>
                  <a:pt x="619" y="9443"/>
                </a:lnTo>
                <a:cubicBezTo>
                  <a:pt x="654" y="9451"/>
                  <a:pt x="689" y="9456"/>
                  <a:pt x="723" y="9456"/>
                </a:cubicBezTo>
                <a:cubicBezTo>
                  <a:pt x="926" y="9456"/>
                  <a:pt x="1114" y="9313"/>
                  <a:pt x="1155" y="9109"/>
                </a:cubicBezTo>
                <a:lnTo>
                  <a:pt x="3131" y="608"/>
                </a:lnTo>
                <a:cubicBezTo>
                  <a:pt x="3179" y="358"/>
                  <a:pt x="3036" y="120"/>
                  <a:pt x="2786" y="61"/>
                </a:cubicBezTo>
                <a:lnTo>
                  <a:pt x="2572" y="13"/>
                </a:lnTo>
                <a:cubicBezTo>
                  <a:pt x="2536" y="4"/>
                  <a:pt x="2499" y="0"/>
                  <a:pt x="2464"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0"/>
          <p:cNvSpPr/>
          <p:nvPr/>
        </p:nvSpPr>
        <p:spPr>
          <a:xfrm>
            <a:off x="4946538" y="1399575"/>
            <a:ext cx="110750" cy="125825"/>
          </a:xfrm>
          <a:custGeom>
            <a:avLst/>
            <a:gdLst/>
            <a:ahLst/>
            <a:cxnLst/>
            <a:rect l="l" t="t" r="r" b="b"/>
            <a:pathLst>
              <a:path w="4430" h="5033" extrusionOk="0">
                <a:moveTo>
                  <a:pt x="1432" y="0"/>
                </a:moveTo>
                <a:cubicBezTo>
                  <a:pt x="947" y="0"/>
                  <a:pt x="814" y="765"/>
                  <a:pt x="1354" y="897"/>
                </a:cubicBezTo>
                <a:cubicBezTo>
                  <a:pt x="1310" y="886"/>
                  <a:pt x="1269" y="881"/>
                  <a:pt x="1230" y="881"/>
                </a:cubicBezTo>
                <a:cubicBezTo>
                  <a:pt x="745" y="881"/>
                  <a:pt x="611" y="1646"/>
                  <a:pt x="1151" y="1778"/>
                </a:cubicBezTo>
                <a:cubicBezTo>
                  <a:pt x="1108" y="1767"/>
                  <a:pt x="1067" y="1762"/>
                  <a:pt x="1027" y="1762"/>
                </a:cubicBezTo>
                <a:cubicBezTo>
                  <a:pt x="542" y="1762"/>
                  <a:pt x="409" y="2527"/>
                  <a:pt x="949" y="2659"/>
                </a:cubicBezTo>
                <a:cubicBezTo>
                  <a:pt x="905" y="2648"/>
                  <a:pt x="864" y="2643"/>
                  <a:pt x="825" y="2643"/>
                </a:cubicBezTo>
                <a:cubicBezTo>
                  <a:pt x="340" y="2643"/>
                  <a:pt x="207" y="3407"/>
                  <a:pt x="747" y="3528"/>
                </a:cubicBezTo>
                <a:cubicBezTo>
                  <a:pt x="706" y="3519"/>
                  <a:pt x="668" y="3515"/>
                  <a:pt x="632" y="3515"/>
                </a:cubicBezTo>
                <a:cubicBezTo>
                  <a:pt x="139" y="3515"/>
                  <a:pt x="1" y="4287"/>
                  <a:pt x="544" y="4409"/>
                </a:cubicBezTo>
                <a:lnTo>
                  <a:pt x="3187" y="5016"/>
                </a:lnTo>
                <a:cubicBezTo>
                  <a:pt x="3231" y="5027"/>
                  <a:pt x="3272" y="5032"/>
                  <a:pt x="3311" y="5032"/>
                </a:cubicBezTo>
                <a:cubicBezTo>
                  <a:pt x="3797" y="5032"/>
                  <a:pt x="3930" y="4269"/>
                  <a:pt x="3390" y="4147"/>
                </a:cubicBezTo>
                <a:lnTo>
                  <a:pt x="3390" y="4147"/>
                </a:lnTo>
                <a:cubicBezTo>
                  <a:pt x="3430" y="4156"/>
                  <a:pt x="3468" y="4161"/>
                  <a:pt x="3505" y="4161"/>
                </a:cubicBezTo>
                <a:cubicBezTo>
                  <a:pt x="3997" y="4161"/>
                  <a:pt x="4135" y="3388"/>
                  <a:pt x="3592" y="3266"/>
                </a:cubicBezTo>
                <a:lnTo>
                  <a:pt x="3592" y="3266"/>
                </a:lnTo>
                <a:cubicBezTo>
                  <a:pt x="3632" y="3275"/>
                  <a:pt x="3671" y="3279"/>
                  <a:pt x="3707" y="3279"/>
                </a:cubicBezTo>
                <a:cubicBezTo>
                  <a:pt x="4198" y="3279"/>
                  <a:pt x="4337" y="2511"/>
                  <a:pt x="3799" y="2386"/>
                </a:cubicBezTo>
                <a:lnTo>
                  <a:pt x="3799" y="2386"/>
                </a:lnTo>
                <a:cubicBezTo>
                  <a:pt x="3805" y="2387"/>
                  <a:pt x="3811" y="2388"/>
                  <a:pt x="3818" y="2388"/>
                </a:cubicBezTo>
                <a:cubicBezTo>
                  <a:pt x="4045" y="2388"/>
                  <a:pt x="4227" y="1562"/>
                  <a:pt x="3997" y="1504"/>
                </a:cubicBezTo>
                <a:lnTo>
                  <a:pt x="3997" y="1504"/>
                </a:lnTo>
                <a:cubicBezTo>
                  <a:pt x="4005" y="1506"/>
                  <a:pt x="4012" y="1507"/>
                  <a:pt x="4020" y="1507"/>
                </a:cubicBezTo>
                <a:cubicBezTo>
                  <a:pt x="4248" y="1507"/>
                  <a:pt x="4430" y="681"/>
                  <a:pt x="4199" y="623"/>
                </a:cubicBezTo>
                <a:lnTo>
                  <a:pt x="1556" y="16"/>
                </a:lnTo>
                <a:cubicBezTo>
                  <a:pt x="1513" y="5"/>
                  <a:pt x="1471" y="0"/>
                  <a:pt x="1432" y="0"/>
                </a:cubicBezTo>
                <a:close/>
              </a:path>
            </a:pathLst>
          </a:custGeom>
          <a:solidFill>
            <a:srgbClr val="FFE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0"/>
          <p:cNvSpPr/>
          <p:nvPr/>
        </p:nvSpPr>
        <p:spPr>
          <a:xfrm>
            <a:off x="4951688" y="1421650"/>
            <a:ext cx="108375" cy="81950"/>
          </a:xfrm>
          <a:custGeom>
            <a:avLst/>
            <a:gdLst/>
            <a:ahLst/>
            <a:cxnLst/>
            <a:rect l="l" t="t" r="r" b="b"/>
            <a:pathLst>
              <a:path w="4335" h="3278" extrusionOk="0">
                <a:moveTo>
                  <a:pt x="1032" y="0"/>
                </a:moveTo>
                <a:cubicBezTo>
                  <a:pt x="540" y="0"/>
                  <a:pt x="403" y="762"/>
                  <a:pt x="945" y="895"/>
                </a:cubicBezTo>
                <a:lnTo>
                  <a:pt x="3589" y="1502"/>
                </a:lnTo>
                <a:cubicBezTo>
                  <a:pt x="3629" y="1511"/>
                  <a:pt x="3667" y="1515"/>
                  <a:pt x="3703" y="1515"/>
                </a:cubicBezTo>
                <a:cubicBezTo>
                  <a:pt x="4196" y="1515"/>
                  <a:pt x="4334" y="743"/>
                  <a:pt x="3791" y="621"/>
                </a:cubicBezTo>
                <a:lnTo>
                  <a:pt x="1148" y="14"/>
                </a:lnTo>
                <a:cubicBezTo>
                  <a:pt x="1107" y="5"/>
                  <a:pt x="1068" y="0"/>
                  <a:pt x="1032" y="0"/>
                </a:cubicBezTo>
                <a:close/>
                <a:moveTo>
                  <a:pt x="619" y="1760"/>
                </a:moveTo>
                <a:cubicBezTo>
                  <a:pt x="134" y="1760"/>
                  <a:pt x="1" y="2525"/>
                  <a:pt x="541" y="2657"/>
                </a:cubicBezTo>
                <a:lnTo>
                  <a:pt x="3184" y="3264"/>
                </a:lnTo>
                <a:cubicBezTo>
                  <a:pt x="3218" y="3273"/>
                  <a:pt x="3253" y="3277"/>
                  <a:pt x="3287" y="3277"/>
                </a:cubicBezTo>
                <a:cubicBezTo>
                  <a:pt x="3490" y="3277"/>
                  <a:pt x="3679" y="3133"/>
                  <a:pt x="3720" y="2919"/>
                </a:cubicBezTo>
                <a:cubicBezTo>
                  <a:pt x="3779" y="2681"/>
                  <a:pt x="3624" y="2431"/>
                  <a:pt x="3386" y="2383"/>
                </a:cubicBezTo>
                <a:lnTo>
                  <a:pt x="743" y="1776"/>
                </a:lnTo>
                <a:cubicBezTo>
                  <a:pt x="699" y="1765"/>
                  <a:pt x="658" y="1760"/>
                  <a:pt x="619" y="1760"/>
                </a:cubicBezTo>
                <a:close/>
              </a:path>
            </a:pathLst>
          </a:custGeom>
          <a:solidFill>
            <a:srgbClr val="FFDE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0"/>
          <p:cNvSpPr/>
          <p:nvPr/>
        </p:nvSpPr>
        <p:spPr>
          <a:xfrm>
            <a:off x="4992488" y="1410075"/>
            <a:ext cx="72550" cy="115225"/>
          </a:xfrm>
          <a:custGeom>
            <a:avLst/>
            <a:gdLst/>
            <a:ahLst/>
            <a:cxnLst/>
            <a:rect l="l" t="t" r="r" b="b"/>
            <a:pathLst>
              <a:path w="2902" h="4609" extrusionOk="0">
                <a:moveTo>
                  <a:pt x="1202" y="3200"/>
                </a:moveTo>
                <a:cubicBezTo>
                  <a:pt x="1155" y="3442"/>
                  <a:pt x="1309" y="3669"/>
                  <a:pt x="1552" y="3727"/>
                </a:cubicBezTo>
                <a:cubicBezTo>
                  <a:pt x="1514" y="3718"/>
                  <a:pt x="1476" y="3714"/>
                  <a:pt x="1439" y="3714"/>
                </a:cubicBezTo>
                <a:cubicBezTo>
                  <a:pt x="1235" y="3714"/>
                  <a:pt x="1057" y="3847"/>
                  <a:pt x="1005" y="4056"/>
                </a:cubicBezTo>
                <a:lnTo>
                  <a:pt x="1005" y="4056"/>
                </a:lnTo>
                <a:cubicBezTo>
                  <a:pt x="1061" y="3819"/>
                  <a:pt x="907" y="3572"/>
                  <a:pt x="671" y="3525"/>
                </a:cubicBezTo>
                <a:lnTo>
                  <a:pt x="671" y="3525"/>
                </a:lnTo>
                <a:cubicBezTo>
                  <a:pt x="701" y="3531"/>
                  <a:pt x="732" y="3534"/>
                  <a:pt x="763" y="3534"/>
                </a:cubicBezTo>
                <a:cubicBezTo>
                  <a:pt x="963" y="3534"/>
                  <a:pt x="1153" y="3406"/>
                  <a:pt x="1202" y="3200"/>
                </a:cubicBezTo>
                <a:close/>
                <a:moveTo>
                  <a:pt x="1386" y="0"/>
                </a:moveTo>
                <a:cubicBezTo>
                  <a:pt x="1306" y="0"/>
                  <a:pt x="1224" y="23"/>
                  <a:pt x="1147" y="72"/>
                </a:cubicBezTo>
                <a:cubicBezTo>
                  <a:pt x="814" y="274"/>
                  <a:pt x="897" y="786"/>
                  <a:pt x="1278" y="882"/>
                </a:cubicBezTo>
                <a:cubicBezTo>
                  <a:pt x="1237" y="873"/>
                  <a:pt x="1198" y="868"/>
                  <a:pt x="1162" y="868"/>
                </a:cubicBezTo>
                <a:cubicBezTo>
                  <a:pt x="670" y="868"/>
                  <a:pt x="533" y="1630"/>
                  <a:pt x="1076" y="1763"/>
                </a:cubicBezTo>
                <a:cubicBezTo>
                  <a:pt x="1116" y="1772"/>
                  <a:pt x="1154" y="1776"/>
                  <a:pt x="1190" y="1776"/>
                </a:cubicBezTo>
                <a:cubicBezTo>
                  <a:pt x="1681" y="1776"/>
                  <a:pt x="1820" y="1010"/>
                  <a:pt x="1285" y="883"/>
                </a:cubicBezTo>
                <a:lnTo>
                  <a:pt x="1285" y="883"/>
                </a:lnTo>
                <a:cubicBezTo>
                  <a:pt x="1319" y="891"/>
                  <a:pt x="1353" y="894"/>
                  <a:pt x="1386" y="894"/>
                </a:cubicBezTo>
                <a:cubicBezTo>
                  <a:pt x="1581" y="894"/>
                  <a:pt x="1754" y="768"/>
                  <a:pt x="1815" y="583"/>
                </a:cubicBezTo>
                <a:lnTo>
                  <a:pt x="1815" y="583"/>
                </a:lnTo>
                <a:cubicBezTo>
                  <a:pt x="1783" y="794"/>
                  <a:pt x="1884" y="1022"/>
                  <a:pt x="2159" y="1084"/>
                </a:cubicBezTo>
                <a:cubicBezTo>
                  <a:pt x="2119" y="1075"/>
                  <a:pt x="2080" y="1071"/>
                  <a:pt x="2044" y="1071"/>
                </a:cubicBezTo>
                <a:cubicBezTo>
                  <a:pt x="1551" y="1071"/>
                  <a:pt x="1413" y="1843"/>
                  <a:pt x="1957" y="1965"/>
                </a:cubicBezTo>
                <a:cubicBezTo>
                  <a:pt x="1916" y="1956"/>
                  <a:pt x="1877" y="1952"/>
                  <a:pt x="1840" y="1952"/>
                </a:cubicBezTo>
                <a:cubicBezTo>
                  <a:pt x="1349" y="1952"/>
                  <a:pt x="1211" y="2713"/>
                  <a:pt x="1754" y="2846"/>
                </a:cubicBezTo>
                <a:cubicBezTo>
                  <a:pt x="1718" y="2838"/>
                  <a:pt x="1682" y="2833"/>
                  <a:pt x="1646" y="2833"/>
                </a:cubicBezTo>
                <a:cubicBezTo>
                  <a:pt x="1439" y="2833"/>
                  <a:pt x="1257" y="2976"/>
                  <a:pt x="1206" y="3180"/>
                </a:cubicBezTo>
                <a:cubicBezTo>
                  <a:pt x="1265" y="2945"/>
                  <a:pt x="1128" y="2700"/>
                  <a:pt x="885" y="2646"/>
                </a:cubicBezTo>
                <a:lnTo>
                  <a:pt x="885" y="2646"/>
                </a:lnTo>
                <a:cubicBezTo>
                  <a:pt x="914" y="2652"/>
                  <a:pt x="942" y="2654"/>
                  <a:pt x="969" y="2654"/>
                </a:cubicBezTo>
                <a:cubicBezTo>
                  <a:pt x="1301" y="2654"/>
                  <a:pt x="1534" y="2270"/>
                  <a:pt x="1349" y="1965"/>
                </a:cubicBezTo>
                <a:cubicBezTo>
                  <a:pt x="1258" y="1823"/>
                  <a:pt x="1113" y="1757"/>
                  <a:pt x="970" y="1757"/>
                </a:cubicBezTo>
                <a:cubicBezTo>
                  <a:pt x="777" y="1757"/>
                  <a:pt x="588" y="1877"/>
                  <a:pt x="540" y="2096"/>
                </a:cubicBezTo>
                <a:cubicBezTo>
                  <a:pt x="480" y="2345"/>
                  <a:pt x="622" y="2582"/>
                  <a:pt x="870" y="2643"/>
                </a:cubicBezTo>
                <a:lnTo>
                  <a:pt x="870" y="2643"/>
                </a:lnTo>
                <a:cubicBezTo>
                  <a:pt x="827" y="2633"/>
                  <a:pt x="787" y="2628"/>
                  <a:pt x="749" y="2628"/>
                </a:cubicBezTo>
                <a:cubicBezTo>
                  <a:pt x="264" y="2628"/>
                  <a:pt x="131" y="3393"/>
                  <a:pt x="671" y="3525"/>
                </a:cubicBezTo>
                <a:cubicBezTo>
                  <a:pt x="633" y="3516"/>
                  <a:pt x="596" y="3511"/>
                  <a:pt x="560" y="3511"/>
                </a:cubicBezTo>
                <a:cubicBezTo>
                  <a:pt x="225" y="3511"/>
                  <a:pt x="1" y="3890"/>
                  <a:pt x="194" y="4192"/>
                </a:cubicBezTo>
                <a:cubicBezTo>
                  <a:pt x="286" y="4334"/>
                  <a:pt x="429" y="4400"/>
                  <a:pt x="570" y="4400"/>
                </a:cubicBezTo>
                <a:cubicBezTo>
                  <a:pt x="761" y="4400"/>
                  <a:pt x="949" y="4279"/>
                  <a:pt x="1004" y="4061"/>
                </a:cubicBezTo>
                <a:lnTo>
                  <a:pt x="1004" y="4061"/>
                </a:lnTo>
                <a:cubicBezTo>
                  <a:pt x="940" y="4363"/>
                  <a:pt x="1179" y="4609"/>
                  <a:pt x="1444" y="4609"/>
                </a:cubicBezTo>
                <a:cubicBezTo>
                  <a:pt x="1524" y="4609"/>
                  <a:pt x="1606" y="4586"/>
                  <a:pt x="1683" y="4537"/>
                </a:cubicBezTo>
                <a:cubicBezTo>
                  <a:pt x="2016" y="4323"/>
                  <a:pt x="1933" y="3823"/>
                  <a:pt x="1552" y="3727"/>
                </a:cubicBezTo>
                <a:lnTo>
                  <a:pt x="1552" y="3727"/>
                </a:lnTo>
                <a:cubicBezTo>
                  <a:pt x="1592" y="3736"/>
                  <a:pt x="1630" y="3741"/>
                  <a:pt x="1667" y="3741"/>
                </a:cubicBezTo>
                <a:cubicBezTo>
                  <a:pt x="2159" y="3741"/>
                  <a:pt x="2297" y="2968"/>
                  <a:pt x="1754" y="2846"/>
                </a:cubicBezTo>
                <a:lnTo>
                  <a:pt x="1754" y="2846"/>
                </a:lnTo>
                <a:cubicBezTo>
                  <a:pt x="1794" y="2855"/>
                  <a:pt x="1833" y="2859"/>
                  <a:pt x="1869" y="2859"/>
                </a:cubicBezTo>
                <a:cubicBezTo>
                  <a:pt x="2362" y="2859"/>
                  <a:pt x="2500" y="2087"/>
                  <a:pt x="1957" y="1965"/>
                </a:cubicBezTo>
                <a:lnTo>
                  <a:pt x="1957" y="1965"/>
                </a:lnTo>
                <a:cubicBezTo>
                  <a:pt x="1997" y="1974"/>
                  <a:pt x="2035" y="1978"/>
                  <a:pt x="2071" y="1978"/>
                </a:cubicBezTo>
                <a:cubicBezTo>
                  <a:pt x="2561" y="1978"/>
                  <a:pt x="2700" y="1217"/>
                  <a:pt x="2170" y="1087"/>
                </a:cubicBezTo>
                <a:lnTo>
                  <a:pt x="2170" y="1087"/>
                </a:lnTo>
                <a:cubicBezTo>
                  <a:pt x="2210" y="1096"/>
                  <a:pt x="2247" y="1100"/>
                  <a:pt x="2283" y="1100"/>
                </a:cubicBezTo>
                <a:cubicBezTo>
                  <a:pt x="2768" y="1100"/>
                  <a:pt x="2901" y="335"/>
                  <a:pt x="2361" y="203"/>
                </a:cubicBezTo>
                <a:cubicBezTo>
                  <a:pt x="2321" y="194"/>
                  <a:pt x="2283" y="190"/>
                  <a:pt x="2246" y="190"/>
                </a:cubicBezTo>
                <a:cubicBezTo>
                  <a:pt x="2033" y="190"/>
                  <a:pt x="1886" y="335"/>
                  <a:pt x="1832" y="510"/>
                </a:cubicBezTo>
                <a:lnTo>
                  <a:pt x="1832" y="510"/>
                </a:lnTo>
                <a:cubicBezTo>
                  <a:pt x="1831" y="522"/>
                  <a:pt x="1828" y="535"/>
                  <a:pt x="1826" y="548"/>
                </a:cubicBezTo>
                <a:cubicBezTo>
                  <a:pt x="1823" y="560"/>
                  <a:pt x="1819" y="572"/>
                  <a:pt x="1815" y="583"/>
                </a:cubicBezTo>
                <a:lnTo>
                  <a:pt x="1815" y="583"/>
                </a:lnTo>
                <a:cubicBezTo>
                  <a:pt x="1819" y="558"/>
                  <a:pt x="1825" y="534"/>
                  <a:pt x="1832" y="510"/>
                </a:cubicBezTo>
                <a:lnTo>
                  <a:pt x="1832" y="510"/>
                </a:lnTo>
                <a:cubicBezTo>
                  <a:pt x="1869" y="225"/>
                  <a:pt x="1640" y="0"/>
                  <a:pt x="1386"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0"/>
          <p:cNvSpPr/>
          <p:nvPr/>
        </p:nvSpPr>
        <p:spPr>
          <a:xfrm>
            <a:off x="4970538" y="1405000"/>
            <a:ext cx="47175" cy="110200"/>
          </a:xfrm>
          <a:custGeom>
            <a:avLst/>
            <a:gdLst/>
            <a:ahLst/>
            <a:cxnLst/>
            <a:rect l="l" t="t" r="r" b="b"/>
            <a:pathLst>
              <a:path w="1887" h="4408" extrusionOk="0">
                <a:moveTo>
                  <a:pt x="1383" y="1"/>
                </a:moveTo>
                <a:cubicBezTo>
                  <a:pt x="1303" y="1"/>
                  <a:pt x="1221" y="23"/>
                  <a:pt x="1144" y="73"/>
                </a:cubicBezTo>
                <a:cubicBezTo>
                  <a:pt x="811" y="275"/>
                  <a:pt x="894" y="787"/>
                  <a:pt x="1275" y="882"/>
                </a:cubicBezTo>
                <a:cubicBezTo>
                  <a:pt x="1311" y="891"/>
                  <a:pt x="1347" y="895"/>
                  <a:pt x="1383" y="895"/>
                </a:cubicBezTo>
                <a:cubicBezTo>
                  <a:pt x="1590" y="895"/>
                  <a:pt x="1772" y="752"/>
                  <a:pt x="1823" y="549"/>
                </a:cubicBezTo>
                <a:cubicBezTo>
                  <a:pt x="1887" y="247"/>
                  <a:pt x="1648" y="1"/>
                  <a:pt x="1383" y="1"/>
                </a:cubicBezTo>
                <a:close/>
                <a:moveTo>
                  <a:pt x="1181" y="882"/>
                </a:moveTo>
                <a:cubicBezTo>
                  <a:pt x="1101" y="882"/>
                  <a:pt x="1019" y="904"/>
                  <a:pt x="941" y="954"/>
                </a:cubicBezTo>
                <a:cubicBezTo>
                  <a:pt x="608" y="1156"/>
                  <a:pt x="691" y="1668"/>
                  <a:pt x="1072" y="1763"/>
                </a:cubicBezTo>
                <a:cubicBezTo>
                  <a:pt x="1109" y="1772"/>
                  <a:pt x="1145" y="1776"/>
                  <a:pt x="1180" y="1776"/>
                </a:cubicBezTo>
                <a:cubicBezTo>
                  <a:pt x="1388" y="1776"/>
                  <a:pt x="1569" y="1632"/>
                  <a:pt x="1620" y="1418"/>
                </a:cubicBezTo>
                <a:cubicBezTo>
                  <a:pt x="1684" y="1125"/>
                  <a:pt x="1446" y="882"/>
                  <a:pt x="1181" y="882"/>
                </a:cubicBezTo>
                <a:close/>
                <a:moveTo>
                  <a:pt x="970" y="1757"/>
                </a:moveTo>
                <a:cubicBezTo>
                  <a:pt x="893" y="1757"/>
                  <a:pt x="813" y="1778"/>
                  <a:pt x="739" y="1823"/>
                </a:cubicBezTo>
                <a:cubicBezTo>
                  <a:pt x="406" y="2037"/>
                  <a:pt x="489" y="2549"/>
                  <a:pt x="870" y="2644"/>
                </a:cubicBezTo>
                <a:cubicBezTo>
                  <a:pt x="906" y="2653"/>
                  <a:pt x="942" y="2657"/>
                  <a:pt x="977" y="2657"/>
                </a:cubicBezTo>
                <a:cubicBezTo>
                  <a:pt x="1185" y="2657"/>
                  <a:pt x="1367" y="2513"/>
                  <a:pt x="1418" y="2299"/>
                </a:cubicBezTo>
                <a:cubicBezTo>
                  <a:pt x="1482" y="2003"/>
                  <a:pt x="1238" y="1757"/>
                  <a:pt x="970" y="1757"/>
                </a:cubicBezTo>
                <a:close/>
                <a:moveTo>
                  <a:pt x="767" y="2639"/>
                </a:moveTo>
                <a:cubicBezTo>
                  <a:pt x="690" y="2639"/>
                  <a:pt x="611" y="2659"/>
                  <a:pt x="537" y="2704"/>
                </a:cubicBezTo>
                <a:cubicBezTo>
                  <a:pt x="203" y="2918"/>
                  <a:pt x="287" y="3430"/>
                  <a:pt x="668" y="3514"/>
                </a:cubicBezTo>
                <a:cubicBezTo>
                  <a:pt x="704" y="3523"/>
                  <a:pt x="741" y="3527"/>
                  <a:pt x="777" y="3527"/>
                </a:cubicBezTo>
                <a:cubicBezTo>
                  <a:pt x="978" y="3527"/>
                  <a:pt x="1165" y="3392"/>
                  <a:pt x="1215" y="3180"/>
                </a:cubicBezTo>
                <a:cubicBezTo>
                  <a:pt x="1280" y="2884"/>
                  <a:pt x="1036" y="2639"/>
                  <a:pt x="767" y="2639"/>
                </a:cubicBezTo>
                <a:close/>
                <a:moveTo>
                  <a:pt x="569" y="3515"/>
                </a:moveTo>
                <a:cubicBezTo>
                  <a:pt x="490" y="3515"/>
                  <a:pt x="410" y="3536"/>
                  <a:pt x="334" y="3585"/>
                </a:cubicBezTo>
                <a:cubicBezTo>
                  <a:pt x="1" y="3799"/>
                  <a:pt x="84" y="4311"/>
                  <a:pt x="465" y="4395"/>
                </a:cubicBezTo>
                <a:cubicBezTo>
                  <a:pt x="500" y="4403"/>
                  <a:pt x="535" y="4407"/>
                  <a:pt x="569" y="4407"/>
                </a:cubicBezTo>
                <a:cubicBezTo>
                  <a:pt x="772" y="4407"/>
                  <a:pt x="960" y="4265"/>
                  <a:pt x="1001" y="4061"/>
                </a:cubicBezTo>
                <a:cubicBezTo>
                  <a:pt x="1075" y="3767"/>
                  <a:pt x="835" y="3515"/>
                  <a:pt x="569" y="3515"/>
                </a:cubicBezTo>
                <a:close/>
              </a:path>
            </a:pathLst>
          </a:custGeom>
          <a:solidFill>
            <a:srgbClr val="FCF2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0"/>
          <p:cNvSpPr/>
          <p:nvPr/>
        </p:nvSpPr>
        <p:spPr>
          <a:xfrm>
            <a:off x="4771713" y="1397250"/>
            <a:ext cx="123250" cy="239850"/>
          </a:xfrm>
          <a:custGeom>
            <a:avLst/>
            <a:gdLst/>
            <a:ahLst/>
            <a:cxnLst/>
            <a:rect l="l" t="t" r="r" b="b"/>
            <a:pathLst>
              <a:path w="4930" h="9594" extrusionOk="0">
                <a:moveTo>
                  <a:pt x="1719" y="0"/>
                </a:moveTo>
                <a:cubicBezTo>
                  <a:pt x="1670" y="0"/>
                  <a:pt x="1621" y="8"/>
                  <a:pt x="1572" y="25"/>
                </a:cubicBezTo>
                <a:lnTo>
                  <a:pt x="370" y="418"/>
                </a:lnTo>
                <a:cubicBezTo>
                  <a:pt x="131" y="490"/>
                  <a:pt x="1" y="752"/>
                  <a:pt x="84" y="990"/>
                </a:cubicBezTo>
                <a:lnTo>
                  <a:pt x="2798" y="9277"/>
                </a:lnTo>
                <a:cubicBezTo>
                  <a:pt x="2857" y="9471"/>
                  <a:pt x="3034" y="9594"/>
                  <a:pt x="3226" y="9594"/>
                </a:cubicBezTo>
                <a:cubicBezTo>
                  <a:pt x="3270" y="9594"/>
                  <a:pt x="3314" y="9587"/>
                  <a:pt x="3358" y="9574"/>
                </a:cubicBezTo>
                <a:lnTo>
                  <a:pt x="4561" y="9181"/>
                </a:lnTo>
                <a:cubicBezTo>
                  <a:pt x="4799" y="9098"/>
                  <a:pt x="4930" y="8848"/>
                  <a:pt x="4846" y="8610"/>
                </a:cubicBezTo>
                <a:lnTo>
                  <a:pt x="2144" y="311"/>
                </a:lnTo>
                <a:cubicBezTo>
                  <a:pt x="2077" y="122"/>
                  <a:pt x="1906" y="0"/>
                  <a:pt x="17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0"/>
          <p:cNvSpPr/>
          <p:nvPr/>
        </p:nvSpPr>
        <p:spPr>
          <a:xfrm>
            <a:off x="4791663" y="1397250"/>
            <a:ext cx="103300" cy="233325"/>
          </a:xfrm>
          <a:custGeom>
            <a:avLst/>
            <a:gdLst/>
            <a:ahLst/>
            <a:cxnLst/>
            <a:rect l="l" t="t" r="r" b="b"/>
            <a:pathLst>
              <a:path w="4132" h="9333" extrusionOk="0">
                <a:moveTo>
                  <a:pt x="921" y="0"/>
                </a:moveTo>
                <a:cubicBezTo>
                  <a:pt x="872" y="0"/>
                  <a:pt x="823" y="8"/>
                  <a:pt x="774" y="25"/>
                </a:cubicBezTo>
                <a:lnTo>
                  <a:pt x="369" y="156"/>
                </a:lnTo>
                <a:cubicBezTo>
                  <a:pt x="131" y="228"/>
                  <a:pt x="0" y="490"/>
                  <a:pt x="84" y="728"/>
                </a:cubicBezTo>
                <a:lnTo>
                  <a:pt x="2786" y="9027"/>
                </a:lnTo>
                <a:cubicBezTo>
                  <a:pt x="2853" y="9218"/>
                  <a:pt x="3029" y="9333"/>
                  <a:pt x="3219" y="9333"/>
                </a:cubicBezTo>
                <a:cubicBezTo>
                  <a:pt x="3265" y="9333"/>
                  <a:pt x="3311" y="9326"/>
                  <a:pt x="3358" y="9312"/>
                </a:cubicBezTo>
                <a:lnTo>
                  <a:pt x="3763" y="9181"/>
                </a:lnTo>
                <a:cubicBezTo>
                  <a:pt x="4001" y="9098"/>
                  <a:pt x="4132" y="8848"/>
                  <a:pt x="4060" y="8610"/>
                </a:cubicBezTo>
                <a:lnTo>
                  <a:pt x="1346" y="311"/>
                </a:lnTo>
                <a:cubicBezTo>
                  <a:pt x="1279" y="122"/>
                  <a:pt x="1108" y="0"/>
                  <a:pt x="921"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0"/>
          <p:cNvSpPr/>
          <p:nvPr/>
        </p:nvSpPr>
        <p:spPr>
          <a:xfrm>
            <a:off x="4780188" y="1390600"/>
            <a:ext cx="125575" cy="129125"/>
          </a:xfrm>
          <a:custGeom>
            <a:avLst/>
            <a:gdLst/>
            <a:ahLst/>
            <a:cxnLst/>
            <a:rect l="l" t="t" r="r" b="b"/>
            <a:pathLst>
              <a:path w="5023" h="5165" extrusionOk="0">
                <a:moveTo>
                  <a:pt x="3134" y="0"/>
                </a:moveTo>
                <a:cubicBezTo>
                  <a:pt x="3123" y="0"/>
                  <a:pt x="3113" y="2"/>
                  <a:pt x="3102" y="6"/>
                </a:cubicBezTo>
                <a:lnTo>
                  <a:pt x="519" y="851"/>
                </a:lnTo>
                <a:cubicBezTo>
                  <a:pt x="1" y="1013"/>
                  <a:pt x="187" y="1733"/>
                  <a:pt x="652" y="1733"/>
                </a:cubicBezTo>
                <a:cubicBezTo>
                  <a:pt x="700" y="1733"/>
                  <a:pt x="751" y="1725"/>
                  <a:pt x="804" y="1708"/>
                </a:cubicBezTo>
                <a:lnTo>
                  <a:pt x="804" y="1708"/>
                </a:lnTo>
                <a:cubicBezTo>
                  <a:pt x="286" y="1870"/>
                  <a:pt x="473" y="2590"/>
                  <a:pt x="938" y="2590"/>
                </a:cubicBezTo>
                <a:cubicBezTo>
                  <a:pt x="986" y="2590"/>
                  <a:pt x="1037" y="2582"/>
                  <a:pt x="1090" y="2566"/>
                </a:cubicBezTo>
                <a:lnTo>
                  <a:pt x="1090" y="2566"/>
                </a:lnTo>
                <a:cubicBezTo>
                  <a:pt x="575" y="2727"/>
                  <a:pt x="747" y="3450"/>
                  <a:pt x="1206" y="3450"/>
                </a:cubicBezTo>
                <a:cubicBezTo>
                  <a:pt x="1255" y="3450"/>
                  <a:pt x="1308" y="3441"/>
                  <a:pt x="1364" y="3423"/>
                </a:cubicBezTo>
                <a:lnTo>
                  <a:pt x="1364" y="3423"/>
                </a:lnTo>
                <a:cubicBezTo>
                  <a:pt x="849" y="3595"/>
                  <a:pt x="1030" y="4307"/>
                  <a:pt x="1489" y="4307"/>
                </a:cubicBezTo>
                <a:cubicBezTo>
                  <a:pt x="1540" y="4307"/>
                  <a:pt x="1593" y="4299"/>
                  <a:pt x="1650" y="4280"/>
                </a:cubicBezTo>
                <a:lnTo>
                  <a:pt x="1650" y="4280"/>
                </a:lnTo>
                <a:cubicBezTo>
                  <a:pt x="1135" y="4452"/>
                  <a:pt x="1306" y="5165"/>
                  <a:pt x="1763" y="5165"/>
                </a:cubicBezTo>
                <a:cubicBezTo>
                  <a:pt x="1814" y="5165"/>
                  <a:pt x="1867" y="5156"/>
                  <a:pt x="1924" y="5137"/>
                </a:cubicBezTo>
                <a:lnTo>
                  <a:pt x="4507" y="4292"/>
                </a:lnTo>
                <a:cubicBezTo>
                  <a:pt x="5023" y="4131"/>
                  <a:pt x="4841" y="3408"/>
                  <a:pt x="4381" y="3408"/>
                </a:cubicBezTo>
                <a:cubicBezTo>
                  <a:pt x="4331" y="3408"/>
                  <a:pt x="4277" y="3416"/>
                  <a:pt x="4222" y="3435"/>
                </a:cubicBezTo>
                <a:cubicBezTo>
                  <a:pt x="4737" y="3263"/>
                  <a:pt x="4555" y="2550"/>
                  <a:pt x="4096" y="2550"/>
                </a:cubicBezTo>
                <a:cubicBezTo>
                  <a:pt x="4046" y="2550"/>
                  <a:pt x="3992" y="2559"/>
                  <a:pt x="3936" y="2577"/>
                </a:cubicBezTo>
                <a:cubicBezTo>
                  <a:pt x="4451" y="2406"/>
                  <a:pt x="4279" y="1693"/>
                  <a:pt x="3822" y="1693"/>
                </a:cubicBezTo>
                <a:cubicBezTo>
                  <a:pt x="3772" y="1693"/>
                  <a:pt x="3719" y="1701"/>
                  <a:pt x="3662" y="1720"/>
                </a:cubicBezTo>
                <a:cubicBezTo>
                  <a:pt x="4177" y="1549"/>
                  <a:pt x="3996" y="836"/>
                  <a:pt x="3537" y="836"/>
                </a:cubicBezTo>
                <a:cubicBezTo>
                  <a:pt x="3488" y="836"/>
                  <a:pt x="3436" y="844"/>
                  <a:pt x="3381" y="861"/>
                </a:cubicBezTo>
                <a:lnTo>
                  <a:pt x="3381" y="861"/>
                </a:lnTo>
                <a:cubicBezTo>
                  <a:pt x="3600" y="783"/>
                  <a:pt x="3352" y="0"/>
                  <a:pt x="3134" y="0"/>
                </a:cubicBezTo>
                <a:close/>
              </a:path>
            </a:pathLst>
          </a:custGeom>
          <a:solidFill>
            <a:srgbClr val="ADEB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0"/>
          <p:cNvSpPr/>
          <p:nvPr/>
        </p:nvSpPr>
        <p:spPr>
          <a:xfrm>
            <a:off x="4787413" y="1411250"/>
            <a:ext cx="107550" cy="86675"/>
          </a:xfrm>
          <a:custGeom>
            <a:avLst/>
            <a:gdLst/>
            <a:ahLst/>
            <a:cxnLst/>
            <a:rect l="l" t="t" r="r" b="b"/>
            <a:pathLst>
              <a:path w="4302" h="3467" extrusionOk="0">
                <a:moveTo>
                  <a:pt x="3239" y="1"/>
                </a:moveTo>
                <a:cubicBezTo>
                  <a:pt x="3192" y="1"/>
                  <a:pt x="3141" y="8"/>
                  <a:pt x="3087" y="25"/>
                </a:cubicBezTo>
                <a:lnTo>
                  <a:pt x="516" y="870"/>
                </a:lnTo>
                <a:cubicBezTo>
                  <a:pt x="1" y="1042"/>
                  <a:pt x="182" y="1755"/>
                  <a:pt x="641" y="1755"/>
                </a:cubicBezTo>
                <a:cubicBezTo>
                  <a:pt x="691" y="1755"/>
                  <a:pt x="745" y="1746"/>
                  <a:pt x="801" y="1728"/>
                </a:cubicBezTo>
                <a:lnTo>
                  <a:pt x="3373" y="882"/>
                </a:lnTo>
                <a:cubicBezTo>
                  <a:pt x="3891" y="720"/>
                  <a:pt x="3705" y="1"/>
                  <a:pt x="3239" y="1"/>
                </a:cubicBezTo>
                <a:close/>
                <a:moveTo>
                  <a:pt x="3794" y="1714"/>
                </a:moveTo>
                <a:cubicBezTo>
                  <a:pt x="3745" y="1714"/>
                  <a:pt x="3696" y="1722"/>
                  <a:pt x="3647" y="1740"/>
                </a:cubicBezTo>
                <a:lnTo>
                  <a:pt x="1075" y="2585"/>
                </a:lnTo>
                <a:cubicBezTo>
                  <a:pt x="557" y="2747"/>
                  <a:pt x="743" y="3466"/>
                  <a:pt x="1209" y="3466"/>
                </a:cubicBezTo>
                <a:cubicBezTo>
                  <a:pt x="1257" y="3466"/>
                  <a:pt x="1307" y="3459"/>
                  <a:pt x="1361" y="3442"/>
                </a:cubicBezTo>
                <a:lnTo>
                  <a:pt x="3933" y="2597"/>
                </a:lnTo>
                <a:cubicBezTo>
                  <a:pt x="4171" y="2525"/>
                  <a:pt x="4302" y="2263"/>
                  <a:pt x="4218" y="2025"/>
                </a:cubicBezTo>
                <a:cubicBezTo>
                  <a:pt x="4162" y="1836"/>
                  <a:pt x="3984" y="1714"/>
                  <a:pt x="3794" y="1714"/>
                </a:cubicBezTo>
                <a:close/>
              </a:path>
            </a:pathLst>
          </a:custGeom>
          <a:solidFill>
            <a:srgbClr val="93E2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0"/>
          <p:cNvSpPr/>
          <p:nvPr/>
        </p:nvSpPr>
        <p:spPr>
          <a:xfrm>
            <a:off x="4826713" y="1390075"/>
            <a:ext cx="75725" cy="115025"/>
          </a:xfrm>
          <a:custGeom>
            <a:avLst/>
            <a:gdLst/>
            <a:ahLst/>
            <a:cxnLst/>
            <a:rect l="l" t="t" r="r" b="b"/>
            <a:pathLst>
              <a:path w="3029" h="4601" extrusionOk="0">
                <a:moveTo>
                  <a:pt x="1370" y="1"/>
                </a:moveTo>
                <a:cubicBezTo>
                  <a:pt x="1086" y="1"/>
                  <a:pt x="847" y="278"/>
                  <a:pt x="944" y="586"/>
                </a:cubicBezTo>
                <a:cubicBezTo>
                  <a:pt x="1010" y="776"/>
                  <a:pt x="1182" y="897"/>
                  <a:pt x="1369" y="897"/>
                </a:cubicBezTo>
                <a:cubicBezTo>
                  <a:pt x="1417" y="897"/>
                  <a:pt x="1466" y="889"/>
                  <a:pt x="1515" y="872"/>
                </a:cubicBezTo>
                <a:lnTo>
                  <a:pt x="1515" y="872"/>
                </a:lnTo>
                <a:cubicBezTo>
                  <a:pt x="1279" y="955"/>
                  <a:pt x="1149" y="1201"/>
                  <a:pt x="1227" y="1437"/>
                </a:cubicBezTo>
                <a:lnTo>
                  <a:pt x="1227" y="1437"/>
                </a:lnTo>
                <a:cubicBezTo>
                  <a:pt x="1228" y="1439"/>
                  <a:pt x="1229" y="1441"/>
                  <a:pt x="1230" y="1444"/>
                </a:cubicBezTo>
                <a:cubicBezTo>
                  <a:pt x="1229" y="1441"/>
                  <a:pt x="1228" y="1439"/>
                  <a:pt x="1227" y="1437"/>
                </a:cubicBezTo>
                <a:lnTo>
                  <a:pt x="1227" y="1437"/>
                </a:lnTo>
                <a:cubicBezTo>
                  <a:pt x="1168" y="1268"/>
                  <a:pt x="1020" y="1130"/>
                  <a:pt x="819" y="1130"/>
                </a:cubicBezTo>
                <a:cubicBezTo>
                  <a:pt x="771" y="1130"/>
                  <a:pt x="721" y="1138"/>
                  <a:pt x="668" y="1155"/>
                </a:cubicBezTo>
                <a:lnTo>
                  <a:pt x="668" y="1155"/>
                </a:lnTo>
                <a:cubicBezTo>
                  <a:pt x="1040" y="1030"/>
                  <a:pt x="1072" y="525"/>
                  <a:pt x="729" y="336"/>
                </a:cubicBezTo>
                <a:cubicBezTo>
                  <a:pt x="660" y="301"/>
                  <a:pt x="589" y="286"/>
                  <a:pt x="520" y="286"/>
                </a:cubicBezTo>
                <a:cubicBezTo>
                  <a:pt x="238" y="286"/>
                  <a:pt x="0" y="554"/>
                  <a:pt x="87" y="860"/>
                </a:cubicBezTo>
                <a:cubicBezTo>
                  <a:pt x="144" y="1052"/>
                  <a:pt x="325" y="1182"/>
                  <a:pt x="517" y="1182"/>
                </a:cubicBezTo>
                <a:cubicBezTo>
                  <a:pt x="562" y="1182"/>
                  <a:pt x="607" y="1175"/>
                  <a:pt x="651" y="1160"/>
                </a:cubicBezTo>
                <a:lnTo>
                  <a:pt x="651" y="1160"/>
                </a:lnTo>
                <a:cubicBezTo>
                  <a:pt x="145" y="1336"/>
                  <a:pt x="326" y="2042"/>
                  <a:pt x="783" y="2042"/>
                </a:cubicBezTo>
                <a:cubicBezTo>
                  <a:pt x="833" y="2042"/>
                  <a:pt x="887" y="2034"/>
                  <a:pt x="944" y="2015"/>
                </a:cubicBezTo>
                <a:lnTo>
                  <a:pt x="944" y="2015"/>
                </a:lnTo>
                <a:cubicBezTo>
                  <a:pt x="429" y="2187"/>
                  <a:pt x="600" y="2900"/>
                  <a:pt x="1057" y="2900"/>
                </a:cubicBezTo>
                <a:cubicBezTo>
                  <a:pt x="1107" y="2900"/>
                  <a:pt x="1161" y="2891"/>
                  <a:pt x="1218" y="2872"/>
                </a:cubicBezTo>
                <a:lnTo>
                  <a:pt x="1218" y="2872"/>
                </a:lnTo>
                <a:cubicBezTo>
                  <a:pt x="849" y="3003"/>
                  <a:pt x="813" y="3515"/>
                  <a:pt x="1158" y="3694"/>
                </a:cubicBezTo>
                <a:cubicBezTo>
                  <a:pt x="1226" y="3728"/>
                  <a:pt x="1296" y="3743"/>
                  <a:pt x="1363" y="3743"/>
                </a:cubicBezTo>
                <a:cubicBezTo>
                  <a:pt x="1645" y="3743"/>
                  <a:pt x="1883" y="3469"/>
                  <a:pt x="1791" y="3163"/>
                </a:cubicBezTo>
                <a:lnTo>
                  <a:pt x="1791" y="3163"/>
                </a:lnTo>
                <a:cubicBezTo>
                  <a:pt x="1851" y="3354"/>
                  <a:pt x="2034" y="3475"/>
                  <a:pt x="2228" y="3475"/>
                </a:cubicBezTo>
                <a:cubicBezTo>
                  <a:pt x="2272" y="3475"/>
                  <a:pt x="2317" y="3469"/>
                  <a:pt x="2361" y="3456"/>
                </a:cubicBezTo>
                <a:lnTo>
                  <a:pt x="2361" y="3456"/>
                </a:lnTo>
                <a:cubicBezTo>
                  <a:pt x="1980" y="3575"/>
                  <a:pt x="1944" y="4087"/>
                  <a:pt x="2301" y="4265"/>
                </a:cubicBezTo>
                <a:cubicBezTo>
                  <a:pt x="2369" y="4300"/>
                  <a:pt x="2439" y="4315"/>
                  <a:pt x="2506" y="4315"/>
                </a:cubicBezTo>
                <a:cubicBezTo>
                  <a:pt x="2790" y="4315"/>
                  <a:pt x="3028" y="4040"/>
                  <a:pt x="2932" y="3741"/>
                </a:cubicBezTo>
                <a:cubicBezTo>
                  <a:pt x="2866" y="3552"/>
                  <a:pt x="2694" y="3431"/>
                  <a:pt x="2507" y="3431"/>
                </a:cubicBezTo>
                <a:cubicBezTo>
                  <a:pt x="2459" y="3431"/>
                  <a:pt x="2409" y="3439"/>
                  <a:pt x="2361" y="3456"/>
                </a:cubicBezTo>
                <a:cubicBezTo>
                  <a:pt x="2730" y="3325"/>
                  <a:pt x="2765" y="2813"/>
                  <a:pt x="2420" y="2634"/>
                </a:cubicBezTo>
                <a:cubicBezTo>
                  <a:pt x="2350" y="2597"/>
                  <a:pt x="2279" y="2580"/>
                  <a:pt x="2210" y="2580"/>
                </a:cubicBezTo>
                <a:cubicBezTo>
                  <a:pt x="1931" y="2580"/>
                  <a:pt x="1698" y="2856"/>
                  <a:pt x="1786" y="3149"/>
                </a:cubicBezTo>
                <a:lnTo>
                  <a:pt x="1786" y="3149"/>
                </a:lnTo>
                <a:cubicBezTo>
                  <a:pt x="1727" y="2965"/>
                  <a:pt x="1552" y="2847"/>
                  <a:pt x="1365" y="2847"/>
                </a:cubicBezTo>
                <a:cubicBezTo>
                  <a:pt x="1323" y="2847"/>
                  <a:pt x="1279" y="2853"/>
                  <a:pt x="1237" y="2866"/>
                </a:cubicBezTo>
                <a:lnTo>
                  <a:pt x="1237" y="2866"/>
                </a:lnTo>
                <a:cubicBezTo>
                  <a:pt x="1463" y="2787"/>
                  <a:pt x="1585" y="2533"/>
                  <a:pt x="1515" y="2301"/>
                </a:cubicBezTo>
                <a:lnTo>
                  <a:pt x="1515" y="2301"/>
                </a:lnTo>
                <a:cubicBezTo>
                  <a:pt x="1579" y="2504"/>
                  <a:pt x="1753" y="2609"/>
                  <a:pt x="1930" y="2609"/>
                </a:cubicBezTo>
                <a:cubicBezTo>
                  <a:pt x="2085" y="2609"/>
                  <a:pt x="2241" y="2527"/>
                  <a:pt x="2325" y="2360"/>
                </a:cubicBezTo>
                <a:cubicBezTo>
                  <a:pt x="2481" y="2048"/>
                  <a:pt x="2245" y="1708"/>
                  <a:pt x="1936" y="1708"/>
                </a:cubicBezTo>
                <a:cubicBezTo>
                  <a:pt x="1892" y="1708"/>
                  <a:pt x="1847" y="1714"/>
                  <a:pt x="1801" y="1729"/>
                </a:cubicBezTo>
                <a:cubicBezTo>
                  <a:pt x="1563" y="1813"/>
                  <a:pt x="1432" y="2063"/>
                  <a:pt x="1515" y="2301"/>
                </a:cubicBezTo>
                <a:cubicBezTo>
                  <a:pt x="1449" y="2111"/>
                  <a:pt x="1277" y="1990"/>
                  <a:pt x="1090" y="1990"/>
                </a:cubicBezTo>
                <a:cubicBezTo>
                  <a:pt x="1044" y="1990"/>
                  <a:pt x="998" y="1997"/>
                  <a:pt x="951" y="2013"/>
                </a:cubicBezTo>
                <a:lnTo>
                  <a:pt x="951" y="2013"/>
                </a:lnTo>
                <a:cubicBezTo>
                  <a:pt x="1231" y="1915"/>
                  <a:pt x="1300" y="1656"/>
                  <a:pt x="1230" y="1444"/>
                </a:cubicBezTo>
                <a:lnTo>
                  <a:pt x="1230" y="1444"/>
                </a:lnTo>
                <a:cubicBezTo>
                  <a:pt x="1299" y="1646"/>
                  <a:pt x="1477" y="1751"/>
                  <a:pt x="1655" y="1751"/>
                </a:cubicBezTo>
                <a:cubicBezTo>
                  <a:pt x="1811" y="1751"/>
                  <a:pt x="1967" y="1670"/>
                  <a:pt x="2051" y="1503"/>
                </a:cubicBezTo>
                <a:cubicBezTo>
                  <a:pt x="2207" y="1190"/>
                  <a:pt x="1971" y="850"/>
                  <a:pt x="1655" y="850"/>
                </a:cubicBezTo>
                <a:cubicBezTo>
                  <a:pt x="1609" y="850"/>
                  <a:pt x="1563" y="857"/>
                  <a:pt x="1515" y="872"/>
                </a:cubicBezTo>
                <a:cubicBezTo>
                  <a:pt x="1896" y="753"/>
                  <a:pt x="1932" y="229"/>
                  <a:pt x="1575" y="51"/>
                </a:cubicBezTo>
                <a:cubicBezTo>
                  <a:pt x="1507" y="16"/>
                  <a:pt x="1437" y="1"/>
                  <a:pt x="1370" y="1"/>
                </a:cubicBezTo>
                <a:close/>
                <a:moveTo>
                  <a:pt x="1650" y="3704"/>
                </a:moveTo>
                <a:cubicBezTo>
                  <a:pt x="1601" y="3704"/>
                  <a:pt x="1552" y="3712"/>
                  <a:pt x="1503" y="3730"/>
                </a:cubicBezTo>
                <a:cubicBezTo>
                  <a:pt x="1122" y="3861"/>
                  <a:pt x="1087" y="4372"/>
                  <a:pt x="1444" y="4551"/>
                </a:cubicBezTo>
                <a:cubicBezTo>
                  <a:pt x="1512" y="4585"/>
                  <a:pt x="1582" y="4601"/>
                  <a:pt x="1649" y="4601"/>
                </a:cubicBezTo>
                <a:cubicBezTo>
                  <a:pt x="1932" y="4601"/>
                  <a:pt x="2171" y="4324"/>
                  <a:pt x="2075" y="4015"/>
                </a:cubicBezTo>
                <a:cubicBezTo>
                  <a:pt x="2009" y="3826"/>
                  <a:pt x="1837" y="3704"/>
                  <a:pt x="1650" y="3704"/>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0"/>
          <p:cNvSpPr/>
          <p:nvPr/>
        </p:nvSpPr>
        <p:spPr>
          <a:xfrm>
            <a:off x="4808038" y="1603250"/>
            <a:ext cx="193500" cy="81600"/>
          </a:xfrm>
          <a:custGeom>
            <a:avLst/>
            <a:gdLst/>
            <a:ahLst/>
            <a:cxnLst/>
            <a:rect l="l" t="t" r="r" b="b"/>
            <a:pathLst>
              <a:path w="7740" h="3264" extrusionOk="0">
                <a:moveTo>
                  <a:pt x="453" y="1"/>
                </a:moveTo>
                <a:cubicBezTo>
                  <a:pt x="202" y="1"/>
                  <a:pt x="0" y="191"/>
                  <a:pt x="0" y="441"/>
                </a:cubicBezTo>
                <a:lnTo>
                  <a:pt x="0" y="2727"/>
                </a:lnTo>
                <a:cubicBezTo>
                  <a:pt x="0" y="2906"/>
                  <a:pt x="12" y="3084"/>
                  <a:pt x="12" y="3263"/>
                </a:cubicBezTo>
                <a:lnTo>
                  <a:pt x="7715" y="3263"/>
                </a:lnTo>
                <a:cubicBezTo>
                  <a:pt x="7739" y="3049"/>
                  <a:pt x="7739" y="2823"/>
                  <a:pt x="7739" y="2596"/>
                </a:cubicBezTo>
                <a:lnTo>
                  <a:pt x="7739" y="441"/>
                </a:lnTo>
                <a:cubicBezTo>
                  <a:pt x="7739" y="191"/>
                  <a:pt x="7537" y="1"/>
                  <a:pt x="72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0"/>
          <p:cNvSpPr/>
          <p:nvPr/>
        </p:nvSpPr>
        <p:spPr>
          <a:xfrm>
            <a:off x="4808038" y="1667550"/>
            <a:ext cx="62150" cy="93150"/>
          </a:xfrm>
          <a:custGeom>
            <a:avLst/>
            <a:gdLst/>
            <a:ahLst/>
            <a:cxnLst/>
            <a:rect l="l" t="t" r="r" b="b"/>
            <a:pathLst>
              <a:path w="2486" h="3726" extrusionOk="0">
                <a:moveTo>
                  <a:pt x="0" y="1"/>
                </a:moveTo>
                <a:lnTo>
                  <a:pt x="0" y="167"/>
                </a:lnTo>
                <a:cubicBezTo>
                  <a:pt x="0" y="691"/>
                  <a:pt x="36" y="1227"/>
                  <a:pt x="107" y="1751"/>
                </a:cubicBezTo>
                <a:lnTo>
                  <a:pt x="262" y="2989"/>
                </a:lnTo>
                <a:cubicBezTo>
                  <a:pt x="810" y="3299"/>
                  <a:pt x="1393" y="3549"/>
                  <a:pt x="1988" y="3715"/>
                </a:cubicBezTo>
                <a:lnTo>
                  <a:pt x="2000" y="3715"/>
                </a:lnTo>
                <a:cubicBezTo>
                  <a:pt x="2030" y="3722"/>
                  <a:pt x="2060" y="3726"/>
                  <a:pt x="2089" y="3726"/>
                </a:cubicBezTo>
                <a:cubicBezTo>
                  <a:pt x="2303" y="3726"/>
                  <a:pt x="2486" y="3541"/>
                  <a:pt x="2465" y="3310"/>
                </a:cubicBezTo>
                <a:lnTo>
                  <a:pt x="2393" y="2775"/>
                </a:lnTo>
                <a:cubicBezTo>
                  <a:pt x="2286" y="1941"/>
                  <a:pt x="2227" y="1108"/>
                  <a:pt x="2227" y="262"/>
                </a:cubicBezTo>
                <a:lnTo>
                  <a:pt x="22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0"/>
          <p:cNvSpPr/>
          <p:nvPr/>
        </p:nvSpPr>
        <p:spPr>
          <a:xfrm>
            <a:off x="4848213" y="1667550"/>
            <a:ext cx="153325" cy="99325"/>
          </a:xfrm>
          <a:custGeom>
            <a:avLst/>
            <a:gdLst/>
            <a:ahLst/>
            <a:cxnLst/>
            <a:rect l="l" t="t" r="r" b="b"/>
            <a:pathLst>
              <a:path w="6133" h="3973" extrusionOk="0">
                <a:moveTo>
                  <a:pt x="12" y="1"/>
                </a:moveTo>
                <a:lnTo>
                  <a:pt x="0" y="167"/>
                </a:lnTo>
                <a:cubicBezTo>
                  <a:pt x="12" y="691"/>
                  <a:pt x="36" y="1227"/>
                  <a:pt x="108" y="1751"/>
                </a:cubicBezTo>
                <a:lnTo>
                  <a:pt x="370" y="3703"/>
                </a:lnTo>
                <a:cubicBezTo>
                  <a:pt x="1014" y="3883"/>
                  <a:pt x="1676" y="3972"/>
                  <a:pt x="2335" y="3972"/>
                </a:cubicBezTo>
                <a:cubicBezTo>
                  <a:pt x="3550" y="3972"/>
                  <a:pt x="4758" y="3671"/>
                  <a:pt x="5846" y="3084"/>
                </a:cubicBezTo>
                <a:lnTo>
                  <a:pt x="6025" y="1751"/>
                </a:lnTo>
                <a:cubicBezTo>
                  <a:pt x="6096" y="1227"/>
                  <a:pt x="6120" y="691"/>
                  <a:pt x="6132" y="167"/>
                </a:cubicBezTo>
                <a:lnTo>
                  <a:pt x="6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0"/>
          <p:cNvSpPr/>
          <p:nvPr/>
        </p:nvSpPr>
        <p:spPr>
          <a:xfrm>
            <a:off x="4924713" y="1629750"/>
            <a:ext cx="38425" cy="106275"/>
          </a:xfrm>
          <a:custGeom>
            <a:avLst/>
            <a:gdLst/>
            <a:ahLst/>
            <a:cxnLst/>
            <a:rect l="l" t="t" r="r" b="b"/>
            <a:pathLst>
              <a:path w="1537" h="4251" extrusionOk="0">
                <a:moveTo>
                  <a:pt x="762" y="0"/>
                </a:moveTo>
                <a:cubicBezTo>
                  <a:pt x="334" y="0"/>
                  <a:pt x="0" y="358"/>
                  <a:pt x="12" y="786"/>
                </a:cubicBezTo>
                <a:lnTo>
                  <a:pt x="12" y="3501"/>
                </a:lnTo>
                <a:cubicBezTo>
                  <a:pt x="12" y="3906"/>
                  <a:pt x="346" y="4251"/>
                  <a:pt x="762" y="4251"/>
                </a:cubicBezTo>
                <a:cubicBezTo>
                  <a:pt x="1179" y="4251"/>
                  <a:pt x="1524" y="3918"/>
                  <a:pt x="1524" y="3501"/>
                </a:cubicBezTo>
                <a:lnTo>
                  <a:pt x="1524" y="786"/>
                </a:lnTo>
                <a:cubicBezTo>
                  <a:pt x="1536" y="358"/>
                  <a:pt x="1191" y="0"/>
                  <a:pt x="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0"/>
          <p:cNvSpPr/>
          <p:nvPr/>
        </p:nvSpPr>
        <p:spPr>
          <a:xfrm>
            <a:off x="4924413" y="1629750"/>
            <a:ext cx="38725" cy="37825"/>
          </a:xfrm>
          <a:custGeom>
            <a:avLst/>
            <a:gdLst/>
            <a:ahLst/>
            <a:cxnLst/>
            <a:rect l="l" t="t" r="r" b="b"/>
            <a:pathLst>
              <a:path w="1549" h="1513" extrusionOk="0">
                <a:moveTo>
                  <a:pt x="774" y="0"/>
                </a:moveTo>
                <a:cubicBezTo>
                  <a:pt x="346" y="0"/>
                  <a:pt x="0" y="358"/>
                  <a:pt x="24" y="786"/>
                </a:cubicBezTo>
                <a:lnTo>
                  <a:pt x="24" y="1513"/>
                </a:lnTo>
                <a:lnTo>
                  <a:pt x="1524" y="1513"/>
                </a:lnTo>
                <a:lnTo>
                  <a:pt x="1524" y="786"/>
                </a:lnTo>
                <a:cubicBezTo>
                  <a:pt x="1548" y="358"/>
                  <a:pt x="1203" y="0"/>
                  <a:pt x="7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0"/>
          <p:cNvSpPr/>
          <p:nvPr/>
        </p:nvSpPr>
        <p:spPr>
          <a:xfrm>
            <a:off x="4185325" y="1208975"/>
            <a:ext cx="30700" cy="28375"/>
          </a:xfrm>
          <a:custGeom>
            <a:avLst/>
            <a:gdLst/>
            <a:ahLst/>
            <a:cxnLst/>
            <a:rect l="l" t="t" r="r" b="b"/>
            <a:pathLst>
              <a:path w="1228" h="1135" extrusionOk="0">
                <a:moveTo>
                  <a:pt x="626" y="1"/>
                </a:moveTo>
                <a:cubicBezTo>
                  <a:pt x="525" y="1"/>
                  <a:pt x="423" y="63"/>
                  <a:pt x="406" y="188"/>
                </a:cubicBezTo>
                <a:lnTo>
                  <a:pt x="406" y="343"/>
                </a:lnTo>
                <a:lnTo>
                  <a:pt x="251" y="343"/>
                </a:lnTo>
                <a:cubicBezTo>
                  <a:pt x="1" y="379"/>
                  <a:pt x="1" y="748"/>
                  <a:pt x="251" y="784"/>
                </a:cubicBezTo>
                <a:lnTo>
                  <a:pt x="406" y="784"/>
                </a:lnTo>
                <a:lnTo>
                  <a:pt x="406" y="938"/>
                </a:lnTo>
                <a:cubicBezTo>
                  <a:pt x="382" y="1069"/>
                  <a:pt x="504" y="1135"/>
                  <a:pt x="626" y="1135"/>
                </a:cubicBezTo>
                <a:cubicBezTo>
                  <a:pt x="748" y="1135"/>
                  <a:pt x="870" y="1069"/>
                  <a:pt x="846" y="938"/>
                </a:cubicBezTo>
                <a:lnTo>
                  <a:pt x="846" y="784"/>
                </a:lnTo>
                <a:lnTo>
                  <a:pt x="1001" y="784"/>
                </a:lnTo>
                <a:cubicBezTo>
                  <a:pt x="1118" y="784"/>
                  <a:pt x="1224" y="691"/>
                  <a:pt x="1227" y="563"/>
                </a:cubicBezTo>
                <a:lnTo>
                  <a:pt x="1227" y="563"/>
                </a:lnTo>
                <a:cubicBezTo>
                  <a:pt x="1227" y="565"/>
                  <a:pt x="1227" y="567"/>
                  <a:pt x="1227" y="569"/>
                </a:cubicBezTo>
                <a:lnTo>
                  <a:pt x="1227" y="557"/>
                </a:lnTo>
                <a:cubicBezTo>
                  <a:pt x="1227" y="559"/>
                  <a:pt x="1227" y="561"/>
                  <a:pt x="1227" y="563"/>
                </a:cubicBezTo>
                <a:cubicBezTo>
                  <a:pt x="1224" y="436"/>
                  <a:pt x="1118" y="343"/>
                  <a:pt x="1001" y="343"/>
                </a:cubicBezTo>
                <a:lnTo>
                  <a:pt x="846" y="343"/>
                </a:lnTo>
                <a:lnTo>
                  <a:pt x="846" y="188"/>
                </a:lnTo>
                <a:cubicBezTo>
                  <a:pt x="828" y="63"/>
                  <a:pt x="727" y="1"/>
                  <a:pt x="626"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0"/>
          <p:cNvSpPr/>
          <p:nvPr/>
        </p:nvSpPr>
        <p:spPr>
          <a:xfrm>
            <a:off x="5027388" y="1549150"/>
            <a:ext cx="30700" cy="28150"/>
          </a:xfrm>
          <a:custGeom>
            <a:avLst/>
            <a:gdLst/>
            <a:ahLst/>
            <a:cxnLst/>
            <a:rect l="l" t="t" r="r" b="b"/>
            <a:pathLst>
              <a:path w="1228" h="1126" extrusionOk="0">
                <a:moveTo>
                  <a:pt x="626" y="1"/>
                </a:moveTo>
                <a:cubicBezTo>
                  <a:pt x="525" y="1"/>
                  <a:pt x="424" y="63"/>
                  <a:pt x="406" y="188"/>
                </a:cubicBezTo>
                <a:lnTo>
                  <a:pt x="406" y="343"/>
                </a:lnTo>
                <a:lnTo>
                  <a:pt x="251" y="343"/>
                </a:lnTo>
                <a:cubicBezTo>
                  <a:pt x="1" y="379"/>
                  <a:pt x="1" y="748"/>
                  <a:pt x="251" y="784"/>
                </a:cubicBezTo>
                <a:lnTo>
                  <a:pt x="406" y="784"/>
                </a:lnTo>
                <a:lnTo>
                  <a:pt x="406" y="938"/>
                </a:lnTo>
                <a:cubicBezTo>
                  <a:pt x="424" y="1063"/>
                  <a:pt x="525" y="1126"/>
                  <a:pt x="626" y="1126"/>
                </a:cubicBezTo>
                <a:cubicBezTo>
                  <a:pt x="727" y="1126"/>
                  <a:pt x="828" y="1063"/>
                  <a:pt x="846" y="938"/>
                </a:cubicBezTo>
                <a:lnTo>
                  <a:pt x="846" y="784"/>
                </a:lnTo>
                <a:lnTo>
                  <a:pt x="1001" y="784"/>
                </a:lnTo>
                <a:cubicBezTo>
                  <a:pt x="1118" y="784"/>
                  <a:pt x="1224" y="691"/>
                  <a:pt x="1227" y="563"/>
                </a:cubicBezTo>
                <a:lnTo>
                  <a:pt x="1227" y="563"/>
                </a:lnTo>
                <a:cubicBezTo>
                  <a:pt x="1227" y="565"/>
                  <a:pt x="1227" y="567"/>
                  <a:pt x="1227" y="569"/>
                </a:cubicBezTo>
                <a:lnTo>
                  <a:pt x="1227" y="557"/>
                </a:lnTo>
                <a:cubicBezTo>
                  <a:pt x="1227" y="559"/>
                  <a:pt x="1227" y="561"/>
                  <a:pt x="1227" y="563"/>
                </a:cubicBezTo>
                <a:cubicBezTo>
                  <a:pt x="1224" y="435"/>
                  <a:pt x="1118" y="343"/>
                  <a:pt x="1001" y="343"/>
                </a:cubicBezTo>
                <a:lnTo>
                  <a:pt x="846" y="343"/>
                </a:lnTo>
                <a:lnTo>
                  <a:pt x="846" y="188"/>
                </a:lnTo>
                <a:cubicBezTo>
                  <a:pt x="828" y="63"/>
                  <a:pt x="727"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0"/>
          <p:cNvSpPr/>
          <p:nvPr/>
        </p:nvSpPr>
        <p:spPr>
          <a:xfrm>
            <a:off x="5391138" y="2697150"/>
            <a:ext cx="383100" cy="368600"/>
          </a:xfrm>
          <a:custGeom>
            <a:avLst/>
            <a:gdLst/>
            <a:ahLst/>
            <a:cxnLst/>
            <a:rect l="l" t="t" r="r" b="b"/>
            <a:pathLst>
              <a:path w="15324" h="14744" extrusionOk="0">
                <a:moveTo>
                  <a:pt x="7954" y="0"/>
                </a:moveTo>
                <a:cubicBezTo>
                  <a:pt x="4965" y="0"/>
                  <a:pt x="2286" y="1798"/>
                  <a:pt x="1143" y="4548"/>
                </a:cubicBezTo>
                <a:cubicBezTo>
                  <a:pt x="0" y="7299"/>
                  <a:pt x="631" y="10478"/>
                  <a:pt x="2739" y="12585"/>
                </a:cubicBezTo>
                <a:cubicBezTo>
                  <a:pt x="4148" y="13994"/>
                  <a:pt x="6031" y="14743"/>
                  <a:pt x="7950" y="14743"/>
                </a:cubicBezTo>
                <a:cubicBezTo>
                  <a:pt x="8901" y="14743"/>
                  <a:pt x="9860" y="14559"/>
                  <a:pt x="10776" y="14180"/>
                </a:cubicBezTo>
                <a:cubicBezTo>
                  <a:pt x="13526" y="13037"/>
                  <a:pt x="15324" y="10347"/>
                  <a:pt x="15324" y="7370"/>
                </a:cubicBezTo>
                <a:cubicBezTo>
                  <a:pt x="15324" y="3298"/>
                  <a:pt x="12026" y="0"/>
                  <a:pt x="79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0"/>
          <p:cNvSpPr/>
          <p:nvPr/>
        </p:nvSpPr>
        <p:spPr>
          <a:xfrm>
            <a:off x="5433413" y="2781375"/>
            <a:ext cx="347975" cy="185175"/>
          </a:xfrm>
          <a:custGeom>
            <a:avLst/>
            <a:gdLst/>
            <a:ahLst/>
            <a:cxnLst/>
            <a:rect l="l" t="t" r="r" b="b"/>
            <a:pathLst>
              <a:path w="13919" h="7407" extrusionOk="0">
                <a:moveTo>
                  <a:pt x="12859" y="1"/>
                </a:moveTo>
                <a:lnTo>
                  <a:pt x="0" y="3442"/>
                </a:lnTo>
                <a:lnTo>
                  <a:pt x="1060" y="7406"/>
                </a:lnTo>
                <a:lnTo>
                  <a:pt x="13919" y="3953"/>
                </a:lnTo>
                <a:lnTo>
                  <a:pt x="128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0"/>
          <p:cNvSpPr/>
          <p:nvPr/>
        </p:nvSpPr>
        <p:spPr>
          <a:xfrm>
            <a:off x="5433413" y="2856675"/>
            <a:ext cx="68475" cy="109875"/>
          </a:xfrm>
          <a:custGeom>
            <a:avLst/>
            <a:gdLst/>
            <a:ahLst/>
            <a:cxnLst/>
            <a:rect l="l" t="t" r="r" b="b"/>
            <a:pathLst>
              <a:path w="2739" h="4395" extrusionOk="0">
                <a:moveTo>
                  <a:pt x="1643" y="1"/>
                </a:moveTo>
                <a:lnTo>
                  <a:pt x="0" y="430"/>
                </a:lnTo>
                <a:lnTo>
                  <a:pt x="1060" y="4394"/>
                </a:lnTo>
                <a:lnTo>
                  <a:pt x="2739" y="3942"/>
                </a:lnTo>
                <a:lnTo>
                  <a:pt x="16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0"/>
          <p:cNvSpPr/>
          <p:nvPr/>
        </p:nvSpPr>
        <p:spPr>
          <a:xfrm>
            <a:off x="5460788" y="2777500"/>
            <a:ext cx="281600" cy="128975"/>
          </a:xfrm>
          <a:custGeom>
            <a:avLst/>
            <a:gdLst/>
            <a:ahLst/>
            <a:cxnLst/>
            <a:rect l="l" t="t" r="r" b="b"/>
            <a:pathLst>
              <a:path w="11264" h="5159" extrusionOk="0">
                <a:moveTo>
                  <a:pt x="9668" y="1"/>
                </a:moveTo>
                <a:lnTo>
                  <a:pt x="9097" y="179"/>
                </a:lnTo>
                <a:lnTo>
                  <a:pt x="8311" y="1489"/>
                </a:lnTo>
                <a:lnTo>
                  <a:pt x="8311" y="1525"/>
                </a:lnTo>
                <a:lnTo>
                  <a:pt x="7001" y="787"/>
                </a:lnTo>
                <a:lnTo>
                  <a:pt x="6430" y="953"/>
                </a:lnTo>
                <a:lnTo>
                  <a:pt x="5644" y="2263"/>
                </a:lnTo>
                <a:lnTo>
                  <a:pt x="5644" y="2358"/>
                </a:lnTo>
                <a:cubicBezTo>
                  <a:pt x="5620" y="2323"/>
                  <a:pt x="5608" y="2299"/>
                  <a:pt x="5585" y="2275"/>
                </a:cubicBezTo>
                <a:lnTo>
                  <a:pt x="4251" y="1525"/>
                </a:lnTo>
                <a:lnTo>
                  <a:pt x="3680" y="1692"/>
                </a:lnTo>
                <a:lnTo>
                  <a:pt x="2894" y="3001"/>
                </a:lnTo>
                <a:cubicBezTo>
                  <a:pt x="2874" y="3141"/>
                  <a:pt x="2884" y="3284"/>
                  <a:pt x="2917" y="3423"/>
                </a:cubicBezTo>
                <a:lnTo>
                  <a:pt x="2917" y="3423"/>
                </a:lnTo>
                <a:cubicBezTo>
                  <a:pt x="2922" y="3442"/>
                  <a:pt x="2927" y="3462"/>
                  <a:pt x="2932" y="3481"/>
                </a:cubicBezTo>
                <a:lnTo>
                  <a:pt x="2932" y="3481"/>
                </a:lnTo>
                <a:cubicBezTo>
                  <a:pt x="2927" y="3462"/>
                  <a:pt x="2921" y="3442"/>
                  <a:pt x="2917" y="3423"/>
                </a:cubicBezTo>
                <a:lnTo>
                  <a:pt x="2917" y="3423"/>
                </a:lnTo>
                <a:cubicBezTo>
                  <a:pt x="2877" y="3286"/>
                  <a:pt x="2813" y="3156"/>
                  <a:pt x="2727" y="3037"/>
                </a:cubicBezTo>
                <a:lnTo>
                  <a:pt x="1382" y="2287"/>
                </a:lnTo>
                <a:lnTo>
                  <a:pt x="810" y="2454"/>
                </a:lnTo>
                <a:lnTo>
                  <a:pt x="24" y="3763"/>
                </a:lnTo>
                <a:cubicBezTo>
                  <a:pt x="0" y="4025"/>
                  <a:pt x="48" y="4287"/>
                  <a:pt x="179" y="4513"/>
                </a:cubicBezTo>
                <a:lnTo>
                  <a:pt x="417" y="4942"/>
                </a:lnTo>
                <a:cubicBezTo>
                  <a:pt x="491" y="5081"/>
                  <a:pt x="637" y="5158"/>
                  <a:pt x="788" y="5158"/>
                </a:cubicBezTo>
                <a:cubicBezTo>
                  <a:pt x="856" y="5158"/>
                  <a:pt x="925" y="5142"/>
                  <a:pt x="989" y="5109"/>
                </a:cubicBezTo>
                <a:lnTo>
                  <a:pt x="1191" y="5001"/>
                </a:lnTo>
                <a:cubicBezTo>
                  <a:pt x="1560" y="4882"/>
                  <a:pt x="1941" y="4787"/>
                  <a:pt x="2322" y="4704"/>
                </a:cubicBezTo>
                <a:lnTo>
                  <a:pt x="2560" y="4692"/>
                </a:lnTo>
                <a:cubicBezTo>
                  <a:pt x="2787" y="4692"/>
                  <a:pt x="2965" y="4501"/>
                  <a:pt x="2965" y="4263"/>
                </a:cubicBezTo>
                <a:lnTo>
                  <a:pt x="2965" y="3763"/>
                </a:lnTo>
                <a:cubicBezTo>
                  <a:pt x="2965" y="3667"/>
                  <a:pt x="2954" y="3573"/>
                  <a:pt x="2932" y="3481"/>
                </a:cubicBezTo>
                <a:lnTo>
                  <a:pt x="2932" y="3481"/>
                </a:lnTo>
                <a:cubicBezTo>
                  <a:pt x="2958" y="3570"/>
                  <a:pt x="2993" y="3657"/>
                  <a:pt x="3037" y="3739"/>
                </a:cubicBezTo>
                <a:lnTo>
                  <a:pt x="3275" y="4180"/>
                </a:lnTo>
                <a:cubicBezTo>
                  <a:pt x="3358" y="4313"/>
                  <a:pt x="3505" y="4394"/>
                  <a:pt x="3655" y="4394"/>
                </a:cubicBezTo>
                <a:cubicBezTo>
                  <a:pt x="3720" y="4394"/>
                  <a:pt x="3785" y="4379"/>
                  <a:pt x="3846" y="4347"/>
                </a:cubicBezTo>
                <a:lnTo>
                  <a:pt x="4049" y="4239"/>
                </a:lnTo>
                <a:cubicBezTo>
                  <a:pt x="4430" y="4120"/>
                  <a:pt x="4811" y="4013"/>
                  <a:pt x="5192" y="3942"/>
                </a:cubicBezTo>
                <a:lnTo>
                  <a:pt x="5418" y="3930"/>
                </a:lnTo>
                <a:cubicBezTo>
                  <a:pt x="5656" y="3918"/>
                  <a:pt x="5835" y="3727"/>
                  <a:pt x="5835" y="3501"/>
                </a:cubicBezTo>
                <a:lnTo>
                  <a:pt x="5823" y="3061"/>
                </a:lnTo>
                <a:lnTo>
                  <a:pt x="6037" y="3442"/>
                </a:lnTo>
                <a:cubicBezTo>
                  <a:pt x="6111" y="3581"/>
                  <a:pt x="6252" y="3658"/>
                  <a:pt x="6398" y="3658"/>
                </a:cubicBezTo>
                <a:cubicBezTo>
                  <a:pt x="6465" y="3658"/>
                  <a:pt x="6533" y="3642"/>
                  <a:pt x="6597" y="3608"/>
                </a:cubicBezTo>
                <a:lnTo>
                  <a:pt x="6811" y="3501"/>
                </a:lnTo>
                <a:cubicBezTo>
                  <a:pt x="7180" y="3382"/>
                  <a:pt x="7561" y="3287"/>
                  <a:pt x="7942" y="3204"/>
                </a:cubicBezTo>
                <a:lnTo>
                  <a:pt x="8168" y="3204"/>
                </a:lnTo>
                <a:cubicBezTo>
                  <a:pt x="8406" y="3192"/>
                  <a:pt x="8585" y="3001"/>
                  <a:pt x="8585" y="2763"/>
                </a:cubicBezTo>
                <a:lnTo>
                  <a:pt x="8585" y="2442"/>
                </a:lnTo>
                <a:lnTo>
                  <a:pt x="8704" y="2668"/>
                </a:lnTo>
                <a:cubicBezTo>
                  <a:pt x="8786" y="2807"/>
                  <a:pt x="8929" y="2884"/>
                  <a:pt x="9077" y="2884"/>
                </a:cubicBezTo>
                <a:cubicBezTo>
                  <a:pt x="9144" y="2884"/>
                  <a:pt x="9212" y="2868"/>
                  <a:pt x="9275" y="2835"/>
                </a:cubicBezTo>
                <a:lnTo>
                  <a:pt x="9478" y="2727"/>
                </a:lnTo>
                <a:cubicBezTo>
                  <a:pt x="9859" y="2608"/>
                  <a:pt x="10228" y="2513"/>
                  <a:pt x="10621" y="2430"/>
                </a:cubicBezTo>
                <a:lnTo>
                  <a:pt x="10847" y="2430"/>
                </a:lnTo>
                <a:cubicBezTo>
                  <a:pt x="11073" y="2418"/>
                  <a:pt x="11264" y="2227"/>
                  <a:pt x="11252" y="2001"/>
                </a:cubicBezTo>
                <a:lnTo>
                  <a:pt x="11252" y="1977"/>
                </a:lnTo>
                <a:lnTo>
                  <a:pt x="11252" y="1489"/>
                </a:lnTo>
                <a:cubicBezTo>
                  <a:pt x="11240" y="1227"/>
                  <a:pt x="11157" y="977"/>
                  <a:pt x="11002" y="763"/>
                </a:cubicBezTo>
                <a:lnTo>
                  <a:pt x="9668" y="1"/>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0"/>
          <p:cNvSpPr/>
          <p:nvPr/>
        </p:nvSpPr>
        <p:spPr>
          <a:xfrm>
            <a:off x="5460788" y="2772375"/>
            <a:ext cx="239350" cy="134100"/>
          </a:xfrm>
          <a:custGeom>
            <a:avLst/>
            <a:gdLst/>
            <a:ahLst/>
            <a:cxnLst/>
            <a:rect l="l" t="t" r="r" b="b"/>
            <a:pathLst>
              <a:path w="9574" h="5364" extrusionOk="0">
                <a:moveTo>
                  <a:pt x="8882" y="0"/>
                </a:moveTo>
                <a:cubicBezTo>
                  <a:pt x="8863" y="0"/>
                  <a:pt x="8844" y="1"/>
                  <a:pt x="8823" y="3"/>
                </a:cubicBezTo>
                <a:lnTo>
                  <a:pt x="8826" y="3"/>
                </a:lnTo>
                <a:cubicBezTo>
                  <a:pt x="8688" y="38"/>
                  <a:pt x="8311" y="1682"/>
                  <a:pt x="8311" y="1682"/>
                </a:cubicBezTo>
                <a:cubicBezTo>
                  <a:pt x="8287" y="1944"/>
                  <a:pt x="8335" y="2194"/>
                  <a:pt x="8466" y="2432"/>
                </a:cubicBezTo>
                <a:lnTo>
                  <a:pt x="8704" y="2861"/>
                </a:lnTo>
                <a:cubicBezTo>
                  <a:pt x="8778" y="3000"/>
                  <a:pt x="8919" y="3077"/>
                  <a:pt x="9069" y="3077"/>
                </a:cubicBezTo>
                <a:cubicBezTo>
                  <a:pt x="9138" y="3077"/>
                  <a:pt x="9208" y="3061"/>
                  <a:pt x="9275" y="3028"/>
                </a:cubicBezTo>
                <a:lnTo>
                  <a:pt x="9371" y="2980"/>
                </a:lnTo>
                <a:cubicBezTo>
                  <a:pt x="9240" y="2956"/>
                  <a:pt x="8692" y="2254"/>
                  <a:pt x="8918" y="1468"/>
                </a:cubicBezTo>
                <a:cubicBezTo>
                  <a:pt x="8918" y="1468"/>
                  <a:pt x="9573" y="0"/>
                  <a:pt x="8882" y="0"/>
                </a:cubicBezTo>
                <a:close/>
                <a:moveTo>
                  <a:pt x="6222" y="785"/>
                </a:moveTo>
                <a:cubicBezTo>
                  <a:pt x="6204" y="785"/>
                  <a:pt x="6184" y="786"/>
                  <a:pt x="6164" y="788"/>
                </a:cubicBezTo>
                <a:lnTo>
                  <a:pt x="6164" y="788"/>
                </a:lnTo>
                <a:cubicBezTo>
                  <a:pt x="6163" y="788"/>
                  <a:pt x="6163" y="788"/>
                  <a:pt x="6162" y="788"/>
                </a:cubicBezTo>
                <a:cubicBezTo>
                  <a:pt x="6015" y="788"/>
                  <a:pt x="5644" y="2468"/>
                  <a:pt x="5644" y="2468"/>
                </a:cubicBezTo>
                <a:cubicBezTo>
                  <a:pt x="5608" y="2718"/>
                  <a:pt x="5668" y="2980"/>
                  <a:pt x="5787" y="3206"/>
                </a:cubicBezTo>
                <a:lnTo>
                  <a:pt x="6025" y="3635"/>
                </a:lnTo>
                <a:cubicBezTo>
                  <a:pt x="6109" y="3777"/>
                  <a:pt x="6257" y="3860"/>
                  <a:pt x="6408" y="3860"/>
                </a:cubicBezTo>
                <a:cubicBezTo>
                  <a:pt x="6472" y="3860"/>
                  <a:pt x="6536" y="3845"/>
                  <a:pt x="6597" y="3813"/>
                </a:cubicBezTo>
                <a:lnTo>
                  <a:pt x="6692" y="3754"/>
                </a:lnTo>
                <a:cubicBezTo>
                  <a:pt x="6573" y="3742"/>
                  <a:pt x="6025" y="3040"/>
                  <a:pt x="6251" y="2254"/>
                </a:cubicBezTo>
                <a:cubicBezTo>
                  <a:pt x="6251" y="2254"/>
                  <a:pt x="6902" y="785"/>
                  <a:pt x="6222" y="785"/>
                </a:cubicBezTo>
                <a:close/>
                <a:moveTo>
                  <a:pt x="3464" y="1524"/>
                </a:moveTo>
                <a:cubicBezTo>
                  <a:pt x="3448" y="1524"/>
                  <a:pt x="3432" y="1525"/>
                  <a:pt x="3414" y="1527"/>
                </a:cubicBezTo>
                <a:lnTo>
                  <a:pt x="3414" y="1527"/>
                </a:lnTo>
                <a:cubicBezTo>
                  <a:pt x="3413" y="1526"/>
                  <a:pt x="3412" y="1526"/>
                  <a:pt x="3412" y="1526"/>
                </a:cubicBezTo>
                <a:cubicBezTo>
                  <a:pt x="3264" y="1526"/>
                  <a:pt x="2894" y="3206"/>
                  <a:pt x="2894" y="3206"/>
                </a:cubicBezTo>
                <a:cubicBezTo>
                  <a:pt x="2858" y="3456"/>
                  <a:pt x="2918" y="3718"/>
                  <a:pt x="3037" y="3944"/>
                </a:cubicBezTo>
                <a:lnTo>
                  <a:pt x="3275" y="4385"/>
                </a:lnTo>
                <a:cubicBezTo>
                  <a:pt x="3356" y="4524"/>
                  <a:pt x="3500" y="4601"/>
                  <a:pt x="3648" y="4601"/>
                </a:cubicBezTo>
                <a:cubicBezTo>
                  <a:pt x="3715" y="4601"/>
                  <a:pt x="3783" y="4585"/>
                  <a:pt x="3846" y="4552"/>
                </a:cubicBezTo>
                <a:lnTo>
                  <a:pt x="3941" y="4504"/>
                </a:lnTo>
                <a:cubicBezTo>
                  <a:pt x="3810" y="4480"/>
                  <a:pt x="3263" y="3778"/>
                  <a:pt x="3501" y="2992"/>
                </a:cubicBezTo>
                <a:cubicBezTo>
                  <a:pt x="3501" y="2992"/>
                  <a:pt x="4156" y="1524"/>
                  <a:pt x="3464" y="1524"/>
                </a:cubicBezTo>
                <a:close/>
                <a:moveTo>
                  <a:pt x="602" y="2297"/>
                </a:moveTo>
                <a:cubicBezTo>
                  <a:pt x="584" y="2297"/>
                  <a:pt x="564" y="2298"/>
                  <a:pt x="544" y="2300"/>
                </a:cubicBezTo>
                <a:lnTo>
                  <a:pt x="544" y="2300"/>
                </a:lnTo>
                <a:cubicBezTo>
                  <a:pt x="543" y="2300"/>
                  <a:pt x="543" y="2300"/>
                  <a:pt x="542" y="2300"/>
                </a:cubicBezTo>
                <a:cubicBezTo>
                  <a:pt x="395" y="2300"/>
                  <a:pt x="24" y="3968"/>
                  <a:pt x="24" y="3968"/>
                </a:cubicBezTo>
                <a:cubicBezTo>
                  <a:pt x="0" y="4230"/>
                  <a:pt x="48" y="4492"/>
                  <a:pt x="167" y="4718"/>
                </a:cubicBezTo>
                <a:lnTo>
                  <a:pt x="417" y="5147"/>
                </a:lnTo>
                <a:cubicBezTo>
                  <a:pt x="491" y="5286"/>
                  <a:pt x="632" y="5363"/>
                  <a:pt x="779" y="5363"/>
                </a:cubicBezTo>
                <a:cubicBezTo>
                  <a:pt x="845" y="5363"/>
                  <a:pt x="913" y="5347"/>
                  <a:pt x="977" y="5314"/>
                </a:cubicBezTo>
                <a:lnTo>
                  <a:pt x="1072" y="5266"/>
                </a:lnTo>
                <a:cubicBezTo>
                  <a:pt x="953" y="5254"/>
                  <a:pt x="405" y="4552"/>
                  <a:pt x="632" y="3766"/>
                </a:cubicBezTo>
                <a:cubicBezTo>
                  <a:pt x="632" y="3766"/>
                  <a:pt x="1282" y="2297"/>
                  <a:pt x="602" y="2297"/>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0"/>
          <p:cNvSpPr/>
          <p:nvPr/>
        </p:nvSpPr>
        <p:spPr>
          <a:xfrm>
            <a:off x="5504538" y="2800600"/>
            <a:ext cx="229525" cy="87375"/>
          </a:xfrm>
          <a:custGeom>
            <a:avLst/>
            <a:gdLst/>
            <a:ahLst/>
            <a:cxnLst/>
            <a:rect l="l" t="t" r="r" b="b"/>
            <a:pathLst>
              <a:path w="9181" h="3495" extrusionOk="0">
                <a:moveTo>
                  <a:pt x="8518" y="0"/>
                </a:moveTo>
                <a:cubicBezTo>
                  <a:pt x="8504" y="0"/>
                  <a:pt x="8491" y="2"/>
                  <a:pt x="8478" y="6"/>
                </a:cubicBezTo>
                <a:cubicBezTo>
                  <a:pt x="8442" y="17"/>
                  <a:pt x="8407" y="41"/>
                  <a:pt x="8383" y="77"/>
                </a:cubicBezTo>
                <a:cubicBezTo>
                  <a:pt x="8287" y="220"/>
                  <a:pt x="8454" y="375"/>
                  <a:pt x="8502" y="720"/>
                </a:cubicBezTo>
                <a:cubicBezTo>
                  <a:pt x="8537" y="958"/>
                  <a:pt x="8478" y="1041"/>
                  <a:pt x="8549" y="1125"/>
                </a:cubicBezTo>
                <a:cubicBezTo>
                  <a:pt x="8611" y="1174"/>
                  <a:pt x="8688" y="1198"/>
                  <a:pt x="8765" y="1198"/>
                </a:cubicBezTo>
                <a:cubicBezTo>
                  <a:pt x="8837" y="1198"/>
                  <a:pt x="8909" y="1177"/>
                  <a:pt x="8966" y="1137"/>
                </a:cubicBezTo>
                <a:cubicBezTo>
                  <a:pt x="9180" y="958"/>
                  <a:pt x="8990" y="494"/>
                  <a:pt x="8966" y="446"/>
                </a:cubicBezTo>
                <a:cubicBezTo>
                  <a:pt x="8878" y="248"/>
                  <a:pt x="8679" y="0"/>
                  <a:pt x="8518" y="0"/>
                </a:cubicBezTo>
                <a:close/>
                <a:moveTo>
                  <a:pt x="5811" y="779"/>
                </a:moveTo>
                <a:cubicBezTo>
                  <a:pt x="5763" y="791"/>
                  <a:pt x="5728" y="827"/>
                  <a:pt x="5704" y="863"/>
                </a:cubicBezTo>
                <a:cubicBezTo>
                  <a:pt x="5620" y="1006"/>
                  <a:pt x="5787" y="1149"/>
                  <a:pt x="5835" y="1506"/>
                </a:cubicBezTo>
                <a:cubicBezTo>
                  <a:pt x="5859" y="1744"/>
                  <a:pt x="5799" y="1827"/>
                  <a:pt x="5882" y="1911"/>
                </a:cubicBezTo>
                <a:cubicBezTo>
                  <a:pt x="5942" y="1958"/>
                  <a:pt x="6013" y="1982"/>
                  <a:pt x="6086" y="1982"/>
                </a:cubicBezTo>
                <a:cubicBezTo>
                  <a:pt x="6159" y="1982"/>
                  <a:pt x="6234" y="1958"/>
                  <a:pt x="6299" y="1911"/>
                </a:cubicBezTo>
                <a:cubicBezTo>
                  <a:pt x="6502" y="1732"/>
                  <a:pt x="6311" y="1279"/>
                  <a:pt x="6299" y="1232"/>
                </a:cubicBezTo>
                <a:cubicBezTo>
                  <a:pt x="6201" y="1024"/>
                  <a:pt x="6011" y="786"/>
                  <a:pt x="5852" y="786"/>
                </a:cubicBezTo>
                <a:cubicBezTo>
                  <a:pt x="5838" y="786"/>
                  <a:pt x="5824" y="787"/>
                  <a:pt x="5811" y="791"/>
                </a:cubicBezTo>
                <a:lnTo>
                  <a:pt x="5811" y="779"/>
                </a:lnTo>
                <a:close/>
                <a:moveTo>
                  <a:pt x="3098" y="1524"/>
                </a:moveTo>
                <a:cubicBezTo>
                  <a:pt x="3085" y="1524"/>
                  <a:pt x="3073" y="1526"/>
                  <a:pt x="3061" y="1530"/>
                </a:cubicBezTo>
                <a:cubicBezTo>
                  <a:pt x="3013" y="1541"/>
                  <a:pt x="2977" y="1577"/>
                  <a:pt x="2953" y="1613"/>
                </a:cubicBezTo>
                <a:cubicBezTo>
                  <a:pt x="2858" y="1756"/>
                  <a:pt x="3037" y="1899"/>
                  <a:pt x="3073" y="2256"/>
                </a:cubicBezTo>
                <a:cubicBezTo>
                  <a:pt x="3108" y="2494"/>
                  <a:pt x="3049" y="2577"/>
                  <a:pt x="3132" y="2661"/>
                </a:cubicBezTo>
                <a:cubicBezTo>
                  <a:pt x="3192" y="2708"/>
                  <a:pt x="3263" y="2732"/>
                  <a:pt x="3334" y="2732"/>
                </a:cubicBezTo>
                <a:cubicBezTo>
                  <a:pt x="3406" y="2732"/>
                  <a:pt x="3477" y="2708"/>
                  <a:pt x="3537" y="2661"/>
                </a:cubicBezTo>
                <a:cubicBezTo>
                  <a:pt x="3751" y="2482"/>
                  <a:pt x="3561" y="2018"/>
                  <a:pt x="3537" y="1982"/>
                </a:cubicBezTo>
                <a:cubicBezTo>
                  <a:pt x="3449" y="1773"/>
                  <a:pt x="3250" y="1524"/>
                  <a:pt x="3098" y="1524"/>
                </a:cubicBezTo>
                <a:close/>
                <a:moveTo>
                  <a:pt x="232" y="2298"/>
                </a:moveTo>
                <a:cubicBezTo>
                  <a:pt x="218" y="2298"/>
                  <a:pt x="205" y="2300"/>
                  <a:pt x="191" y="2303"/>
                </a:cubicBezTo>
                <a:cubicBezTo>
                  <a:pt x="155" y="2315"/>
                  <a:pt x="120" y="2339"/>
                  <a:pt x="96" y="2375"/>
                </a:cubicBezTo>
                <a:cubicBezTo>
                  <a:pt x="1" y="2518"/>
                  <a:pt x="167" y="2673"/>
                  <a:pt x="215" y="3030"/>
                </a:cubicBezTo>
                <a:cubicBezTo>
                  <a:pt x="239" y="3256"/>
                  <a:pt x="191" y="3339"/>
                  <a:pt x="263" y="3423"/>
                </a:cubicBezTo>
                <a:cubicBezTo>
                  <a:pt x="322" y="3470"/>
                  <a:pt x="394" y="3494"/>
                  <a:pt x="467" y="3494"/>
                </a:cubicBezTo>
                <a:cubicBezTo>
                  <a:pt x="539" y="3494"/>
                  <a:pt x="614" y="3470"/>
                  <a:pt x="679" y="3423"/>
                </a:cubicBezTo>
                <a:cubicBezTo>
                  <a:pt x="894" y="3244"/>
                  <a:pt x="691" y="2792"/>
                  <a:pt x="679" y="2744"/>
                </a:cubicBezTo>
                <a:cubicBezTo>
                  <a:pt x="581" y="2536"/>
                  <a:pt x="392" y="2298"/>
                  <a:pt x="232" y="2298"/>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0"/>
          <p:cNvSpPr/>
          <p:nvPr/>
        </p:nvSpPr>
        <p:spPr>
          <a:xfrm>
            <a:off x="5430138" y="2720650"/>
            <a:ext cx="325350" cy="173725"/>
          </a:xfrm>
          <a:custGeom>
            <a:avLst/>
            <a:gdLst/>
            <a:ahLst/>
            <a:cxnLst/>
            <a:rect l="l" t="t" r="r" b="b"/>
            <a:pathLst>
              <a:path w="13014" h="6949" extrusionOk="0">
                <a:moveTo>
                  <a:pt x="10942" y="1"/>
                </a:moveTo>
                <a:lnTo>
                  <a:pt x="9120" y="691"/>
                </a:lnTo>
                <a:lnTo>
                  <a:pt x="750" y="2727"/>
                </a:lnTo>
                <a:cubicBezTo>
                  <a:pt x="262" y="3680"/>
                  <a:pt x="0" y="4763"/>
                  <a:pt x="155" y="5859"/>
                </a:cubicBezTo>
                <a:cubicBezTo>
                  <a:pt x="619" y="5930"/>
                  <a:pt x="1000" y="6263"/>
                  <a:pt x="1119" y="6716"/>
                </a:cubicBezTo>
                <a:lnTo>
                  <a:pt x="1167" y="6847"/>
                </a:lnTo>
                <a:cubicBezTo>
                  <a:pt x="1187" y="6906"/>
                  <a:pt x="1246" y="6948"/>
                  <a:pt x="1307" y="6948"/>
                </a:cubicBezTo>
                <a:cubicBezTo>
                  <a:pt x="1320" y="6948"/>
                  <a:pt x="1333" y="6946"/>
                  <a:pt x="1346" y="6942"/>
                </a:cubicBezTo>
                <a:cubicBezTo>
                  <a:pt x="1441" y="6918"/>
                  <a:pt x="1488" y="6823"/>
                  <a:pt x="1465" y="6728"/>
                </a:cubicBezTo>
                <a:lnTo>
                  <a:pt x="1429" y="6633"/>
                </a:lnTo>
                <a:cubicBezTo>
                  <a:pt x="1262" y="6013"/>
                  <a:pt x="1631" y="5359"/>
                  <a:pt x="2262" y="5192"/>
                </a:cubicBezTo>
                <a:lnTo>
                  <a:pt x="2465" y="5144"/>
                </a:lnTo>
                <a:cubicBezTo>
                  <a:pt x="2567" y="5117"/>
                  <a:pt x="2670" y="5104"/>
                  <a:pt x="2771" y="5104"/>
                </a:cubicBezTo>
                <a:cubicBezTo>
                  <a:pt x="3292" y="5104"/>
                  <a:pt x="3768" y="5449"/>
                  <a:pt x="3917" y="5978"/>
                </a:cubicBezTo>
                <a:lnTo>
                  <a:pt x="3941" y="6097"/>
                </a:lnTo>
                <a:cubicBezTo>
                  <a:pt x="3951" y="6173"/>
                  <a:pt x="4013" y="6226"/>
                  <a:pt x="4081" y="6226"/>
                </a:cubicBezTo>
                <a:cubicBezTo>
                  <a:pt x="4098" y="6226"/>
                  <a:pt x="4115" y="6223"/>
                  <a:pt x="4132" y="6216"/>
                </a:cubicBezTo>
                <a:cubicBezTo>
                  <a:pt x="4215" y="6204"/>
                  <a:pt x="4274" y="6109"/>
                  <a:pt x="4251" y="6025"/>
                </a:cubicBezTo>
                <a:cubicBezTo>
                  <a:pt x="4227" y="5954"/>
                  <a:pt x="4215" y="5894"/>
                  <a:pt x="4215" y="5894"/>
                </a:cubicBezTo>
                <a:cubicBezTo>
                  <a:pt x="4048" y="5263"/>
                  <a:pt x="4417" y="4620"/>
                  <a:pt x="5048" y="4442"/>
                </a:cubicBezTo>
                <a:lnTo>
                  <a:pt x="5263" y="4394"/>
                </a:lnTo>
                <a:cubicBezTo>
                  <a:pt x="5363" y="4367"/>
                  <a:pt x="5465" y="4354"/>
                  <a:pt x="5565" y="4354"/>
                </a:cubicBezTo>
                <a:cubicBezTo>
                  <a:pt x="6082" y="4354"/>
                  <a:pt x="6564" y="4699"/>
                  <a:pt x="6703" y="5228"/>
                </a:cubicBezTo>
                <a:lnTo>
                  <a:pt x="6739" y="5359"/>
                </a:lnTo>
                <a:cubicBezTo>
                  <a:pt x="6758" y="5432"/>
                  <a:pt x="6812" y="5478"/>
                  <a:pt x="6874" y="5478"/>
                </a:cubicBezTo>
                <a:cubicBezTo>
                  <a:pt x="6892" y="5478"/>
                  <a:pt x="6911" y="5474"/>
                  <a:pt x="6930" y="5466"/>
                </a:cubicBezTo>
                <a:cubicBezTo>
                  <a:pt x="7013" y="5454"/>
                  <a:pt x="7072" y="5359"/>
                  <a:pt x="7049" y="5275"/>
                </a:cubicBezTo>
                <a:cubicBezTo>
                  <a:pt x="7025" y="5204"/>
                  <a:pt x="7013" y="5144"/>
                  <a:pt x="7013" y="5144"/>
                </a:cubicBezTo>
                <a:cubicBezTo>
                  <a:pt x="6846" y="4513"/>
                  <a:pt x="7215" y="3870"/>
                  <a:pt x="7846" y="3704"/>
                </a:cubicBezTo>
                <a:lnTo>
                  <a:pt x="8049" y="3644"/>
                </a:lnTo>
                <a:cubicBezTo>
                  <a:pt x="8151" y="3617"/>
                  <a:pt x="8254" y="3604"/>
                  <a:pt x="8355" y="3604"/>
                </a:cubicBezTo>
                <a:cubicBezTo>
                  <a:pt x="8876" y="3604"/>
                  <a:pt x="9350" y="3949"/>
                  <a:pt x="9489" y="4477"/>
                </a:cubicBezTo>
                <a:lnTo>
                  <a:pt x="9537" y="4608"/>
                </a:lnTo>
                <a:cubicBezTo>
                  <a:pt x="9546" y="4678"/>
                  <a:pt x="9600" y="4706"/>
                  <a:pt x="9661" y="4706"/>
                </a:cubicBezTo>
                <a:cubicBezTo>
                  <a:pt x="9768" y="4706"/>
                  <a:pt x="9895" y="4619"/>
                  <a:pt x="9835" y="4513"/>
                </a:cubicBezTo>
                <a:lnTo>
                  <a:pt x="9799" y="4394"/>
                </a:lnTo>
                <a:cubicBezTo>
                  <a:pt x="9680" y="3942"/>
                  <a:pt x="9835" y="3454"/>
                  <a:pt x="10204" y="3168"/>
                </a:cubicBezTo>
                <a:cubicBezTo>
                  <a:pt x="10323" y="3073"/>
                  <a:pt x="10466" y="3001"/>
                  <a:pt x="10621" y="2953"/>
                </a:cubicBezTo>
                <a:lnTo>
                  <a:pt x="10835" y="2894"/>
                </a:lnTo>
                <a:cubicBezTo>
                  <a:pt x="10937" y="2867"/>
                  <a:pt x="11040" y="2854"/>
                  <a:pt x="11141" y="2854"/>
                </a:cubicBezTo>
                <a:cubicBezTo>
                  <a:pt x="11662" y="2854"/>
                  <a:pt x="12138" y="3199"/>
                  <a:pt x="12287" y="3727"/>
                </a:cubicBezTo>
                <a:lnTo>
                  <a:pt x="12323" y="3882"/>
                </a:lnTo>
                <a:cubicBezTo>
                  <a:pt x="12341" y="3946"/>
                  <a:pt x="12395" y="3989"/>
                  <a:pt x="12457" y="3989"/>
                </a:cubicBezTo>
                <a:cubicBezTo>
                  <a:pt x="12475" y="3989"/>
                  <a:pt x="12494" y="3986"/>
                  <a:pt x="12514" y="3977"/>
                </a:cubicBezTo>
                <a:cubicBezTo>
                  <a:pt x="12609" y="3966"/>
                  <a:pt x="12656" y="3870"/>
                  <a:pt x="12621" y="3787"/>
                </a:cubicBezTo>
                <a:lnTo>
                  <a:pt x="12585" y="3656"/>
                </a:lnTo>
                <a:cubicBezTo>
                  <a:pt x="12466" y="3204"/>
                  <a:pt x="12621" y="2715"/>
                  <a:pt x="12990" y="2430"/>
                </a:cubicBezTo>
                <a:lnTo>
                  <a:pt x="13014" y="2406"/>
                </a:lnTo>
                <a:cubicBezTo>
                  <a:pt x="12585" y="1418"/>
                  <a:pt x="11859" y="572"/>
                  <a:pt x="10942" y="1"/>
                </a:cubicBezTo>
                <a:close/>
              </a:path>
            </a:pathLst>
          </a:custGeom>
          <a:solidFill>
            <a:srgbClr val="20B7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0"/>
          <p:cNvSpPr/>
          <p:nvPr/>
        </p:nvSpPr>
        <p:spPr>
          <a:xfrm>
            <a:off x="5430138" y="2720350"/>
            <a:ext cx="325350" cy="174025"/>
          </a:xfrm>
          <a:custGeom>
            <a:avLst/>
            <a:gdLst/>
            <a:ahLst/>
            <a:cxnLst/>
            <a:rect l="l" t="t" r="r" b="b"/>
            <a:pathLst>
              <a:path w="13014" h="6961" extrusionOk="0">
                <a:moveTo>
                  <a:pt x="10906" y="1"/>
                </a:moveTo>
                <a:lnTo>
                  <a:pt x="9120" y="703"/>
                </a:lnTo>
                <a:lnTo>
                  <a:pt x="750" y="2739"/>
                </a:lnTo>
                <a:cubicBezTo>
                  <a:pt x="262" y="3692"/>
                  <a:pt x="0" y="4775"/>
                  <a:pt x="155" y="5871"/>
                </a:cubicBezTo>
                <a:cubicBezTo>
                  <a:pt x="619" y="5942"/>
                  <a:pt x="1000" y="6275"/>
                  <a:pt x="1119" y="6728"/>
                </a:cubicBezTo>
                <a:lnTo>
                  <a:pt x="1167" y="6859"/>
                </a:lnTo>
                <a:cubicBezTo>
                  <a:pt x="1187" y="6918"/>
                  <a:pt x="1246" y="6960"/>
                  <a:pt x="1307" y="6960"/>
                </a:cubicBezTo>
                <a:cubicBezTo>
                  <a:pt x="1320" y="6960"/>
                  <a:pt x="1333" y="6958"/>
                  <a:pt x="1346" y="6954"/>
                </a:cubicBezTo>
                <a:cubicBezTo>
                  <a:pt x="1441" y="6930"/>
                  <a:pt x="1488" y="6835"/>
                  <a:pt x="1465" y="6740"/>
                </a:cubicBezTo>
                <a:lnTo>
                  <a:pt x="1429" y="6645"/>
                </a:lnTo>
                <a:cubicBezTo>
                  <a:pt x="1262" y="6025"/>
                  <a:pt x="1631" y="5371"/>
                  <a:pt x="2262" y="5204"/>
                </a:cubicBezTo>
                <a:lnTo>
                  <a:pt x="2465" y="5156"/>
                </a:lnTo>
                <a:cubicBezTo>
                  <a:pt x="2567" y="5129"/>
                  <a:pt x="2670" y="5116"/>
                  <a:pt x="2771" y="5116"/>
                </a:cubicBezTo>
                <a:cubicBezTo>
                  <a:pt x="3292" y="5116"/>
                  <a:pt x="3768" y="5461"/>
                  <a:pt x="3917" y="5990"/>
                </a:cubicBezTo>
                <a:lnTo>
                  <a:pt x="3941" y="6109"/>
                </a:lnTo>
                <a:cubicBezTo>
                  <a:pt x="3951" y="6185"/>
                  <a:pt x="4013" y="6238"/>
                  <a:pt x="4081" y="6238"/>
                </a:cubicBezTo>
                <a:cubicBezTo>
                  <a:pt x="4098" y="6238"/>
                  <a:pt x="4115" y="6235"/>
                  <a:pt x="4132" y="6228"/>
                </a:cubicBezTo>
                <a:cubicBezTo>
                  <a:pt x="4215" y="6216"/>
                  <a:pt x="4274" y="6121"/>
                  <a:pt x="4251" y="6037"/>
                </a:cubicBezTo>
                <a:cubicBezTo>
                  <a:pt x="4227" y="5966"/>
                  <a:pt x="4215" y="5906"/>
                  <a:pt x="4215" y="5906"/>
                </a:cubicBezTo>
                <a:cubicBezTo>
                  <a:pt x="4048" y="5275"/>
                  <a:pt x="4417" y="4632"/>
                  <a:pt x="5048" y="4454"/>
                </a:cubicBezTo>
                <a:lnTo>
                  <a:pt x="5263" y="4406"/>
                </a:lnTo>
                <a:cubicBezTo>
                  <a:pt x="5363" y="4379"/>
                  <a:pt x="5465" y="4366"/>
                  <a:pt x="5565" y="4366"/>
                </a:cubicBezTo>
                <a:cubicBezTo>
                  <a:pt x="6082" y="4366"/>
                  <a:pt x="6564" y="4711"/>
                  <a:pt x="6703" y="5240"/>
                </a:cubicBezTo>
                <a:lnTo>
                  <a:pt x="6739" y="5371"/>
                </a:lnTo>
                <a:cubicBezTo>
                  <a:pt x="6758" y="5444"/>
                  <a:pt x="6812" y="5490"/>
                  <a:pt x="6874" y="5490"/>
                </a:cubicBezTo>
                <a:cubicBezTo>
                  <a:pt x="6892" y="5490"/>
                  <a:pt x="6911" y="5486"/>
                  <a:pt x="6930" y="5478"/>
                </a:cubicBezTo>
                <a:cubicBezTo>
                  <a:pt x="7013" y="5466"/>
                  <a:pt x="7072" y="5371"/>
                  <a:pt x="7049" y="5287"/>
                </a:cubicBezTo>
                <a:cubicBezTo>
                  <a:pt x="7025" y="5216"/>
                  <a:pt x="7013" y="5156"/>
                  <a:pt x="7013" y="5156"/>
                </a:cubicBezTo>
                <a:cubicBezTo>
                  <a:pt x="6846" y="4525"/>
                  <a:pt x="7215" y="3882"/>
                  <a:pt x="7846" y="3716"/>
                </a:cubicBezTo>
                <a:lnTo>
                  <a:pt x="8049" y="3656"/>
                </a:lnTo>
                <a:cubicBezTo>
                  <a:pt x="8151" y="3629"/>
                  <a:pt x="8254" y="3616"/>
                  <a:pt x="8355" y="3616"/>
                </a:cubicBezTo>
                <a:cubicBezTo>
                  <a:pt x="8876" y="3616"/>
                  <a:pt x="9350" y="3961"/>
                  <a:pt x="9489" y="4489"/>
                </a:cubicBezTo>
                <a:lnTo>
                  <a:pt x="9537" y="4620"/>
                </a:lnTo>
                <a:cubicBezTo>
                  <a:pt x="9546" y="4690"/>
                  <a:pt x="9600" y="4718"/>
                  <a:pt x="9661" y="4718"/>
                </a:cubicBezTo>
                <a:cubicBezTo>
                  <a:pt x="9768" y="4718"/>
                  <a:pt x="9895" y="4631"/>
                  <a:pt x="9835" y="4525"/>
                </a:cubicBezTo>
                <a:lnTo>
                  <a:pt x="9799" y="4406"/>
                </a:lnTo>
                <a:cubicBezTo>
                  <a:pt x="9680" y="3954"/>
                  <a:pt x="9835" y="3466"/>
                  <a:pt x="10204" y="3180"/>
                </a:cubicBezTo>
                <a:cubicBezTo>
                  <a:pt x="10323" y="3085"/>
                  <a:pt x="10466" y="3013"/>
                  <a:pt x="10621" y="2965"/>
                </a:cubicBezTo>
                <a:lnTo>
                  <a:pt x="10835" y="2906"/>
                </a:lnTo>
                <a:cubicBezTo>
                  <a:pt x="10937" y="2879"/>
                  <a:pt x="11040" y="2866"/>
                  <a:pt x="11141" y="2866"/>
                </a:cubicBezTo>
                <a:cubicBezTo>
                  <a:pt x="11662" y="2866"/>
                  <a:pt x="12138" y="3211"/>
                  <a:pt x="12287" y="3739"/>
                </a:cubicBezTo>
                <a:lnTo>
                  <a:pt x="12323" y="3894"/>
                </a:lnTo>
                <a:cubicBezTo>
                  <a:pt x="12341" y="3958"/>
                  <a:pt x="12395" y="4001"/>
                  <a:pt x="12457" y="4001"/>
                </a:cubicBezTo>
                <a:cubicBezTo>
                  <a:pt x="12475" y="4001"/>
                  <a:pt x="12494" y="3998"/>
                  <a:pt x="12514" y="3989"/>
                </a:cubicBezTo>
                <a:cubicBezTo>
                  <a:pt x="12609" y="3978"/>
                  <a:pt x="12656" y="3882"/>
                  <a:pt x="12621" y="3799"/>
                </a:cubicBezTo>
                <a:lnTo>
                  <a:pt x="12585" y="3668"/>
                </a:lnTo>
                <a:cubicBezTo>
                  <a:pt x="12466" y="3216"/>
                  <a:pt x="12621" y="2727"/>
                  <a:pt x="12990" y="2442"/>
                </a:cubicBezTo>
                <a:lnTo>
                  <a:pt x="13014" y="2418"/>
                </a:lnTo>
                <a:cubicBezTo>
                  <a:pt x="12597" y="1394"/>
                  <a:pt x="11799" y="572"/>
                  <a:pt x="10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0"/>
          <p:cNvSpPr/>
          <p:nvPr/>
        </p:nvSpPr>
        <p:spPr>
          <a:xfrm>
            <a:off x="5474788" y="2839975"/>
            <a:ext cx="284275" cy="145900"/>
          </a:xfrm>
          <a:custGeom>
            <a:avLst/>
            <a:gdLst/>
            <a:ahLst/>
            <a:cxnLst/>
            <a:rect l="l" t="t" r="r" b="b"/>
            <a:pathLst>
              <a:path w="11371" h="5836" extrusionOk="0">
                <a:moveTo>
                  <a:pt x="10581" y="0"/>
                </a:moveTo>
                <a:cubicBezTo>
                  <a:pt x="10514" y="0"/>
                  <a:pt x="10446" y="16"/>
                  <a:pt x="10382" y="50"/>
                </a:cubicBezTo>
                <a:lnTo>
                  <a:pt x="10180" y="157"/>
                </a:lnTo>
                <a:cubicBezTo>
                  <a:pt x="10116" y="193"/>
                  <a:pt x="10053" y="209"/>
                  <a:pt x="9984" y="209"/>
                </a:cubicBezTo>
                <a:cubicBezTo>
                  <a:pt x="9962" y="209"/>
                  <a:pt x="9940" y="207"/>
                  <a:pt x="9918" y="205"/>
                </a:cubicBezTo>
                <a:cubicBezTo>
                  <a:pt x="9875" y="198"/>
                  <a:pt x="9832" y="194"/>
                  <a:pt x="9790" y="194"/>
                </a:cubicBezTo>
                <a:cubicBezTo>
                  <a:pt x="9608" y="194"/>
                  <a:pt x="9432" y="255"/>
                  <a:pt x="9287" y="371"/>
                </a:cubicBezTo>
                <a:cubicBezTo>
                  <a:pt x="9216" y="431"/>
                  <a:pt x="9132" y="466"/>
                  <a:pt x="9037" y="466"/>
                </a:cubicBezTo>
                <a:lnTo>
                  <a:pt x="8811" y="478"/>
                </a:lnTo>
                <a:cubicBezTo>
                  <a:pt x="8584" y="478"/>
                  <a:pt x="8394" y="669"/>
                  <a:pt x="8406" y="907"/>
                </a:cubicBezTo>
                <a:lnTo>
                  <a:pt x="8406" y="1395"/>
                </a:lnTo>
                <a:cubicBezTo>
                  <a:pt x="8406" y="1419"/>
                  <a:pt x="8418" y="1443"/>
                  <a:pt x="8406" y="1443"/>
                </a:cubicBezTo>
                <a:cubicBezTo>
                  <a:pt x="8394" y="1431"/>
                  <a:pt x="8394" y="1419"/>
                  <a:pt x="8394" y="1419"/>
                </a:cubicBezTo>
                <a:lnTo>
                  <a:pt x="8156" y="990"/>
                </a:lnTo>
                <a:cubicBezTo>
                  <a:pt x="8074" y="851"/>
                  <a:pt x="7930" y="774"/>
                  <a:pt x="7783" y="774"/>
                </a:cubicBezTo>
                <a:cubicBezTo>
                  <a:pt x="7716" y="774"/>
                  <a:pt x="7648" y="790"/>
                  <a:pt x="7584" y="824"/>
                </a:cubicBezTo>
                <a:lnTo>
                  <a:pt x="7382" y="931"/>
                </a:lnTo>
                <a:cubicBezTo>
                  <a:pt x="7313" y="960"/>
                  <a:pt x="7245" y="982"/>
                  <a:pt x="7170" y="982"/>
                </a:cubicBezTo>
                <a:cubicBezTo>
                  <a:pt x="7153" y="982"/>
                  <a:pt x="7137" y="981"/>
                  <a:pt x="7120" y="978"/>
                </a:cubicBezTo>
                <a:cubicBezTo>
                  <a:pt x="7077" y="972"/>
                  <a:pt x="7034" y="968"/>
                  <a:pt x="6992" y="968"/>
                </a:cubicBezTo>
                <a:cubicBezTo>
                  <a:pt x="6810" y="968"/>
                  <a:pt x="6634" y="1029"/>
                  <a:pt x="6489" y="1145"/>
                </a:cubicBezTo>
                <a:cubicBezTo>
                  <a:pt x="6418" y="1205"/>
                  <a:pt x="6334" y="1228"/>
                  <a:pt x="6239" y="1240"/>
                </a:cubicBezTo>
                <a:lnTo>
                  <a:pt x="6013" y="1240"/>
                </a:lnTo>
                <a:cubicBezTo>
                  <a:pt x="5787" y="1252"/>
                  <a:pt x="5596" y="1443"/>
                  <a:pt x="5608" y="1669"/>
                </a:cubicBezTo>
                <a:lnTo>
                  <a:pt x="5608" y="2169"/>
                </a:lnTo>
                <a:lnTo>
                  <a:pt x="5608" y="2217"/>
                </a:lnTo>
                <a:lnTo>
                  <a:pt x="5596" y="2193"/>
                </a:lnTo>
                <a:lnTo>
                  <a:pt x="5358" y="1764"/>
                </a:lnTo>
                <a:cubicBezTo>
                  <a:pt x="5274" y="1622"/>
                  <a:pt x="5126" y="1539"/>
                  <a:pt x="4975" y="1539"/>
                </a:cubicBezTo>
                <a:cubicBezTo>
                  <a:pt x="4911" y="1539"/>
                  <a:pt x="4847" y="1554"/>
                  <a:pt x="4786" y="1586"/>
                </a:cubicBezTo>
                <a:lnTo>
                  <a:pt x="4584" y="1705"/>
                </a:lnTo>
                <a:cubicBezTo>
                  <a:pt x="4521" y="1732"/>
                  <a:pt x="4452" y="1745"/>
                  <a:pt x="4386" y="1745"/>
                </a:cubicBezTo>
                <a:cubicBezTo>
                  <a:pt x="4364" y="1745"/>
                  <a:pt x="4343" y="1743"/>
                  <a:pt x="4322" y="1740"/>
                </a:cubicBezTo>
                <a:cubicBezTo>
                  <a:pt x="4283" y="1734"/>
                  <a:pt x="4244" y="1731"/>
                  <a:pt x="4206" y="1731"/>
                </a:cubicBezTo>
                <a:cubicBezTo>
                  <a:pt x="4020" y="1731"/>
                  <a:pt x="3839" y="1801"/>
                  <a:pt x="3691" y="1919"/>
                </a:cubicBezTo>
                <a:cubicBezTo>
                  <a:pt x="3620" y="1967"/>
                  <a:pt x="3536" y="2002"/>
                  <a:pt x="3441" y="2002"/>
                </a:cubicBezTo>
                <a:lnTo>
                  <a:pt x="3215" y="2014"/>
                </a:lnTo>
                <a:cubicBezTo>
                  <a:pt x="2977" y="2014"/>
                  <a:pt x="2798" y="2217"/>
                  <a:pt x="2798" y="2443"/>
                </a:cubicBezTo>
                <a:lnTo>
                  <a:pt x="2798" y="2943"/>
                </a:lnTo>
                <a:lnTo>
                  <a:pt x="2798" y="2967"/>
                </a:lnTo>
                <a:lnTo>
                  <a:pt x="2548" y="2526"/>
                </a:lnTo>
                <a:cubicBezTo>
                  <a:pt x="2474" y="2387"/>
                  <a:pt x="2333" y="2310"/>
                  <a:pt x="2187" y="2310"/>
                </a:cubicBezTo>
                <a:cubicBezTo>
                  <a:pt x="2120" y="2310"/>
                  <a:pt x="2052" y="2326"/>
                  <a:pt x="1988" y="2360"/>
                </a:cubicBezTo>
                <a:lnTo>
                  <a:pt x="1786" y="2467"/>
                </a:lnTo>
                <a:cubicBezTo>
                  <a:pt x="1722" y="2503"/>
                  <a:pt x="1652" y="2519"/>
                  <a:pt x="1585" y="2519"/>
                </a:cubicBezTo>
                <a:cubicBezTo>
                  <a:pt x="1564" y="2519"/>
                  <a:pt x="1544" y="2517"/>
                  <a:pt x="1524" y="2514"/>
                </a:cubicBezTo>
                <a:cubicBezTo>
                  <a:pt x="1481" y="2508"/>
                  <a:pt x="1438" y="2504"/>
                  <a:pt x="1396" y="2504"/>
                </a:cubicBezTo>
                <a:cubicBezTo>
                  <a:pt x="1214" y="2504"/>
                  <a:pt x="1038" y="2565"/>
                  <a:pt x="893" y="2681"/>
                </a:cubicBezTo>
                <a:cubicBezTo>
                  <a:pt x="822" y="2741"/>
                  <a:pt x="738" y="2764"/>
                  <a:pt x="643" y="2776"/>
                </a:cubicBezTo>
                <a:lnTo>
                  <a:pt x="417" y="2776"/>
                </a:lnTo>
                <a:cubicBezTo>
                  <a:pt x="179" y="2788"/>
                  <a:pt x="0" y="2979"/>
                  <a:pt x="0" y="3217"/>
                </a:cubicBezTo>
                <a:lnTo>
                  <a:pt x="0" y="3705"/>
                </a:lnTo>
                <a:cubicBezTo>
                  <a:pt x="12" y="3967"/>
                  <a:pt x="95" y="4217"/>
                  <a:pt x="250" y="4431"/>
                </a:cubicBezTo>
                <a:lnTo>
                  <a:pt x="1238" y="5812"/>
                </a:lnTo>
                <a:cubicBezTo>
                  <a:pt x="1249" y="5828"/>
                  <a:pt x="1284" y="5835"/>
                  <a:pt x="1335" y="5835"/>
                </a:cubicBezTo>
                <a:cubicBezTo>
                  <a:pt x="1674" y="5835"/>
                  <a:pt x="2752" y="5532"/>
                  <a:pt x="2762" y="5408"/>
                </a:cubicBezTo>
                <a:lnTo>
                  <a:pt x="2941" y="3705"/>
                </a:lnTo>
                <a:cubicBezTo>
                  <a:pt x="2941" y="3645"/>
                  <a:pt x="2941" y="3574"/>
                  <a:pt x="2941" y="3514"/>
                </a:cubicBezTo>
                <a:cubicBezTo>
                  <a:pt x="2965" y="3562"/>
                  <a:pt x="3000" y="3610"/>
                  <a:pt x="3036" y="3657"/>
                </a:cubicBezTo>
                <a:lnTo>
                  <a:pt x="4024" y="5038"/>
                </a:lnTo>
                <a:cubicBezTo>
                  <a:pt x="4036" y="5055"/>
                  <a:pt x="4071" y="5062"/>
                  <a:pt x="4125" y="5062"/>
                </a:cubicBezTo>
                <a:cubicBezTo>
                  <a:pt x="4468" y="5062"/>
                  <a:pt x="5538" y="4768"/>
                  <a:pt x="5548" y="4634"/>
                </a:cubicBezTo>
                <a:lnTo>
                  <a:pt x="5727" y="2943"/>
                </a:lnTo>
                <a:cubicBezTo>
                  <a:pt x="5727" y="2872"/>
                  <a:pt x="5727" y="2812"/>
                  <a:pt x="5727" y="2741"/>
                </a:cubicBezTo>
                <a:cubicBezTo>
                  <a:pt x="5751" y="2800"/>
                  <a:pt x="5787" y="2848"/>
                  <a:pt x="5822" y="2895"/>
                </a:cubicBezTo>
                <a:lnTo>
                  <a:pt x="6810" y="4276"/>
                </a:lnTo>
                <a:cubicBezTo>
                  <a:pt x="6821" y="4292"/>
                  <a:pt x="6854" y="4299"/>
                  <a:pt x="6904" y="4299"/>
                </a:cubicBezTo>
                <a:cubicBezTo>
                  <a:pt x="7238" y="4299"/>
                  <a:pt x="8324" y="3986"/>
                  <a:pt x="8334" y="3872"/>
                </a:cubicBezTo>
                <a:lnTo>
                  <a:pt x="8513" y="2169"/>
                </a:lnTo>
                <a:cubicBezTo>
                  <a:pt x="8525" y="2110"/>
                  <a:pt x="8525" y="2038"/>
                  <a:pt x="8513" y="1979"/>
                </a:cubicBezTo>
                <a:lnTo>
                  <a:pt x="8513" y="1979"/>
                </a:lnTo>
                <a:cubicBezTo>
                  <a:pt x="8537" y="2026"/>
                  <a:pt x="8573" y="2074"/>
                  <a:pt x="8608" y="2121"/>
                </a:cubicBezTo>
                <a:lnTo>
                  <a:pt x="9608" y="3503"/>
                </a:lnTo>
                <a:cubicBezTo>
                  <a:pt x="9619" y="3518"/>
                  <a:pt x="9654" y="3525"/>
                  <a:pt x="9705" y="3525"/>
                </a:cubicBezTo>
                <a:cubicBezTo>
                  <a:pt x="10041" y="3525"/>
                  <a:pt x="11112" y="3222"/>
                  <a:pt x="11132" y="3098"/>
                </a:cubicBezTo>
                <a:lnTo>
                  <a:pt x="11299" y="1407"/>
                </a:lnTo>
                <a:lnTo>
                  <a:pt x="11335" y="1395"/>
                </a:lnTo>
                <a:cubicBezTo>
                  <a:pt x="11371" y="1145"/>
                  <a:pt x="11311" y="883"/>
                  <a:pt x="11192" y="657"/>
                </a:cubicBezTo>
                <a:lnTo>
                  <a:pt x="10954" y="216"/>
                </a:lnTo>
                <a:cubicBezTo>
                  <a:pt x="10872" y="77"/>
                  <a:pt x="10728" y="0"/>
                  <a:pt x="10581"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0"/>
          <p:cNvSpPr/>
          <p:nvPr/>
        </p:nvSpPr>
        <p:spPr>
          <a:xfrm>
            <a:off x="5474488" y="2851625"/>
            <a:ext cx="247675" cy="134350"/>
          </a:xfrm>
          <a:custGeom>
            <a:avLst/>
            <a:gdLst/>
            <a:ahLst/>
            <a:cxnLst/>
            <a:rect l="l" t="t" r="r" b="b"/>
            <a:pathLst>
              <a:path w="9907" h="5374" extrusionOk="0">
                <a:moveTo>
                  <a:pt x="8775" y="0"/>
                </a:moveTo>
                <a:cubicBezTo>
                  <a:pt x="8549" y="12"/>
                  <a:pt x="8370" y="203"/>
                  <a:pt x="8370" y="441"/>
                </a:cubicBezTo>
                <a:lnTo>
                  <a:pt x="8370" y="929"/>
                </a:lnTo>
                <a:cubicBezTo>
                  <a:pt x="8382" y="1191"/>
                  <a:pt x="8466" y="1441"/>
                  <a:pt x="8608" y="1655"/>
                </a:cubicBezTo>
                <a:lnTo>
                  <a:pt x="9609" y="3037"/>
                </a:lnTo>
                <a:cubicBezTo>
                  <a:pt x="9622" y="3056"/>
                  <a:pt x="9639" y="3064"/>
                  <a:pt x="9658" y="3064"/>
                </a:cubicBezTo>
                <a:cubicBezTo>
                  <a:pt x="9755" y="3064"/>
                  <a:pt x="9906" y="2846"/>
                  <a:pt x="9906" y="2846"/>
                </a:cubicBezTo>
                <a:lnTo>
                  <a:pt x="9525" y="1917"/>
                </a:lnTo>
                <a:lnTo>
                  <a:pt x="9525" y="1929"/>
                </a:lnTo>
                <a:cubicBezTo>
                  <a:pt x="9382" y="1715"/>
                  <a:pt x="8716" y="584"/>
                  <a:pt x="8882" y="0"/>
                </a:cubicBezTo>
                <a:close/>
                <a:moveTo>
                  <a:pt x="5989" y="774"/>
                </a:moveTo>
                <a:cubicBezTo>
                  <a:pt x="5763" y="786"/>
                  <a:pt x="5572" y="977"/>
                  <a:pt x="5584" y="1203"/>
                </a:cubicBezTo>
                <a:lnTo>
                  <a:pt x="5584" y="1703"/>
                </a:lnTo>
                <a:cubicBezTo>
                  <a:pt x="5584" y="1965"/>
                  <a:pt x="5668" y="2215"/>
                  <a:pt x="5822" y="2429"/>
                </a:cubicBezTo>
                <a:lnTo>
                  <a:pt x="6822" y="3799"/>
                </a:lnTo>
                <a:cubicBezTo>
                  <a:pt x="6836" y="3818"/>
                  <a:pt x="6853" y="3826"/>
                  <a:pt x="6872" y="3826"/>
                </a:cubicBezTo>
                <a:cubicBezTo>
                  <a:pt x="6969" y="3826"/>
                  <a:pt x="7120" y="3608"/>
                  <a:pt x="7120" y="3608"/>
                </a:cubicBezTo>
                <a:lnTo>
                  <a:pt x="6739" y="2691"/>
                </a:lnTo>
                <a:cubicBezTo>
                  <a:pt x="6584" y="2477"/>
                  <a:pt x="5929" y="1346"/>
                  <a:pt x="6096" y="774"/>
                </a:cubicBezTo>
                <a:close/>
                <a:moveTo>
                  <a:pt x="3203" y="1548"/>
                </a:moveTo>
                <a:cubicBezTo>
                  <a:pt x="2965" y="1560"/>
                  <a:pt x="2786" y="1751"/>
                  <a:pt x="2798" y="1977"/>
                </a:cubicBezTo>
                <a:lnTo>
                  <a:pt x="2798" y="2477"/>
                </a:lnTo>
                <a:cubicBezTo>
                  <a:pt x="2798" y="2739"/>
                  <a:pt x="2881" y="2989"/>
                  <a:pt x="3036" y="3203"/>
                </a:cubicBezTo>
                <a:lnTo>
                  <a:pt x="4036" y="4572"/>
                </a:lnTo>
                <a:cubicBezTo>
                  <a:pt x="4051" y="4593"/>
                  <a:pt x="4068" y="4601"/>
                  <a:pt x="4087" y="4601"/>
                </a:cubicBezTo>
                <a:cubicBezTo>
                  <a:pt x="4180" y="4601"/>
                  <a:pt x="4314" y="4402"/>
                  <a:pt x="4334" y="4382"/>
                </a:cubicBezTo>
                <a:cubicBezTo>
                  <a:pt x="4346" y="4370"/>
                  <a:pt x="3953" y="3465"/>
                  <a:pt x="3953" y="3465"/>
                </a:cubicBezTo>
                <a:cubicBezTo>
                  <a:pt x="3798" y="3263"/>
                  <a:pt x="3143" y="2132"/>
                  <a:pt x="3310" y="1548"/>
                </a:cubicBezTo>
                <a:close/>
                <a:moveTo>
                  <a:pt x="405" y="2310"/>
                </a:moveTo>
                <a:cubicBezTo>
                  <a:pt x="179" y="2322"/>
                  <a:pt x="0" y="2513"/>
                  <a:pt x="0" y="2751"/>
                </a:cubicBezTo>
                <a:lnTo>
                  <a:pt x="0" y="3239"/>
                </a:lnTo>
                <a:cubicBezTo>
                  <a:pt x="0" y="3501"/>
                  <a:pt x="84" y="3751"/>
                  <a:pt x="238" y="3965"/>
                </a:cubicBezTo>
                <a:lnTo>
                  <a:pt x="1238" y="5346"/>
                </a:lnTo>
                <a:cubicBezTo>
                  <a:pt x="1252" y="5366"/>
                  <a:pt x="1269" y="5374"/>
                  <a:pt x="1288" y="5374"/>
                </a:cubicBezTo>
                <a:cubicBezTo>
                  <a:pt x="1385" y="5374"/>
                  <a:pt x="1536" y="5156"/>
                  <a:pt x="1536" y="5156"/>
                </a:cubicBezTo>
                <a:lnTo>
                  <a:pt x="1155" y="4227"/>
                </a:lnTo>
                <a:cubicBezTo>
                  <a:pt x="1000" y="4025"/>
                  <a:pt x="345" y="2894"/>
                  <a:pt x="512" y="2310"/>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0"/>
          <p:cNvSpPr/>
          <p:nvPr/>
        </p:nvSpPr>
        <p:spPr>
          <a:xfrm>
            <a:off x="5516438" y="2851825"/>
            <a:ext cx="228050" cy="88650"/>
          </a:xfrm>
          <a:custGeom>
            <a:avLst/>
            <a:gdLst/>
            <a:ahLst/>
            <a:cxnLst/>
            <a:rect l="l" t="t" r="r" b="b"/>
            <a:pathLst>
              <a:path w="9122" h="3546" extrusionOk="0">
                <a:moveTo>
                  <a:pt x="8703" y="0"/>
                </a:moveTo>
                <a:cubicBezTo>
                  <a:pt x="8575" y="0"/>
                  <a:pt x="8449" y="81"/>
                  <a:pt x="8407" y="219"/>
                </a:cubicBezTo>
                <a:cubicBezTo>
                  <a:pt x="8371" y="326"/>
                  <a:pt x="8466" y="362"/>
                  <a:pt x="8550" y="588"/>
                </a:cubicBezTo>
                <a:cubicBezTo>
                  <a:pt x="8693" y="909"/>
                  <a:pt x="8621" y="1124"/>
                  <a:pt x="8776" y="1207"/>
                </a:cubicBezTo>
                <a:cubicBezTo>
                  <a:pt x="8797" y="1221"/>
                  <a:pt x="8822" y="1227"/>
                  <a:pt x="8848" y="1227"/>
                </a:cubicBezTo>
                <a:cubicBezTo>
                  <a:pt x="8867" y="1227"/>
                  <a:pt x="8887" y="1224"/>
                  <a:pt x="8907" y="1219"/>
                </a:cubicBezTo>
                <a:cubicBezTo>
                  <a:pt x="9062" y="1183"/>
                  <a:pt x="9121" y="838"/>
                  <a:pt x="9097" y="588"/>
                </a:cubicBezTo>
                <a:cubicBezTo>
                  <a:pt x="9085" y="540"/>
                  <a:pt x="9026" y="52"/>
                  <a:pt x="8752" y="4"/>
                </a:cubicBezTo>
                <a:cubicBezTo>
                  <a:pt x="8736" y="2"/>
                  <a:pt x="8720" y="0"/>
                  <a:pt x="8703" y="0"/>
                </a:cubicBezTo>
                <a:close/>
                <a:moveTo>
                  <a:pt x="5937" y="765"/>
                </a:moveTo>
                <a:cubicBezTo>
                  <a:pt x="5793" y="765"/>
                  <a:pt x="5665" y="847"/>
                  <a:pt x="5609" y="981"/>
                </a:cubicBezTo>
                <a:cubicBezTo>
                  <a:pt x="5573" y="1088"/>
                  <a:pt x="5668" y="1135"/>
                  <a:pt x="5764" y="1350"/>
                </a:cubicBezTo>
                <a:cubicBezTo>
                  <a:pt x="5906" y="1683"/>
                  <a:pt x="5835" y="1897"/>
                  <a:pt x="5978" y="1981"/>
                </a:cubicBezTo>
                <a:lnTo>
                  <a:pt x="5990" y="1969"/>
                </a:lnTo>
                <a:cubicBezTo>
                  <a:pt x="6016" y="1986"/>
                  <a:pt x="6048" y="1997"/>
                  <a:pt x="6078" y="1997"/>
                </a:cubicBezTo>
                <a:cubicBezTo>
                  <a:pt x="6089" y="1997"/>
                  <a:pt x="6099" y="1996"/>
                  <a:pt x="6109" y="1993"/>
                </a:cubicBezTo>
                <a:cubicBezTo>
                  <a:pt x="6276" y="1957"/>
                  <a:pt x="6335" y="1600"/>
                  <a:pt x="6311" y="1362"/>
                </a:cubicBezTo>
                <a:cubicBezTo>
                  <a:pt x="6299" y="1314"/>
                  <a:pt x="6240" y="814"/>
                  <a:pt x="5966" y="766"/>
                </a:cubicBezTo>
                <a:cubicBezTo>
                  <a:pt x="5956" y="766"/>
                  <a:pt x="5946" y="765"/>
                  <a:pt x="5937" y="765"/>
                </a:cubicBezTo>
                <a:close/>
                <a:moveTo>
                  <a:pt x="3132" y="1537"/>
                </a:moveTo>
                <a:cubicBezTo>
                  <a:pt x="2997" y="1537"/>
                  <a:pt x="2876" y="1626"/>
                  <a:pt x="2823" y="1755"/>
                </a:cubicBezTo>
                <a:cubicBezTo>
                  <a:pt x="2787" y="1862"/>
                  <a:pt x="2882" y="1897"/>
                  <a:pt x="2966" y="2124"/>
                </a:cubicBezTo>
                <a:cubicBezTo>
                  <a:pt x="3108" y="2445"/>
                  <a:pt x="3037" y="2671"/>
                  <a:pt x="3192" y="2743"/>
                </a:cubicBezTo>
                <a:lnTo>
                  <a:pt x="3192" y="2755"/>
                </a:lnTo>
                <a:cubicBezTo>
                  <a:pt x="3225" y="2763"/>
                  <a:pt x="3253" y="2772"/>
                  <a:pt x="3283" y="2772"/>
                </a:cubicBezTo>
                <a:cubicBezTo>
                  <a:pt x="3296" y="2772"/>
                  <a:pt x="3309" y="2770"/>
                  <a:pt x="3323" y="2767"/>
                </a:cubicBezTo>
                <a:cubicBezTo>
                  <a:pt x="3489" y="2731"/>
                  <a:pt x="3537" y="2374"/>
                  <a:pt x="3513" y="2136"/>
                </a:cubicBezTo>
                <a:cubicBezTo>
                  <a:pt x="3513" y="2076"/>
                  <a:pt x="3442" y="1588"/>
                  <a:pt x="3180" y="1540"/>
                </a:cubicBezTo>
                <a:cubicBezTo>
                  <a:pt x="3164" y="1538"/>
                  <a:pt x="3148" y="1537"/>
                  <a:pt x="3132" y="1537"/>
                </a:cubicBezTo>
                <a:close/>
                <a:moveTo>
                  <a:pt x="330" y="2310"/>
                </a:moveTo>
                <a:cubicBezTo>
                  <a:pt x="196" y="2310"/>
                  <a:pt x="79" y="2390"/>
                  <a:pt x="37" y="2517"/>
                </a:cubicBezTo>
                <a:cubicBezTo>
                  <a:pt x="1" y="2636"/>
                  <a:pt x="84" y="2671"/>
                  <a:pt x="180" y="2898"/>
                </a:cubicBezTo>
                <a:cubicBezTo>
                  <a:pt x="322" y="3219"/>
                  <a:pt x="251" y="3433"/>
                  <a:pt x="394" y="3517"/>
                </a:cubicBezTo>
                <a:lnTo>
                  <a:pt x="406" y="3517"/>
                </a:lnTo>
                <a:cubicBezTo>
                  <a:pt x="432" y="3534"/>
                  <a:pt x="464" y="3545"/>
                  <a:pt x="494" y="3545"/>
                </a:cubicBezTo>
                <a:cubicBezTo>
                  <a:pt x="505" y="3545"/>
                  <a:pt x="515" y="3544"/>
                  <a:pt x="525" y="3541"/>
                </a:cubicBezTo>
                <a:cubicBezTo>
                  <a:pt x="692" y="3493"/>
                  <a:pt x="751" y="3148"/>
                  <a:pt x="727" y="2909"/>
                </a:cubicBezTo>
                <a:cubicBezTo>
                  <a:pt x="715" y="2850"/>
                  <a:pt x="656" y="2350"/>
                  <a:pt x="382" y="2314"/>
                </a:cubicBezTo>
                <a:cubicBezTo>
                  <a:pt x="364" y="2311"/>
                  <a:pt x="347" y="2310"/>
                  <a:pt x="330" y="231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0"/>
          <p:cNvSpPr/>
          <p:nvPr/>
        </p:nvSpPr>
        <p:spPr>
          <a:xfrm>
            <a:off x="5460188" y="2850200"/>
            <a:ext cx="324775" cy="172900"/>
          </a:xfrm>
          <a:custGeom>
            <a:avLst/>
            <a:gdLst/>
            <a:ahLst/>
            <a:cxnLst/>
            <a:rect l="l" t="t" r="r" b="b"/>
            <a:pathLst>
              <a:path w="12991" h="6916" extrusionOk="0">
                <a:moveTo>
                  <a:pt x="11664" y="1"/>
                </a:moveTo>
                <a:cubicBezTo>
                  <a:pt x="11571" y="1"/>
                  <a:pt x="11478" y="79"/>
                  <a:pt x="11514" y="200"/>
                </a:cubicBezTo>
                <a:lnTo>
                  <a:pt x="11574" y="415"/>
                </a:lnTo>
                <a:cubicBezTo>
                  <a:pt x="11740" y="1046"/>
                  <a:pt x="11371" y="1689"/>
                  <a:pt x="10740" y="1855"/>
                </a:cubicBezTo>
                <a:lnTo>
                  <a:pt x="10526" y="1915"/>
                </a:lnTo>
                <a:cubicBezTo>
                  <a:pt x="10423" y="1947"/>
                  <a:pt x="10314" y="1957"/>
                  <a:pt x="10207" y="1957"/>
                </a:cubicBezTo>
                <a:cubicBezTo>
                  <a:pt x="10154" y="1957"/>
                  <a:pt x="10101" y="1955"/>
                  <a:pt x="10050" y="1951"/>
                </a:cubicBezTo>
                <a:cubicBezTo>
                  <a:pt x="9585" y="1879"/>
                  <a:pt x="9204" y="1534"/>
                  <a:pt x="9085" y="1081"/>
                </a:cubicBezTo>
                <a:lnTo>
                  <a:pt x="9026" y="891"/>
                </a:lnTo>
                <a:cubicBezTo>
                  <a:pt x="9006" y="822"/>
                  <a:pt x="8946" y="778"/>
                  <a:pt x="8878" y="778"/>
                </a:cubicBezTo>
                <a:cubicBezTo>
                  <a:pt x="8864" y="778"/>
                  <a:pt x="8850" y="780"/>
                  <a:pt x="8835" y="784"/>
                </a:cubicBezTo>
                <a:cubicBezTo>
                  <a:pt x="8752" y="796"/>
                  <a:pt x="8692" y="891"/>
                  <a:pt x="8716" y="974"/>
                </a:cubicBezTo>
                <a:lnTo>
                  <a:pt x="8776" y="1165"/>
                </a:lnTo>
                <a:cubicBezTo>
                  <a:pt x="8942" y="1796"/>
                  <a:pt x="8573" y="2439"/>
                  <a:pt x="7942" y="2617"/>
                </a:cubicBezTo>
                <a:lnTo>
                  <a:pt x="7740" y="2665"/>
                </a:lnTo>
                <a:cubicBezTo>
                  <a:pt x="7637" y="2692"/>
                  <a:pt x="7535" y="2705"/>
                  <a:pt x="7434" y="2705"/>
                </a:cubicBezTo>
                <a:cubicBezTo>
                  <a:pt x="6912" y="2705"/>
                  <a:pt x="6437" y="2360"/>
                  <a:pt x="6287" y="1832"/>
                </a:cubicBezTo>
                <a:cubicBezTo>
                  <a:pt x="6287" y="1832"/>
                  <a:pt x="6275" y="1760"/>
                  <a:pt x="6251" y="1677"/>
                </a:cubicBezTo>
                <a:cubicBezTo>
                  <a:pt x="6231" y="1606"/>
                  <a:pt x="6168" y="1552"/>
                  <a:pt x="6098" y="1552"/>
                </a:cubicBezTo>
                <a:cubicBezTo>
                  <a:pt x="6086" y="1552"/>
                  <a:pt x="6074" y="1554"/>
                  <a:pt x="6061" y="1558"/>
                </a:cubicBezTo>
                <a:cubicBezTo>
                  <a:pt x="5978" y="1581"/>
                  <a:pt x="5930" y="1665"/>
                  <a:pt x="5942" y="1748"/>
                </a:cubicBezTo>
                <a:lnTo>
                  <a:pt x="5990" y="1915"/>
                </a:lnTo>
                <a:cubicBezTo>
                  <a:pt x="6156" y="2546"/>
                  <a:pt x="5775" y="3189"/>
                  <a:pt x="5156" y="3355"/>
                </a:cubicBezTo>
                <a:lnTo>
                  <a:pt x="4942" y="3415"/>
                </a:lnTo>
                <a:cubicBezTo>
                  <a:pt x="4839" y="3442"/>
                  <a:pt x="4737" y="3455"/>
                  <a:pt x="4636" y="3455"/>
                </a:cubicBezTo>
                <a:cubicBezTo>
                  <a:pt x="4115" y="3455"/>
                  <a:pt x="3641" y="3110"/>
                  <a:pt x="3501" y="2582"/>
                </a:cubicBezTo>
                <a:cubicBezTo>
                  <a:pt x="3501" y="2582"/>
                  <a:pt x="3465" y="2463"/>
                  <a:pt x="3430" y="2367"/>
                </a:cubicBezTo>
                <a:cubicBezTo>
                  <a:pt x="3410" y="2298"/>
                  <a:pt x="3342" y="2254"/>
                  <a:pt x="3278" y="2254"/>
                </a:cubicBezTo>
                <a:cubicBezTo>
                  <a:pt x="3265" y="2254"/>
                  <a:pt x="3252" y="2256"/>
                  <a:pt x="3239" y="2260"/>
                </a:cubicBezTo>
                <a:cubicBezTo>
                  <a:pt x="3144" y="2272"/>
                  <a:pt x="3096" y="2379"/>
                  <a:pt x="3132" y="2463"/>
                </a:cubicBezTo>
                <a:lnTo>
                  <a:pt x="3192" y="2665"/>
                </a:lnTo>
                <a:cubicBezTo>
                  <a:pt x="3358" y="3296"/>
                  <a:pt x="2989" y="3939"/>
                  <a:pt x="2358" y="4106"/>
                </a:cubicBezTo>
                <a:lnTo>
                  <a:pt x="2156" y="4165"/>
                </a:lnTo>
                <a:cubicBezTo>
                  <a:pt x="2053" y="4192"/>
                  <a:pt x="1951" y="4205"/>
                  <a:pt x="1850" y="4205"/>
                </a:cubicBezTo>
                <a:cubicBezTo>
                  <a:pt x="1329" y="4205"/>
                  <a:pt x="855" y="3860"/>
                  <a:pt x="715" y="3332"/>
                </a:cubicBezTo>
                <a:lnTo>
                  <a:pt x="656" y="3153"/>
                </a:lnTo>
                <a:cubicBezTo>
                  <a:pt x="636" y="3084"/>
                  <a:pt x="576" y="3040"/>
                  <a:pt x="508" y="3040"/>
                </a:cubicBezTo>
                <a:cubicBezTo>
                  <a:pt x="494" y="3040"/>
                  <a:pt x="480" y="3042"/>
                  <a:pt x="465" y="3046"/>
                </a:cubicBezTo>
                <a:cubicBezTo>
                  <a:pt x="370" y="3070"/>
                  <a:pt x="322" y="3153"/>
                  <a:pt x="346" y="3248"/>
                </a:cubicBezTo>
                <a:lnTo>
                  <a:pt x="405" y="3415"/>
                </a:lnTo>
                <a:cubicBezTo>
                  <a:pt x="525" y="3867"/>
                  <a:pt x="370" y="4344"/>
                  <a:pt x="1" y="4641"/>
                </a:cubicBezTo>
                <a:cubicBezTo>
                  <a:pt x="405" y="5677"/>
                  <a:pt x="1108" y="6344"/>
                  <a:pt x="2001" y="6915"/>
                </a:cubicBezTo>
                <a:lnTo>
                  <a:pt x="10335" y="4629"/>
                </a:lnTo>
                <a:lnTo>
                  <a:pt x="12252" y="4153"/>
                </a:lnTo>
                <a:lnTo>
                  <a:pt x="12240" y="4153"/>
                </a:lnTo>
                <a:cubicBezTo>
                  <a:pt x="12728" y="3213"/>
                  <a:pt x="12990" y="2296"/>
                  <a:pt x="12836" y="1200"/>
                </a:cubicBezTo>
                <a:cubicBezTo>
                  <a:pt x="12371" y="1129"/>
                  <a:pt x="11990" y="784"/>
                  <a:pt x="11871" y="331"/>
                </a:cubicBezTo>
                <a:lnTo>
                  <a:pt x="11812" y="117"/>
                </a:lnTo>
                <a:cubicBezTo>
                  <a:pt x="11788" y="36"/>
                  <a:pt x="11726" y="1"/>
                  <a:pt x="11664" y="1"/>
                </a:cubicBezTo>
                <a:close/>
              </a:path>
            </a:pathLst>
          </a:custGeom>
          <a:solidFill>
            <a:srgbClr val="20B7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0"/>
          <p:cNvSpPr/>
          <p:nvPr/>
        </p:nvSpPr>
        <p:spPr>
          <a:xfrm>
            <a:off x="5460188" y="2850200"/>
            <a:ext cx="324775" cy="172900"/>
          </a:xfrm>
          <a:custGeom>
            <a:avLst/>
            <a:gdLst/>
            <a:ahLst/>
            <a:cxnLst/>
            <a:rect l="l" t="t" r="r" b="b"/>
            <a:pathLst>
              <a:path w="12991" h="6916" extrusionOk="0">
                <a:moveTo>
                  <a:pt x="11664" y="1"/>
                </a:moveTo>
                <a:cubicBezTo>
                  <a:pt x="11571" y="1"/>
                  <a:pt x="11478" y="79"/>
                  <a:pt x="11514" y="200"/>
                </a:cubicBezTo>
                <a:lnTo>
                  <a:pt x="11574" y="415"/>
                </a:lnTo>
                <a:cubicBezTo>
                  <a:pt x="11740" y="1046"/>
                  <a:pt x="11371" y="1689"/>
                  <a:pt x="10740" y="1855"/>
                </a:cubicBezTo>
                <a:lnTo>
                  <a:pt x="10526" y="1915"/>
                </a:lnTo>
                <a:cubicBezTo>
                  <a:pt x="10423" y="1947"/>
                  <a:pt x="10314" y="1957"/>
                  <a:pt x="10207" y="1957"/>
                </a:cubicBezTo>
                <a:cubicBezTo>
                  <a:pt x="10154" y="1957"/>
                  <a:pt x="10101" y="1955"/>
                  <a:pt x="10050" y="1951"/>
                </a:cubicBezTo>
                <a:cubicBezTo>
                  <a:pt x="9585" y="1879"/>
                  <a:pt x="9204" y="1534"/>
                  <a:pt x="9085" y="1081"/>
                </a:cubicBezTo>
                <a:lnTo>
                  <a:pt x="9026" y="891"/>
                </a:lnTo>
                <a:cubicBezTo>
                  <a:pt x="9006" y="822"/>
                  <a:pt x="8946" y="778"/>
                  <a:pt x="8878" y="778"/>
                </a:cubicBezTo>
                <a:cubicBezTo>
                  <a:pt x="8864" y="778"/>
                  <a:pt x="8850" y="780"/>
                  <a:pt x="8835" y="784"/>
                </a:cubicBezTo>
                <a:cubicBezTo>
                  <a:pt x="8752" y="796"/>
                  <a:pt x="8692" y="891"/>
                  <a:pt x="8716" y="974"/>
                </a:cubicBezTo>
                <a:lnTo>
                  <a:pt x="8776" y="1165"/>
                </a:lnTo>
                <a:cubicBezTo>
                  <a:pt x="8942" y="1796"/>
                  <a:pt x="8573" y="2439"/>
                  <a:pt x="7942" y="2617"/>
                </a:cubicBezTo>
                <a:lnTo>
                  <a:pt x="7740" y="2665"/>
                </a:lnTo>
                <a:cubicBezTo>
                  <a:pt x="7637" y="2692"/>
                  <a:pt x="7535" y="2705"/>
                  <a:pt x="7434" y="2705"/>
                </a:cubicBezTo>
                <a:cubicBezTo>
                  <a:pt x="6912" y="2705"/>
                  <a:pt x="6437" y="2360"/>
                  <a:pt x="6287" y="1832"/>
                </a:cubicBezTo>
                <a:cubicBezTo>
                  <a:pt x="6287" y="1832"/>
                  <a:pt x="6275" y="1760"/>
                  <a:pt x="6251" y="1677"/>
                </a:cubicBezTo>
                <a:cubicBezTo>
                  <a:pt x="6231" y="1606"/>
                  <a:pt x="6168" y="1552"/>
                  <a:pt x="6098" y="1552"/>
                </a:cubicBezTo>
                <a:cubicBezTo>
                  <a:pt x="6086" y="1552"/>
                  <a:pt x="6074" y="1554"/>
                  <a:pt x="6061" y="1558"/>
                </a:cubicBezTo>
                <a:cubicBezTo>
                  <a:pt x="5978" y="1581"/>
                  <a:pt x="5930" y="1665"/>
                  <a:pt x="5942" y="1748"/>
                </a:cubicBezTo>
                <a:lnTo>
                  <a:pt x="5990" y="1915"/>
                </a:lnTo>
                <a:cubicBezTo>
                  <a:pt x="6156" y="2546"/>
                  <a:pt x="5775" y="3189"/>
                  <a:pt x="5156" y="3355"/>
                </a:cubicBezTo>
                <a:lnTo>
                  <a:pt x="4942" y="3415"/>
                </a:lnTo>
                <a:cubicBezTo>
                  <a:pt x="4839" y="3442"/>
                  <a:pt x="4737" y="3455"/>
                  <a:pt x="4636" y="3455"/>
                </a:cubicBezTo>
                <a:cubicBezTo>
                  <a:pt x="4115" y="3455"/>
                  <a:pt x="3641" y="3110"/>
                  <a:pt x="3501" y="2582"/>
                </a:cubicBezTo>
                <a:cubicBezTo>
                  <a:pt x="3501" y="2582"/>
                  <a:pt x="3465" y="2463"/>
                  <a:pt x="3430" y="2367"/>
                </a:cubicBezTo>
                <a:cubicBezTo>
                  <a:pt x="3410" y="2298"/>
                  <a:pt x="3342" y="2254"/>
                  <a:pt x="3278" y="2254"/>
                </a:cubicBezTo>
                <a:cubicBezTo>
                  <a:pt x="3265" y="2254"/>
                  <a:pt x="3252" y="2256"/>
                  <a:pt x="3239" y="2260"/>
                </a:cubicBezTo>
                <a:cubicBezTo>
                  <a:pt x="3144" y="2272"/>
                  <a:pt x="3096" y="2379"/>
                  <a:pt x="3132" y="2463"/>
                </a:cubicBezTo>
                <a:lnTo>
                  <a:pt x="3192" y="2665"/>
                </a:lnTo>
                <a:cubicBezTo>
                  <a:pt x="3358" y="3296"/>
                  <a:pt x="2989" y="3939"/>
                  <a:pt x="2358" y="4106"/>
                </a:cubicBezTo>
                <a:lnTo>
                  <a:pt x="2156" y="4165"/>
                </a:lnTo>
                <a:cubicBezTo>
                  <a:pt x="2053" y="4192"/>
                  <a:pt x="1951" y="4205"/>
                  <a:pt x="1850" y="4205"/>
                </a:cubicBezTo>
                <a:cubicBezTo>
                  <a:pt x="1329" y="4205"/>
                  <a:pt x="855" y="3860"/>
                  <a:pt x="715" y="3332"/>
                </a:cubicBezTo>
                <a:lnTo>
                  <a:pt x="656" y="3153"/>
                </a:lnTo>
                <a:cubicBezTo>
                  <a:pt x="636" y="3084"/>
                  <a:pt x="576" y="3040"/>
                  <a:pt x="508" y="3040"/>
                </a:cubicBezTo>
                <a:cubicBezTo>
                  <a:pt x="494" y="3040"/>
                  <a:pt x="480" y="3042"/>
                  <a:pt x="465" y="3046"/>
                </a:cubicBezTo>
                <a:cubicBezTo>
                  <a:pt x="370" y="3070"/>
                  <a:pt x="322" y="3153"/>
                  <a:pt x="346" y="3248"/>
                </a:cubicBezTo>
                <a:lnTo>
                  <a:pt x="405" y="3415"/>
                </a:lnTo>
                <a:cubicBezTo>
                  <a:pt x="525" y="3867"/>
                  <a:pt x="370" y="4344"/>
                  <a:pt x="1" y="4641"/>
                </a:cubicBezTo>
                <a:cubicBezTo>
                  <a:pt x="405" y="5677"/>
                  <a:pt x="1108" y="6344"/>
                  <a:pt x="2001" y="6915"/>
                </a:cubicBezTo>
                <a:lnTo>
                  <a:pt x="10335" y="4629"/>
                </a:lnTo>
                <a:lnTo>
                  <a:pt x="12252" y="4153"/>
                </a:lnTo>
                <a:lnTo>
                  <a:pt x="12240" y="4153"/>
                </a:lnTo>
                <a:cubicBezTo>
                  <a:pt x="12728" y="3213"/>
                  <a:pt x="12990" y="2296"/>
                  <a:pt x="12836" y="1200"/>
                </a:cubicBezTo>
                <a:cubicBezTo>
                  <a:pt x="12371" y="1129"/>
                  <a:pt x="11990" y="784"/>
                  <a:pt x="11871" y="331"/>
                </a:cubicBezTo>
                <a:lnTo>
                  <a:pt x="11812" y="117"/>
                </a:lnTo>
                <a:cubicBezTo>
                  <a:pt x="11788" y="36"/>
                  <a:pt x="11726" y="1"/>
                  <a:pt x="116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0"/>
          <p:cNvSpPr/>
          <p:nvPr/>
        </p:nvSpPr>
        <p:spPr>
          <a:xfrm>
            <a:off x="5429538" y="2778400"/>
            <a:ext cx="63125" cy="116275"/>
          </a:xfrm>
          <a:custGeom>
            <a:avLst/>
            <a:gdLst/>
            <a:ahLst/>
            <a:cxnLst/>
            <a:rect l="l" t="t" r="r" b="b"/>
            <a:pathLst>
              <a:path w="2525" h="4651" extrusionOk="0">
                <a:moveTo>
                  <a:pt x="2524" y="1"/>
                </a:moveTo>
                <a:lnTo>
                  <a:pt x="762" y="429"/>
                </a:lnTo>
                <a:cubicBezTo>
                  <a:pt x="274" y="1382"/>
                  <a:pt x="0" y="2453"/>
                  <a:pt x="167" y="3561"/>
                </a:cubicBezTo>
                <a:cubicBezTo>
                  <a:pt x="631" y="3620"/>
                  <a:pt x="1012" y="3965"/>
                  <a:pt x="1131" y="4418"/>
                </a:cubicBezTo>
                <a:lnTo>
                  <a:pt x="1179" y="4537"/>
                </a:lnTo>
                <a:cubicBezTo>
                  <a:pt x="1189" y="4606"/>
                  <a:pt x="1256" y="4650"/>
                  <a:pt x="1319" y="4650"/>
                </a:cubicBezTo>
                <a:cubicBezTo>
                  <a:pt x="1332" y="4650"/>
                  <a:pt x="1345" y="4648"/>
                  <a:pt x="1358" y="4644"/>
                </a:cubicBezTo>
                <a:cubicBezTo>
                  <a:pt x="1453" y="4620"/>
                  <a:pt x="1501" y="4525"/>
                  <a:pt x="1477" y="4430"/>
                </a:cubicBezTo>
                <a:lnTo>
                  <a:pt x="1441" y="4334"/>
                </a:lnTo>
                <a:lnTo>
                  <a:pt x="1441" y="4323"/>
                </a:lnTo>
                <a:cubicBezTo>
                  <a:pt x="1322" y="3894"/>
                  <a:pt x="1465" y="3430"/>
                  <a:pt x="1798" y="3132"/>
                </a:cubicBezTo>
                <a:cubicBezTo>
                  <a:pt x="1810" y="2048"/>
                  <a:pt x="2060" y="977"/>
                  <a:pt x="2524"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0"/>
          <p:cNvSpPr/>
          <p:nvPr/>
        </p:nvSpPr>
        <p:spPr>
          <a:xfrm>
            <a:off x="5459888" y="2926175"/>
            <a:ext cx="95275" cy="96925"/>
          </a:xfrm>
          <a:custGeom>
            <a:avLst/>
            <a:gdLst/>
            <a:ahLst/>
            <a:cxnLst/>
            <a:rect l="l" t="t" r="r" b="b"/>
            <a:pathLst>
              <a:path w="3811" h="3877" extrusionOk="0">
                <a:moveTo>
                  <a:pt x="509" y="1"/>
                </a:moveTo>
                <a:cubicBezTo>
                  <a:pt x="495" y="1"/>
                  <a:pt x="480" y="3"/>
                  <a:pt x="465" y="7"/>
                </a:cubicBezTo>
                <a:cubicBezTo>
                  <a:pt x="382" y="31"/>
                  <a:pt x="334" y="114"/>
                  <a:pt x="358" y="209"/>
                </a:cubicBezTo>
                <a:lnTo>
                  <a:pt x="417" y="376"/>
                </a:lnTo>
                <a:cubicBezTo>
                  <a:pt x="537" y="828"/>
                  <a:pt x="370" y="1305"/>
                  <a:pt x="1" y="1602"/>
                </a:cubicBezTo>
                <a:cubicBezTo>
                  <a:pt x="417" y="2638"/>
                  <a:pt x="1120" y="3305"/>
                  <a:pt x="2013" y="3876"/>
                </a:cubicBezTo>
                <a:lnTo>
                  <a:pt x="3811" y="3388"/>
                </a:lnTo>
                <a:lnTo>
                  <a:pt x="3799" y="3376"/>
                </a:lnTo>
                <a:cubicBezTo>
                  <a:pt x="2942" y="2793"/>
                  <a:pt x="2215" y="2031"/>
                  <a:pt x="1668" y="1150"/>
                </a:cubicBezTo>
                <a:cubicBezTo>
                  <a:pt x="1203" y="1078"/>
                  <a:pt x="834" y="733"/>
                  <a:pt x="715" y="293"/>
                </a:cubicBezTo>
                <a:lnTo>
                  <a:pt x="668" y="114"/>
                </a:lnTo>
                <a:cubicBezTo>
                  <a:pt x="648" y="45"/>
                  <a:pt x="579" y="1"/>
                  <a:pt x="509"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0"/>
          <p:cNvSpPr/>
          <p:nvPr/>
        </p:nvSpPr>
        <p:spPr>
          <a:xfrm>
            <a:off x="5504238" y="2940450"/>
            <a:ext cx="266425" cy="89950"/>
          </a:xfrm>
          <a:custGeom>
            <a:avLst/>
            <a:gdLst/>
            <a:ahLst/>
            <a:cxnLst/>
            <a:rect l="l" t="t" r="r" b="b"/>
            <a:pathLst>
              <a:path w="10657" h="3598" extrusionOk="0">
                <a:moveTo>
                  <a:pt x="9107" y="1"/>
                </a:moveTo>
                <a:cubicBezTo>
                  <a:pt x="8092" y="1"/>
                  <a:pt x="6618" y="222"/>
                  <a:pt x="5013" y="650"/>
                </a:cubicBezTo>
                <a:cubicBezTo>
                  <a:pt x="2168" y="1412"/>
                  <a:pt x="1" y="2543"/>
                  <a:pt x="167" y="3186"/>
                </a:cubicBezTo>
                <a:cubicBezTo>
                  <a:pt x="241" y="3463"/>
                  <a:pt x="753" y="3598"/>
                  <a:pt x="1545" y="3598"/>
                </a:cubicBezTo>
                <a:cubicBezTo>
                  <a:pt x="2559" y="3598"/>
                  <a:pt x="4034" y="3376"/>
                  <a:pt x="5632" y="2948"/>
                </a:cubicBezTo>
                <a:cubicBezTo>
                  <a:pt x="8478" y="2186"/>
                  <a:pt x="10657" y="1055"/>
                  <a:pt x="10490" y="412"/>
                </a:cubicBezTo>
                <a:cubicBezTo>
                  <a:pt x="10412" y="136"/>
                  <a:pt x="9899" y="1"/>
                  <a:pt x="9107" y="1"/>
                </a:cubicBezTo>
                <a:close/>
              </a:path>
            </a:pathLst>
          </a:custGeom>
          <a:solidFill>
            <a:srgbClr val="058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0"/>
          <p:cNvSpPr/>
          <p:nvPr/>
        </p:nvSpPr>
        <p:spPr>
          <a:xfrm>
            <a:off x="5443513" y="2714900"/>
            <a:ext cx="266725" cy="89875"/>
          </a:xfrm>
          <a:custGeom>
            <a:avLst/>
            <a:gdLst/>
            <a:ahLst/>
            <a:cxnLst/>
            <a:rect l="l" t="t" r="r" b="b"/>
            <a:pathLst>
              <a:path w="10669" h="3595" extrusionOk="0">
                <a:moveTo>
                  <a:pt x="9105" y="0"/>
                </a:moveTo>
                <a:cubicBezTo>
                  <a:pt x="8090" y="0"/>
                  <a:pt x="6623" y="221"/>
                  <a:pt x="5025" y="647"/>
                </a:cubicBezTo>
                <a:cubicBezTo>
                  <a:pt x="2180" y="1409"/>
                  <a:pt x="1" y="2552"/>
                  <a:pt x="180" y="3183"/>
                </a:cubicBezTo>
                <a:cubicBezTo>
                  <a:pt x="253" y="3460"/>
                  <a:pt x="765" y="3595"/>
                  <a:pt x="1557" y="3595"/>
                </a:cubicBezTo>
                <a:cubicBezTo>
                  <a:pt x="2572" y="3595"/>
                  <a:pt x="4046" y="3373"/>
                  <a:pt x="5644" y="2945"/>
                </a:cubicBezTo>
                <a:cubicBezTo>
                  <a:pt x="8490" y="2183"/>
                  <a:pt x="10669" y="1052"/>
                  <a:pt x="10502" y="421"/>
                </a:cubicBezTo>
                <a:cubicBezTo>
                  <a:pt x="10423" y="138"/>
                  <a:pt x="9905" y="0"/>
                  <a:pt x="9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0"/>
          <p:cNvSpPr/>
          <p:nvPr/>
        </p:nvSpPr>
        <p:spPr>
          <a:xfrm>
            <a:off x="4721113" y="2045600"/>
            <a:ext cx="301850" cy="368550"/>
          </a:xfrm>
          <a:custGeom>
            <a:avLst/>
            <a:gdLst/>
            <a:ahLst/>
            <a:cxnLst/>
            <a:rect l="l" t="t" r="r" b="b"/>
            <a:pathLst>
              <a:path w="12074" h="14742" extrusionOk="0">
                <a:moveTo>
                  <a:pt x="7433" y="0"/>
                </a:moveTo>
                <a:cubicBezTo>
                  <a:pt x="6282" y="0"/>
                  <a:pt x="5126" y="270"/>
                  <a:pt x="4060" y="821"/>
                </a:cubicBezTo>
                <a:cubicBezTo>
                  <a:pt x="1560" y="2107"/>
                  <a:pt x="0" y="4702"/>
                  <a:pt x="60" y="7524"/>
                </a:cubicBezTo>
                <a:cubicBezTo>
                  <a:pt x="120" y="10334"/>
                  <a:pt x="1774" y="12870"/>
                  <a:pt x="4334" y="14061"/>
                </a:cubicBezTo>
                <a:cubicBezTo>
                  <a:pt x="5322" y="14518"/>
                  <a:pt x="6380" y="14742"/>
                  <a:pt x="7432" y="14742"/>
                </a:cubicBezTo>
                <a:cubicBezTo>
                  <a:pt x="9093" y="14742"/>
                  <a:pt x="10739" y="14182"/>
                  <a:pt x="12073" y="13096"/>
                </a:cubicBezTo>
                <a:cubicBezTo>
                  <a:pt x="8537" y="10215"/>
                  <a:pt x="8430" y="4845"/>
                  <a:pt x="11859" y="1833"/>
                </a:cubicBezTo>
                <a:cubicBezTo>
                  <a:pt x="11978" y="1738"/>
                  <a:pt x="11966" y="1559"/>
                  <a:pt x="11847" y="1464"/>
                </a:cubicBezTo>
                <a:cubicBezTo>
                  <a:pt x="10545" y="497"/>
                  <a:pt x="8994" y="0"/>
                  <a:pt x="7433" y="0"/>
                </a:cubicBezTo>
                <a:close/>
              </a:path>
            </a:pathLst>
          </a:custGeom>
          <a:solidFill>
            <a:srgbClr val="334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0"/>
          <p:cNvSpPr/>
          <p:nvPr/>
        </p:nvSpPr>
        <p:spPr>
          <a:xfrm>
            <a:off x="4789563" y="2254525"/>
            <a:ext cx="205699" cy="106300"/>
          </a:xfrm>
          <a:custGeom>
            <a:avLst/>
            <a:gdLst/>
            <a:ahLst/>
            <a:cxnLst/>
            <a:rect l="l" t="t" r="r" b="b"/>
            <a:pathLst>
              <a:path w="2156" h="4252" extrusionOk="0">
                <a:moveTo>
                  <a:pt x="299" y="1"/>
                </a:moveTo>
                <a:cubicBezTo>
                  <a:pt x="132" y="1"/>
                  <a:pt x="1" y="132"/>
                  <a:pt x="1" y="298"/>
                </a:cubicBezTo>
                <a:lnTo>
                  <a:pt x="1" y="3953"/>
                </a:lnTo>
                <a:cubicBezTo>
                  <a:pt x="1" y="4120"/>
                  <a:pt x="132" y="4251"/>
                  <a:pt x="299" y="4251"/>
                </a:cubicBezTo>
                <a:lnTo>
                  <a:pt x="1858" y="4251"/>
                </a:lnTo>
                <a:cubicBezTo>
                  <a:pt x="2013" y="4251"/>
                  <a:pt x="2156" y="4120"/>
                  <a:pt x="2156" y="3953"/>
                </a:cubicBezTo>
                <a:lnTo>
                  <a:pt x="2156" y="298"/>
                </a:lnTo>
                <a:cubicBezTo>
                  <a:pt x="2156" y="132"/>
                  <a:pt x="2013" y="1"/>
                  <a:pt x="1858"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0"/>
          <p:cNvSpPr/>
          <p:nvPr/>
        </p:nvSpPr>
        <p:spPr>
          <a:xfrm>
            <a:off x="4774688" y="2105100"/>
            <a:ext cx="84275" cy="210475"/>
          </a:xfrm>
          <a:custGeom>
            <a:avLst/>
            <a:gdLst/>
            <a:ahLst/>
            <a:cxnLst/>
            <a:rect l="l" t="t" r="r" b="b"/>
            <a:pathLst>
              <a:path w="3371" h="8419" extrusionOk="0">
                <a:moveTo>
                  <a:pt x="596" y="1"/>
                </a:moveTo>
                <a:lnTo>
                  <a:pt x="1" y="8264"/>
                </a:lnTo>
                <a:cubicBezTo>
                  <a:pt x="1" y="8347"/>
                  <a:pt x="60" y="8418"/>
                  <a:pt x="155" y="8418"/>
                </a:cubicBezTo>
                <a:lnTo>
                  <a:pt x="3358" y="8418"/>
                </a:lnTo>
                <a:lnTo>
                  <a:pt x="3370" y="1"/>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0"/>
          <p:cNvSpPr/>
          <p:nvPr/>
        </p:nvSpPr>
        <p:spPr>
          <a:xfrm>
            <a:off x="4813388" y="2105100"/>
            <a:ext cx="292625" cy="210475"/>
          </a:xfrm>
          <a:custGeom>
            <a:avLst/>
            <a:gdLst/>
            <a:ahLst/>
            <a:cxnLst/>
            <a:rect l="l" t="t" r="r" b="b"/>
            <a:pathLst>
              <a:path w="11705" h="8419" extrusionOk="0">
                <a:moveTo>
                  <a:pt x="608" y="1"/>
                </a:moveTo>
                <a:lnTo>
                  <a:pt x="0" y="8418"/>
                </a:lnTo>
                <a:lnTo>
                  <a:pt x="10264" y="8418"/>
                </a:lnTo>
                <a:cubicBezTo>
                  <a:pt x="11704" y="5668"/>
                  <a:pt x="11264" y="2287"/>
                  <a:pt x="9156"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0"/>
          <p:cNvSpPr/>
          <p:nvPr/>
        </p:nvSpPr>
        <p:spPr>
          <a:xfrm>
            <a:off x="4969963" y="2247975"/>
            <a:ext cx="67875" cy="30100"/>
          </a:xfrm>
          <a:custGeom>
            <a:avLst/>
            <a:gdLst/>
            <a:ahLst/>
            <a:cxnLst/>
            <a:rect l="l" t="t" r="r" b="b"/>
            <a:pathLst>
              <a:path w="2715" h="1204" extrusionOk="0">
                <a:moveTo>
                  <a:pt x="155" y="1"/>
                </a:moveTo>
                <a:cubicBezTo>
                  <a:pt x="72" y="1"/>
                  <a:pt x="0" y="72"/>
                  <a:pt x="0" y="155"/>
                </a:cubicBezTo>
                <a:lnTo>
                  <a:pt x="0" y="1060"/>
                </a:lnTo>
                <a:cubicBezTo>
                  <a:pt x="0" y="1132"/>
                  <a:pt x="72" y="1203"/>
                  <a:pt x="155" y="1203"/>
                </a:cubicBezTo>
                <a:lnTo>
                  <a:pt x="2560" y="1203"/>
                </a:lnTo>
                <a:cubicBezTo>
                  <a:pt x="2643" y="1203"/>
                  <a:pt x="2715" y="1132"/>
                  <a:pt x="2715" y="1060"/>
                </a:cubicBezTo>
                <a:lnTo>
                  <a:pt x="2715" y="155"/>
                </a:lnTo>
                <a:cubicBezTo>
                  <a:pt x="2715" y="72"/>
                  <a:pt x="2643" y="1"/>
                  <a:pt x="2560" y="1"/>
                </a:cubicBezTo>
                <a:close/>
              </a:path>
            </a:pathLst>
          </a:custGeom>
          <a:solidFill>
            <a:srgbClr val="199A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0"/>
          <p:cNvSpPr/>
          <p:nvPr/>
        </p:nvSpPr>
        <p:spPr>
          <a:xfrm>
            <a:off x="4804463" y="2157800"/>
            <a:ext cx="286650" cy="120275"/>
          </a:xfrm>
          <a:custGeom>
            <a:avLst/>
            <a:gdLst/>
            <a:ahLst/>
            <a:cxnLst/>
            <a:rect l="l" t="t" r="r" b="b"/>
            <a:pathLst>
              <a:path w="11466" h="4811" extrusionOk="0">
                <a:moveTo>
                  <a:pt x="3465" y="0"/>
                </a:moveTo>
                <a:cubicBezTo>
                  <a:pt x="3382" y="0"/>
                  <a:pt x="3310" y="60"/>
                  <a:pt x="3310" y="143"/>
                </a:cubicBezTo>
                <a:lnTo>
                  <a:pt x="3310" y="1048"/>
                </a:lnTo>
                <a:cubicBezTo>
                  <a:pt x="3310" y="1131"/>
                  <a:pt x="3382" y="1203"/>
                  <a:pt x="3465" y="1203"/>
                </a:cubicBezTo>
                <a:lnTo>
                  <a:pt x="5870" y="1203"/>
                </a:lnTo>
                <a:cubicBezTo>
                  <a:pt x="5953" y="1203"/>
                  <a:pt x="6025" y="1131"/>
                  <a:pt x="6025" y="1048"/>
                </a:cubicBezTo>
                <a:lnTo>
                  <a:pt x="6025" y="143"/>
                </a:lnTo>
                <a:cubicBezTo>
                  <a:pt x="6025" y="60"/>
                  <a:pt x="5953" y="0"/>
                  <a:pt x="5870" y="0"/>
                </a:cubicBezTo>
                <a:close/>
                <a:moveTo>
                  <a:pt x="6787" y="0"/>
                </a:moveTo>
                <a:cubicBezTo>
                  <a:pt x="6703" y="0"/>
                  <a:pt x="6632" y="60"/>
                  <a:pt x="6632" y="143"/>
                </a:cubicBezTo>
                <a:lnTo>
                  <a:pt x="6632" y="1048"/>
                </a:lnTo>
                <a:cubicBezTo>
                  <a:pt x="6632" y="1131"/>
                  <a:pt x="6703" y="1203"/>
                  <a:pt x="6787" y="1203"/>
                </a:cubicBezTo>
                <a:lnTo>
                  <a:pt x="9192" y="1203"/>
                </a:lnTo>
                <a:cubicBezTo>
                  <a:pt x="9275" y="1203"/>
                  <a:pt x="9335" y="1131"/>
                  <a:pt x="9335" y="1048"/>
                </a:cubicBezTo>
                <a:lnTo>
                  <a:pt x="9335" y="143"/>
                </a:lnTo>
                <a:cubicBezTo>
                  <a:pt x="9335" y="60"/>
                  <a:pt x="9275" y="0"/>
                  <a:pt x="9192" y="0"/>
                </a:cubicBezTo>
                <a:close/>
                <a:moveTo>
                  <a:pt x="10085" y="0"/>
                </a:moveTo>
                <a:cubicBezTo>
                  <a:pt x="10001" y="0"/>
                  <a:pt x="9930" y="60"/>
                  <a:pt x="9930" y="143"/>
                </a:cubicBezTo>
                <a:lnTo>
                  <a:pt x="9930" y="1048"/>
                </a:lnTo>
                <a:cubicBezTo>
                  <a:pt x="9930" y="1131"/>
                  <a:pt x="10001" y="1203"/>
                  <a:pt x="10085" y="1203"/>
                </a:cubicBezTo>
                <a:lnTo>
                  <a:pt x="11275" y="1203"/>
                </a:lnTo>
                <a:cubicBezTo>
                  <a:pt x="11180" y="786"/>
                  <a:pt x="11049" y="381"/>
                  <a:pt x="10883" y="0"/>
                </a:cubicBezTo>
                <a:close/>
                <a:moveTo>
                  <a:pt x="155" y="1810"/>
                </a:moveTo>
                <a:cubicBezTo>
                  <a:pt x="72" y="1810"/>
                  <a:pt x="0" y="1869"/>
                  <a:pt x="0" y="1953"/>
                </a:cubicBezTo>
                <a:lnTo>
                  <a:pt x="0" y="2858"/>
                </a:lnTo>
                <a:cubicBezTo>
                  <a:pt x="0" y="2941"/>
                  <a:pt x="72" y="3000"/>
                  <a:pt x="155" y="3000"/>
                </a:cubicBezTo>
                <a:lnTo>
                  <a:pt x="2560" y="3000"/>
                </a:lnTo>
                <a:cubicBezTo>
                  <a:pt x="2643" y="3000"/>
                  <a:pt x="2715" y="2941"/>
                  <a:pt x="2715" y="2858"/>
                </a:cubicBezTo>
                <a:lnTo>
                  <a:pt x="2715" y="1953"/>
                </a:lnTo>
                <a:cubicBezTo>
                  <a:pt x="2715" y="1869"/>
                  <a:pt x="2643" y="1810"/>
                  <a:pt x="2560" y="1810"/>
                </a:cubicBezTo>
                <a:close/>
                <a:moveTo>
                  <a:pt x="3465" y="1798"/>
                </a:moveTo>
                <a:cubicBezTo>
                  <a:pt x="3382" y="1798"/>
                  <a:pt x="3310" y="1869"/>
                  <a:pt x="3310" y="1953"/>
                </a:cubicBezTo>
                <a:lnTo>
                  <a:pt x="3310" y="2858"/>
                </a:lnTo>
                <a:cubicBezTo>
                  <a:pt x="3310" y="2941"/>
                  <a:pt x="3382" y="3000"/>
                  <a:pt x="3465" y="3000"/>
                </a:cubicBezTo>
                <a:lnTo>
                  <a:pt x="5870" y="3000"/>
                </a:lnTo>
                <a:cubicBezTo>
                  <a:pt x="5953" y="3000"/>
                  <a:pt x="6025" y="2941"/>
                  <a:pt x="6025" y="2858"/>
                </a:cubicBezTo>
                <a:lnTo>
                  <a:pt x="6025" y="1953"/>
                </a:lnTo>
                <a:cubicBezTo>
                  <a:pt x="6025" y="1869"/>
                  <a:pt x="5953" y="1798"/>
                  <a:pt x="5870" y="1798"/>
                </a:cubicBezTo>
                <a:close/>
                <a:moveTo>
                  <a:pt x="10085" y="1798"/>
                </a:moveTo>
                <a:cubicBezTo>
                  <a:pt x="10001" y="1798"/>
                  <a:pt x="9930" y="1869"/>
                  <a:pt x="9930" y="1953"/>
                </a:cubicBezTo>
                <a:lnTo>
                  <a:pt x="9930" y="2858"/>
                </a:lnTo>
                <a:cubicBezTo>
                  <a:pt x="9930" y="2941"/>
                  <a:pt x="10001" y="3000"/>
                  <a:pt x="10085" y="3000"/>
                </a:cubicBezTo>
                <a:lnTo>
                  <a:pt x="11466" y="3000"/>
                </a:lnTo>
                <a:lnTo>
                  <a:pt x="11466" y="2881"/>
                </a:lnTo>
                <a:cubicBezTo>
                  <a:pt x="11466" y="2524"/>
                  <a:pt x="11442" y="2155"/>
                  <a:pt x="11383" y="1798"/>
                </a:cubicBezTo>
                <a:close/>
                <a:moveTo>
                  <a:pt x="155" y="3608"/>
                </a:moveTo>
                <a:cubicBezTo>
                  <a:pt x="72" y="3608"/>
                  <a:pt x="0" y="3679"/>
                  <a:pt x="0" y="3762"/>
                </a:cubicBezTo>
                <a:lnTo>
                  <a:pt x="0" y="4667"/>
                </a:lnTo>
                <a:cubicBezTo>
                  <a:pt x="0" y="4739"/>
                  <a:pt x="72" y="4810"/>
                  <a:pt x="155" y="4810"/>
                </a:cubicBezTo>
                <a:lnTo>
                  <a:pt x="2560" y="4810"/>
                </a:lnTo>
                <a:cubicBezTo>
                  <a:pt x="2643" y="4810"/>
                  <a:pt x="2715" y="4739"/>
                  <a:pt x="2715" y="4667"/>
                </a:cubicBezTo>
                <a:lnTo>
                  <a:pt x="2715" y="4655"/>
                </a:lnTo>
                <a:lnTo>
                  <a:pt x="2715" y="3762"/>
                </a:lnTo>
                <a:cubicBezTo>
                  <a:pt x="2715" y="3679"/>
                  <a:pt x="2643" y="3608"/>
                  <a:pt x="2560" y="3608"/>
                </a:cubicBezTo>
                <a:close/>
                <a:moveTo>
                  <a:pt x="3465" y="3608"/>
                </a:moveTo>
                <a:cubicBezTo>
                  <a:pt x="3382" y="3608"/>
                  <a:pt x="3310" y="3679"/>
                  <a:pt x="3310" y="3762"/>
                </a:cubicBezTo>
                <a:lnTo>
                  <a:pt x="3310" y="4667"/>
                </a:lnTo>
                <a:cubicBezTo>
                  <a:pt x="3310" y="4739"/>
                  <a:pt x="3382" y="4810"/>
                  <a:pt x="3465" y="4810"/>
                </a:cubicBezTo>
                <a:lnTo>
                  <a:pt x="5870" y="4810"/>
                </a:lnTo>
                <a:cubicBezTo>
                  <a:pt x="5953" y="4810"/>
                  <a:pt x="6025" y="4739"/>
                  <a:pt x="6025" y="4667"/>
                </a:cubicBezTo>
                <a:lnTo>
                  <a:pt x="6025" y="4655"/>
                </a:lnTo>
                <a:lnTo>
                  <a:pt x="6025" y="3762"/>
                </a:lnTo>
                <a:cubicBezTo>
                  <a:pt x="6025" y="3679"/>
                  <a:pt x="5953" y="3608"/>
                  <a:pt x="5870" y="3608"/>
                </a:cubicBezTo>
                <a:close/>
                <a:moveTo>
                  <a:pt x="10085" y="3608"/>
                </a:moveTo>
                <a:cubicBezTo>
                  <a:pt x="10001" y="3608"/>
                  <a:pt x="9930" y="3667"/>
                  <a:pt x="9930" y="3751"/>
                </a:cubicBezTo>
                <a:lnTo>
                  <a:pt x="9930" y="4667"/>
                </a:lnTo>
                <a:cubicBezTo>
                  <a:pt x="9930" y="4739"/>
                  <a:pt x="10001" y="4810"/>
                  <a:pt x="10085" y="4810"/>
                </a:cubicBezTo>
                <a:lnTo>
                  <a:pt x="11216" y="4810"/>
                </a:lnTo>
                <a:cubicBezTo>
                  <a:pt x="11323" y="4417"/>
                  <a:pt x="11394" y="4012"/>
                  <a:pt x="11430" y="3608"/>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0"/>
          <p:cNvSpPr/>
          <p:nvPr/>
        </p:nvSpPr>
        <p:spPr>
          <a:xfrm>
            <a:off x="4804463" y="2157800"/>
            <a:ext cx="233375" cy="75025"/>
          </a:xfrm>
          <a:custGeom>
            <a:avLst/>
            <a:gdLst/>
            <a:ahLst/>
            <a:cxnLst/>
            <a:rect l="l" t="t" r="r" b="b"/>
            <a:pathLst>
              <a:path w="9335" h="3001" extrusionOk="0">
                <a:moveTo>
                  <a:pt x="155" y="0"/>
                </a:moveTo>
                <a:cubicBezTo>
                  <a:pt x="72" y="0"/>
                  <a:pt x="0" y="60"/>
                  <a:pt x="0" y="143"/>
                </a:cubicBezTo>
                <a:lnTo>
                  <a:pt x="0" y="1048"/>
                </a:lnTo>
                <a:cubicBezTo>
                  <a:pt x="0" y="1131"/>
                  <a:pt x="72" y="1203"/>
                  <a:pt x="155" y="1203"/>
                </a:cubicBezTo>
                <a:lnTo>
                  <a:pt x="2560" y="1203"/>
                </a:lnTo>
                <a:cubicBezTo>
                  <a:pt x="2643" y="1203"/>
                  <a:pt x="2715" y="1131"/>
                  <a:pt x="2715" y="1048"/>
                </a:cubicBezTo>
                <a:lnTo>
                  <a:pt x="2715" y="143"/>
                </a:lnTo>
                <a:cubicBezTo>
                  <a:pt x="2715" y="60"/>
                  <a:pt x="2643" y="0"/>
                  <a:pt x="2560" y="0"/>
                </a:cubicBezTo>
                <a:close/>
                <a:moveTo>
                  <a:pt x="6775" y="1798"/>
                </a:moveTo>
                <a:cubicBezTo>
                  <a:pt x="6692" y="1798"/>
                  <a:pt x="6620" y="1857"/>
                  <a:pt x="6620" y="1941"/>
                </a:cubicBezTo>
                <a:lnTo>
                  <a:pt x="6620" y="2846"/>
                </a:lnTo>
                <a:cubicBezTo>
                  <a:pt x="6620" y="2929"/>
                  <a:pt x="6692" y="3000"/>
                  <a:pt x="6775" y="3000"/>
                </a:cubicBezTo>
                <a:lnTo>
                  <a:pt x="9180" y="3000"/>
                </a:lnTo>
                <a:cubicBezTo>
                  <a:pt x="9263" y="3000"/>
                  <a:pt x="9335" y="2929"/>
                  <a:pt x="9335" y="2846"/>
                </a:cubicBezTo>
                <a:lnTo>
                  <a:pt x="9335" y="1941"/>
                </a:lnTo>
                <a:cubicBezTo>
                  <a:pt x="9335" y="1857"/>
                  <a:pt x="9263" y="1798"/>
                  <a:pt x="9180" y="17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0"/>
          <p:cNvSpPr/>
          <p:nvPr/>
        </p:nvSpPr>
        <p:spPr>
          <a:xfrm>
            <a:off x="4834813" y="2180400"/>
            <a:ext cx="105100" cy="105100"/>
          </a:xfrm>
          <a:custGeom>
            <a:avLst/>
            <a:gdLst/>
            <a:ahLst/>
            <a:cxnLst/>
            <a:rect l="l" t="t" r="r" b="b"/>
            <a:pathLst>
              <a:path w="4204" h="4204" extrusionOk="0">
                <a:moveTo>
                  <a:pt x="441" y="1"/>
                </a:moveTo>
                <a:cubicBezTo>
                  <a:pt x="203" y="1"/>
                  <a:pt x="1" y="203"/>
                  <a:pt x="1" y="441"/>
                </a:cubicBezTo>
                <a:lnTo>
                  <a:pt x="1" y="3763"/>
                </a:lnTo>
                <a:cubicBezTo>
                  <a:pt x="1" y="4001"/>
                  <a:pt x="203" y="4204"/>
                  <a:pt x="441" y="4204"/>
                </a:cubicBezTo>
                <a:lnTo>
                  <a:pt x="3751" y="4204"/>
                </a:lnTo>
                <a:cubicBezTo>
                  <a:pt x="4001" y="4204"/>
                  <a:pt x="4204" y="4001"/>
                  <a:pt x="4204" y="3763"/>
                </a:cubicBezTo>
                <a:lnTo>
                  <a:pt x="4204" y="441"/>
                </a:lnTo>
                <a:cubicBezTo>
                  <a:pt x="4204" y="203"/>
                  <a:pt x="4001" y="1"/>
                  <a:pt x="3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0"/>
          <p:cNvSpPr/>
          <p:nvPr/>
        </p:nvSpPr>
        <p:spPr>
          <a:xfrm>
            <a:off x="4834813" y="2180400"/>
            <a:ext cx="26225" cy="105100"/>
          </a:xfrm>
          <a:custGeom>
            <a:avLst/>
            <a:gdLst/>
            <a:ahLst/>
            <a:cxnLst/>
            <a:rect l="l" t="t" r="r" b="b"/>
            <a:pathLst>
              <a:path w="1049" h="4204" extrusionOk="0">
                <a:moveTo>
                  <a:pt x="453" y="1"/>
                </a:moveTo>
                <a:cubicBezTo>
                  <a:pt x="203" y="1"/>
                  <a:pt x="1" y="203"/>
                  <a:pt x="1" y="441"/>
                </a:cubicBezTo>
                <a:lnTo>
                  <a:pt x="1" y="3763"/>
                </a:lnTo>
                <a:cubicBezTo>
                  <a:pt x="1" y="4001"/>
                  <a:pt x="203" y="4204"/>
                  <a:pt x="453" y="4204"/>
                </a:cubicBezTo>
                <a:lnTo>
                  <a:pt x="1048" y="4204"/>
                </a:lnTo>
                <a:cubicBezTo>
                  <a:pt x="798" y="4204"/>
                  <a:pt x="596" y="4001"/>
                  <a:pt x="596" y="3763"/>
                </a:cubicBezTo>
                <a:lnTo>
                  <a:pt x="596" y="441"/>
                </a:lnTo>
                <a:cubicBezTo>
                  <a:pt x="596" y="203"/>
                  <a:pt x="798" y="1"/>
                  <a:pt x="1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0"/>
          <p:cNvSpPr/>
          <p:nvPr/>
        </p:nvSpPr>
        <p:spPr>
          <a:xfrm>
            <a:off x="4797013" y="2263150"/>
            <a:ext cx="67600" cy="29800"/>
          </a:xfrm>
          <a:custGeom>
            <a:avLst/>
            <a:gdLst/>
            <a:ahLst/>
            <a:cxnLst/>
            <a:rect l="l" t="t" r="r" b="b"/>
            <a:pathLst>
              <a:path w="2704" h="1192" extrusionOk="0">
                <a:moveTo>
                  <a:pt x="155" y="1"/>
                </a:moveTo>
                <a:cubicBezTo>
                  <a:pt x="72" y="1"/>
                  <a:pt x="1" y="72"/>
                  <a:pt x="1" y="156"/>
                </a:cubicBezTo>
                <a:lnTo>
                  <a:pt x="1" y="1049"/>
                </a:lnTo>
                <a:cubicBezTo>
                  <a:pt x="1" y="1120"/>
                  <a:pt x="72" y="1191"/>
                  <a:pt x="155" y="1191"/>
                </a:cubicBezTo>
                <a:lnTo>
                  <a:pt x="2560" y="1191"/>
                </a:lnTo>
                <a:cubicBezTo>
                  <a:pt x="2644" y="1191"/>
                  <a:pt x="2703" y="1120"/>
                  <a:pt x="2703" y="1049"/>
                </a:cubicBezTo>
                <a:lnTo>
                  <a:pt x="2703" y="156"/>
                </a:lnTo>
                <a:cubicBezTo>
                  <a:pt x="2703" y="72"/>
                  <a:pt x="2644" y="1"/>
                  <a:pt x="25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0"/>
          <p:cNvSpPr/>
          <p:nvPr/>
        </p:nvSpPr>
        <p:spPr>
          <a:xfrm>
            <a:off x="4822313" y="2263150"/>
            <a:ext cx="42300" cy="29800"/>
          </a:xfrm>
          <a:custGeom>
            <a:avLst/>
            <a:gdLst/>
            <a:ahLst/>
            <a:cxnLst/>
            <a:rect l="l" t="t" r="r" b="b"/>
            <a:pathLst>
              <a:path w="1692" h="1192" extrusionOk="0">
                <a:moveTo>
                  <a:pt x="143" y="1"/>
                </a:moveTo>
                <a:cubicBezTo>
                  <a:pt x="60" y="1"/>
                  <a:pt x="1" y="72"/>
                  <a:pt x="1" y="156"/>
                </a:cubicBezTo>
                <a:lnTo>
                  <a:pt x="1" y="1049"/>
                </a:lnTo>
                <a:cubicBezTo>
                  <a:pt x="1" y="1120"/>
                  <a:pt x="60" y="1191"/>
                  <a:pt x="143" y="1191"/>
                </a:cubicBezTo>
                <a:lnTo>
                  <a:pt x="1548" y="1191"/>
                </a:lnTo>
                <a:cubicBezTo>
                  <a:pt x="1632" y="1191"/>
                  <a:pt x="1691" y="1120"/>
                  <a:pt x="1691" y="1049"/>
                </a:cubicBezTo>
                <a:lnTo>
                  <a:pt x="1691" y="156"/>
                </a:lnTo>
                <a:cubicBezTo>
                  <a:pt x="1691" y="72"/>
                  <a:pt x="1632" y="1"/>
                  <a:pt x="15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0"/>
          <p:cNvSpPr/>
          <p:nvPr/>
        </p:nvSpPr>
        <p:spPr>
          <a:xfrm>
            <a:off x="4855313" y="2199000"/>
            <a:ext cx="67850" cy="63875"/>
          </a:xfrm>
          <a:custGeom>
            <a:avLst/>
            <a:gdLst/>
            <a:ahLst/>
            <a:cxnLst/>
            <a:rect l="l" t="t" r="r" b="b"/>
            <a:pathLst>
              <a:path w="2714" h="2555" extrusionOk="0">
                <a:moveTo>
                  <a:pt x="2403" y="1"/>
                </a:moveTo>
                <a:cubicBezTo>
                  <a:pt x="2334" y="1"/>
                  <a:pt x="2264" y="34"/>
                  <a:pt x="2217" y="114"/>
                </a:cubicBezTo>
                <a:lnTo>
                  <a:pt x="1074" y="1936"/>
                </a:lnTo>
                <a:lnTo>
                  <a:pt x="478" y="1150"/>
                </a:lnTo>
                <a:cubicBezTo>
                  <a:pt x="429" y="1087"/>
                  <a:pt x="367" y="1061"/>
                  <a:pt x="306" y="1061"/>
                </a:cubicBezTo>
                <a:cubicBezTo>
                  <a:pt x="148" y="1061"/>
                  <a:pt x="1" y="1240"/>
                  <a:pt x="121" y="1412"/>
                </a:cubicBezTo>
                <a:lnTo>
                  <a:pt x="907" y="2472"/>
                </a:lnTo>
                <a:cubicBezTo>
                  <a:pt x="955" y="2531"/>
                  <a:pt x="1014" y="2555"/>
                  <a:pt x="1086" y="2555"/>
                </a:cubicBezTo>
                <a:lnTo>
                  <a:pt x="1098" y="2555"/>
                </a:lnTo>
                <a:cubicBezTo>
                  <a:pt x="1169" y="2555"/>
                  <a:pt x="1240" y="2519"/>
                  <a:pt x="1288" y="2460"/>
                </a:cubicBezTo>
                <a:lnTo>
                  <a:pt x="2598" y="352"/>
                </a:lnTo>
                <a:cubicBezTo>
                  <a:pt x="2713" y="171"/>
                  <a:pt x="2560" y="1"/>
                  <a:pt x="2403"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0"/>
          <p:cNvSpPr/>
          <p:nvPr/>
        </p:nvSpPr>
        <p:spPr>
          <a:xfrm>
            <a:off x="4782138" y="2082475"/>
            <a:ext cx="165225" cy="60150"/>
          </a:xfrm>
          <a:custGeom>
            <a:avLst/>
            <a:gdLst/>
            <a:ahLst/>
            <a:cxnLst/>
            <a:rect l="l" t="t" r="r" b="b"/>
            <a:pathLst>
              <a:path w="6609" h="2406" extrusionOk="0">
                <a:moveTo>
                  <a:pt x="298" y="1"/>
                </a:moveTo>
                <a:cubicBezTo>
                  <a:pt x="131" y="1"/>
                  <a:pt x="0" y="132"/>
                  <a:pt x="0" y="298"/>
                </a:cubicBezTo>
                <a:lnTo>
                  <a:pt x="0" y="2108"/>
                </a:lnTo>
                <a:cubicBezTo>
                  <a:pt x="0" y="2275"/>
                  <a:pt x="131" y="2406"/>
                  <a:pt x="298" y="2406"/>
                </a:cubicBezTo>
                <a:lnTo>
                  <a:pt x="6311" y="2406"/>
                </a:lnTo>
                <a:cubicBezTo>
                  <a:pt x="6477" y="2406"/>
                  <a:pt x="6608" y="2275"/>
                  <a:pt x="6608" y="2108"/>
                </a:cubicBezTo>
                <a:lnTo>
                  <a:pt x="6608" y="298"/>
                </a:lnTo>
                <a:cubicBezTo>
                  <a:pt x="6608" y="132"/>
                  <a:pt x="6477" y="1"/>
                  <a:pt x="63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0"/>
          <p:cNvSpPr/>
          <p:nvPr/>
        </p:nvSpPr>
        <p:spPr>
          <a:xfrm>
            <a:off x="4825288" y="2082475"/>
            <a:ext cx="244100" cy="60150"/>
          </a:xfrm>
          <a:custGeom>
            <a:avLst/>
            <a:gdLst/>
            <a:ahLst/>
            <a:cxnLst/>
            <a:rect l="l" t="t" r="r" b="b"/>
            <a:pathLst>
              <a:path w="9764" h="2406" extrusionOk="0">
                <a:moveTo>
                  <a:pt x="1" y="1"/>
                </a:moveTo>
                <a:lnTo>
                  <a:pt x="1" y="2406"/>
                </a:lnTo>
                <a:lnTo>
                  <a:pt x="9764" y="2406"/>
                </a:lnTo>
                <a:cubicBezTo>
                  <a:pt x="9252" y="1465"/>
                  <a:pt x="8537" y="644"/>
                  <a:pt x="7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0"/>
          <p:cNvSpPr/>
          <p:nvPr/>
        </p:nvSpPr>
        <p:spPr>
          <a:xfrm>
            <a:off x="4894338" y="2319125"/>
            <a:ext cx="101825" cy="46450"/>
          </a:xfrm>
          <a:custGeom>
            <a:avLst/>
            <a:gdLst/>
            <a:ahLst/>
            <a:cxnLst/>
            <a:rect l="l" t="t" r="r" b="b"/>
            <a:pathLst>
              <a:path w="4073" h="1858" extrusionOk="0">
                <a:moveTo>
                  <a:pt x="3906" y="0"/>
                </a:moveTo>
                <a:lnTo>
                  <a:pt x="1" y="1369"/>
                </a:lnTo>
                <a:lnTo>
                  <a:pt x="168" y="1858"/>
                </a:lnTo>
                <a:lnTo>
                  <a:pt x="4073" y="488"/>
                </a:lnTo>
                <a:lnTo>
                  <a:pt x="3906" y="0"/>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0"/>
          <p:cNvSpPr/>
          <p:nvPr/>
        </p:nvSpPr>
        <p:spPr>
          <a:xfrm>
            <a:off x="4949963" y="2244925"/>
            <a:ext cx="157825" cy="133800"/>
          </a:xfrm>
          <a:custGeom>
            <a:avLst/>
            <a:gdLst/>
            <a:ahLst/>
            <a:cxnLst/>
            <a:rect l="l" t="t" r="r" b="b"/>
            <a:pathLst>
              <a:path w="6313" h="5352" extrusionOk="0">
                <a:moveTo>
                  <a:pt x="3303" y="1"/>
                </a:moveTo>
                <a:cubicBezTo>
                  <a:pt x="2347" y="1"/>
                  <a:pt x="1387" y="498"/>
                  <a:pt x="895" y="1516"/>
                </a:cubicBezTo>
                <a:cubicBezTo>
                  <a:pt x="1" y="3367"/>
                  <a:pt x="1433" y="5351"/>
                  <a:pt x="3290" y="5351"/>
                </a:cubicBezTo>
                <a:cubicBezTo>
                  <a:pt x="3583" y="5351"/>
                  <a:pt x="3887" y="5302"/>
                  <a:pt x="4193" y="5195"/>
                </a:cubicBezTo>
                <a:cubicBezTo>
                  <a:pt x="5574" y="4707"/>
                  <a:pt x="6313" y="3183"/>
                  <a:pt x="5825" y="1790"/>
                </a:cubicBezTo>
                <a:cubicBezTo>
                  <a:pt x="5412" y="608"/>
                  <a:pt x="4359" y="1"/>
                  <a:pt x="3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0"/>
          <p:cNvSpPr/>
          <p:nvPr/>
        </p:nvSpPr>
        <p:spPr>
          <a:xfrm>
            <a:off x="4967563" y="2245000"/>
            <a:ext cx="143200" cy="125100"/>
          </a:xfrm>
          <a:custGeom>
            <a:avLst/>
            <a:gdLst/>
            <a:ahLst/>
            <a:cxnLst/>
            <a:rect l="l" t="t" r="r" b="b"/>
            <a:pathLst>
              <a:path w="5728" h="5004" extrusionOk="0">
                <a:moveTo>
                  <a:pt x="2611" y="0"/>
                </a:moveTo>
                <a:cubicBezTo>
                  <a:pt x="1488" y="0"/>
                  <a:pt x="405" y="714"/>
                  <a:pt x="48" y="1917"/>
                </a:cubicBezTo>
                <a:cubicBezTo>
                  <a:pt x="1" y="2072"/>
                  <a:pt x="120" y="2239"/>
                  <a:pt x="287" y="2239"/>
                </a:cubicBezTo>
                <a:cubicBezTo>
                  <a:pt x="406" y="2239"/>
                  <a:pt x="513" y="2168"/>
                  <a:pt x="537" y="2048"/>
                </a:cubicBezTo>
                <a:cubicBezTo>
                  <a:pt x="829" y="1085"/>
                  <a:pt x="1703" y="514"/>
                  <a:pt x="2606" y="514"/>
                </a:cubicBezTo>
                <a:cubicBezTo>
                  <a:pt x="3064" y="514"/>
                  <a:pt x="3529" y="660"/>
                  <a:pt x="3930" y="977"/>
                </a:cubicBezTo>
                <a:cubicBezTo>
                  <a:pt x="5132" y="1906"/>
                  <a:pt x="5001" y="3751"/>
                  <a:pt x="3704" y="4525"/>
                </a:cubicBezTo>
                <a:cubicBezTo>
                  <a:pt x="3620" y="4573"/>
                  <a:pt x="3573" y="4656"/>
                  <a:pt x="3573" y="4751"/>
                </a:cubicBezTo>
                <a:cubicBezTo>
                  <a:pt x="3573" y="4894"/>
                  <a:pt x="3694" y="5004"/>
                  <a:pt x="3830" y="5004"/>
                </a:cubicBezTo>
                <a:cubicBezTo>
                  <a:pt x="3875" y="5004"/>
                  <a:pt x="3921" y="4992"/>
                  <a:pt x="3966" y="4965"/>
                </a:cubicBezTo>
                <a:cubicBezTo>
                  <a:pt x="5585" y="4013"/>
                  <a:pt x="5728" y="1727"/>
                  <a:pt x="4251" y="572"/>
                </a:cubicBezTo>
                <a:cubicBezTo>
                  <a:pt x="3753" y="181"/>
                  <a:pt x="3177" y="0"/>
                  <a:pt x="2611" y="0"/>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0"/>
          <p:cNvSpPr/>
          <p:nvPr/>
        </p:nvSpPr>
        <p:spPr>
          <a:xfrm>
            <a:off x="4775213" y="2328750"/>
            <a:ext cx="186400" cy="81000"/>
          </a:xfrm>
          <a:custGeom>
            <a:avLst/>
            <a:gdLst/>
            <a:ahLst/>
            <a:cxnLst/>
            <a:rect l="l" t="t" r="r" b="b"/>
            <a:pathLst>
              <a:path w="7456" h="3240" extrusionOk="0">
                <a:moveTo>
                  <a:pt x="6552" y="0"/>
                </a:moveTo>
                <a:cubicBezTo>
                  <a:pt x="6477" y="0"/>
                  <a:pt x="6397" y="14"/>
                  <a:pt x="6314" y="44"/>
                </a:cubicBezTo>
                <a:lnTo>
                  <a:pt x="718" y="1996"/>
                </a:lnTo>
                <a:cubicBezTo>
                  <a:pt x="1" y="2243"/>
                  <a:pt x="265" y="3239"/>
                  <a:pt x="914" y="3239"/>
                </a:cubicBezTo>
                <a:cubicBezTo>
                  <a:pt x="987" y="3239"/>
                  <a:pt x="1065" y="3227"/>
                  <a:pt x="1146" y="3199"/>
                </a:cubicBezTo>
                <a:lnTo>
                  <a:pt x="6730" y="1246"/>
                </a:lnTo>
                <a:cubicBezTo>
                  <a:pt x="7455" y="991"/>
                  <a:pt x="7188" y="0"/>
                  <a:pt x="6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0"/>
          <p:cNvSpPr/>
          <p:nvPr/>
        </p:nvSpPr>
        <p:spPr>
          <a:xfrm>
            <a:off x="4780938" y="2328825"/>
            <a:ext cx="172075" cy="70750"/>
          </a:xfrm>
          <a:custGeom>
            <a:avLst/>
            <a:gdLst/>
            <a:ahLst/>
            <a:cxnLst/>
            <a:rect l="l" t="t" r="r" b="b"/>
            <a:pathLst>
              <a:path w="6883" h="2830" extrusionOk="0">
                <a:moveTo>
                  <a:pt x="6306" y="1"/>
                </a:moveTo>
                <a:cubicBezTo>
                  <a:pt x="6233" y="1"/>
                  <a:pt x="6158" y="14"/>
                  <a:pt x="6085" y="41"/>
                </a:cubicBezTo>
                <a:lnTo>
                  <a:pt x="501" y="1993"/>
                </a:lnTo>
                <a:cubicBezTo>
                  <a:pt x="179" y="2101"/>
                  <a:pt x="1" y="2434"/>
                  <a:pt x="96" y="2767"/>
                </a:cubicBezTo>
                <a:cubicBezTo>
                  <a:pt x="184" y="2808"/>
                  <a:pt x="279" y="2829"/>
                  <a:pt x="374" y="2829"/>
                </a:cubicBezTo>
                <a:cubicBezTo>
                  <a:pt x="446" y="2829"/>
                  <a:pt x="517" y="2817"/>
                  <a:pt x="584" y="2791"/>
                </a:cubicBezTo>
                <a:lnTo>
                  <a:pt x="6513" y="720"/>
                </a:lnTo>
                <a:cubicBezTo>
                  <a:pt x="6680" y="660"/>
                  <a:pt x="6811" y="541"/>
                  <a:pt x="6882" y="386"/>
                </a:cubicBezTo>
                <a:cubicBezTo>
                  <a:pt x="6781" y="147"/>
                  <a:pt x="6553" y="1"/>
                  <a:pt x="6306" y="1"/>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0"/>
          <p:cNvSpPr/>
          <p:nvPr/>
        </p:nvSpPr>
        <p:spPr>
          <a:xfrm>
            <a:off x="4810613" y="2345050"/>
            <a:ext cx="109050" cy="51475"/>
          </a:xfrm>
          <a:custGeom>
            <a:avLst/>
            <a:gdLst/>
            <a:ahLst/>
            <a:cxnLst/>
            <a:rect l="l" t="t" r="r" b="b"/>
            <a:pathLst>
              <a:path w="4362" h="2059" extrusionOk="0">
                <a:moveTo>
                  <a:pt x="4020" y="0"/>
                </a:moveTo>
                <a:cubicBezTo>
                  <a:pt x="3903" y="0"/>
                  <a:pt x="3787" y="102"/>
                  <a:pt x="3838" y="249"/>
                </a:cubicBezTo>
                <a:lnTo>
                  <a:pt x="3969" y="618"/>
                </a:lnTo>
                <a:cubicBezTo>
                  <a:pt x="3999" y="697"/>
                  <a:pt x="4077" y="743"/>
                  <a:pt x="4157" y="743"/>
                </a:cubicBezTo>
                <a:cubicBezTo>
                  <a:pt x="4174" y="743"/>
                  <a:pt x="4191" y="741"/>
                  <a:pt x="4207" y="737"/>
                </a:cubicBezTo>
                <a:cubicBezTo>
                  <a:pt x="4302" y="702"/>
                  <a:pt x="4362" y="582"/>
                  <a:pt x="4326" y="487"/>
                </a:cubicBezTo>
                <a:lnTo>
                  <a:pt x="4195" y="130"/>
                </a:lnTo>
                <a:cubicBezTo>
                  <a:pt x="4163" y="39"/>
                  <a:pt x="4092" y="0"/>
                  <a:pt x="4020" y="0"/>
                </a:cubicBezTo>
                <a:close/>
                <a:moveTo>
                  <a:pt x="3259" y="262"/>
                </a:moveTo>
                <a:cubicBezTo>
                  <a:pt x="3238" y="262"/>
                  <a:pt x="3217" y="266"/>
                  <a:pt x="3195" y="273"/>
                </a:cubicBezTo>
                <a:cubicBezTo>
                  <a:pt x="3100" y="309"/>
                  <a:pt x="3052" y="416"/>
                  <a:pt x="3076" y="523"/>
                </a:cubicBezTo>
                <a:lnTo>
                  <a:pt x="3207" y="880"/>
                </a:lnTo>
                <a:cubicBezTo>
                  <a:pt x="3236" y="956"/>
                  <a:pt x="3310" y="1010"/>
                  <a:pt x="3387" y="1010"/>
                </a:cubicBezTo>
                <a:cubicBezTo>
                  <a:pt x="3407" y="1010"/>
                  <a:pt x="3426" y="1006"/>
                  <a:pt x="3445" y="999"/>
                </a:cubicBezTo>
                <a:cubicBezTo>
                  <a:pt x="3552" y="963"/>
                  <a:pt x="3600" y="856"/>
                  <a:pt x="3564" y="749"/>
                </a:cubicBezTo>
                <a:lnTo>
                  <a:pt x="3445" y="392"/>
                </a:lnTo>
                <a:cubicBezTo>
                  <a:pt x="3417" y="316"/>
                  <a:pt x="3342" y="262"/>
                  <a:pt x="3259" y="262"/>
                </a:cubicBezTo>
                <a:close/>
                <a:moveTo>
                  <a:pt x="2495" y="529"/>
                </a:moveTo>
                <a:cubicBezTo>
                  <a:pt x="2478" y="529"/>
                  <a:pt x="2461" y="531"/>
                  <a:pt x="2445" y="535"/>
                </a:cubicBezTo>
                <a:cubicBezTo>
                  <a:pt x="2338" y="571"/>
                  <a:pt x="2290" y="678"/>
                  <a:pt x="2326" y="785"/>
                </a:cubicBezTo>
                <a:lnTo>
                  <a:pt x="2445" y="1142"/>
                </a:lnTo>
                <a:cubicBezTo>
                  <a:pt x="2474" y="1218"/>
                  <a:pt x="2555" y="1272"/>
                  <a:pt x="2636" y="1272"/>
                </a:cubicBezTo>
                <a:cubicBezTo>
                  <a:pt x="2656" y="1272"/>
                  <a:pt x="2676" y="1268"/>
                  <a:pt x="2695" y="1261"/>
                </a:cubicBezTo>
                <a:cubicBezTo>
                  <a:pt x="2790" y="1225"/>
                  <a:pt x="2850" y="1118"/>
                  <a:pt x="2814" y="1023"/>
                </a:cubicBezTo>
                <a:lnTo>
                  <a:pt x="2683" y="654"/>
                </a:lnTo>
                <a:cubicBezTo>
                  <a:pt x="2654" y="575"/>
                  <a:pt x="2575" y="529"/>
                  <a:pt x="2495" y="529"/>
                </a:cubicBezTo>
                <a:close/>
                <a:moveTo>
                  <a:pt x="1755" y="797"/>
                </a:moveTo>
                <a:cubicBezTo>
                  <a:pt x="1731" y="797"/>
                  <a:pt x="1707" y="801"/>
                  <a:pt x="1683" y="809"/>
                </a:cubicBezTo>
                <a:cubicBezTo>
                  <a:pt x="1588" y="833"/>
                  <a:pt x="1528" y="952"/>
                  <a:pt x="1564" y="1047"/>
                </a:cubicBezTo>
                <a:lnTo>
                  <a:pt x="1695" y="1404"/>
                </a:lnTo>
                <a:cubicBezTo>
                  <a:pt x="1723" y="1487"/>
                  <a:pt x="1794" y="1535"/>
                  <a:pt x="1869" y="1535"/>
                </a:cubicBezTo>
                <a:cubicBezTo>
                  <a:pt x="1890" y="1535"/>
                  <a:pt x="1912" y="1531"/>
                  <a:pt x="1933" y="1523"/>
                </a:cubicBezTo>
                <a:cubicBezTo>
                  <a:pt x="2040" y="1487"/>
                  <a:pt x="2088" y="1380"/>
                  <a:pt x="2052" y="1285"/>
                </a:cubicBezTo>
                <a:lnTo>
                  <a:pt x="1933" y="916"/>
                </a:lnTo>
                <a:cubicBezTo>
                  <a:pt x="1905" y="842"/>
                  <a:pt x="1835" y="797"/>
                  <a:pt x="1755" y="797"/>
                </a:cubicBezTo>
                <a:close/>
                <a:moveTo>
                  <a:pt x="997" y="1055"/>
                </a:moveTo>
                <a:cubicBezTo>
                  <a:pt x="880" y="1055"/>
                  <a:pt x="762" y="1161"/>
                  <a:pt x="814" y="1309"/>
                </a:cubicBezTo>
                <a:lnTo>
                  <a:pt x="945" y="1666"/>
                </a:lnTo>
                <a:cubicBezTo>
                  <a:pt x="972" y="1761"/>
                  <a:pt x="1042" y="1801"/>
                  <a:pt x="1114" y="1801"/>
                </a:cubicBezTo>
                <a:cubicBezTo>
                  <a:pt x="1231" y="1801"/>
                  <a:pt x="1354" y="1695"/>
                  <a:pt x="1302" y="1547"/>
                </a:cubicBezTo>
                <a:lnTo>
                  <a:pt x="1171" y="1190"/>
                </a:lnTo>
                <a:cubicBezTo>
                  <a:pt x="1139" y="1095"/>
                  <a:pt x="1068" y="1055"/>
                  <a:pt x="997" y="1055"/>
                </a:cubicBezTo>
                <a:close/>
                <a:moveTo>
                  <a:pt x="242" y="1322"/>
                </a:moveTo>
                <a:cubicBezTo>
                  <a:pt x="122" y="1322"/>
                  <a:pt x="0" y="1424"/>
                  <a:pt x="52" y="1571"/>
                </a:cubicBezTo>
                <a:lnTo>
                  <a:pt x="195" y="1940"/>
                </a:lnTo>
                <a:cubicBezTo>
                  <a:pt x="213" y="2014"/>
                  <a:pt x="289" y="2059"/>
                  <a:pt x="366" y="2059"/>
                </a:cubicBezTo>
                <a:cubicBezTo>
                  <a:pt x="389" y="2059"/>
                  <a:pt x="411" y="2055"/>
                  <a:pt x="433" y="2047"/>
                </a:cubicBezTo>
                <a:cubicBezTo>
                  <a:pt x="528" y="2011"/>
                  <a:pt x="588" y="1904"/>
                  <a:pt x="552" y="1809"/>
                </a:cubicBezTo>
                <a:lnTo>
                  <a:pt x="421" y="1452"/>
                </a:lnTo>
                <a:cubicBezTo>
                  <a:pt x="389" y="1361"/>
                  <a:pt x="316" y="1322"/>
                  <a:pt x="242" y="13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0"/>
          <p:cNvSpPr/>
          <p:nvPr/>
        </p:nvSpPr>
        <p:spPr>
          <a:xfrm>
            <a:off x="4919638" y="2328750"/>
            <a:ext cx="41975" cy="35625"/>
          </a:xfrm>
          <a:custGeom>
            <a:avLst/>
            <a:gdLst/>
            <a:ahLst/>
            <a:cxnLst/>
            <a:rect l="l" t="t" r="r" b="b"/>
            <a:pathLst>
              <a:path w="1679" h="1425" extrusionOk="0">
                <a:moveTo>
                  <a:pt x="775" y="0"/>
                </a:moveTo>
                <a:cubicBezTo>
                  <a:pt x="700" y="0"/>
                  <a:pt x="620" y="14"/>
                  <a:pt x="537" y="44"/>
                </a:cubicBezTo>
                <a:lnTo>
                  <a:pt x="1" y="222"/>
                </a:lnTo>
                <a:lnTo>
                  <a:pt x="418" y="1425"/>
                </a:lnTo>
                <a:lnTo>
                  <a:pt x="953" y="1246"/>
                </a:lnTo>
                <a:cubicBezTo>
                  <a:pt x="1678" y="991"/>
                  <a:pt x="1411" y="0"/>
                  <a:pt x="775"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0"/>
          <p:cNvSpPr/>
          <p:nvPr/>
        </p:nvSpPr>
        <p:spPr>
          <a:xfrm>
            <a:off x="4919638" y="2328825"/>
            <a:ext cx="33375" cy="24250"/>
          </a:xfrm>
          <a:custGeom>
            <a:avLst/>
            <a:gdLst/>
            <a:ahLst/>
            <a:cxnLst/>
            <a:rect l="l" t="t" r="r" b="b"/>
            <a:pathLst>
              <a:path w="1335" h="970" extrusionOk="0">
                <a:moveTo>
                  <a:pt x="758" y="1"/>
                </a:moveTo>
                <a:cubicBezTo>
                  <a:pt x="685" y="1"/>
                  <a:pt x="610" y="14"/>
                  <a:pt x="537" y="41"/>
                </a:cubicBezTo>
                <a:lnTo>
                  <a:pt x="1" y="219"/>
                </a:lnTo>
                <a:lnTo>
                  <a:pt x="263" y="970"/>
                </a:lnTo>
                <a:lnTo>
                  <a:pt x="965" y="720"/>
                </a:lnTo>
                <a:cubicBezTo>
                  <a:pt x="1132" y="660"/>
                  <a:pt x="1263" y="541"/>
                  <a:pt x="1334" y="386"/>
                </a:cubicBezTo>
                <a:cubicBezTo>
                  <a:pt x="1233" y="147"/>
                  <a:pt x="1005" y="1"/>
                  <a:pt x="758"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0"/>
          <p:cNvSpPr/>
          <p:nvPr/>
        </p:nvSpPr>
        <p:spPr>
          <a:xfrm>
            <a:off x="4966238" y="2258050"/>
            <a:ext cx="126975" cy="107675"/>
          </a:xfrm>
          <a:custGeom>
            <a:avLst/>
            <a:gdLst/>
            <a:ahLst/>
            <a:cxnLst/>
            <a:rect l="l" t="t" r="r" b="b"/>
            <a:pathLst>
              <a:path w="5079" h="4307" extrusionOk="0">
                <a:moveTo>
                  <a:pt x="2652" y="0"/>
                </a:moveTo>
                <a:cubicBezTo>
                  <a:pt x="1885" y="0"/>
                  <a:pt x="1116" y="399"/>
                  <a:pt x="721" y="1217"/>
                </a:cubicBezTo>
                <a:cubicBezTo>
                  <a:pt x="0" y="2709"/>
                  <a:pt x="1147" y="4307"/>
                  <a:pt x="2639" y="4307"/>
                </a:cubicBezTo>
                <a:cubicBezTo>
                  <a:pt x="2874" y="4307"/>
                  <a:pt x="3118" y="4267"/>
                  <a:pt x="3364" y="4182"/>
                </a:cubicBezTo>
                <a:cubicBezTo>
                  <a:pt x="4495" y="3789"/>
                  <a:pt x="5078" y="2562"/>
                  <a:pt x="4685" y="1443"/>
                </a:cubicBezTo>
                <a:cubicBezTo>
                  <a:pt x="4353" y="491"/>
                  <a:pt x="3504" y="0"/>
                  <a:pt x="26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0"/>
          <p:cNvSpPr/>
          <p:nvPr/>
        </p:nvSpPr>
        <p:spPr>
          <a:xfrm>
            <a:off x="4984838" y="2257800"/>
            <a:ext cx="102425" cy="86400"/>
          </a:xfrm>
          <a:custGeom>
            <a:avLst/>
            <a:gdLst/>
            <a:ahLst/>
            <a:cxnLst/>
            <a:rect l="l" t="t" r="r" b="b"/>
            <a:pathLst>
              <a:path w="4097" h="3456" extrusionOk="0">
                <a:moveTo>
                  <a:pt x="1903" y="1"/>
                </a:moveTo>
                <a:cubicBezTo>
                  <a:pt x="1289" y="1"/>
                  <a:pt x="668" y="260"/>
                  <a:pt x="227" y="810"/>
                </a:cubicBezTo>
                <a:cubicBezTo>
                  <a:pt x="0" y="1798"/>
                  <a:pt x="489" y="2799"/>
                  <a:pt x="1393" y="3239"/>
                </a:cubicBezTo>
                <a:cubicBezTo>
                  <a:pt x="1693" y="3385"/>
                  <a:pt x="2013" y="3455"/>
                  <a:pt x="2329" y="3455"/>
                </a:cubicBezTo>
                <a:cubicBezTo>
                  <a:pt x="2966" y="3455"/>
                  <a:pt x="3591" y="3169"/>
                  <a:pt x="4013" y="2644"/>
                </a:cubicBezTo>
                <a:cubicBezTo>
                  <a:pt x="4096" y="2239"/>
                  <a:pt x="4084" y="1834"/>
                  <a:pt x="3941" y="1453"/>
                </a:cubicBezTo>
                <a:lnTo>
                  <a:pt x="3941" y="1441"/>
                </a:lnTo>
                <a:cubicBezTo>
                  <a:pt x="3615" y="510"/>
                  <a:pt x="2765" y="1"/>
                  <a:pt x="1903"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0"/>
          <p:cNvSpPr/>
          <p:nvPr/>
        </p:nvSpPr>
        <p:spPr>
          <a:xfrm>
            <a:off x="5000313" y="2276175"/>
            <a:ext cx="68200" cy="75350"/>
          </a:xfrm>
          <a:custGeom>
            <a:avLst/>
            <a:gdLst/>
            <a:ahLst/>
            <a:cxnLst/>
            <a:rect l="l" t="t" r="r" b="b"/>
            <a:pathLst>
              <a:path w="2728" h="3014" extrusionOk="0">
                <a:moveTo>
                  <a:pt x="1370" y="1"/>
                </a:moveTo>
                <a:cubicBezTo>
                  <a:pt x="1269" y="1"/>
                  <a:pt x="1167" y="22"/>
                  <a:pt x="1072" y="63"/>
                </a:cubicBezTo>
                <a:cubicBezTo>
                  <a:pt x="1011" y="81"/>
                  <a:pt x="950" y="92"/>
                  <a:pt x="894" y="92"/>
                </a:cubicBezTo>
                <a:cubicBezTo>
                  <a:pt x="873" y="92"/>
                  <a:pt x="853" y="90"/>
                  <a:pt x="834" y="87"/>
                </a:cubicBezTo>
                <a:lnTo>
                  <a:pt x="632" y="39"/>
                </a:lnTo>
                <a:cubicBezTo>
                  <a:pt x="602" y="32"/>
                  <a:pt x="571" y="29"/>
                  <a:pt x="541" y="29"/>
                </a:cubicBezTo>
                <a:cubicBezTo>
                  <a:pt x="369" y="29"/>
                  <a:pt x="208" y="141"/>
                  <a:pt x="167" y="313"/>
                </a:cubicBezTo>
                <a:lnTo>
                  <a:pt x="60" y="754"/>
                </a:lnTo>
                <a:cubicBezTo>
                  <a:pt x="1" y="980"/>
                  <a:pt x="12" y="1218"/>
                  <a:pt x="96" y="1444"/>
                </a:cubicBezTo>
                <a:lnTo>
                  <a:pt x="655" y="2885"/>
                </a:lnTo>
                <a:cubicBezTo>
                  <a:pt x="687" y="2970"/>
                  <a:pt x="762" y="3010"/>
                  <a:pt x="837" y="3010"/>
                </a:cubicBezTo>
                <a:cubicBezTo>
                  <a:pt x="930" y="3010"/>
                  <a:pt x="1023" y="2949"/>
                  <a:pt x="1036" y="2837"/>
                </a:cubicBezTo>
                <a:lnTo>
                  <a:pt x="1096" y="2409"/>
                </a:lnTo>
                <a:cubicBezTo>
                  <a:pt x="1108" y="2278"/>
                  <a:pt x="1132" y="2159"/>
                  <a:pt x="1179" y="2040"/>
                </a:cubicBezTo>
                <a:cubicBezTo>
                  <a:pt x="1221" y="1968"/>
                  <a:pt x="1292" y="1933"/>
                  <a:pt x="1364" y="1933"/>
                </a:cubicBezTo>
                <a:cubicBezTo>
                  <a:pt x="1435" y="1933"/>
                  <a:pt x="1507" y="1968"/>
                  <a:pt x="1548" y="2040"/>
                </a:cubicBezTo>
                <a:cubicBezTo>
                  <a:pt x="1596" y="2159"/>
                  <a:pt x="1632" y="2290"/>
                  <a:pt x="1632" y="2421"/>
                </a:cubicBezTo>
                <a:lnTo>
                  <a:pt x="1691" y="2837"/>
                </a:lnTo>
                <a:cubicBezTo>
                  <a:pt x="1691" y="2897"/>
                  <a:pt x="1727" y="2956"/>
                  <a:pt x="1775" y="2980"/>
                </a:cubicBezTo>
                <a:cubicBezTo>
                  <a:pt x="1809" y="3003"/>
                  <a:pt x="1847" y="3014"/>
                  <a:pt x="1884" y="3014"/>
                </a:cubicBezTo>
                <a:cubicBezTo>
                  <a:pt x="1964" y="3014"/>
                  <a:pt x="2040" y="2966"/>
                  <a:pt x="2072" y="2885"/>
                </a:cubicBezTo>
                <a:lnTo>
                  <a:pt x="2620" y="1444"/>
                </a:lnTo>
                <a:lnTo>
                  <a:pt x="2632" y="1444"/>
                </a:lnTo>
                <a:cubicBezTo>
                  <a:pt x="2715" y="1218"/>
                  <a:pt x="2727" y="980"/>
                  <a:pt x="2668" y="754"/>
                </a:cubicBezTo>
                <a:lnTo>
                  <a:pt x="2560" y="313"/>
                </a:lnTo>
                <a:cubicBezTo>
                  <a:pt x="2520" y="141"/>
                  <a:pt x="2367" y="29"/>
                  <a:pt x="2190" y="29"/>
                </a:cubicBezTo>
                <a:cubicBezTo>
                  <a:pt x="2159" y="29"/>
                  <a:pt x="2128" y="32"/>
                  <a:pt x="2096" y="39"/>
                </a:cubicBezTo>
                <a:lnTo>
                  <a:pt x="1894" y="87"/>
                </a:lnTo>
                <a:cubicBezTo>
                  <a:pt x="1874" y="90"/>
                  <a:pt x="1854" y="92"/>
                  <a:pt x="1834" y="92"/>
                </a:cubicBezTo>
                <a:cubicBezTo>
                  <a:pt x="1778" y="92"/>
                  <a:pt x="1720" y="81"/>
                  <a:pt x="1667" y="63"/>
                </a:cubicBezTo>
                <a:cubicBezTo>
                  <a:pt x="1572" y="22"/>
                  <a:pt x="1471" y="1"/>
                  <a:pt x="1370"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0"/>
          <p:cNvSpPr/>
          <p:nvPr/>
        </p:nvSpPr>
        <p:spPr>
          <a:xfrm>
            <a:off x="5000313" y="2276900"/>
            <a:ext cx="50325" cy="74950"/>
          </a:xfrm>
          <a:custGeom>
            <a:avLst/>
            <a:gdLst/>
            <a:ahLst/>
            <a:cxnLst/>
            <a:rect l="l" t="t" r="r" b="b"/>
            <a:pathLst>
              <a:path w="2013" h="2998" extrusionOk="0">
                <a:moveTo>
                  <a:pt x="547" y="1"/>
                </a:moveTo>
                <a:cubicBezTo>
                  <a:pt x="376" y="1"/>
                  <a:pt x="218" y="122"/>
                  <a:pt x="167" y="296"/>
                </a:cubicBezTo>
                <a:lnTo>
                  <a:pt x="60" y="725"/>
                </a:lnTo>
                <a:cubicBezTo>
                  <a:pt x="1" y="963"/>
                  <a:pt x="12" y="1201"/>
                  <a:pt x="108" y="1415"/>
                </a:cubicBezTo>
                <a:lnTo>
                  <a:pt x="655" y="2856"/>
                </a:lnTo>
                <a:cubicBezTo>
                  <a:pt x="688" y="2937"/>
                  <a:pt x="764" y="2985"/>
                  <a:pt x="843" y="2985"/>
                </a:cubicBezTo>
                <a:cubicBezTo>
                  <a:pt x="881" y="2985"/>
                  <a:pt x="919" y="2974"/>
                  <a:pt x="953" y="2951"/>
                </a:cubicBezTo>
                <a:cubicBezTo>
                  <a:pt x="965" y="2939"/>
                  <a:pt x="989" y="2927"/>
                  <a:pt x="1001" y="2904"/>
                </a:cubicBezTo>
                <a:cubicBezTo>
                  <a:pt x="989" y="2892"/>
                  <a:pt x="989" y="2880"/>
                  <a:pt x="977" y="2856"/>
                </a:cubicBezTo>
                <a:lnTo>
                  <a:pt x="429" y="1415"/>
                </a:lnTo>
                <a:cubicBezTo>
                  <a:pt x="346" y="1201"/>
                  <a:pt x="334" y="963"/>
                  <a:pt x="393" y="725"/>
                </a:cubicBezTo>
                <a:lnTo>
                  <a:pt x="501" y="296"/>
                </a:lnTo>
                <a:cubicBezTo>
                  <a:pt x="536" y="177"/>
                  <a:pt x="608" y="82"/>
                  <a:pt x="727" y="34"/>
                </a:cubicBezTo>
                <a:lnTo>
                  <a:pt x="632" y="10"/>
                </a:lnTo>
                <a:cubicBezTo>
                  <a:pt x="603" y="4"/>
                  <a:pt x="575" y="1"/>
                  <a:pt x="547" y="1"/>
                </a:cubicBezTo>
                <a:close/>
                <a:moveTo>
                  <a:pt x="1446" y="1897"/>
                </a:moveTo>
                <a:cubicBezTo>
                  <a:pt x="1418" y="1897"/>
                  <a:pt x="1392" y="1899"/>
                  <a:pt x="1370" y="1904"/>
                </a:cubicBezTo>
                <a:cubicBezTo>
                  <a:pt x="1441" y="1904"/>
                  <a:pt x="1513" y="1951"/>
                  <a:pt x="1548" y="2023"/>
                </a:cubicBezTo>
                <a:cubicBezTo>
                  <a:pt x="1596" y="2142"/>
                  <a:pt x="1632" y="2261"/>
                  <a:pt x="1632" y="2392"/>
                </a:cubicBezTo>
                <a:lnTo>
                  <a:pt x="1691" y="2808"/>
                </a:lnTo>
                <a:cubicBezTo>
                  <a:pt x="1691" y="2868"/>
                  <a:pt x="1727" y="2927"/>
                  <a:pt x="1775" y="2963"/>
                </a:cubicBezTo>
                <a:cubicBezTo>
                  <a:pt x="1808" y="2986"/>
                  <a:pt x="1847" y="2998"/>
                  <a:pt x="1887" y="2998"/>
                </a:cubicBezTo>
                <a:cubicBezTo>
                  <a:pt x="1931" y="2998"/>
                  <a:pt x="1975" y="2983"/>
                  <a:pt x="2013" y="2951"/>
                </a:cubicBezTo>
                <a:cubicBezTo>
                  <a:pt x="1977" y="2916"/>
                  <a:pt x="1953" y="2868"/>
                  <a:pt x="1941" y="2820"/>
                </a:cubicBezTo>
                <a:lnTo>
                  <a:pt x="1941" y="2808"/>
                </a:lnTo>
                <a:lnTo>
                  <a:pt x="1894" y="2392"/>
                </a:lnTo>
                <a:cubicBezTo>
                  <a:pt x="1882" y="2261"/>
                  <a:pt x="1858" y="2142"/>
                  <a:pt x="1798" y="2023"/>
                </a:cubicBezTo>
                <a:cubicBezTo>
                  <a:pt x="1759" y="1944"/>
                  <a:pt x="1581" y="1897"/>
                  <a:pt x="1446" y="1897"/>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0"/>
          <p:cNvSpPr/>
          <p:nvPr/>
        </p:nvSpPr>
        <p:spPr>
          <a:xfrm>
            <a:off x="5046438" y="2285725"/>
            <a:ext cx="16100" cy="28350"/>
          </a:xfrm>
          <a:custGeom>
            <a:avLst/>
            <a:gdLst/>
            <a:ahLst/>
            <a:cxnLst/>
            <a:rect l="l" t="t" r="r" b="b"/>
            <a:pathLst>
              <a:path w="644" h="1134" extrusionOk="0">
                <a:moveTo>
                  <a:pt x="295" y="1"/>
                </a:moveTo>
                <a:cubicBezTo>
                  <a:pt x="202" y="1"/>
                  <a:pt x="108" y="49"/>
                  <a:pt x="49" y="134"/>
                </a:cubicBezTo>
                <a:cubicBezTo>
                  <a:pt x="1" y="217"/>
                  <a:pt x="72" y="277"/>
                  <a:pt x="96" y="491"/>
                </a:cubicBezTo>
                <a:cubicBezTo>
                  <a:pt x="144" y="812"/>
                  <a:pt x="25" y="979"/>
                  <a:pt x="144" y="1086"/>
                </a:cubicBezTo>
                <a:cubicBezTo>
                  <a:pt x="180" y="1110"/>
                  <a:pt x="215" y="1134"/>
                  <a:pt x="251" y="1134"/>
                </a:cubicBezTo>
                <a:cubicBezTo>
                  <a:pt x="406" y="1134"/>
                  <a:pt x="537" y="848"/>
                  <a:pt x="572" y="622"/>
                </a:cubicBezTo>
                <a:cubicBezTo>
                  <a:pt x="572" y="574"/>
                  <a:pt x="644" y="134"/>
                  <a:pt x="406" y="27"/>
                </a:cubicBezTo>
                <a:cubicBezTo>
                  <a:pt x="371" y="9"/>
                  <a:pt x="333" y="1"/>
                  <a:pt x="295"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0"/>
          <p:cNvSpPr/>
          <p:nvPr/>
        </p:nvSpPr>
        <p:spPr>
          <a:xfrm>
            <a:off x="4043638" y="2056625"/>
            <a:ext cx="368525" cy="361650"/>
          </a:xfrm>
          <a:custGeom>
            <a:avLst/>
            <a:gdLst/>
            <a:ahLst/>
            <a:cxnLst/>
            <a:rect l="l" t="t" r="r" b="b"/>
            <a:pathLst>
              <a:path w="14741" h="14466" extrusionOk="0">
                <a:moveTo>
                  <a:pt x="8402" y="1"/>
                </a:moveTo>
                <a:cubicBezTo>
                  <a:pt x="6882" y="1"/>
                  <a:pt x="4559" y="223"/>
                  <a:pt x="3799" y="642"/>
                </a:cubicBezTo>
                <a:cubicBezTo>
                  <a:pt x="3263" y="940"/>
                  <a:pt x="2775" y="1297"/>
                  <a:pt x="2334" y="1713"/>
                </a:cubicBezTo>
                <a:cubicBezTo>
                  <a:pt x="2275" y="1761"/>
                  <a:pt x="2430" y="1880"/>
                  <a:pt x="2382" y="1928"/>
                </a:cubicBezTo>
                <a:cubicBezTo>
                  <a:pt x="1882" y="2416"/>
                  <a:pt x="1453" y="2987"/>
                  <a:pt x="1108" y="3595"/>
                </a:cubicBezTo>
                <a:cubicBezTo>
                  <a:pt x="1072" y="3690"/>
                  <a:pt x="822" y="3714"/>
                  <a:pt x="775" y="3797"/>
                </a:cubicBezTo>
                <a:cubicBezTo>
                  <a:pt x="620" y="4107"/>
                  <a:pt x="477" y="4440"/>
                  <a:pt x="370" y="4761"/>
                </a:cubicBezTo>
                <a:cubicBezTo>
                  <a:pt x="346" y="4833"/>
                  <a:pt x="560" y="4916"/>
                  <a:pt x="549" y="4988"/>
                </a:cubicBezTo>
                <a:cubicBezTo>
                  <a:pt x="382" y="5523"/>
                  <a:pt x="287" y="6071"/>
                  <a:pt x="251" y="6631"/>
                </a:cubicBezTo>
                <a:cubicBezTo>
                  <a:pt x="239" y="6714"/>
                  <a:pt x="1" y="6762"/>
                  <a:pt x="1" y="6845"/>
                </a:cubicBezTo>
                <a:lnTo>
                  <a:pt x="1" y="7095"/>
                </a:lnTo>
                <a:cubicBezTo>
                  <a:pt x="1" y="7274"/>
                  <a:pt x="13" y="7440"/>
                  <a:pt x="25" y="7607"/>
                </a:cubicBezTo>
                <a:cubicBezTo>
                  <a:pt x="25" y="7643"/>
                  <a:pt x="215" y="7678"/>
                  <a:pt x="215" y="7726"/>
                </a:cubicBezTo>
                <a:cubicBezTo>
                  <a:pt x="227" y="8036"/>
                  <a:pt x="263" y="8345"/>
                  <a:pt x="310" y="8655"/>
                </a:cubicBezTo>
                <a:cubicBezTo>
                  <a:pt x="322" y="8702"/>
                  <a:pt x="179" y="8714"/>
                  <a:pt x="191" y="8762"/>
                </a:cubicBezTo>
                <a:cubicBezTo>
                  <a:pt x="251" y="9036"/>
                  <a:pt x="334" y="9310"/>
                  <a:pt x="429" y="9583"/>
                </a:cubicBezTo>
                <a:cubicBezTo>
                  <a:pt x="453" y="9643"/>
                  <a:pt x="763" y="9631"/>
                  <a:pt x="787" y="9691"/>
                </a:cubicBezTo>
                <a:cubicBezTo>
                  <a:pt x="1025" y="10310"/>
                  <a:pt x="1346" y="10905"/>
                  <a:pt x="1751" y="11429"/>
                </a:cubicBezTo>
                <a:cubicBezTo>
                  <a:pt x="1787" y="11488"/>
                  <a:pt x="1537" y="11608"/>
                  <a:pt x="1584" y="11655"/>
                </a:cubicBezTo>
                <a:cubicBezTo>
                  <a:pt x="2061" y="12274"/>
                  <a:pt x="2632" y="12798"/>
                  <a:pt x="3287" y="13239"/>
                </a:cubicBezTo>
                <a:cubicBezTo>
                  <a:pt x="3301" y="13248"/>
                  <a:pt x="3317" y="13251"/>
                  <a:pt x="3334" y="13251"/>
                </a:cubicBezTo>
                <a:cubicBezTo>
                  <a:pt x="3387" y="13251"/>
                  <a:pt x="3453" y="13220"/>
                  <a:pt x="3515" y="13220"/>
                </a:cubicBezTo>
                <a:cubicBezTo>
                  <a:pt x="3539" y="13220"/>
                  <a:pt x="3563" y="13225"/>
                  <a:pt x="3585" y="13239"/>
                </a:cubicBezTo>
                <a:cubicBezTo>
                  <a:pt x="4418" y="13739"/>
                  <a:pt x="5359" y="14084"/>
                  <a:pt x="6335" y="14227"/>
                </a:cubicBezTo>
                <a:cubicBezTo>
                  <a:pt x="6430" y="14239"/>
                  <a:pt x="6502" y="14417"/>
                  <a:pt x="6609" y="14429"/>
                </a:cubicBezTo>
                <a:cubicBezTo>
                  <a:pt x="6859" y="14453"/>
                  <a:pt x="7121" y="14465"/>
                  <a:pt x="7371" y="14465"/>
                </a:cubicBezTo>
                <a:cubicBezTo>
                  <a:pt x="7514" y="14465"/>
                  <a:pt x="7645" y="14465"/>
                  <a:pt x="7799" y="14453"/>
                </a:cubicBezTo>
                <a:cubicBezTo>
                  <a:pt x="7859" y="14453"/>
                  <a:pt x="7930" y="14334"/>
                  <a:pt x="7978" y="14334"/>
                </a:cubicBezTo>
                <a:cubicBezTo>
                  <a:pt x="8264" y="14310"/>
                  <a:pt x="8550" y="14275"/>
                  <a:pt x="8835" y="14215"/>
                </a:cubicBezTo>
                <a:cubicBezTo>
                  <a:pt x="8837" y="14214"/>
                  <a:pt x="8839" y="14214"/>
                  <a:pt x="8841" y="14214"/>
                </a:cubicBezTo>
                <a:cubicBezTo>
                  <a:pt x="8873" y="14214"/>
                  <a:pt x="8905" y="14299"/>
                  <a:pt x="8947" y="14299"/>
                </a:cubicBezTo>
                <a:cubicBezTo>
                  <a:pt x="8949" y="14299"/>
                  <a:pt x="8952" y="14299"/>
                  <a:pt x="8954" y="14298"/>
                </a:cubicBezTo>
                <a:cubicBezTo>
                  <a:pt x="9312" y="14215"/>
                  <a:pt x="9657" y="14120"/>
                  <a:pt x="9990" y="13989"/>
                </a:cubicBezTo>
                <a:cubicBezTo>
                  <a:pt x="10062" y="13965"/>
                  <a:pt x="9990" y="13846"/>
                  <a:pt x="10062" y="13822"/>
                </a:cubicBezTo>
                <a:cubicBezTo>
                  <a:pt x="10752" y="13536"/>
                  <a:pt x="11395" y="13155"/>
                  <a:pt x="11967" y="12667"/>
                </a:cubicBezTo>
                <a:cubicBezTo>
                  <a:pt x="12038" y="12608"/>
                  <a:pt x="12252" y="12620"/>
                  <a:pt x="12324" y="12548"/>
                </a:cubicBezTo>
                <a:cubicBezTo>
                  <a:pt x="12669" y="12250"/>
                  <a:pt x="12979" y="11905"/>
                  <a:pt x="13252" y="11548"/>
                </a:cubicBezTo>
                <a:cubicBezTo>
                  <a:pt x="13312" y="11465"/>
                  <a:pt x="13288" y="11322"/>
                  <a:pt x="13348" y="11227"/>
                </a:cubicBezTo>
                <a:cubicBezTo>
                  <a:pt x="13669" y="10762"/>
                  <a:pt x="13943" y="10262"/>
                  <a:pt x="14145" y="9738"/>
                </a:cubicBezTo>
                <a:cubicBezTo>
                  <a:pt x="14169" y="9667"/>
                  <a:pt x="14288" y="9643"/>
                  <a:pt x="14324" y="9572"/>
                </a:cubicBezTo>
                <a:cubicBezTo>
                  <a:pt x="14419" y="9310"/>
                  <a:pt x="14491" y="9036"/>
                  <a:pt x="14562" y="8750"/>
                </a:cubicBezTo>
                <a:cubicBezTo>
                  <a:pt x="14562" y="8702"/>
                  <a:pt x="14395" y="8619"/>
                  <a:pt x="14407" y="8571"/>
                </a:cubicBezTo>
                <a:cubicBezTo>
                  <a:pt x="14467" y="8309"/>
                  <a:pt x="14503" y="8036"/>
                  <a:pt x="14526" y="7762"/>
                </a:cubicBezTo>
                <a:cubicBezTo>
                  <a:pt x="14538" y="7702"/>
                  <a:pt x="14729" y="7667"/>
                  <a:pt x="14729" y="7595"/>
                </a:cubicBezTo>
                <a:cubicBezTo>
                  <a:pt x="14741" y="7428"/>
                  <a:pt x="14741" y="7262"/>
                  <a:pt x="14741" y="7095"/>
                </a:cubicBezTo>
                <a:lnTo>
                  <a:pt x="14729" y="7095"/>
                </a:lnTo>
                <a:cubicBezTo>
                  <a:pt x="14729" y="7012"/>
                  <a:pt x="14741" y="6928"/>
                  <a:pt x="14729" y="6845"/>
                </a:cubicBezTo>
                <a:cubicBezTo>
                  <a:pt x="14729" y="6762"/>
                  <a:pt x="14395" y="6678"/>
                  <a:pt x="14395" y="6595"/>
                </a:cubicBezTo>
                <a:cubicBezTo>
                  <a:pt x="14312" y="5226"/>
                  <a:pt x="14157" y="3952"/>
                  <a:pt x="13419" y="2892"/>
                </a:cubicBezTo>
                <a:cubicBezTo>
                  <a:pt x="12502" y="1582"/>
                  <a:pt x="11193" y="606"/>
                  <a:pt x="9681" y="106"/>
                </a:cubicBezTo>
                <a:cubicBezTo>
                  <a:pt x="9475" y="35"/>
                  <a:pt x="9001" y="1"/>
                  <a:pt x="8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0"/>
          <p:cNvSpPr/>
          <p:nvPr/>
        </p:nvSpPr>
        <p:spPr>
          <a:xfrm>
            <a:off x="4043638" y="2049700"/>
            <a:ext cx="368525" cy="356650"/>
          </a:xfrm>
          <a:custGeom>
            <a:avLst/>
            <a:gdLst/>
            <a:ahLst/>
            <a:cxnLst/>
            <a:rect l="l" t="t" r="r" b="b"/>
            <a:pathLst>
              <a:path w="14741" h="14266" extrusionOk="0">
                <a:moveTo>
                  <a:pt x="7376" y="1"/>
                </a:moveTo>
                <a:cubicBezTo>
                  <a:pt x="6150" y="1"/>
                  <a:pt x="4918" y="305"/>
                  <a:pt x="3799" y="919"/>
                </a:cubicBezTo>
                <a:lnTo>
                  <a:pt x="3811" y="1038"/>
                </a:lnTo>
                <a:cubicBezTo>
                  <a:pt x="3811" y="1205"/>
                  <a:pt x="3942" y="1336"/>
                  <a:pt x="4108" y="1336"/>
                </a:cubicBezTo>
                <a:lnTo>
                  <a:pt x="11609" y="1336"/>
                </a:lnTo>
                <a:cubicBezTo>
                  <a:pt x="10344" y="448"/>
                  <a:pt x="8864" y="1"/>
                  <a:pt x="7376" y="1"/>
                </a:cubicBezTo>
                <a:close/>
                <a:moveTo>
                  <a:pt x="2334" y="1990"/>
                </a:moveTo>
                <a:cubicBezTo>
                  <a:pt x="1692" y="2586"/>
                  <a:pt x="1168" y="3288"/>
                  <a:pt x="775" y="4074"/>
                </a:cubicBezTo>
                <a:lnTo>
                  <a:pt x="7621" y="4074"/>
                </a:lnTo>
                <a:cubicBezTo>
                  <a:pt x="7788" y="4074"/>
                  <a:pt x="7918" y="3943"/>
                  <a:pt x="7918" y="3776"/>
                </a:cubicBezTo>
                <a:lnTo>
                  <a:pt x="7918" y="2288"/>
                </a:lnTo>
                <a:cubicBezTo>
                  <a:pt x="7918" y="2121"/>
                  <a:pt x="7788" y="1990"/>
                  <a:pt x="7621" y="1990"/>
                </a:cubicBezTo>
                <a:close/>
                <a:moveTo>
                  <a:pt x="12490" y="2883"/>
                </a:moveTo>
                <a:cubicBezTo>
                  <a:pt x="12324" y="2883"/>
                  <a:pt x="12193" y="3014"/>
                  <a:pt x="12193" y="3181"/>
                </a:cubicBezTo>
                <a:lnTo>
                  <a:pt x="12193" y="6812"/>
                </a:lnTo>
                <a:cubicBezTo>
                  <a:pt x="12193" y="6979"/>
                  <a:pt x="12324" y="7110"/>
                  <a:pt x="12490" y="7110"/>
                </a:cubicBezTo>
                <a:lnTo>
                  <a:pt x="14741" y="7110"/>
                </a:lnTo>
                <a:cubicBezTo>
                  <a:pt x="14681" y="5574"/>
                  <a:pt x="14157" y="4098"/>
                  <a:pt x="13217" y="2883"/>
                </a:cubicBezTo>
                <a:close/>
                <a:moveTo>
                  <a:pt x="370" y="5050"/>
                </a:moveTo>
                <a:cubicBezTo>
                  <a:pt x="156" y="5717"/>
                  <a:pt x="25" y="6420"/>
                  <a:pt x="1" y="7134"/>
                </a:cubicBezTo>
                <a:lnTo>
                  <a:pt x="2192" y="7134"/>
                </a:lnTo>
                <a:cubicBezTo>
                  <a:pt x="2358" y="7134"/>
                  <a:pt x="2489" y="6991"/>
                  <a:pt x="2489" y="6836"/>
                </a:cubicBezTo>
                <a:lnTo>
                  <a:pt x="2501" y="6824"/>
                </a:lnTo>
                <a:lnTo>
                  <a:pt x="2501" y="5348"/>
                </a:lnTo>
                <a:cubicBezTo>
                  <a:pt x="2501" y="5181"/>
                  <a:pt x="2358" y="5050"/>
                  <a:pt x="2203" y="5050"/>
                </a:cubicBezTo>
                <a:close/>
                <a:moveTo>
                  <a:pt x="13538" y="9849"/>
                </a:moveTo>
                <a:cubicBezTo>
                  <a:pt x="13383" y="9849"/>
                  <a:pt x="13241" y="9991"/>
                  <a:pt x="13241" y="10146"/>
                </a:cubicBezTo>
                <a:lnTo>
                  <a:pt x="13241" y="11825"/>
                </a:lnTo>
                <a:cubicBezTo>
                  <a:pt x="13705" y="11230"/>
                  <a:pt x="14062" y="10563"/>
                  <a:pt x="14324" y="9849"/>
                </a:cubicBezTo>
                <a:close/>
                <a:moveTo>
                  <a:pt x="429" y="9860"/>
                </a:moveTo>
                <a:cubicBezTo>
                  <a:pt x="691" y="10611"/>
                  <a:pt x="1084" y="11313"/>
                  <a:pt x="1572" y="11944"/>
                </a:cubicBezTo>
                <a:lnTo>
                  <a:pt x="2192" y="11944"/>
                </a:lnTo>
                <a:cubicBezTo>
                  <a:pt x="2358" y="11944"/>
                  <a:pt x="2489" y="11801"/>
                  <a:pt x="2489" y="11646"/>
                </a:cubicBezTo>
                <a:lnTo>
                  <a:pt x="2501" y="11634"/>
                </a:lnTo>
                <a:lnTo>
                  <a:pt x="2501" y="10158"/>
                </a:lnTo>
                <a:cubicBezTo>
                  <a:pt x="2501" y="9991"/>
                  <a:pt x="2358" y="9860"/>
                  <a:pt x="2203" y="9860"/>
                </a:cubicBezTo>
                <a:close/>
                <a:moveTo>
                  <a:pt x="12324" y="12825"/>
                </a:moveTo>
                <a:lnTo>
                  <a:pt x="12300" y="12837"/>
                </a:lnTo>
                <a:lnTo>
                  <a:pt x="10300" y="12837"/>
                </a:lnTo>
                <a:cubicBezTo>
                  <a:pt x="10133" y="12837"/>
                  <a:pt x="10002" y="12968"/>
                  <a:pt x="10002" y="13135"/>
                </a:cubicBezTo>
                <a:lnTo>
                  <a:pt x="10002" y="14266"/>
                </a:lnTo>
                <a:cubicBezTo>
                  <a:pt x="10859" y="13932"/>
                  <a:pt x="11645" y="13444"/>
                  <a:pt x="12324" y="128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0"/>
          <p:cNvSpPr/>
          <p:nvPr/>
        </p:nvSpPr>
        <p:spPr>
          <a:xfrm>
            <a:off x="4125513" y="2296200"/>
            <a:ext cx="233075" cy="121475"/>
          </a:xfrm>
          <a:custGeom>
            <a:avLst/>
            <a:gdLst/>
            <a:ahLst/>
            <a:cxnLst/>
            <a:rect l="l" t="t" r="r" b="b"/>
            <a:pathLst>
              <a:path w="9323" h="4859" extrusionOk="0">
                <a:moveTo>
                  <a:pt x="7013" y="0"/>
                </a:moveTo>
                <a:cubicBezTo>
                  <a:pt x="6846" y="0"/>
                  <a:pt x="6715" y="131"/>
                  <a:pt x="6715" y="298"/>
                </a:cubicBezTo>
                <a:lnTo>
                  <a:pt x="6727" y="1965"/>
                </a:lnTo>
                <a:cubicBezTo>
                  <a:pt x="6727" y="2120"/>
                  <a:pt x="6858" y="2263"/>
                  <a:pt x="7025" y="2263"/>
                </a:cubicBezTo>
                <a:lnTo>
                  <a:pt x="9025" y="2263"/>
                </a:lnTo>
                <a:cubicBezTo>
                  <a:pt x="9192" y="2263"/>
                  <a:pt x="9323" y="2120"/>
                  <a:pt x="9323" y="1965"/>
                </a:cubicBezTo>
                <a:lnTo>
                  <a:pt x="9323" y="298"/>
                </a:lnTo>
                <a:cubicBezTo>
                  <a:pt x="9323" y="131"/>
                  <a:pt x="9192" y="0"/>
                  <a:pt x="9025" y="0"/>
                </a:cubicBezTo>
                <a:close/>
                <a:moveTo>
                  <a:pt x="298" y="0"/>
                </a:moveTo>
                <a:cubicBezTo>
                  <a:pt x="131" y="0"/>
                  <a:pt x="0" y="131"/>
                  <a:pt x="0" y="298"/>
                </a:cubicBezTo>
                <a:lnTo>
                  <a:pt x="0" y="3644"/>
                </a:lnTo>
                <a:cubicBezTo>
                  <a:pt x="1048" y="4346"/>
                  <a:pt x="2238" y="4763"/>
                  <a:pt x="3489" y="4858"/>
                </a:cubicBezTo>
                <a:lnTo>
                  <a:pt x="3489" y="298"/>
                </a:lnTo>
                <a:cubicBezTo>
                  <a:pt x="3489" y="131"/>
                  <a:pt x="3346" y="0"/>
                  <a:pt x="3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0"/>
          <p:cNvSpPr/>
          <p:nvPr/>
        </p:nvSpPr>
        <p:spPr>
          <a:xfrm>
            <a:off x="4043938" y="2246500"/>
            <a:ext cx="367925" cy="171475"/>
          </a:xfrm>
          <a:custGeom>
            <a:avLst/>
            <a:gdLst/>
            <a:ahLst/>
            <a:cxnLst/>
            <a:rect l="l" t="t" r="r" b="b"/>
            <a:pathLst>
              <a:path w="14717" h="6859" extrusionOk="0">
                <a:moveTo>
                  <a:pt x="1" y="0"/>
                </a:moveTo>
                <a:cubicBezTo>
                  <a:pt x="25" y="393"/>
                  <a:pt x="84" y="774"/>
                  <a:pt x="167" y="1155"/>
                </a:cubicBezTo>
                <a:lnTo>
                  <a:pt x="7787" y="1155"/>
                </a:lnTo>
                <a:lnTo>
                  <a:pt x="7787" y="6858"/>
                </a:lnTo>
                <a:cubicBezTo>
                  <a:pt x="8180" y="6834"/>
                  <a:pt x="8561" y="6787"/>
                  <a:pt x="8942" y="6703"/>
                </a:cubicBezTo>
                <a:lnTo>
                  <a:pt x="8942" y="1155"/>
                </a:lnTo>
                <a:lnTo>
                  <a:pt x="14538" y="1155"/>
                </a:lnTo>
                <a:cubicBezTo>
                  <a:pt x="14634" y="774"/>
                  <a:pt x="14693" y="393"/>
                  <a:pt x="14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0"/>
          <p:cNvSpPr/>
          <p:nvPr/>
        </p:nvSpPr>
        <p:spPr>
          <a:xfrm>
            <a:off x="4180263" y="2041400"/>
            <a:ext cx="245900" cy="297475"/>
          </a:xfrm>
          <a:custGeom>
            <a:avLst/>
            <a:gdLst/>
            <a:ahLst/>
            <a:cxnLst/>
            <a:rect l="l" t="t" r="r" b="b"/>
            <a:pathLst>
              <a:path w="9836" h="11899" extrusionOk="0">
                <a:moveTo>
                  <a:pt x="4918" y="1"/>
                </a:moveTo>
                <a:cubicBezTo>
                  <a:pt x="1918" y="1"/>
                  <a:pt x="1" y="3204"/>
                  <a:pt x="1418" y="5847"/>
                </a:cubicBezTo>
                <a:lnTo>
                  <a:pt x="4513" y="11657"/>
                </a:lnTo>
                <a:cubicBezTo>
                  <a:pt x="4597" y="11818"/>
                  <a:pt x="4754" y="11898"/>
                  <a:pt x="4912" y="11898"/>
                </a:cubicBezTo>
                <a:cubicBezTo>
                  <a:pt x="5070" y="11898"/>
                  <a:pt x="5228" y="11818"/>
                  <a:pt x="5311" y="11657"/>
                </a:cubicBezTo>
                <a:lnTo>
                  <a:pt x="8419" y="5847"/>
                </a:lnTo>
                <a:cubicBezTo>
                  <a:pt x="9835" y="3204"/>
                  <a:pt x="7918" y="1"/>
                  <a:pt x="49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0"/>
          <p:cNvSpPr/>
          <p:nvPr/>
        </p:nvSpPr>
        <p:spPr>
          <a:xfrm>
            <a:off x="4179263" y="2041275"/>
            <a:ext cx="144500" cy="297600"/>
          </a:xfrm>
          <a:custGeom>
            <a:avLst/>
            <a:gdLst/>
            <a:ahLst/>
            <a:cxnLst/>
            <a:rect l="l" t="t" r="r" b="b"/>
            <a:pathLst>
              <a:path w="5780" h="11904" extrusionOk="0">
                <a:moveTo>
                  <a:pt x="4924" y="0"/>
                </a:moveTo>
                <a:cubicBezTo>
                  <a:pt x="2047" y="0"/>
                  <a:pt x="0" y="3134"/>
                  <a:pt x="1446" y="5852"/>
                </a:cubicBezTo>
                <a:lnTo>
                  <a:pt x="4553" y="11662"/>
                </a:lnTo>
                <a:cubicBezTo>
                  <a:pt x="4637" y="11823"/>
                  <a:pt x="4794" y="11903"/>
                  <a:pt x="4952" y="11903"/>
                </a:cubicBezTo>
                <a:cubicBezTo>
                  <a:pt x="5110" y="11903"/>
                  <a:pt x="5268" y="11823"/>
                  <a:pt x="5351" y="11662"/>
                </a:cubicBezTo>
                <a:lnTo>
                  <a:pt x="5780" y="10876"/>
                </a:lnTo>
                <a:lnTo>
                  <a:pt x="3089" y="5852"/>
                </a:lnTo>
                <a:cubicBezTo>
                  <a:pt x="1839" y="3518"/>
                  <a:pt x="3172" y="637"/>
                  <a:pt x="5768" y="89"/>
                </a:cubicBezTo>
                <a:cubicBezTo>
                  <a:pt x="5480" y="29"/>
                  <a:pt x="5198" y="0"/>
                  <a:pt x="4924"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0"/>
          <p:cNvSpPr/>
          <p:nvPr/>
        </p:nvSpPr>
        <p:spPr>
          <a:xfrm>
            <a:off x="4207663" y="2064025"/>
            <a:ext cx="167000" cy="143100"/>
          </a:xfrm>
          <a:custGeom>
            <a:avLst/>
            <a:gdLst/>
            <a:ahLst/>
            <a:cxnLst/>
            <a:rect l="l" t="t" r="r" b="b"/>
            <a:pathLst>
              <a:path w="6680" h="5724" extrusionOk="0">
                <a:moveTo>
                  <a:pt x="3822" y="1"/>
                </a:moveTo>
                <a:cubicBezTo>
                  <a:pt x="1274" y="1"/>
                  <a:pt x="0" y="3084"/>
                  <a:pt x="1798" y="4882"/>
                </a:cubicBezTo>
                <a:cubicBezTo>
                  <a:pt x="2379" y="5463"/>
                  <a:pt x="3094" y="5723"/>
                  <a:pt x="3797" y="5723"/>
                </a:cubicBezTo>
                <a:cubicBezTo>
                  <a:pt x="5267" y="5723"/>
                  <a:pt x="6680" y="4583"/>
                  <a:pt x="6680" y="2858"/>
                </a:cubicBezTo>
                <a:cubicBezTo>
                  <a:pt x="6680" y="1275"/>
                  <a:pt x="5406" y="1"/>
                  <a:pt x="3822"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0"/>
          <p:cNvSpPr/>
          <p:nvPr/>
        </p:nvSpPr>
        <p:spPr>
          <a:xfrm>
            <a:off x="4259738" y="2064025"/>
            <a:ext cx="114925" cy="101825"/>
          </a:xfrm>
          <a:custGeom>
            <a:avLst/>
            <a:gdLst/>
            <a:ahLst/>
            <a:cxnLst/>
            <a:rect l="l" t="t" r="r" b="b"/>
            <a:pathLst>
              <a:path w="4597" h="4073" extrusionOk="0">
                <a:moveTo>
                  <a:pt x="1738" y="0"/>
                </a:moveTo>
                <a:cubicBezTo>
                  <a:pt x="1401" y="0"/>
                  <a:pt x="1056" y="61"/>
                  <a:pt x="715" y="191"/>
                </a:cubicBezTo>
                <a:cubicBezTo>
                  <a:pt x="1" y="2060"/>
                  <a:pt x="1382" y="4073"/>
                  <a:pt x="3382" y="4073"/>
                </a:cubicBezTo>
                <a:cubicBezTo>
                  <a:pt x="3739" y="4073"/>
                  <a:pt x="4085" y="4013"/>
                  <a:pt x="4406" y="3882"/>
                </a:cubicBezTo>
                <a:cubicBezTo>
                  <a:pt x="4537" y="3561"/>
                  <a:pt x="4597" y="3215"/>
                  <a:pt x="4597" y="2858"/>
                </a:cubicBezTo>
                <a:cubicBezTo>
                  <a:pt x="4597" y="1222"/>
                  <a:pt x="3251" y="0"/>
                  <a:pt x="1738"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0"/>
          <p:cNvSpPr/>
          <p:nvPr/>
        </p:nvSpPr>
        <p:spPr>
          <a:xfrm>
            <a:off x="4257963" y="2086650"/>
            <a:ext cx="90500" cy="90225"/>
          </a:xfrm>
          <a:custGeom>
            <a:avLst/>
            <a:gdLst/>
            <a:ahLst/>
            <a:cxnLst/>
            <a:rect l="l" t="t" r="r" b="b"/>
            <a:pathLst>
              <a:path w="3620" h="3609" extrusionOk="0">
                <a:moveTo>
                  <a:pt x="1393" y="0"/>
                </a:moveTo>
                <a:cubicBezTo>
                  <a:pt x="1239" y="0"/>
                  <a:pt x="1108" y="120"/>
                  <a:pt x="1108" y="274"/>
                </a:cubicBezTo>
                <a:lnTo>
                  <a:pt x="1108" y="1108"/>
                </a:lnTo>
                <a:lnTo>
                  <a:pt x="274" y="1108"/>
                </a:lnTo>
                <a:cubicBezTo>
                  <a:pt x="131" y="1108"/>
                  <a:pt x="0" y="1239"/>
                  <a:pt x="0" y="1394"/>
                </a:cubicBezTo>
                <a:lnTo>
                  <a:pt x="0" y="2227"/>
                </a:lnTo>
                <a:cubicBezTo>
                  <a:pt x="0" y="2370"/>
                  <a:pt x="131" y="2501"/>
                  <a:pt x="274" y="2501"/>
                </a:cubicBezTo>
                <a:lnTo>
                  <a:pt x="1108" y="2501"/>
                </a:lnTo>
                <a:lnTo>
                  <a:pt x="1108" y="3334"/>
                </a:lnTo>
                <a:cubicBezTo>
                  <a:pt x="1108" y="3489"/>
                  <a:pt x="1239" y="3608"/>
                  <a:pt x="1393" y="3608"/>
                </a:cubicBezTo>
                <a:lnTo>
                  <a:pt x="2227" y="3608"/>
                </a:lnTo>
                <a:cubicBezTo>
                  <a:pt x="2382" y="3608"/>
                  <a:pt x="2501" y="3489"/>
                  <a:pt x="2501" y="3334"/>
                </a:cubicBezTo>
                <a:lnTo>
                  <a:pt x="2501" y="2501"/>
                </a:lnTo>
                <a:lnTo>
                  <a:pt x="3334" y="2501"/>
                </a:lnTo>
                <a:cubicBezTo>
                  <a:pt x="3489" y="2501"/>
                  <a:pt x="3608" y="2370"/>
                  <a:pt x="3620" y="2227"/>
                </a:cubicBezTo>
                <a:lnTo>
                  <a:pt x="3620" y="1394"/>
                </a:lnTo>
                <a:lnTo>
                  <a:pt x="3608" y="1382"/>
                </a:lnTo>
                <a:cubicBezTo>
                  <a:pt x="3608" y="1227"/>
                  <a:pt x="3489" y="1108"/>
                  <a:pt x="3334" y="1108"/>
                </a:cubicBezTo>
                <a:lnTo>
                  <a:pt x="2501" y="1108"/>
                </a:lnTo>
                <a:lnTo>
                  <a:pt x="2501" y="274"/>
                </a:lnTo>
                <a:cubicBezTo>
                  <a:pt x="2501" y="120"/>
                  <a:pt x="2382" y="0"/>
                  <a:pt x="2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0"/>
          <p:cNvSpPr/>
          <p:nvPr/>
        </p:nvSpPr>
        <p:spPr>
          <a:xfrm>
            <a:off x="4303213" y="2086650"/>
            <a:ext cx="45250" cy="90225"/>
          </a:xfrm>
          <a:custGeom>
            <a:avLst/>
            <a:gdLst/>
            <a:ahLst/>
            <a:cxnLst/>
            <a:rect l="l" t="t" r="r" b="b"/>
            <a:pathLst>
              <a:path w="1810" h="3609" extrusionOk="0">
                <a:moveTo>
                  <a:pt x="0" y="0"/>
                </a:moveTo>
                <a:lnTo>
                  <a:pt x="0" y="3608"/>
                </a:lnTo>
                <a:lnTo>
                  <a:pt x="417" y="3608"/>
                </a:lnTo>
                <a:cubicBezTo>
                  <a:pt x="572" y="3608"/>
                  <a:pt x="691" y="3489"/>
                  <a:pt x="691" y="3334"/>
                </a:cubicBezTo>
                <a:lnTo>
                  <a:pt x="691" y="2501"/>
                </a:lnTo>
                <a:lnTo>
                  <a:pt x="1524" y="2501"/>
                </a:lnTo>
                <a:cubicBezTo>
                  <a:pt x="1679" y="2501"/>
                  <a:pt x="1798" y="2370"/>
                  <a:pt x="1810" y="2227"/>
                </a:cubicBezTo>
                <a:lnTo>
                  <a:pt x="1810" y="1394"/>
                </a:lnTo>
                <a:lnTo>
                  <a:pt x="1798" y="1382"/>
                </a:lnTo>
                <a:cubicBezTo>
                  <a:pt x="1798" y="1227"/>
                  <a:pt x="1679" y="1108"/>
                  <a:pt x="1524" y="1108"/>
                </a:cubicBezTo>
                <a:lnTo>
                  <a:pt x="691" y="1108"/>
                </a:lnTo>
                <a:lnTo>
                  <a:pt x="691" y="274"/>
                </a:lnTo>
                <a:cubicBezTo>
                  <a:pt x="691" y="120"/>
                  <a:pt x="572" y="0"/>
                  <a:pt x="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0"/>
          <p:cNvSpPr/>
          <p:nvPr/>
        </p:nvSpPr>
        <p:spPr>
          <a:xfrm>
            <a:off x="4056738" y="2090225"/>
            <a:ext cx="246200" cy="297450"/>
          </a:xfrm>
          <a:custGeom>
            <a:avLst/>
            <a:gdLst/>
            <a:ahLst/>
            <a:cxnLst/>
            <a:rect l="l" t="t" r="r" b="b"/>
            <a:pathLst>
              <a:path w="9848" h="11898" extrusionOk="0">
                <a:moveTo>
                  <a:pt x="4918" y="0"/>
                </a:moveTo>
                <a:cubicBezTo>
                  <a:pt x="1918" y="0"/>
                  <a:pt x="1" y="3203"/>
                  <a:pt x="1418" y="5846"/>
                </a:cubicBezTo>
                <a:lnTo>
                  <a:pt x="4525" y="11657"/>
                </a:lnTo>
                <a:cubicBezTo>
                  <a:pt x="4608" y="11817"/>
                  <a:pt x="4766" y="11898"/>
                  <a:pt x="4924" y="11898"/>
                </a:cubicBezTo>
                <a:cubicBezTo>
                  <a:pt x="5082" y="11898"/>
                  <a:pt x="5239" y="11817"/>
                  <a:pt x="5323" y="11657"/>
                </a:cubicBezTo>
                <a:lnTo>
                  <a:pt x="8430" y="5846"/>
                </a:lnTo>
                <a:cubicBezTo>
                  <a:pt x="9847" y="3203"/>
                  <a:pt x="7918" y="0"/>
                  <a:pt x="49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0"/>
          <p:cNvSpPr/>
          <p:nvPr/>
        </p:nvSpPr>
        <p:spPr>
          <a:xfrm>
            <a:off x="4055913" y="2090225"/>
            <a:ext cx="143425" cy="297450"/>
          </a:xfrm>
          <a:custGeom>
            <a:avLst/>
            <a:gdLst/>
            <a:ahLst/>
            <a:cxnLst/>
            <a:rect l="l" t="t" r="r" b="b"/>
            <a:pathLst>
              <a:path w="5737" h="11898" extrusionOk="0">
                <a:moveTo>
                  <a:pt x="4919" y="1"/>
                </a:moveTo>
                <a:cubicBezTo>
                  <a:pt x="2034" y="1"/>
                  <a:pt x="1" y="3143"/>
                  <a:pt x="1451" y="5846"/>
                </a:cubicBezTo>
                <a:lnTo>
                  <a:pt x="4558" y="11657"/>
                </a:lnTo>
                <a:cubicBezTo>
                  <a:pt x="4641" y="11817"/>
                  <a:pt x="4799" y="11898"/>
                  <a:pt x="4957" y="11898"/>
                </a:cubicBezTo>
                <a:cubicBezTo>
                  <a:pt x="5115" y="11898"/>
                  <a:pt x="5272" y="11817"/>
                  <a:pt x="5356" y="11657"/>
                </a:cubicBezTo>
                <a:lnTo>
                  <a:pt x="5737" y="10942"/>
                </a:lnTo>
                <a:lnTo>
                  <a:pt x="3022" y="5846"/>
                </a:lnTo>
                <a:cubicBezTo>
                  <a:pt x="1760" y="3501"/>
                  <a:pt x="3129" y="608"/>
                  <a:pt x="5737" y="84"/>
                </a:cubicBezTo>
                <a:cubicBezTo>
                  <a:pt x="5458" y="27"/>
                  <a:pt x="5185" y="1"/>
                  <a:pt x="4919"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0"/>
          <p:cNvSpPr/>
          <p:nvPr/>
        </p:nvSpPr>
        <p:spPr>
          <a:xfrm>
            <a:off x="4080263" y="2116725"/>
            <a:ext cx="167000" cy="143075"/>
          </a:xfrm>
          <a:custGeom>
            <a:avLst/>
            <a:gdLst/>
            <a:ahLst/>
            <a:cxnLst/>
            <a:rect l="l" t="t" r="r" b="b"/>
            <a:pathLst>
              <a:path w="6680" h="5723" extrusionOk="0">
                <a:moveTo>
                  <a:pt x="3822" y="0"/>
                </a:moveTo>
                <a:cubicBezTo>
                  <a:pt x="1274" y="0"/>
                  <a:pt x="0" y="3072"/>
                  <a:pt x="1798" y="4882"/>
                </a:cubicBezTo>
                <a:cubicBezTo>
                  <a:pt x="2383" y="5463"/>
                  <a:pt x="3100" y="5723"/>
                  <a:pt x="3802" y="5723"/>
                </a:cubicBezTo>
                <a:cubicBezTo>
                  <a:pt x="5273" y="5723"/>
                  <a:pt x="6680" y="4582"/>
                  <a:pt x="6680" y="2858"/>
                </a:cubicBezTo>
                <a:cubicBezTo>
                  <a:pt x="6680" y="1274"/>
                  <a:pt x="5406" y="0"/>
                  <a:pt x="3822"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0"/>
          <p:cNvSpPr/>
          <p:nvPr/>
        </p:nvSpPr>
        <p:spPr>
          <a:xfrm>
            <a:off x="4129438" y="2116600"/>
            <a:ext cx="118125" cy="103600"/>
          </a:xfrm>
          <a:custGeom>
            <a:avLst/>
            <a:gdLst/>
            <a:ahLst/>
            <a:cxnLst/>
            <a:rect l="l" t="t" r="r" b="b"/>
            <a:pathLst>
              <a:path w="4725" h="4144" extrusionOk="0">
                <a:moveTo>
                  <a:pt x="1862" y="0"/>
                </a:moveTo>
                <a:cubicBezTo>
                  <a:pt x="1510" y="0"/>
                  <a:pt x="1150" y="66"/>
                  <a:pt x="796" y="207"/>
                </a:cubicBezTo>
                <a:cubicBezTo>
                  <a:pt x="1" y="2180"/>
                  <a:pt x="1536" y="4144"/>
                  <a:pt x="3447" y="4144"/>
                </a:cubicBezTo>
                <a:cubicBezTo>
                  <a:pt x="3797" y="4144"/>
                  <a:pt x="4159" y="4078"/>
                  <a:pt x="4522" y="3934"/>
                </a:cubicBezTo>
                <a:cubicBezTo>
                  <a:pt x="4653" y="3589"/>
                  <a:pt x="4713" y="3232"/>
                  <a:pt x="4713" y="2863"/>
                </a:cubicBezTo>
                <a:lnTo>
                  <a:pt x="4725" y="2863"/>
                </a:lnTo>
                <a:cubicBezTo>
                  <a:pt x="4725" y="1220"/>
                  <a:pt x="3376" y="0"/>
                  <a:pt x="1862"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0"/>
          <p:cNvSpPr/>
          <p:nvPr/>
        </p:nvSpPr>
        <p:spPr>
          <a:xfrm>
            <a:off x="4132938" y="2144775"/>
            <a:ext cx="83675" cy="92325"/>
          </a:xfrm>
          <a:custGeom>
            <a:avLst/>
            <a:gdLst/>
            <a:ahLst/>
            <a:cxnLst/>
            <a:rect l="l" t="t" r="r" b="b"/>
            <a:pathLst>
              <a:path w="3347" h="3693" extrusionOk="0">
                <a:moveTo>
                  <a:pt x="1674" y="0"/>
                </a:moveTo>
                <a:cubicBezTo>
                  <a:pt x="1549" y="0"/>
                  <a:pt x="1423" y="27"/>
                  <a:pt x="1310" y="81"/>
                </a:cubicBezTo>
                <a:cubicBezTo>
                  <a:pt x="1249" y="104"/>
                  <a:pt x="1187" y="117"/>
                  <a:pt x="1126" y="117"/>
                </a:cubicBezTo>
                <a:cubicBezTo>
                  <a:pt x="1092" y="117"/>
                  <a:pt x="1058" y="113"/>
                  <a:pt x="1025" y="104"/>
                </a:cubicBezTo>
                <a:lnTo>
                  <a:pt x="775" y="45"/>
                </a:lnTo>
                <a:cubicBezTo>
                  <a:pt x="738" y="36"/>
                  <a:pt x="702" y="32"/>
                  <a:pt x="667" y="32"/>
                </a:cubicBezTo>
                <a:cubicBezTo>
                  <a:pt x="456" y="32"/>
                  <a:pt x="264" y="176"/>
                  <a:pt x="203" y="390"/>
                </a:cubicBezTo>
                <a:lnTo>
                  <a:pt x="72" y="926"/>
                </a:lnTo>
                <a:cubicBezTo>
                  <a:pt x="1" y="1200"/>
                  <a:pt x="25" y="1497"/>
                  <a:pt x="132" y="1771"/>
                </a:cubicBezTo>
                <a:lnTo>
                  <a:pt x="798" y="3533"/>
                </a:lnTo>
                <a:cubicBezTo>
                  <a:pt x="838" y="3637"/>
                  <a:pt x="932" y="3693"/>
                  <a:pt x="1029" y="3693"/>
                </a:cubicBezTo>
                <a:cubicBezTo>
                  <a:pt x="1076" y="3693"/>
                  <a:pt x="1125" y="3680"/>
                  <a:pt x="1168" y="3652"/>
                </a:cubicBezTo>
                <a:cubicBezTo>
                  <a:pt x="1227" y="3617"/>
                  <a:pt x="1263" y="3545"/>
                  <a:pt x="1275" y="3474"/>
                </a:cubicBezTo>
                <a:lnTo>
                  <a:pt x="1346" y="2950"/>
                </a:lnTo>
                <a:cubicBezTo>
                  <a:pt x="1358" y="2795"/>
                  <a:pt x="1394" y="2640"/>
                  <a:pt x="1453" y="2497"/>
                </a:cubicBezTo>
                <a:cubicBezTo>
                  <a:pt x="1501" y="2408"/>
                  <a:pt x="1590" y="2364"/>
                  <a:pt x="1678" y="2364"/>
                </a:cubicBezTo>
                <a:cubicBezTo>
                  <a:pt x="1766" y="2364"/>
                  <a:pt x="1852" y="2408"/>
                  <a:pt x="1894" y="2497"/>
                </a:cubicBezTo>
                <a:cubicBezTo>
                  <a:pt x="1965" y="2640"/>
                  <a:pt x="2001" y="2807"/>
                  <a:pt x="2013" y="2962"/>
                </a:cubicBezTo>
                <a:lnTo>
                  <a:pt x="2072" y="3474"/>
                </a:lnTo>
                <a:cubicBezTo>
                  <a:pt x="2084" y="3545"/>
                  <a:pt x="2120" y="3605"/>
                  <a:pt x="2180" y="3652"/>
                </a:cubicBezTo>
                <a:cubicBezTo>
                  <a:pt x="2220" y="3678"/>
                  <a:pt x="2267" y="3690"/>
                  <a:pt x="2313" y="3690"/>
                </a:cubicBezTo>
                <a:cubicBezTo>
                  <a:pt x="2415" y="3690"/>
                  <a:pt x="2516" y="3632"/>
                  <a:pt x="2549" y="3533"/>
                </a:cubicBezTo>
                <a:lnTo>
                  <a:pt x="3227" y="1771"/>
                </a:lnTo>
                <a:lnTo>
                  <a:pt x="3215" y="1771"/>
                </a:lnTo>
                <a:cubicBezTo>
                  <a:pt x="3323" y="1497"/>
                  <a:pt x="3346" y="1200"/>
                  <a:pt x="3275" y="926"/>
                </a:cubicBezTo>
                <a:lnTo>
                  <a:pt x="3132" y="390"/>
                </a:lnTo>
                <a:cubicBezTo>
                  <a:pt x="3081" y="176"/>
                  <a:pt x="2891" y="32"/>
                  <a:pt x="2680" y="32"/>
                </a:cubicBezTo>
                <a:cubicBezTo>
                  <a:pt x="2645" y="32"/>
                  <a:pt x="2609" y="36"/>
                  <a:pt x="2572" y="45"/>
                </a:cubicBezTo>
                <a:lnTo>
                  <a:pt x="2322" y="104"/>
                </a:lnTo>
                <a:cubicBezTo>
                  <a:pt x="2289" y="113"/>
                  <a:pt x="2255" y="117"/>
                  <a:pt x="2221" y="117"/>
                </a:cubicBezTo>
                <a:cubicBezTo>
                  <a:pt x="2160" y="117"/>
                  <a:pt x="2098" y="104"/>
                  <a:pt x="2037" y="81"/>
                </a:cubicBezTo>
                <a:cubicBezTo>
                  <a:pt x="1924" y="27"/>
                  <a:pt x="1799" y="0"/>
                  <a:pt x="1674" y="0"/>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0"/>
          <p:cNvSpPr/>
          <p:nvPr/>
        </p:nvSpPr>
        <p:spPr>
          <a:xfrm>
            <a:off x="4133238" y="2145575"/>
            <a:ext cx="61650" cy="91600"/>
          </a:xfrm>
          <a:custGeom>
            <a:avLst/>
            <a:gdLst/>
            <a:ahLst/>
            <a:cxnLst/>
            <a:rect l="l" t="t" r="r" b="b"/>
            <a:pathLst>
              <a:path w="2466" h="3664" extrusionOk="0">
                <a:moveTo>
                  <a:pt x="659" y="0"/>
                </a:moveTo>
                <a:cubicBezTo>
                  <a:pt x="456" y="0"/>
                  <a:pt x="264" y="144"/>
                  <a:pt x="203" y="358"/>
                </a:cubicBezTo>
                <a:lnTo>
                  <a:pt x="72" y="894"/>
                </a:lnTo>
                <a:cubicBezTo>
                  <a:pt x="1" y="1168"/>
                  <a:pt x="24" y="1465"/>
                  <a:pt x="120" y="1739"/>
                </a:cubicBezTo>
                <a:lnTo>
                  <a:pt x="798" y="3501"/>
                </a:lnTo>
                <a:cubicBezTo>
                  <a:pt x="831" y="3600"/>
                  <a:pt x="926" y="3658"/>
                  <a:pt x="1028" y="3658"/>
                </a:cubicBezTo>
                <a:cubicBezTo>
                  <a:pt x="1075" y="3658"/>
                  <a:pt x="1123" y="3646"/>
                  <a:pt x="1167" y="3620"/>
                </a:cubicBezTo>
                <a:cubicBezTo>
                  <a:pt x="1191" y="3597"/>
                  <a:pt x="1215" y="3573"/>
                  <a:pt x="1227" y="3549"/>
                </a:cubicBezTo>
                <a:cubicBezTo>
                  <a:pt x="1215" y="3537"/>
                  <a:pt x="1203" y="3513"/>
                  <a:pt x="1203" y="3501"/>
                </a:cubicBezTo>
                <a:lnTo>
                  <a:pt x="536" y="1739"/>
                </a:lnTo>
                <a:cubicBezTo>
                  <a:pt x="429" y="1465"/>
                  <a:pt x="405" y="1168"/>
                  <a:pt x="477" y="894"/>
                </a:cubicBezTo>
                <a:lnTo>
                  <a:pt x="620" y="358"/>
                </a:lnTo>
                <a:cubicBezTo>
                  <a:pt x="644" y="215"/>
                  <a:pt x="751" y="96"/>
                  <a:pt x="882" y="37"/>
                </a:cubicBezTo>
                <a:lnTo>
                  <a:pt x="763" y="13"/>
                </a:lnTo>
                <a:cubicBezTo>
                  <a:pt x="728" y="4"/>
                  <a:pt x="693" y="0"/>
                  <a:pt x="659" y="0"/>
                </a:cubicBezTo>
                <a:close/>
                <a:moveTo>
                  <a:pt x="1791" y="2323"/>
                </a:moveTo>
                <a:cubicBezTo>
                  <a:pt x="1746" y="2323"/>
                  <a:pt x="1704" y="2327"/>
                  <a:pt x="1667" y="2335"/>
                </a:cubicBezTo>
                <a:cubicBezTo>
                  <a:pt x="1751" y="2335"/>
                  <a:pt x="1846" y="2382"/>
                  <a:pt x="1882" y="2465"/>
                </a:cubicBezTo>
                <a:cubicBezTo>
                  <a:pt x="1953" y="2608"/>
                  <a:pt x="1989" y="2775"/>
                  <a:pt x="2001" y="2930"/>
                </a:cubicBezTo>
                <a:lnTo>
                  <a:pt x="2060" y="3442"/>
                </a:lnTo>
                <a:cubicBezTo>
                  <a:pt x="2072" y="3513"/>
                  <a:pt x="2108" y="3573"/>
                  <a:pt x="2168" y="3620"/>
                </a:cubicBezTo>
                <a:cubicBezTo>
                  <a:pt x="2213" y="3649"/>
                  <a:pt x="2264" y="3664"/>
                  <a:pt x="2314" y="3664"/>
                </a:cubicBezTo>
                <a:cubicBezTo>
                  <a:pt x="2368" y="3664"/>
                  <a:pt x="2422" y="3646"/>
                  <a:pt x="2465" y="3608"/>
                </a:cubicBezTo>
                <a:cubicBezTo>
                  <a:pt x="2418" y="3561"/>
                  <a:pt x="2382" y="3501"/>
                  <a:pt x="2370" y="3442"/>
                </a:cubicBezTo>
                <a:lnTo>
                  <a:pt x="2310" y="2930"/>
                </a:lnTo>
                <a:cubicBezTo>
                  <a:pt x="2299" y="2775"/>
                  <a:pt x="2263" y="2608"/>
                  <a:pt x="2191" y="2465"/>
                </a:cubicBezTo>
                <a:cubicBezTo>
                  <a:pt x="2145" y="2372"/>
                  <a:pt x="1952" y="2323"/>
                  <a:pt x="1791" y="2323"/>
                </a:cubicBezTo>
                <a:close/>
              </a:path>
            </a:pathLst>
          </a:custGeom>
          <a:solidFill>
            <a:srgbClr val="A0A0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0"/>
          <p:cNvSpPr/>
          <p:nvPr/>
        </p:nvSpPr>
        <p:spPr>
          <a:xfrm>
            <a:off x="4189788" y="2156375"/>
            <a:ext cx="19675" cy="34475"/>
          </a:xfrm>
          <a:custGeom>
            <a:avLst/>
            <a:gdLst/>
            <a:ahLst/>
            <a:cxnLst/>
            <a:rect l="l" t="t" r="r" b="b"/>
            <a:pathLst>
              <a:path w="787" h="1379" extrusionOk="0">
                <a:moveTo>
                  <a:pt x="351" y="0"/>
                </a:moveTo>
                <a:cubicBezTo>
                  <a:pt x="237" y="0"/>
                  <a:pt x="126" y="54"/>
                  <a:pt x="60" y="152"/>
                </a:cubicBezTo>
                <a:cubicBezTo>
                  <a:pt x="1" y="259"/>
                  <a:pt x="84" y="343"/>
                  <a:pt x="120" y="605"/>
                </a:cubicBezTo>
                <a:cubicBezTo>
                  <a:pt x="179" y="986"/>
                  <a:pt x="25" y="1200"/>
                  <a:pt x="179" y="1331"/>
                </a:cubicBezTo>
                <a:lnTo>
                  <a:pt x="179" y="1319"/>
                </a:lnTo>
                <a:cubicBezTo>
                  <a:pt x="215" y="1355"/>
                  <a:pt x="263" y="1379"/>
                  <a:pt x="310" y="1379"/>
                </a:cubicBezTo>
                <a:cubicBezTo>
                  <a:pt x="501" y="1379"/>
                  <a:pt x="656" y="1021"/>
                  <a:pt x="703" y="760"/>
                </a:cubicBezTo>
                <a:cubicBezTo>
                  <a:pt x="715" y="700"/>
                  <a:pt x="787" y="152"/>
                  <a:pt x="501" y="33"/>
                </a:cubicBezTo>
                <a:cubicBezTo>
                  <a:pt x="453" y="11"/>
                  <a:pt x="402" y="0"/>
                  <a:pt x="351"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0"/>
          <p:cNvSpPr/>
          <p:nvPr/>
        </p:nvSpPr>
        <p:spPr>
          <a:xfrm>
            <a:off x="3319438" y="2049375"/>
            <a:ext cx="405750" cy="368825"/>
          </a:xfrm>
          <a:custGeom>
            <a:avLst/>
            <a:gdLst/>
            <a:ahLst/>
            <a:cxnLst/>
            <a:rect l="l" t="t" r="r" b="b"/>
            <a:pathLst>
              <a:path w="16230" h="14753" extrusionOk="0">
                <a:moveTo>
                  <a:pt x="8864" y="1"/>
                </a:moveTo>
                <a:cubicBezTo>
                  <a:pt x="8194" y="1"/>
                  <a:pt x="7509" y="93"/>
                  <a:pt x="6823" y="289"/>
                </a:cubicBezTo>
                <a:cubicBezTo>
                  <a:pt x="2108" y="1646"/>
                  <a:pt x="1" y="7135"/>
                  <a:pt x="2608" y="11290"/>
                </a:cubicBezTo>
                <a:cubicBezTo>
                  <a:pt x="3525" y="11445"/>
                  <a:pt x="4228" y="12207"/>
                  <a:pt x="4311" y="13148"/>
                </a:cubicBezTo>
                <a:lnTo>
                  <a:pt x="4311" y="13195"/>
                </a:lnTo>
                <a:cubicBezTo>
                  <a:pt x="5636" y="14222"/>
                  <a:pt x="7238" y="14752"/>
                  <a:pt x="8851" y="14752"/>
                </a:cubicBezTo>
                <a:cubicBezTo>
                  <a:pt x="9949" y="14752"/>
                  <a:pt x="11051" y="14507"/>
                  <a:pt x="12074" y="14005"/>
                </a:cubicBezTo>
                <a:cubicBezTo>
                  <a:pt x="14610" y="12767"/>
                  <a:pt x="16217" y="10207"/>
                  <a:pt x="16217" y="7385"/>
                </a:cubicBezTo>
                <a:lnTo>
                  <a:pt x="16229" y="7385"/>
                </a:lnTo>
                <a:cubicBezTo>
                  <a:pt x="16229" y="3193"/>
                  <a:pt x="12803" y="1"/>
                  <a:pt x="88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0"/>
          <p:cNvSpPr/>
          <p:nvPr/>
        </p:nvSpPr>
        <p:spPr>
          <a:xfrm>
            <a:off x="3414688" y="2057175"/>
            <a:ext cx="300375" cy="289050"/>
          </a:xfrm>
          <a:custGeom>
            <a:avLst/>
            <a:gdLst/>
            <a:ahLst/>
            <a:cxnLst/>
            <a:rect l="l" t="t" r="r" b="b"/>
            <a:pathLst>
              <a:path w="12015" h="11562" extrusionOk="0">
                <a:moveTo>
                  <a:pt x="6240" y="1"/>
                </a:moveTo>
                <a:cubicBezTo>
                  <a:pt x="3894" y="1"/>
                  <a:pt x="1787" y="1406"/>
                  <a:pt x="894" y="3573"/>
                </a:cubicBezTo>
                <a:cubicBezTo>
                  <a:pt x="1" y="5728"/>
                  <a:pt x="489" y="8216"/>
                  <a:pt x="2144" y="9871"/>
                </a:cubicBezTo>
                <a:cubicBezTo>
                  <a:pt x="3250" y="10977"/>
                  <a:pt x="4728" y="11562"/>
                  <a:pt x="6230" y="11562"/>
                </a:cubicBezTo>
                <a:cubicBezTo>
                  <a:pt x="6976" y="11562"/>
                  <a:pt x="7727" y="11417"/>
                  <a:pt x="8442" y="11121"/>
                </a:cubicBezTo>
                <a:cubicBezTo>
                  <a:pt x="10609" y="10228"/>
                  <a:pt x="12014" y="8121"/>
                  <a:pt x="12014" y="5787"/>
                </a:cubicBezTo>
                <a:cubicBezTo>
                  <a:pt x="12014" y="2584"/>
                  <a:pt x="9431" y="1"/>
                  <a:pt x="6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0"/>
          <p:cNvSpPr/>
          <p:nvPr/>
        </p:nvSpPr>
        <p:spPr>
          <a:xfrm>
            <a:off x="3510538" y="2075925"/>
            <a:ext cx="177025" cy="179825"/>
          </a:xfrm>
          <a:custGeom>
            <a:avLst/>
            <a:gdLst/>
            <a:ahLst/>
            <a:cxnLst/>
            <a:rect l="l" t="t" r="r" b="b"/>
            <a:pathLst>
              <a:path w="7081" h="7193" extrusionOk="0">
                <a:moveTo>
                  <a:pt x="840" y="1"/>
                </a:moveTo>
                <a:cubicBezTo>
                  <a:pt x="781" y="1"/>
                  <a:pt x="721" y="25"/>
                  <a:pt x="679" y="72"/>
                </a:cubicBezTo>
                <a:cubicBezTo>
                  <a:pt x="1" y="739"/>
                  <a:pt x="1" y="1834"/>
                  <a:pt x="679" y="2513"/>
                </a:cubicBezTo>
                <a:cubicBezTo>
                  <a:pt x="731" y="2570"/>
                  <a:pt x="789" y="2594"/>
                  <a:pt x="846" y="2594"/>
                </a:cubicBezTo>
                <a:cubicBezTo>
                  <a:pt x="1025" y="2594"/>
                  <a:pt x="1182" y="2355"/>
                  <a:pt x="1001" y="2192"/>
                </a:cubicBezTo>
                <a:cubicBezTo>
                  <a:pt x="501" y="1692"/>
                  <a:pt x="501" y="882"/>
                  <a:pt x="1001" y="382"/>
                </a:cubicBezTo>
                <a:cubicBezTo>
                  <a:pt x="1084" y="299"/>
                  <a:pt x="1084" y="156"/>
                  <a:pt x="1001" y="72"/>
                </a:cubicBezTo>
                <a:cubicBezTo>
                  <a:pt x="959" y="25"/>
                  <a:pt x="900" y="1"/>
                  <a:pt x="840" y="1"/>
                </a:cubicBezTo>
                <a:close/>
                <a:moveTo>
                  <a:pt x="4652" y="6300"/>
                </a:moveTo>
                <a:cubicBezTo>
                  <a:pt x="4476" y="6300"/>
                  <a:pt x="4325" y="6528"/>
                  <a:pt x="4489" y="6692"/>
                </a:cubicBezTo>
                <a:cubicBezTo>
                  <a:pt x="4829" y="7026"/>
                  <a:pt x="5272" y="7192"/>
                  <a:pt x="5716" y="7192"/>
                </a:cubicBezTo>
                <a:cubicBezTo>
                  <a:pt x="6159" y="7192"/>
                  <a:pt x="6603" y="7026"/>
                  <a:pt x="6942" y="6692"/>
                </a:cubicBezTo>
                <a:cubicBezTo>
                  <a:pt x="7081" y="6526"/>
                  <a:pt x="6940" y="6310"/>
                  <a:pt x="6770" y="6310"/>
                </a:cubicBezTo>
                <a:cubicBezTo>
                  <a:pt x="6721" y="6310"/>
                  <a:pt x="6669" y="6328"/>
                  <a:pt x="6621" y="6371"/>
                </a:cubicBezTo>
                <a:cubicBezTo>
                  <a:pt x="6371" y="6621"/>
                  <a:pt x="6043" y="6746"/>
                  <a:pt x="5716" y="6746"/>
                </a:cubicBezTo>
                <a:cubicBezTo>
                  <a:pt x="5388" y="6746"/>
                  <a:pt x="5061" y="6621"/>
                  <a:pt x="4811" y="6371"/>
                </a:cubicBezTo>
                <a:cubicBezTo>
                  <a:pt x="4761" y="6321"/>
                  <a:pt x="4705" y="6300"/>
                  <a:pt x="4652" y="630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0"/>
          <p:cNvSpPr/>
          <p:nvPr/>
        </p:nvSpPr>
        <p:spPr>
          <a:xfrm>
            <a:off x="3531963" y="2086125"/>
            <a:ext cx="143800" cy="150200"/>
          </a:xfrm>
          <a:custGeom>
            <a:avLst/>
            <a:gdLst/>
            <a:ahLst/>
            <a:cxnLst/>
            <a:rect l="l" t="t" r="r" b="b"/>
            <a:pathLst>
              <a:path w="5752" h="6008" extrusionOk="0">
                <a:moveTo>
                  <a:pt x="612" y="1"/>
                </a:moveTo>
                <a:cubicBezTo>
                  <a:pt x="553" y="1"/>
                  <a:pt x="492" y="27"/>
                  <a:pt x="442" y="93"/>
                </a:cubicBezTo>
                <a:cubicBezTo>
                  <a:pt x="1" y="533"/>
                  <a:pt x="1" y="1248"/>
                  <a:pt x="442" y="1688"/>
                </a:cubicBezTo>
                <a:lnTo>
                  <a:pt x="442" y="1676"/>
                </a:lnTo>
                <a:cubicBezTo>
                  <a:pt x="489" y="1726"/>
                  <a:pt x="542" y="1747"/>
                  <a:pt x="594" y="1747"/>
                </a:cubicBezTo>
                <a:cubicBezTo>
                  <a:pt x="765" y="1747"/>
                  <a:pt x="915" y="1522"/>
                  <a:pt x="751" y="1367"/>
                </a:cubicBezTo>
                <a:cubicBezTo>
                  <a:pt x="489" y="1093"/>
                  <a:pt x="489" y="664"/>
                  <a:pt x="751" y="402"/>
                </a:cubicBezTo>
                <a:cubicBezTo>
                  <a:pt x="948" y="242"/>
                  <a:pt x="789" y="1"/>
                  <a:pt x="612" y="1"/>
                </a:cubicBezTo>
                <a:close/>
                <a:moveTo>
                  <a:pt x="5502" y="5284"/>
                </a:moveTo>
                <a:cubicBezTo>
                  <a:pt x="5445" y="5284"/>
                  <a:pt x="5389" y="5308"/>
                  <a:pt x="5347" y="5355"/>
                </a:cubicBezTo>
                <a:cubicBezTo>
                  <a:pt x="5210" y="5486"/>
                  <a:pt x="5034" y="5552"/>
                  <a:pt x="4860" y="5552"/>
                </a:cubicBezTo>
                <a:cubicBezTo>
                  <a:pt x="4686" y="5552"/>
                  <a:pt x="4513" y="5486"/>
                  <a:pt x="4382" y="5355"/>
                </a:cubicBezTo>
                <a:cubicBezTo>
                  <a:pt x="4333" y="5306"/>
                  <a:pt x="4278" y="5285"/>
                  <a:pt x="4225" y="5285"/>
                </a:cubicBezTo>
                <a:cubicBezTo>
                  <a:pt x="4052" y="5285"/>
                  <a:pt x="3906" y="5512"/>
                  <a:pt x="4061" y="5677"/>
                </a:cubicBezTo>
                <a:cubicBezTo>
                  <a:pt x="4281" y="5897"/>
                  <a:pt x="4570" y="6007"/>
                  <a:pt x="4859" y="6007"/>
                </a:cubicBezTo>
                <a:cubicBezTo>
                  <a:pt x="5147" y="6007"/>
                  <a:pt x="5436" y="5897"/>
                  <a:pt x="5656" y="5677"/>
                </a:cubicBezTo>
                <a:cubicBezTo>
                  <a:pt x="5752" y="5582"/>
                  <a:pt x="5752" y="5439"/>
                  <a:pt x="5656" y="5355"/>
                </a:cubicBezTo>
                <a:cubicBezTo>
                  <a:pt x="5615" y="5308"/>
                  <a:pt x="5558" y="5284"/>
                  <a:pt x="5502" y="52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0"/>
          <p:cNvSpPr/>
          <p:nvPr/>
        </p:nvSpPr>
        <p:spPr>
          <a:xfrm>
            <a:off x="3482563" y="2103025"/>
            <a:ext cx="175650" cy="175350"/>
          </a:xfrm>
          <a:custGeom>
            <a:avLst/>
            <a:gdLst/>
            <a:ahLst/>
            <a:cxnLst/>
            <a:rect l="l" t="t" r="r" b="b"/>
            <a:pathLst>
              <a:path w="7026" h="7014" extrusionOk="0">
                <a:moveTo>
                  <a:pt x="6382" y="0"/>
                </a:moveTo>
                <a:lnTo>
                  <a:pt x="1" y="6382"/>
                </a:lnTo>
                <a:lnTo>
                  <a:pt x="643" y="7013"/>
                </a:lnTo>
                <a:lnTo>
                  <a:pt x="7025" y="631"/>
                </a:lnTo>
                <a:lnTo>
                  <a:pt x="6382" y="0"/>
                </a:lnTo>
                <a:close/>
              </a:path>
            </a:pathLst>
          </a:custGeom>
          <a:solidFill>
            <a:srgbClr val="232E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0"/>
          <p:cNvSpPr/>
          <p:nvPr/>
        </p:nvSpPr>
        <p:spPr>
          <a:xfrm>
            <a:off x="3384338" y="2192025"/>
            <a:ext cx="189025" cy="187250"/>
          </a:xfrm>
          <a:custGeom>
            <a:avLst/>
            <a:gdLst/>
            <a:ahLst/>
            <a:cxnLst/>
            <a:rect l="l" t="t" r="r" b="b"/>
            <a:pathLst>
              <a:path w="7561" h="7490" extrusionOk="0">
                <a:moveTo>
                  <a:pt x="6079" y="0"/>
                </a:moveTo>
                <a:cubicBezTo>
                  <a:pt x="5733" y="0"/>
                  <a:pt x="5388" y="131"/>
                  <a:pt x="5120" y="393"/>
                </a:cubicBezTo>
                <a:lnTo>
                  <a:pt x="227" y="5287"/>
                </a:lnTo>
                <a:cubicBezTo>
                  <a:pt x="143" y="5382"/>
                  <a:pt x="60" y="5477"/>
                  <a:pt x="0" y="5584"/>
                </a:cubicBezTo>
                <a:cubicBezTo>
                  <a:pt x="453" y="6311"/>
                  <a:pt x="1036" y="6965"/>
                  <a:pt x="1715" y="7489"/>
                </a:cubicBezTo>
                <a:cubicBezTo>
                  <a:pt x="1870" y="7418"/>
                  <a:pt x="2025" y="7323"/>
                  <a:pt x="2144" y="7204"/>
                </a:cubicBezTo>
                <a:lnTo>
                  <a:pt x="7037" y="2310"/>
                </a:lnTo>
                <a:cubicBezTo>
                  <a:pt x="7561" y="1774"/>
                  <a:pt x="7561" y="917"/>
                  <a:pt x="7037" y="393"/>
                </a:cubicBezTo>
                <a:cubicBezTo>
                  <a:pt x="6769" y="131"/>
                  <a:pt x="6424" y="0"/>
                  <a:pt x="6079" y="0"/>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0"/>
          <p:cNvSpPr/>
          <p:nvPr/>
        </p:nvSpPr>
        <p:spPr>
          <a:xfrm>
            <a:off x="3401613" y="2207375"/>
            <a:ext cx="171750" cy="171900"/>
          </a:xfrm>
          <a:custGeom>
            <a:avLst/>
            <a:gdLst/>
            <a:ahLst/>
            <a:cxnLst/>
            <a:rect l="l" t="t" r="r" b="b"/>
            <a:pathLst>
              <a:path w="6870" h="6876" extrusionOk="0">
                <a:moveTo>
                  <a:pt x="6406" y="0"/>
                </a:moveTo>
                <a:cubicBezTo>
                  <a:pt x="6056" y="0"/>
                  <a:pt x="5723" y="141"/>
                  <a:pt x="5477" y="398"/>
                </a:cubicBezTo>
                <a:lnTo>
                  <a:pt x="155" y="5708"/>
                </a:lnTo>
                <a:cubicBezTo>
                  <a:pt x="95" y="5768"/>
                  <a:pt x="48" y="5828"/>
                  <a:pt x="0" y="5899"/>
                </a:cubicBezTo>
                <a:cubicBezTo>
                  <a:pt x="310" y="6256"/>
                  <a:pt x="643" y="6578"/>
                  <a:pt x="1024" y="6875"/>
                </a:cubicBezTo>
                <a:cubicBezTo>
                  <a:pt x="1179" y="6804"/>
                  <a:pt x="1334" y="6709"/>
                  <a:pt x="1453" y="6590"/>
                </a:cubicBezTo>
                <a:lnTo>
                  <a:pt x="6346" y="1696"/>
                </a:lnTo>
                <a:cubicBezTo>
                  <a:pt x="6799" y="1244"/>
                  <a:pt x="6870" y="541"/>
                  <a:pt x="6525" y="5"/>
                </a:cubicBezTo>
                <a:cubicBezTo>
                  <a:pt x="6485" y="2"/>
                  <a:pt x="6445" y="0"/>
                  <a:pt x="6406"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0"/>
          <p:cNvSpPr/>
          <p:nvPr/>
        </p:nvSpPr>
        <p:spPr>
          <a:xfrm>
            <a:off x="3414413" y="2205300"/>
            <a:ext cx="152050" cy="140100"/>
          </a:xfrm>
          <a:custGeom>
            <a:avLst/>
            <a:gdLst/>
            <a:ahLst/>
            <a:cxnLst/>
            <a:rect l="l" t="t" r="r" b="b"/>
            <a:pathLst>
              <a:path w="6082" h="5604" extrusionOk="0">
                <a:moveTo>
                  <a:pt x="4736" y="0"/>
                </a:moveTo>
                <a:cubicBezTo>
                  <a:pt x="4517" y="0"/>
                  <a:pt x="4289" y="86"/>
                  <a:pt x="4084" y="291"/>
                </a:cubicBezTo>
                <a:lnTo>
                  <a:pt x="369" y="4006"/>
                </a:lnTo>
                <a:cubicBezTo>
                  <a:pt x="0" y="4375"/>
                  <a:pt x="0" y="4970"/>
                  <a:pt x="369" y="5327"/>
                </a:cubicBezTo>
                <a:lnTo>
                  <a:pt x="357" y="5327"/>
                </a:lnTo>
                <a:cubicBezTo>
                  <a:pt x="542" y="5512"/>
                  <a:pt x="783" y="5604"/>
                  <a:pt x="1022" y="5604"/>
                </a:cubicBezTo>
                <a:cubicBezTo>
                  <a:pt x="1262" y="5604"/>
                  <a:pt x="1500" y="5512"/>
                  <a:pt x="1679" y="5327"/>
                </a:cubicBezTo>
                <a:lnTo>
                  <a:pt x="5405" y="1612"/>
                </a:lnTo>
                <a:cubicBezTo>
                  <a:pt x="6082" y="936"/>
                  <a:pt x="5460" y="0"/>
                  <a:pt x="4736"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0"/>
          <p:cNvSpPr/>
          <p:nvPr/>
        </p:nvSpPr>
        <p:spPr>
          <a:xfrm>
            <a:off x="3442388" y="2205300"/>
            <a:ext cx="124375" cy="111900"/>
          </a:xfrm>
          <a:custGeom>
            <a:avLst/>
            <a:gdLst/>
            <a:ahLst/>
            <a:cxnLst/>
            <a:rect l="l" t="t" r="r" b="b"/>
            <a:pathLst>
              <a:path w="4975" h="4476" extrusionOk="0">
                <a:moveTo>
                  <a:pt x="3630" y="0"/>
                </a:moveTo>
                <a:cubicBezTo>
                  <a:pt x="3410" y="0"/>
                  <a:pt x="3182" y="86"/>
                  <a:pt x="2977" y="291"/>
                </a:cubicBezTo>
                <a:lnTo>
                  <a:pt x="369" y="2886"/>
                </a:lnTo>
                <a:cubicBezTo>
                  <a:pt x="0" y="3255"/>
                  <a:pt x="0" y="3839"/>
                  <a:pt x="369" y="4208"/>
                </a:cubicBezTo>
                <a:lnTo>
                  <a:pt x="381" y="4208"/>
                </a:lnTo>
                <a:cubicBezTo>
                  <a:pt x="560" y="4387"/>
                  <a:pt x="798" y="4476"/>
                  <a:pt x="1036" y="4476"/>
                </a:cubicBezTo>
                <a:cubicBezTo>
                  <a:pt x="1274" y="4476"/>
                  <a:pt x="1512" y="4387"/>
                  <a:pt x="1691" y="4208"/>
                </a:cubicBezTo>
                <a:lnTo>
                  <a:pt x="4298" y="1600"/>
                </a:lnTo>
                <a:cubicBezTo>
                  <a:pt x="4974" y="934"/>
                  <a:pt x="4353" y="0"/>
                  <a:pt x="3630"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0"/>
          <p:cNvSpPr/>
          <p:nvPr/>
        </p:nvSpPr>
        <p:spPr>
          <a:xfrm>
            <a:off x="3479888" y="2213025"/>
            <a:ext cx="75300" cy="67725"/>
          </a:xfrm>
          <a:custGeom>
            <a:avLst/>
            <a:gdLst/>
            <a:ahLst/>
            <a:cxnLst/>
            <a:rect l="l" t="t" r="r" b="b"/>
            <a:pathLst>
              <a:path w="3012" h="2709" extrusionOk="0">
                <a:moveTo>
                  <a:pt x="2141" y="1"/>
                </a:moveTo>
                <a:cubicBezTo>
                  <a:pt x="2001" y="1"/>
                  <a:pt x="1856" y="55"/>
                  <a:pt x="1727" y="184"/>
                </a:cubicBezTo>
                <a:lnTo>
                  <a:pt x="239" y="1672"/>
                </a:lnTo>
                <a:cubicBezTo>
                  <a:pt x="0" y="1911"/>
                  <a:pt x="0" y="2292"/>
                  <a:pt x="239" y="2530"/>
                </a:cubicBezTo>
                <a:cubicBezTo>
                  <a:pt x="352" y="2649"/>
                  <a:pt x="506" y="2708"/>
                  <a:pt x="661" y="2708"/>
                </a:cubicBezTo>
                <a:cubicBezTo>
                  <a:pt x="816" y="2708"/>
                  <a:pt x="971" y="2649"/>
                  <a:pt x="1084" y="2530"/>
                </a:cubicBezTo>
                <a:lnTo>
                  <a:pt x="2572" y="1041"/>
                </a:lnTo>
                <a:cubicBezTo>
                  <a:pt x="3012" y="602"/>
                  <a:pt x="2606" y="1"/>
                  <a:pt x="2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0"/>
          <p:cNvSpPr/>
          <p:nvPr/>
        </p:nvSpPr>
        <p:spPr>
          <a:xfrm>
            <a:off x="3513813" y="2213750"/>
            <a:ext cx="39625" cy="29800"/>
          </a:xfrm>
          <a:custGeom>
            <a:avLst/>
            <a:gdLst/>
            <a:ahLst/>
            <a:cxnLst/>
            <a:rect l="l" t="t" r="r" b="b"/>
            <a:pathLst>
              <a:path w="1585" h="1192" extrusionOk="0">
                <a:moveTo>
                  <a:pt x="798" y="0"/>
                </a:moveTo>
                <a:cubicBezTo>
                  <a:pt x="263" y="0"/>
                  <a:pt x="1" y="631"/>
                  <a:pt x="370" y="1012"/>
                </a:cubicBezTo>
                <a:cubicBezTo>
                  <a:pt x="489" y="1132"/>
                  <a:pt x="641" y="1191"/>
                  <a:pt x="792" y="1191"/>
                </a:cubicBezTo>
                <a:cubicBezTo>
                  <a:pt x="944" y="1191"/>
                  <a:pt x="1096" y="1132"/>
                  <a:pt x="1215" y="1012"/>
                </a:cubicBezTo>
                <a:cubicBezTo>
                  <a:pt x="1584" y="631"/>
                  <a:pt x="1322" y="0"/>
                  <a:pt x="7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0"/>
          <p:cNvSpPr/>
          <p:nvPr/>
        </p:nvSpPr>
        <p:spPr>
          <a:xfrm>
            <a:off x="3543538" y="2041275"/>
            <a:ext cx="183450" cy="150775"/>
          </a:xfrm>
          <a:custGeom>
            <a:avLst/>
            <a:gdLst/>
            <a:ahLst/>
            <a:cxnLst/>
            <a:rect l="l" t="t" r="r" b="b"/>
            <a:pathLst>
              <a:path w="7338" h="6031" extrusionOk="0">
                <a:moveTo>
                  <a:pt x="4038" y="1"/>
                </a:moveTo>
                <a:cubicBezTo>
                  <a:pt x="3303" y="1"/>
                  <a:pt x="2551" y="275"/>
                  <a:pt x="1931" y="899"/>
                </a:cubicBezTo>
                <a:cubicBezTo>
                  <a:pt x="0" y="2830"/>
                  <a:pt x="1457" y="6031"/>
                  <a:pt x="4035" y="6031"/>
                </a:cubicBezTo>
                <a:cubicBezTo>
                  <a:pt x="4191" y="6031"/>
                  <a:pt x="4351" y="6019"/>
                  <a:pt x="4515" y="5995"/>
                </a:cubicBezTo>
                <a:cubicBezTo>
                  <a:pt x="4705" y="4685"/>
                  <a:pt x="5729" y="3649"/>
                  <a:pt x="7039" y="3459"/>
                </a:cubicBezTo>
                <a:cubicBezTo>
                  <a:pt x="7338" y="1458"/>
                  <a:pt x="5732" y="1"/>
                  <a:pt x="40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0"/>
          <p:cNvSpPr/>
          <p:nvPr/>
        </p:nvSpPr>
        <p:spPr>
          <a:xfrm>
            <a:off x="3585263" y="2056450"/>
            <a:ext cx="126225" cy="120550"/>
          </a:xfrm>
          <a:custGeom>
            <a:avLst/>
            <a:gdLst/>
            <a:ahLst/>
            <a:cxnLst/>
            <a:rect l="l" t="t" r="r" b="b"/>
            <a:pathLst>
              <a:path w="5049" h="4822" extrusionOk="0">
                <a:moveTo>
                  <a:pt x="2426" y="1"/>
                </a:moveTo>
                <a:cubicBezTo>
                  <a:pt x="1189" y="1"/>
                  <a:pt x="0" y="961"/>
                  <a:pt x="0" y="2411"/>
                </a:cubicBezTo>
                <a:cubicBezTo>
                  <a:pt x="0" y="3861"/>
                  <a:pt x="1189" y="4821"/>
                  <a:pt x="2426" y="4821"/>
                </a:cubicBezTo>
                <a:cubicBezTo>
                  <a:pt x="3017" y="4821"/>
                  <a:pt x="3619" y="4602"/>
                  <a:pt x="4108" y="4114"/>
                </a:cubicBezTo>
                <a:cubicBezTo>
                  <a:pt x="5048" y="3173"/>
                  <a:pt x="5048" y="1649"/>
                  <a:pt x="4108" y="708"/>
                </a:cubicBezTo>
                <a:cubicBezTo>
                  <a:pt x="3619" y="220"/>
                  <a:pt x="3017" y="1"/>
                  <a:pt x="2426" y="1"/>
                </a:cubicBezTo>
                <a:close/>
              </a:path>
            </a:pathLst>
          </a:custGeom>
          <a:solidFill>
            <a:srgbClr val="58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0"/>
          <p:cNvSpPr/>
          <p:nvPr/>
        </p:nvSpPr>
        <p:spPr>
          <a:xfrm>
            <a:off x="3591313" y="2056575"/>
            <a:ext cx="143100" cy="142875"/>
          </a:xfrm>
          <a:custGeom>
            <a:avLst/>
            <a:gdLst/>
            <a:ahLst/>
            <a:cxnLst/>
            <a:rect l="l" t="t" r="r" b="b"/>
            <a:pathLst>
              <a:path w="5724" h="5715" extrusionOk="0">
                <a:moveTo>
                  <a:pt x="2247" y="1"/>
                </a:moveTo>
                <a:lnTo>
                  <a:pt x="2247" y="1"/>
                </a:lnTo>
                <a:cubicBezTo>
                  <a:pt x="2187" y="168"/>
                  <a:pt x="2235" y="346"/>
                  <a:pt x="2354" y="465"/>
                </a:cubicBezTo>
                <a:lnTo>
                  <a:pt x="2247" y="358"/>
                </a:lnTo>
                <a:cubicBezTo>
                  <a:pt x="2148" y="262"/>
                  <a:pt x="2038" y="222"/>
                  <a:pt x="1933" y="222"/>
                </a:cubicBezTo>
                <a:cubicBezTo>
                  <a:pt x="1583" y="222"/>
                  <a:pt x="1283" y="671"/>
                  <a:pt x="1604" y="1001"/>
                </a:cubicBezTo>
                <a:lnTo>
                  <a:pt x="1187" y="572"/>
                </a:lnTo>
                <a:cubicBezTo>
                  <a:pt x="1166" y="551"/>
                  <a:pt x="1137" y="541"/>
                  <a:pt x="1105" y="541"/>
                </a:cubicBezTo>
                <a:cubicBezTo>
                  <a:pt x="866" y="541"/>
                  <a:pt x="387" y="1058"/>
                  <a:pt x="544" y="1215"/>
                </a:cubicBezTo>
                <a:lnTo>
                  <a:pt x="973" y="1644"/>
                </a:lnTo>
                <a:cubicBezTo>
                  <a:pt x="873" y="1544"/>
                  <a:pt x="761" y="1503"/>
                  <a:pt x="655" y="1503"/>
                </a:cubicBezTo>
                <a:cubicBezTo>
                  <a:pt x="303" y="1503"/>
                  <a:pt x="1" y="1955"/>
                  <a:pt x="330" y="2275"/>
                </a:cubicBezTo>
                <a:lnTo>
                  <a:pt x="1187" y="3132"/>
                </a:lnTo>
                <a:cubicBezTo>
                  <a:pt x="1087" y="3032"/>
                  <a:pt x="976" y="2991"/>
                  <a:pt x="869" y="2991"/>
                </a:cubicBezTo>
                <a:cubicBezTo>
                  <a:pt x="517" y="2991"/>
                  <a:pt x="215" y="3444"/>
                  <a:pt x="544" y="3763"/>
                </a:cubicBezTo>
                <a:lnTo>
                  <a:pt x="2139" y="5359"/>
                </a:lnTo>
                <a:cubicBezTo>
                  <a:pt x="2239" y="5459"/>
                  <a:pt x="2350" y="5500"/>
                  <a:pt x="2456" y="5500"/>
                </a:cubicBezTo>
                <a:cubicBezTo>
                  <a:pt x="2805" y="5500"/>
                  <a:pt x="3102" y="5047"/>
                  <a:pt x="2782" y="4728"/>
                </a:cubicBezTo>
                <a:lnTo>
                  <a:pt x="2782" y="4728"/>
                </a:lnTo>
                <a:lnTo>
                  <a:pt x="3628" y="5573"/>
                </a:lnTo>
                <a:cubicBezTo>
                  <a:pt x="3728" y="5673"/>
                  <a:pt x="3838" y="5715"/>
                  <a:pt x="3944" y="5715"/>
                </a:cubicBezTo>
                <a:cubicBezTo>
                  <a:pt x="4293" y="5715"/>
                  <a:pt x="4590" y="5262"/>
                  <a:pt x="4271" y="4942"/>
                </a:cubicBezTo>
                <a:lnTo>
                  <a:pt x="4271" y="4942"/>
                </a:lnTo>
                <a:cubicBezTo>
                  <a:pt x="4367" y="5038"/>
                  <a:pt x="4475" y="5079"/>
                  <a:pt x="4579" y="5079"/>
                </a:cubicBezTo>
                <a:cubicBezTo>
                  <a:pt x="4927" y="5079"/>
                  <a:pt x="5231" y="4629"/>
                  <a:pt x="4902" y="4299"/>
                </a:cubicBezTo>
                <a:lnTo>
                  <a:pt x="4902" y="4299"/>
                </a:lnTo>
                <a:cubicBezTo>
                  <a:pt x="4991" y="4388"/>
                  <a:pt x="5107" y="4433"/>
                  <a:pt x="5223" y="4433"/>
                </a:cubicBezTo>
                <a:cubicBezTo>
                  <a:pt x="5339" y="4433"/>
                  <a:pt x="5455" y="4388"/>
                  <a:pt x="5545" y="4299"/>
                </a:cubicBezTo>
                <a:cubicBezTo>
                  <a:pt x="5723" y="4121"/>
                  <a:pt x="5723" y="3835"/>
                  <a:pt x="5545" y="3656"/>
                </a:cubicBezTo>
                <a:lnTo>
                  <a:pt x="4711" y="2822"/>
                </a:lnTo>
                <a:lnTo>
                  <a:pt x="4711" y="2822"/>
                </a:lnTo>
                <a:cubicBezTo>
                  <a:pt x="4805" y="2914"/>
                  <a:pt x="4909" y="2952"/>
                  <a:pt x="5010" y="2952"/>
                </a:cubicBezTo>
                <a:cubicBezTo>
                  <a:pt x="5357" y="2952"/>
                  <a:pt x="5659" y="2497"/>
                  <a:pt x="5330" y="2168"/>
                </a:cubicBezTo>
                <a:lnTo>
                  <a:pt x="3735" y="572"/>
                </a:lnTo>
                <a:cubicBezTo>
                  <a:pt x="3699" y="549"/>
                  <a:pt x="3663" y="513"/>
                  <a:pt x="3628" y="489"/>
                </a:cubicBezTo>
                <a:cubicBezTo>
                  <a:pt x="3235" y="191"/>
                  <a:pt x="2747" y="13"/>
                  <a:pt x="2247" y="1"/>
                </a:cubicBezTo>
                <a:close/>
              </a:path>
            </a:pathLst>
          </a:custGeom>
          <a:solidFill>
            <a:srgbClr val="8CC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0"/>
          <p:cNvSpPr/>
          <p:nvPr/>
        </p:nvSpPr>
        <p:spPr>
          <a:xfrm>
            <a:off x="3596913" y="2056575"/>
            <a:ext cx="136300" cy="141025"/>
          </a:xfrm>
          <a:custGeom>
            <a:avLst/>
            <a:gdLst/>
            <a:ahLst/>
            <a:cxnLst/>
            <a:rect l="l" t="t" r="r" b="b"/>
            <a:pathLst>
              <a:path w="5452" h="5641" extrusionOk="0">
                <a:moveTo>
                  <a:pt x="2023" y="1"/>
                </a:moveTo>
                <a:cubicBezTo>
                  <a:pt x="1963" y="168"/>
                  <a:pt x="2011" y="346"/>
                  <a:pt x="2130" y="465"/>
                </a:cubicBezTo>
                <a:lnTo>
                  <a:pt x="4690" y="3025"/>
                </a:lnTo>
                <a:cubicBezTo>
                  <a:pt x="4733" y="3069"/>
                  <a:pt x="4771" y="3087"/>
                  <a:pt x="4805" y="3087"/>
                </a:cubicBezTo>
                <a:cubicBezTo>
                  <a:pt x="4901" y="3087"/>
                  <a:pt x="4975" y="2943"/>
                  <a:pt x="5106" y="2811"/>
                </a:cubicBezTo>
                <a:cubicBezTo>
                  <a:pt x="5285" y="2632"/>
                  <a:pt x="5452" y="2513"/>
                  <a:pt x="5333" y="2394"/>
                </a:cubicBezTo>
                <a:lnTo>
                  <a:pt x="3523" y="572"/>
                </a:lnTo>
                <a:cubicBezTo>
                  <a:pt x="3487" y="537"/>
                  <a:pt x="3297" y="406"/>
                  <a:pt x="3237" y="370"/>
                </a:cubicBezTo>
                <a:cubicBezTo>
                  <a:pt x="2868" y="144"/>
                  <a:pt x="2451" y="13"/>
                  <a:pt x="2023" y="1"/>
                </a:cubicBezTo>
                <a:close/>
                <a:moveTo>
                  <a:pt x="672" y="456"/>
                </a:moveTo>
                <a:cubicBezTo>
                  <a:pt x="559" y="456"/>
                  <a:pt x="448" y="504"/>
                  <a:pt x="368" y="596"/>
                </a:cubicBezTo>
                <a:cubicBezTo>
                  <a:pt x="177" y="751"/>
                  <a:pt x="153" y="1037"/>
                  <a:pt x="320" y="1215"/>
                </a:cubicBezTo>
                <a:lnTo>
                  <a:pt x="4047" y="4942"/>
                </a:lnTo>
                <a:cubicBezTo>
                  <a:pt x="4145" y="5038"/>
                  <a:pt x="4255" y="5079"/>
                  <a:pt x="4360" y="5079"/>
                </a:cubicBezTo>
                <a:cubicBezTo>
                  <a:pt x="4711" y="5079"/>
                  <a:pt x="5010" y="4629"/>
                  <a:pt x="4690" y="4299"/>
                </a:cubicBezTo>
                <a:lnTo>
                  <a:pt x="963" y="584"/>
                </a:lnTo>
                <a:cubicBezTo>
                  <a:pt x="882" y="498"/>
                  <a:pt x="777" y="456"/>
                  <a:pt x="672" y="456"/>
                </a:cubicBezTo>
                <a:close/>
                <a:moveTo>
                  <a:pt x="646" y="2991"/>
                </a:moveTo>
                <a:cubicBezTo>
                  <a:pt x="297" y="2991"/>
                  <a:pt x="0" y="3444"/>
                  <a:pt x="320" y="3763"/>
                </a:cubicBezTo>
                <a:lnTo>
                  <a:pt x="2130" y="5573"/>
                </a:lnTo>
                <a:cubicBezTo>
                  <a:pt x="2177" y="5621"/>
                  <a:pt x="2217" y="5640"/>
                  <a:pt x="2253" y="5640"/>
                </a:cubicBezTo>
                <a:cubicBezTo>
                  <a:pt x="2354" y="5640"/>
                  <a:pt x="2427" y="5490"/>
                  <a:pt x="2558" y="5359"/>
                </a:cubicBezTo>
                <a:cubicBezTo>
                  <a:pt x="2737" y="5192"/>
                  <a:pt x="2951" y="5109"/>
                  <a:pt x="2773" y="4942"/>
                </a:cubicBezTo>
                <a:lnTo>
                  <a:pt x="963" y="3132"/>
                </a:lnTo>
                <a:cubicBezTo>
                  <a:pt x="863" y="3032"/>
                  <a:pt x="752" y="2991"/>
                  <a:pt x="646" y="2991"/>
                </a:cubicBezTo>
                <a:close/>
              </a:path>
            </a:pathLst>
          </a:custGeom>
          <a:solidFill>
            <a:srgbClr val="A6D2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0"/>
          <p:cNvSpPr/>
          <p:nvPr/>
        </p:nvSpPr>
        <p:spPr>
          <a:xfrm>
            <a:off x="3627213" y="2097075"/>
            <a:ext cx="109575" cy="102175"/>
          </a:xfrm>
          <a:custGeom>
            <a:avLst/>
            <a:gdLst/>
            <a:ahLst/>
            <a:cxnLst/>
            <a:rect l="l" t="t" r="r" b="b"/>
            <a:pathLst>
              <a:path w="4383" h="4087" extrusionOk="0">
                <a:moveTo>
                  <a:pt x="1870" y="0"/>
                </a:moveTo>
                <a:cubicBezTo>
                  <a:pt x="1477" y="0"/>
                  <a:pt x="1275" y="476"/>
                  <a:pt x="1561" y="762"/>
                </a:cubicBezTo>
                <a:cubicBezTo>
                  <a:pt x="1644" y="851"/>
                  <a:pt x="1760" y="896"/>
                  <a:pt x="1876" y="896"/>
                </a:cubicBezTo>
                <a:cubicBezTo>
                  <a:pt x="1992" y="896"/>
                  <a:pt x="2108" y="851"/>
                  <a:pt x="2192" y="762"/>
                </a:cubicBezTo>
                <a:cubicBezTo>
                  <a:pt x="2466" y="476"/>
                  <a:pt x="2275" y="0"/>
                  <a:pt x="1870" y="0"/>
                </a:cubicBezTo>
                <a:close/>
                <a:moveTo>
                  <a:pt x="1239" y="643"/>
                </a:moveTo>
                <a:cubicBezTo>
                  <a:pt x="846" y="643"/>
                  <a:pt x="644" y="1119"/>
                  <a:pt x="918" y="1405"/>
                </a:cubicBezTo>
                <a:cubicBezTo>
                  <a:pt x="1007" y="1494"/>
                  <a:pt x="1123" y="1539"/>
                  <a:pt x="1239" y="1539"/>
                </a:cubicBezTo>
                <a:cubicBezTo>
                  <a:pt x="1355" y="1539"/>
                  <a:pt x="1471" y="1494"/>
                  <a:pt x="1561" y="1405"/>
                </a:cubicBezTo>
                <a:cubicBezTo>
                  <a:pt x="1835" y="1119"/>
                  <a:pt x="1632" y="643"/>
                  <a:pt x="1239" y="643"/>
                </a:cubicBezTo>
                <a:close/>
                <a:moveTo>
                  <a:pt x="3787" y="643"/>
                </a:moveTo>
                <a:cubicBezTo>
                  <a:pt x="3394" y="643"/>
                  <a:pt x="3192" y="1119"/>
                  <a:pt x="3478" y="1405"/>
                </a:cubicBezTo>
                <a:cubicBezTo>
                  <a:pt x="3561" y="1494"/>
                  <a:pt x="3674" y="1539"/>
                  <a:pt x="3789" y="1539"/>
                </a:cubicBezTo>
                <a:cubicBezTo>
                  <a:pt x="3903" y="1539"/>
                  <a:pt x="4019" y="1494"/>
                  <a:pt x="4109" y="1405"/>
                </a:cubicBezTo>
                <a:cubicBezTo>
                  <a:pt x="4382" y="1119"/>
                  <a:pt x="4192" y="643"/>
                  <a:pt x="3787" y="643"/>
                </a:cubicBezTo>
                <a:close/>
                <a:moveTo>
                  <a:pt x="596" y="1286"/>
                </a:moveTo>
                <a:cubicBezTo>
                  <a:pt x="203" y="1286"/>
                  <a:pt x="1" y="1762"/>
                  <a:pt x="275" y="2036"/>
                </a:cubicBezTo>
                <a:cubicBezTo>
                  <a:pt x="364" y="2125"/>
                  <a:pt x="480" y="2170"/>
                  <a:pt x="596" y="2170"/>
                </a:cubicBezTo>
                <a:cubicBezTo>
                  <a:pt x="712" y="2170"/>
                  <a:pt x="828" y="2125"/>
                  <a:pt x="918" y="2036"/>
                </a:cubicBezTo>
                <a:cubicBezTo>
                  <a:pt x="1192" y="1762"/>
                  <a:pt x="989" y="1286"/>
                  <a:pt x="596" y="1286"/>
                </a:cubicBezTo>
                <a:close/>
                <a:moveTo>
                  <a:pt x="3156" y="1286"/>
                </a:moveTo>
                <a:cubicBezTo>
                  <a:pt x="2751" y="1286"/>
                  <a:pt x="2561" y="1762"/>
                  <a:pt x="2835" y="2036"/>
                </a:cubicBezTo>
                <a:cubicBezTo>
                  <a:pt x="2924" y="2125"/>
                  <a:pt x="3040" y="2170"/>
                  <a:pt x="3156" y="2170"/>
                </a:cubicBezTo>
                <a:cubicBezTo>
                  <a:pt x="3272" y="2170"/>
                  <a:pt x="3388" y="2125"/>
                  <a:pt x="3478" y="2036"/>
                </a:cubicBezTo>
                <a:cubicBezTo>
                  <a:pt x="3751" y="1762"/>
                  <a:pt x="3549" y="1286"/>
                  <a:pt x="3156" y="1286"/>
                </a:cubicBezTo>
                <a:close/>
                <a:moveTo>
                  <a:pt x="2513" y="1917"/>
                </a:moveTo>
                <a:cubicBezTo>
                  <a:pt x="2120" y="1917"/>
                  <a:pt x="1918" y="2393"/>
                  <a:pt x="2192" y="2679"/>
                </a:cubicBezTo>
                <a:cubicBezTo>
                  <a:pt x="2281" y="2768"/>
                  <a:pt x="2397" y="2813"/>
                  <a:pt x="2513" y="2813"/>
                </a:cubicBezTo>
                <a:cubicBezTo>
                  <a:pt x="2629" y="2813"/>
                  <a:pt x="2745" y="2768"/>
                  <a:pt x="2835" y="2679"/>
                </a:cubicBezTo>
                <a:cubicBezTo>
                  <a:pt x="3109" y="2393"/>
                  <a:pt x="2906" y="1917"/>
                  <a:pt x="2513" y="1917"/>
                </a:cubicBezTo>
                <a:close/>
                <a:moveTo>
                  <a:pt x="1870" y="2560"/>
                </a:moveTo>
                <a:cubicBezTo>
                  <a:pt x="1477" y="2560"/>
                  <a:pt x="1275" y="3036"/>
                  <a:pt x="1561" y="3322"/>
                </a:cubicBezTo>
                <a:cubicBezTo>
                  <a:pt x="1644" y="3411"/>
                  <a:pt x="1760" y="3456"/>
                  <a:pt x="1876" y="3456"/>
                </a:cubicBezTo>
                <a:cubicBezTo>
                  <a:pt x="1992" y="3456"/>
                  <a:pt x="2108" y="3411"/>
                  <a:pt x="2192" y="3322"/>
                </a:cubicBezTo>
                <a:cubicBezTo>
                  <a:pt x="2466" y="3036"/>
                  <a:pt x="2275" y="2560"/>
                  <a:pt x="1870" y="2560"/>
                </a:cubicBezTo>
                <a:close/>
                <a:moveTo>
                  <a:pt x="1239" y="3203"/>
                </a:moveTo>
                <a:cubicBezTo>
                  <a:pt x="846" y="3203"/>
                  <a:pt x="644" y="3679"/>
                  <a:pt x="918" y="3953"/>
                </a:cubicBezTo>
                <a:cubicBezTo>
                  <a:pt x="1007" y="4042"/>
                  <a:pt x="1123" y="4087"/>
                  <a:pt x="1239" y="4087"/>
                </a:cubicBezTo>
                <a:cubicBezTo>
                  <a:pt x="1355" y="4087"/>
                  <a:pt x="1471" y="4042"/>
                  <a:pt x="1561" y="3953"/>
                </a:cubicBezTo>
                <a:cubicBezTo>
                  <a:pt x="1835" y="3679"/>
                  <a:pt x="1632" y="3203"/>
                  <a:pt x="1239" y="3203"/>
                </a:cubicBezTo>
                <a:close/>
              </a:path>
            </a:pathLst>
          </a:custGeom>
          <a:solidFill>
            <a:srgbClr val="C0DF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0"/>
          <p:cNvSpPr/>
          <p:nvPr/>
        </p:nvSpPr>
        <p:spPr>
          <a:xfrm>
            <a:off x="3627213" y="2097075"/>
            <a:ext cx="109575" cy="101825"/>
          </a:xfrm>
          <a:custGeom>
            <a:avLst/>
            <a:gdLst/>
            <a:ahLst/>
            <a:cxnLst/>
            <a:rect l="l" t="t" r="r" b="b"/>
            <a:pathLst>
              <a:path w="4383" h="4073" extrusionOk="0">
                <a:moveTo>
                  <a:pt x="3156" y="0"/>
                </a:moveTo>
                <a:cubicBezTo>
                  <a:pt x="2751" y="0"/>
                  <a:pt x="2561" y="476"/>
                  <a:pt x="2835" y="762"/>
                </a:cubicBezTo>
                <a:cubicBezTo>
                  <a:pt x="2918" y="851"/>
                  <a:pt x="3034" y="896"/>
                  <a:pt x="3150" y="896"/>
                </a:cubicBezTo>
                <a:cubicBezTo>
                  <a:pt x="3266" y="896"/>
                  <a:pt x="3382" y="851"/>
                  <a:pt x="3466" y="762"/>
                </a:cubicBezTo>
                <a:cubicBezTo>
                  <a:pt x="3751" y="476"/>
                  <a:pt x="3549" y="0"/>
                  <a:pt x="3156" y="0"/>
                </a:cubicBezTo>
                <a:close/>
                <a:moveTo>
                  <a:pt x="2513" y="643"/>
                </a:moveTo>
                <a:cubicBezTo>
                  <a:pt x="2120" y="643"/>
                  <a:pt x="1918" y="1119"/>
                  <a:pt x="2192" y="1405"/>
                </a:cubicBezTo>
                <a:cubicBezTo>
                  <a:pt x="2281" y="1494"/>
                  <a:pt x="2397" y="1539"/>
                  <a:pt x="2513" y="1539"/>
                </a:cubicBezTo>
                <a:cubicBezTo>
                  <a:pt x="2629" y="1539"/>
                  <a:pt x="2745" y="1494"/>
                  <a:pt x="2835" y="1405"/>
                </a:cubicBezTo>
                <a:cubicBezTo>
                  <a:pt x="3109" y="1119"/>
                  <a:pt x="2906" y="643"/>
                  <a:pt x="2513" y="643"/>
                </a:cubicBezTo>
                <a:close/>
                <a:moveTo>
                  <a:pt x="1870" y="1286"/>
                </a:moveTo>
                <a:cubicBezTo>
                  <a:pt x="1477" y="1286"/>
                  <a:pt x="1275" y="1762"/>
                  <a:pt x="1561" y="2036"/>
                </a:cubicBezTo>
                <a:cubicBezTo>
                  <a:pt x="1644" y="2125"/>
                  <a:pt x="1757" y="2170"/>
                  <a:pt x="1872" y="2170"/>
                </a:cubicBezTo>
                <a:cubicBezTo>
                  <a:pt x="1986" y="2170"/>
                  <a:pt x="2102" y="2125"/>
                  <a:pt x="2192" y="2036"/>
                </a:cubicBezTo>
                <a:cubicBezTo>
                  <a:pt x="2466" y="1762"/>
                  <a:pt x="2275" y="1286"/>
                  <a:pt x="1870" y="1286"/>
                </a:cubicBezTo>
                <a:close/>
                <a:moveTo>
                  <a:pt x="3787" y="1902"/>
                </a:moveTo>
                <a:cubicBezTo>
                  <a:pt x="3671" y="1902"/>
                  <a:pt x="3555" y="1947"/>
                  <a:pt x="3466" y="2036"/>
                </a:cubicBezTo>
                <a:cubicBezTo>
                  <a:pt x="3192" y="2322"/>
                  <a:pt x="3394" y="2798"/>
                  <a:pt x="3787" y="2798"/>
                </a:cubicBezTo>
                <a:cubicBezTo>
                  <a:pt x="4180" y="2798"/>
                  <a:pt x="4382" y="2322"/>
                  <a:pt x="4109" y="2036"/>
                </a:cubicBezTo>
                <a:cubicBezTo>
                  <a:pt x="4019" y="1947"/>
                  <a:pt x="3903" y="1902"/>
                  <a:pt x="3787" y="1902"/>
                </a:cubicBezTo>
                <a:close/>
                <a:moveTo>
                  <a:pt x="1239" y="1917"/>
                </a:moveTo>
                <a:cubicBezTo>
                  <a:pt x="834" y="1917"/>
                  <a:pt x="644" y="2393"/>
                  <a:pt x="918" y="2679"/>
                </a:cubicBezTo>
                <a:cubicBezTo>
                  <a:pt x="1007" y="2768"/>
                  <a:pt x="1123" y="2813"/>
                  <a:pt x="1239" y="2813"/>
                </a:cubicBezTo>
                <a:cubicBezTo>
                  <a:pt x="1355" y="2813"/>
                  <a:pt x="1471" y="2768"/>
                  <a:pt x="1561" y="2679"/>
                </a:cubicBezTo>
                <a:cubicBezTo>
                  <a:pt x="1835" y="2393"/>
                  <a:pt x="1632" y="1917"/>
                  <a:pt x="1239" y="1917"/>
                </a:cubicBezTo>
                <a:close/>
                <a:moveTo>
                  <a:pt x="3150" y="2545"/>
                </a:moveTo>
                <a:cubicBezTo>
                  <a:pt x="3034" y="2545"/>
                  <a:pt x="2918" y="2590"/>
                  <a:pt x="2835" y="2679"/>
                </a:cubicBezTo>
                <a:cubicBezTo>
                  <a:pt x="2561" y="2965"/>
                  <a:pt x="2751" y="3441"/>
                  <a:pt x="3156" y="3441"/>
                </a:cubicBezTo>
                <a:cubicBezTo>
                  <a:pt x="3549" y="3441"/>
                  <a:pt x="3751" y="2965"/>
                  <a:pt x="3466" y="2679"/>
                </a:cubicBezTo>
                <a:cubicBezTo>
                  <a:pt x="3382" y="2590"/>
                  <a:pt x="3266" y="2545"/>
                  <a:pt x="3150" y="2545"/>
                </a:cubicBezTo>
                <a:close/>
                <a:moveTo>
                  <a:pt x="596" y="2560"/>
                </a:moveTo>
                <a:cubicBezTo>
                  <a:pt x="203" y="2560"/>
                  <a:pt x="1" y="3036"/>
                  <a:pt x="275" y="3322"/>
                </a:cubicBezTo>
                <a:cubicBezTo>
                  <a:pt x="364" y="3411"/>
                  <a:pt x="480" y="3456"/>
                  <a:pt x="596" y="3456"/>
                </a:cubicBezTo>
                <a:cubicBezTo>
                  <a:pt x="712" y="3456"/>
                  <a:pt x="828" y="3411"/>
                  <a:pt x="918" y="3322"/>
                </a:cubicBezTo>
                <a:cubicBezTo>
                  <a:pt x="1192" y="3036"/>
                  <a:pt x="989" y="2560"/>
                  <a:pt x="596" y="2560"/>
                </a:cubicBezTo>
                <a:close/>
                <a:moveTo>
                  <a:pt x="2513" y="3188"/>
                </a:moveTo>
                <a:cubicBezTo>
                  <a:pt x="2397" y="3188"/>
                  <a:pt x="2281" y="3233"/>
                  <a:pt x="2192" y="3322"/>
                </a:cubicBezTo>
                <a:cubicBezTo>
                  <a:pt x="1918" y="3596"/>
                  <a:pt x="2120" y="4072"/>
                  <a:pt x="2513" y="4072"/>
                </a:cubicBezTo>
                <a:cubicBezTo>
                  <a:pt x="2906" y="4072"/>
                  <a:pt x="3109" y="3596"/>
                  <a:pt x="2835" y="3322"/>
                </a:cubicBezTo>
                <a:cubicBezTo>
                  <a:pt x="2745" y="3233"/>
                  <a:pt x="2629" y="3188"/>
                  <a:pt x="2513" y="3188"/>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0"/>
          <p:cNvSpPr/>
          <p:nvPr/>
        </p:nvSpPr>
        <p:spPr>
          <a:xfrm>
            <a:off x="1296588" y="2692975"/>
            <a:ext cx="383100" cy="368600"/>
          </a:xfrm>
          <a:custGeom>
            <a:avLst/>
            <a:gdLst/>
            <a:ahLst/>
            <a:cxnLst/>
            <a:rect l="l" t="t" r="r" b="b"/>
            <a:pathLst>
              <a:path w="15324" h="14744" extrusionOk="0">
                <a:moveTo>
                  <a:pt x="7953" y="0"/>
                </a:moveTo>
                <a:cubicBezTo>
                  <a:pt x="4977" y="0"/>
                  <a:pt x="2286" y="1798"/>
                  <a:pt x="1143" y="4549"/>
                </a:cubicBezTo>
                <a:cubicBezTo>
                  <a:pt x="0" y="7311"/>
                  <a:pt x="631" y="10478"/>
                  <a:pt x="2738" y="12585"/>
                </a:cubicBezTo>
                <a:cubicBezTo>
                  <a:pt x="4148" y="13994"/>
                  <a:pt x="6036" y="14743"/>
                  <a:pt x="7955" y="14743"/>
                </a:cubicBezTo>
                <a:cubicBezTo>
                  <a:pt x="8905" y="14743"/>
                  <a:pt x="9864" y="14560"/>
                  <a:pt x="10775" y="14181"/>
                </a:cubicBezTo>
                <a:cubicBezTo>
                  <a:pt x="13526" y="13038"/>
                  <a:pt x="15323" y="10359"/>
                  <a:pt x="15323" y="7370"/>
                </a:cubicBezTo>
                <a:cubicBezTo>
                  <a:pt x="15323" y="3298"/>
                  <a:pt x="12025" y="0"/>
                  <a:pt x="79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0"/>
          <p:cNvSpPr/>
          <p:nvPr/>
        </p:nvSpPr>
        <p:spPr>
          <a:xfrm>
            <a:off x="1360263" y="2767400"/>
            <a:ext cx="273575" cy="263300"/>
          </a:xfrm>
          <a:custGeom>
            <a:avLst/>
            <a:gdLst/>
            <a:ahLst/>
            <a:cxnLst/>
            <a:rect l="l" t="t" r="r" b="b"/>
            <a:pathLst>
              <a:path w="10943" h="10532" extrusionOk="0">
                <a:moveTo>
                  <a:pt x="5680" y="0"/>
                </a:moveTo>
                <a:cubicBezTo>
                  <a:pt x="3549" y="0"/>
                  <a:pt x="1632" y="1286"/>
                  <a:pt x="811" y="3250"/>
                </a:cubicBezTo>
                <a:cubicBezTo>
                  <a:pt x="1" y="5215"/>
                  <a:pt x="453" y="7489"/>
                  <a:pt x="1954" y="8989"/>
                </a:cubicBezTo>
                <a:cubicBezTo>
                  <a:pt x="2956" y="10000"/>
                  <a:pt x="4305" y="10532"/>
                  <a:pt x="5675" y="10532"/>
                </a:cubicBezTo>
                <a:cubicBezTo>
                  <a:pt x="6355" y="10532"/>
                  <a:pt x="7041" y="10401"/>
                  <a:pt x="7692" y="10132"/>
                </a:cubicBezTo>
                <a:cubicBezTo>
                  <a:pt x="9657" y="9323"/>
                  <a:pt x="10943" y="7394"/>
                  <a:pt x="10943" y="5274"/>
                </a:cubicBezTo>
                <a:cubicBezTo>
                  <a:pt x="10943" y="2357"/>
                  <a:pt x="8585" y="0"/>
                  <a:pt x="5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0"/>
          <p:cNvSpPr/>
          <p:nvPr/>
        </p:nvSpPr>
        <p:spPr>
          <a:xfrm>
            <a:off x="1347488" y="2729150"/>
            <a:ext cx="360775" cy="335025"/>
          </a:xfrm>
          <a:custGeom>
            <a:avLst/>
            <a:gdLst/>
            <a:ahLst/>
            <a:cxnLst/>
            <a:rect l="l" t="t" r="r" b="b"/>
            <a:pathLst>
              <a:path w="14431" h="13401" extrusionOk="0">
                <a:moveTo>
                  <a:pt x="7484" y="1"/>
                </a:moveTo>
                <a:cubicBezTo>
                  <a:pt x="5446" y="1"/>
                  <a:pt x="3433" y="1039"/>
                  <a:pt x="2322" y="2994"/>
                </a:cubicBezTo>
                <a:lnTo>
                  <a:pt x="0" y="7090"/>
                </a:lnTo>
                <a:lnTo>
                  <a:pt x="1322" y="8424"/>
                </a:lnTo>
                <a:lnTo>
                  <a:pt x="5572" y="4161"/>
                </a:lnTo>
                <a:cubicBezTo>
                  <a:pt x="5983" y="3751"/>
                  <a:pt x="6522" y="3545"/>
                  <a:pt x="7060" y="3545"/>
                </a:cubicBezTo>
                <a:cubicBezTo>
                  <a:pt x="7599" y="3545"/>
                  <a:pt x="8138" y="3751"/>
                  <a:pt x="8549" y="4161"/>
                </a:cubicBezTo>
                <a:lnTo>
                  <a:pt x="9239" y="4840"/>
                </a:lnTo>
                <a:cubicBezTo>
                  <a:pt x="10061" y="5661"/>
                  <a:pt x="10061" y="6995"/>
                  <a:pt x="9239" y="7816"/>
                </a:cubicBezTo>
                <a:lnTo>
                  <a:pt x="4977" y="12079"/>
                </a:lnTo>
                <a:lnTo>
                  <a:pt x="6310" y="13401"/>
                </a:lnTo>
                <a:lnTo>
                  <a:pt x="10394" y="11079"/>
                </a:lnTo>
                <a:lnTo>
                  <a:pt x="10406" y="11079"/>
                </a:lnTo>
                <a:cubicBezTo>
                  <a:pt x="13799" y="9138"/>
                  <a:pt x="14430" y="4507"/>
                  <a:pt x="11668" y="1732"/>
                </a:cubicBezTo>
                <a:cubicBezTo>
                  <a:pt x="10493" y="562"/>
                  <a:pt x="8982" y="1"/>
                  <a:pt x="7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0"/>
          <p:cNvSpPr/>
          <p:nvPr/>
        </p:nvSpPr>
        <p:spPr>
          <a:xfrm>
            <a:off x="1347188" y="2729150"/>
            <a:ext cx="302125" cy="323725"/>
          </a:xfrm>
          <a:custGeom>
            <a:avLst/>
            <a:gdLst/>
            <a:ahLst/>
            <a:cxnLst/>
            <a:rect l="l" t="t" r="r" b="b"/>
            <a:pathLst>
              <a:path w="12085" h="12949" extrusionOk="0">
                <a:moveTo>
                  <a:pt x="7493" y="1"/>
                </a:moveTo>
                <a:cubicBezTo>
                  <a:pt x="5458" y="1"/>
                  <a:pt x="3445" y="1039"/>
                  <a:pt x="2334" y="2994"/>
                </a:cubicBezTo>
                <a:lnTo>
                  <a:pt x="0" y="7090"/>
                </a:lnTo>
                <a:lnTo>
                  <a:pt x="881" y="7959"/>
                </a:lnTo>
                <a:lnTo>
                  <a:pt x="3203" y="3864"/>
                </a:lnTo>
                <a:cubicBezTo>
                  <a:pt x="4308" y="1922"/>
                  <a:pt x="6314" y="869"/>
                  <a:pt x="8357" y="869"/>
                </a:cubicBezTo>
                <a:cubicBezTo>
                  <a:pt x="9660" y="869"/>
                  <a:pt x="10977" y="1297"/>
                  <a:pt x="12085" y="2197"/>
                </a:cubicBezTo>
                <a:cubicBezTo>
                  <a:pt x="11954" y="2030"/>
                  <a:pt x="11823" y="1887"/>
                  <a:pt x="11668" y="1732"/>
                </a:cubicBezTo>
                <a:cubicBezTo>
                  <a:pt x="10498" y="562"/>
                  <a:pt x="8990" y="1"/>
                  <a:pt x="7493" y="1"/>
                </a:cubicBezTo>
                <a:close/>
                <a:moveTo>
                  <a:pt x="9335" y="4947"/>
                </a:moveTo>
                <a:cubicBezTo>
                  <a:pt x="10073" y="5781"/>
                  <a:pt x="10025" y="7031"/>
                  <a:pt x="9251" y="7816"/>
                </a:cubicBezTo>
                <a:lnTo>
                  <a:pt x="4989" y="12079"/>
                </a:lnTo>
                <a:lnTo>
                  <a:pt x="5858" y="12948"/>
                </a:lnTo>
                <a:lnTo>
                  <a:pt x="10120" y="8698"/>
                </a:lnTo>
                <a:cubicBezTo>
                  <a:pt x="10942" y="7876"/>
                  <a:pt x="10942" y="6543"/>
                  <a:pt x="10120" y="5721"/>
                </a:cubicBezTo>
                <a:lnTo>
                  <a:pt x="9442" y="5030"/>
                </a:lnTo>
                <a:cubicBezTo>
                  <a:pt x="9406" y="5007"/>
                  <a:pt x="9370" y="4971"/>
                  <a:pt x="9335" y="49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0"/>
          <p:cNvSpPr/>
          <p:nvPr/>
        </p:nvSpPr>
        <p:spPr>
          <a:xfrm>
            <a:off x="1368913" y="2754100"/>
            <a:ext cx="300050" cy="276625"/>
          </a:xfrm>
          <a:custGeom>
            <a:avLst/>
            <a:gdLst/>
            <a:ahLst/>
            <a:cxnLst/>
            <a:rect l="l" t="t" r="r" b="b"/>
            <a:pathLst>
              <a:path w="12002" h="11065" extrusionOk="0">
                <a:moveTo>
                  <a:pt x="5266" y="131"/>
                </a:moveTo>
                <a:cubicBezTo>
                  <a:pt x="5096" y="131"/>
                  <a:pt x="4928" y="204"/>
                  <a:pt x="4810" y="342"/>
                </a:cubicBezTo>
                <a:lnTo>
                  <a:pt x="4632" y="556"/>
                </a:lnTo>
                <a:cubicBezTo>
                  <a:pt x="4406" y="806"/>
                  <a:pt x="4441" y="1187"/>
                  <a:pt x="4691" y="1401"/>
                </a:cubicBezTo>
                <a:lnTo>
                  <a:pt x="4906" y="1580"/>
                </a:lnTo>
                <a:cubicBezTo>
                  <a:pt x="5018" y="1682"/>
                  <a:pt x="5157" y="1730"/>
                  <a:pt x="5296" y="1730"/>
                </a:cubicBezTo>
                <a:cubicBezTo>
                  <a:pt x="5465" y="1730"/>
                  <a:pt x="5633" y="1658"/>
                  <a:pt x="5751" y="1520"/>
                </a:cubicBezTo>
                <a:lnTo>
                  <a:pt x="5941" y="1306"/>
                </a:lnTo>
                <a:cubicBezTo>
                  <a:pt x="6156" y="1056"/>
                  <a:pt x="6132" y="675"/>
                  <a:pt x="5870" y="461"/>
                </a:cubicBezTo>
                <a:lnTo>
                  <a:pt x="5656" y="282"/>
                </a:lnTo>
                <a:cubicBezTo>
                  <a:pt x="5543" y="180"/>
                  <a:pt x="5404" y="131"/>
                  <a:pt x="5266" y="131"/>
                </a:cubicBezTo>
                <a:close/>
                <a:moveTo>
                  <a:pt x="7587" y="0"/>
                </a:moveTo>
                <a:cubicBezTo>
                  <a:pt x="7418" y="0"/>
                  <a:pt x="7250" y="73"/>
                  <a:pt x="7132" y="211"/>
                </a:cubicBezTo>
                <a:lnTo>
                  <a:pt x="6834" y="568"/>
                </a:lnTo>
                <a:cubicBezTo>
                  <a:pt x="6608" y="818"/>
                  <a:pt x="6644" y="1199"/>
                  <a:pt x="6894" y="1413"/>
                </a:cubicBezTo>
                <a:lnTo>
                  <a:pt x="7251" y="1711"/>
                </a:lnTo>
                <a:cubicBezTo>
                  <a:pt x="7365" y="1808"/>
                  <a:pt x="7506" y="1856"/>
                  <a:pt x="7646" y="1856"/>
                </a:cubicBezTo>
                <a:cubicBezTo>
                  <a:pt x="7814" y="1856"/>
                  <a:pt x="7980" y="1787"/>
                  <a:pt x="8097" y="1651"/>
                </a:cubicBezTo>
                <a:lnTo>
                  <a:pt x="8394" y="1294"/>
                </a:lnTo>
                <a:cubicBezTo>
                  <a:pt x="8608" y="1044"/>
                  <a:pt x="8585" y="663"/>
                  <a:pt x="8335" y="449"/>
                </a:cubicBezTo>
                <a:lnTo>
                  <a:pt x="7977" y="151"/>
                </a:lnTo>
                <a:cubicBezTo>
                  <a:pt x="7865" y="49"/>
                  <a:pt x="7726" y="0"/>
                  <a:pt x="7587" y="0"/>
                </a:cubicBezTo>
                <a:close/>
                <a:moveTo>
                  <a:pt x="3670" y="1239"/>
                </a:moveTo>
                <a:cubicBezTo>
                  <a:pt x="3501" y="1239"/>
                  <a:pt x="3333" y="1311"/>
                  <a:pt x="3215" y="1449"/>
                </a:cubicBezTo>
                <a:lnTo>
                  <a:pt x="3024" y="1663"/>
                </a:lnTo>
                <a:cubicBezTo>
                  <a:pt x="2798" y="1913"/>
                  <a:pt x="2834" y="2294"/>
                  <a:pt x="3084" y="2508"/>
                </a:cubicBezTo>
                <a:lnTo>
                  <a:pt x="3298" y="2687"/>
                </a:lnTo>
                <a:cubicBezTo>
                  <a:pt x="3411" y="2789"/>
                  <a:pt x="3550" y="2838"/>
                  <a:pt x="3688" y="2838"/>
                </a:cubicBezTo>
                <a:cubicBezTo>
                  <a:pt x="3858" y="2838"/>
                  <a:pt x="4026" y="2765"/>
                  <a:pt x="4144" y="2628"/>
                </a:cubicBezTo>
                <a:lnTo>
                  <a:pt x="4144" y="2616"/>
                </a:lnTo>
                <a:lnTo>
                  <a:pt x="4322" y="2413"/>
                </a:lnTo>
                <a:cubicBezTo>
                  <a:pt x="4548" y="2163"/>
                  <a:pt x="4513" y="1770"/>
                  <a:pt x="4263" y="1556"/>
                </a:cubicBezTo>
                <a:lnTo>
                  <a:pt x="4060" y="1389"/>
                </a:lnTo>
                <a:cubicBezTo>
                  <a:pt x="3948" y="1287"/>
                  <a:pt x="3809" y="1239"/>
                  <a:pt x="3670" y="1239"/>
                </a:cubicBezTo>
                <a:close/>
                <a:moveTo>
                  <a:pt x="9653" y="1260"/>
                </a:moveTo>
                <a:cubicBezTo>
                  <a:pt x="9397" y="1260"/>
                  <a:pt x="9139" y="1368"/>
                  <a:pt x="8954" y="1580"/>
                </a:cubicBezTo>
                <a:lnTo>
                  <a:pt x="8763" y="1806"/>
                </a:lnTo>
                <a:cubicBezTo>
                  <a:pt x="8442" y="2175"/>
                  <a:pt x="8478" y="2747"/>
                  <a:pt x="8859" y="3080"/>
                </a:cubicBezTo>
                <a:lnTo>
                  <a:pt x="9085" y="3270"/>
                </a:lnTo>
                <a:cubicBezTo>
                  <a:pt x="9257" y="3416"/>
                  <a:pt x="9469" y="3489"/>
                  <a:pt x="9679" y="3489"/>
                </a:cubicBezTo>
                <a:cubicBezTo>
                  <a:pt x="9933" y="3489"/>
                  <a:pt x="10183" y="3383"/>
                  <a:pt x="10359" y="3175"/>
                </a:cubicBezTo>
                <a:lnTo>
                  <a:pt x="10561" y="2949"/>
                </a:lnTo>
                <a:cubicBezTo>
                  <a:pt x="10883" y="2568"/>
                  <a:pt x="10835" y="1996"/>
                  <a:pt x="10466" y="1675"/>
                </a:cubicBezTo>
                <a:lnTo>
                  <a:pt x="10228" y="1473"/>
                </a:lnTo>
                <a:cubicBezTo>
                  <a:pt x="10063" y="1330"/>
                  <a:pt x="9859" y="1260"/>
                  <a:pt x="9653" y="1260"/>
                </a:cubicBezTo>
                <a:close/>
                <a:moveTo>
                  <a:pt x="2153" y="2744"/>
                </a:moveTo>
                <a:cubicBezTo>
                  <a:pt x="1986" y="2744"/>
                  <a:pt x="1820" y="2813"/>
                  <a:pt x="1703" y="2949"/>
                </a:cubicBezTo>
                <a:lnTo>
                  <a:pt x="1512" y="3163"/>
                </a:lnTo>
                <a:cubicBezTo>
                  <a:pt x="1298" y="3413"/>
                  <a:pt x="1322" y="3794"/>
                  <a:pt x="1584" y="4009"/>
                </a:cubicBezTo>
                <a:lnTo>
                  <a:pt x="1798" y="4199"/>
                </a:lnTo>
                <a:cubicBezTo>
                  <a:pt x="1909" y="4294"/>
                  <a:pt x="2045" y="4340"/>
                  <a:pt x="2181" y="4340"/>
                </a:cubicBezTo>
                <a:cubicBezTo>
                  <a:pt x="2353" y="4340"/>
                  <a:pt x="2524" y="4267"/>
                  <a:pt x="2643" y="4128"/>
                </a:cubicBezTo>
                <a:lnTo>
                  <a:pt x="2822" y="3913"/>
                </a:lnTo>
                <a:cubicBezTo>
                  <a:pt x="3036" y="3663"/>
                  <a:pt x="3013" y="3282"/>
                  <a:pt x="2763" y="3068"/>
                </a:cubicBezTo>
                <a:lnTo>
                  <a:pt x="2548" y="2889"/>
                </a:lnTo>
                <a:cubicBezTo>
                  <a:pt x="2434" y="2792"/>
                  <a:pt x="2293" y="2744"/>
                  <a:pt x="2153" y="2744"/>
                </a:cubicBezTo>
                <a:close/>
                <a:moveTo>
                  <a:pt x="11023" y="3537"/>
                </a:moveTo>
                <a:cubicBezTo>
                  <a:pt x="10851" y="3537"/>
                  <a:pt x="10679" y="3609"/>
                  <a:pt x="10561" y="3747"/>
                </a:cubicBezTo>
                <a:lnTo>
                  <a:pt x="10311" y="4044"/>
                </a:lnTo>
                <a:cubicBezTo>
                  <a:pt x="10085" y="4294"/>
                  <a:pt x="10121" y="4687"/>
                  <a:pt x="10371" y="4902"/>
                </a:cubicBezTo>
                <a:lnTo>
                  <a:pt x="10668" y="5164"/>
                </a:lnTo>
                <a:cubicBezTo>
                  <a:pt x="10779" y="5258"/>
                  <a:pt x="10915" y="5304"/>
                  <a:pt x="11051" y="5304"/>
                </a:cubicBezTo>
                <a:cubicBezTo>
                  <a:pt x="11223" y="5304"/>
                  <a:pt x="11394" y="5231"/>
                  <a:pt x="11514" y="5092"/>
                </a:cubicBezTo>
                <a:lnTo>
                  <a:pt x="11776" y="4794"/>
                </a:lnTo>
                <a:cubicBezTo>
                  <a:pt x="12002" y="4544"/>
                  <a:pt x="11966" y="4163"/>
                  <a:pt x="11716" y="3949"/>
                </a:cubicBezTo>
                <a:lnTo>
                  <a:pt x="11418" y="3687"/>
                </a:lnTo>
                <a:cubicBezTo>
                  <a:pt x="11306" y="3585"/>
                  <a:pt x="11164" y="3537"/>
                  <a:pt x="11023" y="3537"/>
                </a:cubicBezTo>
                <a:close/>
                <a:moveTo>
                  <a:pt x="795" y="4554"/>
                </a:moveTo>
                <a:cubicBezTo>
                  <a:pt x="777" y="4554"/>
                  <a:pt x="758" y="4555"/>
                  <a:pt x="738" y="4556"/>
                </a:cubicBezTo>
                <a:cubicBezTo>
                  <a:pt x="215" y="4592"/>
                  <a:pt x="0" y="5247"/>
                  <a:pt x="393" y="5592"/>
                </a:cubicBezTo>
                <a:cubicBezTo>
                  <a:pt x="506" y="5694"/>
                  <a:pt x="645" y="5743"/>
                  <a:pt x="783" y="5743"/>
                </a:cubicBezTo>
                <a:cubicBezTo>
                  <a:pt x="952" y="5743"/>
                  <a:pt x="1121" y="5670"/>
                  <a:pt x="1239" y="5533"/>
                </a:cubicBezTo>
                <a:cubicBezTo>
                  <a:pt x="1571" y="5143"/>
                  <a:pt x="1285" y="4554"/>
                  <a:pt x="795" y="4554"/>
                </a:cubicBezTo>
                <a:close/>
                <a:moveTo>
                  <a:pt x="10838" y="5709"/>
                </a:moveTo>
                <a:cubicBezTo>
                  <a:pt x="10669" y="5709"/>
                  <a:pt x="10500" y="5781"/>
                  <a:pt x="10383" y="5926"/>
                </a:cubicBezTo>
                <a:lnTo>
                  <a:pt x="10192" y="6128"/>
                </a:lnTo>
                <a:cubicBezTo>
                  <a:pt x="9978" y="6378"/>
                  <a:pt x="10002" y="6759"/>
                  <a:pt x="10263" y="6985"/>
                </a:cubicBezTo>
                <a:lnTo>
                  <a:pt x="10478" y="7164"/>
                </a:lnTo>
                <a:cubicBezTo>
                  <a:pt x="10590" y="7260"/>
                  <a:pt x="10729" y="7308"/>
                  <a:pt x="10868" y="7308"/>
                </a:cubicBezTo>
                <a:cubicBezTo>
                  <a:pt x="11037" y="7308"/>
                  <a:pt x="11205" y="7236"/>
                  <a:pt x="11323" y="7092"/>
                </a:cubicBezTo>
                <a:lnTo>
                  <a:pt x="11323" y="7080"/>
                </a:lnTo>
                <a:lnTo>
                  <a:pt x="11502" y="6890"/>
                </a:lnTo>
                <a:cubicBezTo>
                  <a:pt x="11716" y="6628"/>
                  <a:pt x="11692" y="6247"/>
                  <a:pt x="11442" y="6033"/>
                </a:cubicBezTo>
                <a:lnTo>
                  <a:pt x="11228" y="5854"/>
                </a:lnTo>
                <a:cubicBezTo>
                  <a:pt x="11115" y="5758"/>
                  <a:pt x="10976" y="5709"/>
                  <a:pt x="10838" y="5709"/>
                </a:cubicBezTo>
                <a:close/>
                <a:moveTo>
                  <a:pt x="9780" y="7358"/>
                </a:moveTo>
                <a:cubicBezTo>
                  <a:pt x="9609" y="7358"/>
                  <a:pt x="9441" y="7431"/>
                  <a:pt x="9323" y="7569"/>
                </a:cubicBezTo>
                <a:lnTo>
                  <a:pt x="9144" y="7783"/>
                </a:lnTo>
                <a:cubicBezTo>
                  <a:pt x="8930" y="8033"/>
                  <a:pt x="8954" y="8414"/>
                  <a:pt x="9216" y="8628"/>
                </a:cubicBezTo>
                <a:lnTo>
                  <a:pt x="9418" y="8807"/>
                </a:lnTo>
                <a:cubicBezTo>
                  <a:pt x="9531" y="8909"/>
                  <a:pt x="9670" y="8957"/>
                  <a:pt x="9809" y="8957"/>
                </a:cubicBezTo>
                <a:cubicBezTo>
                  <a:pt x="9980" y="8957"/>
                  <a:pt x="10151" y="8885"/>
                  <a:pt x="10275" y="8747"/>
                </a:cubicBezTo>
                <a:lnTo>
                  <a:pt x="10454" y="8533"/>
                </a:lnTo>
                <a:cubicBezTo>
                  <a:pt x="10668" y="8283"/>
                  <a:pt x="10633" y="7902"/>
                  <a:pt x="10383" y="7688"/>
                </a:cubicBezTo>
                <a:lnTo>
                  <a:pt x="10180" y="7509"/>
                </a:lnTo>
                <a:cubicBezTo>
                  <a:pt x="10062" y="7407"/>
                  <a:pt x="9920" y="7358"/>
                  <a:pt x="9780" y="7358"/>
                </a:cubicBezTo>
                <a:close/>
                <a:moveTo>
                  <a:pt x="8142" y="8738"/>
                </a:moveTo>
                <a:cubicBezTo>
                  <a:pt x="7971" y="8738"/>
                  <a:pt x="7799" y="8810"/>
                  <a:pt x="7680" y="8950"/>
                </a:cubicBezTo>
                <a:lnTo>
                  <a:pt x="7668" y="8962"/>
                </a:lnTo>
                <a:cubicBezTo>
                  <a:pt x="7454" y="9212"/>
                  <a:pt x="7477" y="9593"/>
                  <a:pt x="7739" y="9807"/>
                </a:cubicBezTo>
                <a:lnTo>
                  <a:pt x="7751" y="9819"/>
                </a:lnTo>
                <a:cubicBezTo>
                  <a:pt x="7864" y="9915"/>
                  <a:pt x="8003" y="9964"/>
                  <a:pt x="8141" y="9964"/>
                </a:cubicBezTo>
                <a:cubicBezTo>
                  <a:pt x="8310" y="9964"/>
                  <a:pt x="8479" y="9891"/>
                  <a:pt x="8597" y="9747"/>
                </a:cubicBezTo>
                <a:lnTo>
                  <a:pt x="8608" y="9736"/>
                </a:lnTo>
                <a:cubicBezTo>
                  <a:pt x="8823" y="9485"/>
                  <a:pt x="8799" y="9104"/>
                  <a:pt x="8537" y="8890"/>
                </a:cubicBezTo>
                <a:lnTo>
                  <a:pt x="8525" y="8878"/>
                </a:lnTo>
                <a:cubicBezTo>
                  <a:pt x="8414" y="8783"/>
                  <a:pt x="8278" y="8738"/>
                  <a:pt x="8142" y="8738"/>
                </a:cubicBezTo>
                <a:close/>
                <a:moveTo>
                  <a:pt x="6694" y="9835"/>
                </a:moveTo>
                <a:cubicBezTo>
                  <a:pt x="6525" y="9835"/>
                  <a:pt x="6357" y="9908"/>
                  <a:pt x="6239" y="10045"/>
                </a:cubicBezTo>
                <a:lnTo>
                  <a:pt x="6227" y="10057"/>
                </a:lnTo>
                <a:cubicBezTo>
                  <a:pt x="6001" y="10307"/>
                  <a:pt x="6037" y="10700"/>
                  <a:pt x="6287" y="10914"/>
                </a:cubicBezTo>
                <a:lnTo>
                  <a:pt x="6299" y="10914"/>
                </a:lnTo>
                <a:cubicBezTo>
                  <a:pt x="6411" y="11016"/>
                  <a:pt x="6553" y="11065"/>
                  <a:pt x="6694" y="11065"/>
                </a:cubicBezTo>
                <a:cubicBezTo>
                  <a:pt x="6866" y="11065"/>
                  <a:pt x="7038" y="10992"/>
                  <a:pt x="7156" y="10855"/>
                </a:cubicBezTo>
                <a:lnTo>
                  <a:pt x="7156" y="10843"/>
                </a:lnTo>
                <a:cubicBezTo>
                  <a:pt x="7382" y="10593"/>
                  <a:pt x="7346" y="10212"/>
                  <a:pt x="7096" y="9997"/>
                </a:cubicBezTo>
                <a:lnTo>
                  <a:pt x="7084" y="9986"/>
                </a:lnTo>
                <a:cubicBezTo>
                  <a:pt x="6972" y="9884"/>
                  <a:pt x="6833" y="9835"/>
                  <a:pt x="6694" y="983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0"/>
          <p:cNvSpPr/>
          <p:nvPr/>
        </p:nvSpPr>
        <p:spPr>
          <a:xfrm>
            <a:off x="1341213" y="2723500"/>
            <a:ext cx="373600" cy="346450"/>
          </a:xfrm>
          <a:custGeom>
            <a:avLst/>
            <a:gdLst/>
            <a:ahLst/>
            <a:cxnLst/>
            <a:rect l="l" t="t" r="r" b="b"/>
            <a:pathLst>
              <a:path w="14944" h="13858" extrusionOk="0">
                <a:moveTo>
                  <a:pt x="7733" y="458"/>
                </a:moveTo>
                <a:cubicBezTo>
                  <a:pt x="8338" y="458"/>
                  <a:pt x="8951" y="554"/>
                  <a:pt x="9550" y="756"/>
                </a:cubicBezTo>
                <a:cubicBezTo>
                  <a:pt x="12133" y="1625"/>
                  <a:pt x="13741" y="4209"/>
                  <a:pt x="13384" y="6923"/>
                </a:cubicBezTo>
                <a:lnTo>
                  <a:pt x="13372" y="6911"/>
                </a:lnTo>
                <a:cubicBezTo>
                  <a:pt x="13134" y="8674"/>
                  <a:pt x="12086" y="10233"/>
                  <a:pt x="10538" y="11102"/>
                </a:cubicBezTo>
                <a:lnTo>
                  <a:pt x="6597" y="13353"/>
                </a:lnTo>
                <a:lnTo>
                  <a:pt x="5549" y="12305"/>
                </a:lnTo>
                <a:lnTo>
                  <a:pt x="9645" y="8209"/>
                </a:lnTo>
                <a:cubicBezTo>
                  <a:pt x="10562" y="7292"/>
                  <a:pt x="10562" y="5828"/>
                  <a:pt x="9645" y="4911"/>
                </a:cubicBezTo>
                <a:lnTo>
                  <a:pt x="8966" y="4233"/>
                </a:lnTo>
                <a:cubicBezTo>
                  <a:pt x="8514" y="3780"/>
                  <a:pt x="7919" y="3554"/>
                  <a:pt x="7322" y="3554"/>
                </a:cubicBezTo>
                <a:cubicBezTo>
                  <a:pt x="6725" y="3554"/>
                  <a:pt x="6127" y="3780"/>
                  <a:pt x="5668" y="4233"/>
                </a:cubicBezTo>
                <a:lnTo>
                  <a:pt x="1573" y="8328"/>
                </a:lnTo>
                <a:lnTo>
                  <a:pt x="537" y="7281"/>
                </a:lnTo>
                <a:lnTo>
                  <a:pt x="2775" y="3340"/>
                </a:lnTo>
                <a:cubicBezTo>
                  <a:pt x="3809" y="1519"/>
                  <a:pt x="5728" y="458"/>
                  <a:pt x="7733" y="458"/>
                </a:cubicBezTo>
                <a:close/>
                <a:moveTo>
                  <a:pt x="7725" y="1"/>
                </a:moveTo>
                <a:cubicBezTo>
                  <a:pt x="5614" y="1"/>
                  <a:pt x="3529" y="1078"/>
                  <a:pt x="2370" y="3113"/>
                </a:cubicBezTo>
                <a:lnTo>
                  <a:pt x="49" y="7209"/>
                </a:lnTo>
                <a:cubicBezTo>
                  <a:pt x="1" y="7292"/>
                  <a:pt x="13" y="7400"/>
                  <a:pt x="84" y="7483"/>
                </a:cubicBezTo>
                <a:lnTo>
                  <a:pt x="275" y="7662"/>
                </a:lnTo>
                <a:cubicBezTo>
                  <a:pt x="251" y="7673"/>
                  <a:pt x="227" y="7685"/>
                  <a:pt x="203" y="7709"/>
                </a:cubicBezTo>
                <a:cubicBezTo>
                  <a:pt x="120" y="7792"/>
                  <a:pt x="120" y="7935"/>
                  <a:pt x="203" y="8031"/>
                </a:cubicBezTo>
                <a:lnTo>
                  <a:pt x="739" y="8554"/>
                </a:lnTo>
                <a:cubicBezTo>
                  <a:pt x="781" y="8602"/>
                  <a:pt x="837" y="8626"/>
                  <a:pt x="895" y="8626"/>
                </a:cubicBezTo>
                <a:cubicBezTo>
                  <a:pt x="953" y="8626"/>
                  <a:pt x="1013" y="8602"/>
                  <a:pt x="1061" y="8554"/>
                </a:cubicBezTo>
                <a:cubicBezTo>
                  <a:pt x="1073" y="8543"/>
                  <a:pt x="1096" y="8519"/>
                  <a:pt x="1108" y="8495"/>
                </a:cubicBezTo>
                <a:lnTo>
                  <a:pt x="1406" y="8804"/>
                </a:lnTo>
                <a:cubicBezTo>
                  <a:pt x="1454" y="8846"/>
                  <a:pt x="1513" y="8867"/>
                  <a:pt x="1571" y="8867"/>
                </a:cubicBezTo>
                <a:cubicBezTo>
                  <a:pt x="1629" y="8867"/>
                  <a:pt x="1686" y="8846"/>
                  <a:pt x="1727" y="8804"/>
                </a:cubicBezTo>
                <a:lnTo>
                  <a:pt x="5990" y="4542"/>
                </a:lnTo>
                <a:cubicBezTo>
                  <a:pt x="6353" y="4179"/>
                  <a:pt x="6832" y="3997"/>
                  <a:pt x="7313" y="3997"/>
                </a:cubicBezTo>
                <a:cubicBezTo>
                  <a:pt x="7794" y="3997"/>
                  <a:pt x="8276" y="4179"/>
                  <a:pt x="8645" y="4542"/>
                </a:cubicBezTo>
                <a:lnTo>
                  <a:pt x="9324" y="5233"/>
                </a:lnTo>
                <a:cubicBezTo>
                  <a:pt x="10062" y="5959"/>
                  <a:pt x="10062" y="7150"/>
                  <a:pt x="9324" y="7888"/>
                </a:cubicBezTo>
                <a:lnTo>
                  <a:pt x="5073" y="12138"/>
                </a:lnTo>
                <a:cubicBezTo>
                  <a:pt x="4978" y="12233"/>
                  <a:pt x="4978" y="12376"/>
                  <a:pt x="5073" y="12460"/>
                </a:cubicBezTo>
                <a:lnTo>
                  <a:pt x="5383" y="12769"/>
                </a:lnTo>
                <a:cubicBezTo>
                  <a:pt x="5359" y="12781"/>
                  <a:pt x="5335" y="12793"/>
                  <a:pt x="5311" y="12817"/>
                </a:cubicBezTo>
                <a:cubicBezTo>
                  <a:pt x="5228" y="12900"/>
                  <a:pt x="5228" y="13043"/>
                  <a:pt x="5311" y="13126"/>
                </a:cubicBezTo>
                <a:lnTo>
                  <a:pt x="5847" y="13662"/>
                </a:lnTo>
                <a:cubicBezTo>
                  <a:pt x="5889" y="13710"/>
                  <a:pt x="5945" y="13734"/>
                  <a:pt x="6003" y="13734"/>
                </a:cubicBezTo>
                <a:cubicBezTo>
                  <a:pt x="6061" y="13734"/>
                  <a:pt x="6121" y="13710"/>
                  <a:pt x="6168" y="13662"/>
                </a:cubicBezTo>
                <a:cubicBezTo>
                  <a:pt x="6180" y="13650"/>
                  <a:pt x="6192" y="13627"/>
                  <a:pt x="6204" y="13603"/>
                </a:cubicBezTo>
                <a:lnTo>
                  <a:pt x="6395" y="13793"/>
                </a:lnTo>
                <a:cubicBezTo>
                  <a:pt x="6437" y="13836"/>
                  <a:pt x="6493" y="13858"/>
                  <a:pt x="6552" y="13858"/>
                </a:cubicBezTo>
                <a:cubicBezTo>
                  <a:pt x="6590" y="13858"/>
                  <a:pt x="6630" y="13848"/>
                  <a:pt x="6668" y="13829"/>
                </a:cubicBezTo>
                <a:lnTo>
                  <a:pt x="10764" y="11507"/>
                </a:lnTo>
                <a:cubicBezTo>
                  <a:pt x="14288" y="9495"/>
                  <a:pt x="14943" y="4673"/>
                  <a:pt x="12074" y="1804"/>
                </a:cubicBezTo>
                <a:cubicBezTo>
                  <a:pt x="10851" y="586"/>
                  <a:pt x="9281" y="1"/>
                  <a:pt x="77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0"/>
          <p:cNvSpPr/>
          <p:nvPr/>
        </p:nvSpPr>
        <p:spPr>
          <a:xfrm>
            <a:off x="1460888" y="2723425"/>
            <a:ext cx="242025" cy="264150"/>
          </a:xfrm>
          <a:custGeom>
            <a:avLst/>
            <a:gdLst/>
            <a:ahLst/>
            <a:cxnLst/>
            <a:rect l="l" t="t" r="r" b="b"/>
            <a:pathLst>
              <a:path w="9681" h="10566" extrusionOk="0">
                <a:moveTo>
                  <a:pt x="2526" y="3548"/>
                </a:moveTo>
                <a:cubicBezTo>
                  <a:pt x="1929" y="3548"/>
                  <a:pt x="1334" y="3777"/>
                  <a:pt x="881" y="4236"/>
                </a:cubicBezTo>
                <a:lnTo>
                  <a:pt x="60" y="5045"/>
                </a:lnTo>
                <a:cubicBezTo>
                  <a:pt x="24" y="5093"/>
                  <a:pt x="0" y="5140"/>
                  <a:pt x="0" y="5200"/>
                </a:cubicBezTo>
                <a:cubicBezTo>
                  <a:pt x="0" y="5338"/>
                  <a:pt x="111" y="5432"/>
                  <a:pt x="227" y="5432"/>
                </a:cubicBezTo>
                <a:cubicBezTo>
                  <a:pt x="281" y="5432"/>
                  <a:pt x="336" y="5412"/>
                  <a:pt x="381" y="5367"/>
                </a:cubicBezTo>
                <a:lnTo>
                  <a:pt x="1191" y="4557"/>
                </a:lnTo>
                <a:cubicBezTo>
                  <a:pt x="1560" y="4188"/>
                  <a:pt x="2042" y="4003"/>
                  <a:pt x="2524" y="4003"/>
                </a:cubicBezTo>
                <a:cubicBezTo>
                  <a:pt x="3007" y="4003"/>
                  <a:pt x="3489" y="4188"/>
                  <a:pt x="3858" y="4557"/>
                </a:cubicBezTo>
                <a:lnTo>
                  <a:pt x="4537" y="5236"/>
                </a:lnTo>
                <a:cubicBezTo>
                  <a:pt x="4739" y="5438"/>
                  <a:pt x="4894" y="5676"/>
                  <a:pt x="4989" y="5938"/>
                </a:cubicBezTo>
                <a:cubicBezTo>
                  <a:pt x="5025" y="6041"/>
                  <a:pt x="5107" y="6085"/>
                  <a:pt x="5189" y="6085"/>
                </a:cubicBezTo>
                <a:cubicBezTo>
                  <a:pt x="5326" y="6085"/>
                  <a:pt x="5465" y="5966"/>
                  <a:pt x="5406" y="5795"/>
                </a:cubicBezTo>
                <a:cubicBezTo>
                  <a:pt x="5299" y="5462"/>
                  <a:pt x="5108" y="5164"/>
                  <a:pt x="4858" y="4914"/>
                </a:cubicBezTo>
                <a:lnTo>
                  <a:pt x="4179" y="4236"/>
                </a:lnTo>
                <a:cubicBezTo>
                  <a:pt x="3721" y="3777"/>
                  <a:pt x="3123" y="3548"/>
                  <a:pt x="2526" y="3548"/>
                </a:cubicBezTo>
                <a:close/>
                <a:moveTo>
                  <a:pt x="2925" y="1"/>
                </a:moveTo>
                <a:cubicBezTo>
                  <a:pt x="1971" y="1"/>
                  <a:pt x="1009" y="222"/>
                  <a:pt x="119" y="676"/>
                </a:cubicBezTo>
                <a:cubicBezTo>
                  <a:pt x="48" y="723"/>
                  <a:pt x="0" y="795"/>
                  <a:pt x="0" y="878"/>
                </a:cubicBezTo>
                <a:cubicBezTo>
                  <a:pt x="0" y="1009"/>
                  <a:pt x="110" y="1103"/>
                  <a:pt x="227" y="1103"/>
                </a:cubicBezTo>
                <a:cubicBezTo>
                  <a:pt x="259" y="1103"/>
                  <a:pt x="291" y="1096"/>
                  <a:pt x="322" y="1080"/>
                </a:cubicBezTo>
                <a:cubicBezTo>
                  <a:pt x="1151" y="658"/>
                  <a:pt x="2039" y="455"/>
                  <a:pt x="2915" y="455"/>
                </a:cubicBezTo>
                <a:cubicBezTo>
                  <a:pt x="4683" y="455"/>
                  <a:pt x="6407" y="1279"/>
                  <a:pt x="7513" y="2783"/>
                </a:cubicBezTo>
                <a:cubicBezTo>
                  <a:pt x="9168" y="5045"/>
                  <a:pt x="8942" y="8165"/>
                  <a:pt x="6989" y="10165"/>
                </a:cubicBezTo>
                <a:cubicBezTo>
                  <a:pt x="6798" y="10320"/>
                  <a:pt x="6955" y="10565"/>
                  <a:pt x="7136" y="10565"/>
                </a:cubicBezTo>
                <a:cubicBezTo>
                  <a:pt x="7191" y="10565"/>
                  <a:pt x="7249" y="10542"/>
                  <a:pt x="7299" y="10486"/>
                </a:cubicBezTo>
                <a:cubicBezTo>
                  <a:pt x="9680" y="8069"/>
                  <a:pt x="9680" y="4200"/>
                  <a:pt x="7287" y="1795"/>
                </a:cubicBezTo>
                <a:lnTo>
                  <a:pt x="7287" y="1807"/>
                </a:lnTo>
                <a:cubicBezTo>
                  <a:pt x="6101" y="621"/>
                  <a:pt x="4524" y="1"/>
                  <a:pt x="2925"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0"/>
          <p:cNvSpPr/>
          <p:nvPr/>
        </p:nvSpPr>
        <p:spPr>
          <a:xfrm>
            <a:off x="1315338" y="2049775"/>
            <a:ext cx="375350" cy="364925"/>
          </a:xfrm>
          <a:custGeom>
            <a:avLst/>
            <a:gdLst/>
            <a:ahLst/>
            <a:cxnLst/>
            <a:rect l="l" t="t" r="r" b="b"/>
            <a:pathLst>
              <a:path w="15014" h="14597" extrusionOk="0">
                <a:moveTo>
                  <a:pt x="7365" y="0"/>
                </a:moveTo>
                <a:cubicBezTo>
                  <a:pt x="6193" y="0"/>
                  <a:pt x="5018" y="280"/>
                  <a:pt x="3941" y="844"/>
                </a:cubicBezTo>
                <a:cubicBezTo>
                  <a:pt x="1512" y="2118"/>
                  <a:pt x="0" y="4631"/>
                  <a:pt x="0" y="7369"/>
                </a:cubicBezTo>
                <a:cubicBezTo>
                  <a:pt x="0" y="10869"/>
                  <a:pt x="2465" y="13894"/>
                  <a:pt x="5894" y="14596"/>
                </a:cubicBezTo>
                <a:cubicBezTo>
                  <a:pt x="5894" y="14596"/>
                  <a:pt x="5895" y="14596"/>
                  <a:pt x="5896" y="14596"/>
                </a:cubicBezTo>
                <a:cubicBezTo>
                  <a:pt x="5974" y="14596"/>
                  <a:pt x="7667" y="14156"/>
                  <a:pt x="8549" y="14156"/>
                </a:cubicBezTo>
                <a:cubicBezTo>
                  <a:pt x="9002" y="14156"/>
                  <a:pt x="9877" y="14264"/>
                  <a:pt x="9980" y="14264"/>
                </a:cubicBezTo>
                <a:cubicBezTo>
                  <a:pt x="9985" y="14264"/>
                  <a:pt x="9988" y="14263"/>
                  <a:pt x="9989" y="14263"/>
                </a:cubicBezTo>
                <a:cubicBezTo>
                  <a:pt x="12549" y="13286"/>
                  <a:pt x="14359" y="10977"/>
                  <a:pt x="14692" y="8262"/>
                </a:cubicBezTo>
                <a:cubicBezTo>
                  <a:pt x="15014" y="5536"/>
                  <a:pt x="13811" y="2857"/>
                  <a:pt x="11561" y="1309"/>
                </a:cubicBezTo>
                <a:cubicBezTo>
                  <a:pt x="10302" y="441"/>
                  <a:pt x="8836" y="0"/>
                  <a:pt x="7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0"/>
          <p:cNvSpPr/>
          <p:nvPr/>
        </p:nvSpPr>
        <p:spPr>
          <a:xfrm>
            <a:off x="1356413" y="2093800"/>
            <a:ext cx="287850" cy="276650"/>
          </a:xfrm>
          <a:custGeom>
            <a:avLst/>
            <a:gdLst/>
            <a:ahLst/>
            <a:cxnLst/>
            <a:rect l="l" t="t" r="r" b="b"/>
            <a:pathLst>
              <a:path w="11514" h="11066" extrusionOk="0">
                <a:moveTo>
                  <a:pt x="5977" y="0"/>
                </a:moveTo>
                <a:cubicBezTo>
                  <a:pt x="3739" y="0"/>
                  <a:pt x="1715" y="1346"/>
                  <a:pt x="857" y="3417"/>
                </a:cubicBezTo>
                <a:cubicBezTo>
                  <a:pt x="0" y="5477"/>
                  <a:pt x="476" y="7858"/>
                  <a:pt x="2060" y="9442"/>
                </a:cubicBezTo>
                <a:cubicBezTo>
                  <a:pt x="3120" y="10502"/>
                  <a:pt x="4537" y="11066"/>
                  <a:pt x="5980" y="11066"/>
                </a:cubicBezTo>
                <a:cubicBezTo>
                  <a:pt x="6692" y="11066"/>
                  <a:pt x="7411" y="10928"/>
                  <a:pt x="8096" y="10644"/>
                </a:cubicBezTo>
                <a:cubicBezTo>
                  <a:pt x="10168" y="9787"/>
                  <a:pt x="11514" y="7775"/>
                  <a:pt x="11514" y="5537"/>
                </a:cubicBezTo>
                <a:cubicBezTo>
                  <a:pt x="11514" y="2477"/>
                  <a:pt x="9037" y="0"/>
                  <a:pt x="5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0"/>
          <p:cNvSpPr/>
          <p:nvPr/>
        </p:nvSpPr>
        <p:spPr>
          <a:xfrm>
            <a:off x="1397488" y="2215350"/>
            <a:ext cx="122050" cy="202925"/>
          </a:xfrm>
          <a:custGeom>
            <a:avLst/>
            <a:gdLst/>
            <a:ahLst/>
            <a:cxnLst/>
            <a:rect l="l" t="t" r="r" b="b"/>
            <a:pathLst>
              <a:path w="4882" h="8117" extrusionOk="0">
                <a:moveTo>
                  <a:pt x="1709" y="0"/>
                </a:moveTo>
                <a:cubicBezTo>
                  <a:pt x="1656" y="0"/>
                  <a:pt x="1601" y="10"/>
                  <a:pt x="1548" y="32"/>
                </a:cubicBezTo>
                <a:lnTo>
                  <a:pt x="357" y="460"/>
                </a:lnTo>
                <a:cubicBezTo>
                  <a:pt x="119" y="544"/>
                  <a:pt x="0" y="806"/>
                  <a:pt x="96" y="1044"/>
                </a:cubicBezTo>
                <a:lnTo>
                  <a:pt x="2608" y="7973"/>
                </a:lnTo>
                <a:cubicBezTo>
                  <a:pt x="3096" y="8068"/>
                  <a:pt x="3584" y="8116"/>
                  <a:pt x="4084" y="8116"/>
                </a:cubicBezTo>
                <a:cubicBezTo>
                  <a:pt x="4251" y="8116"/>
                  <a:pt x="4406" y="8116"/>
                  <a:pt x="4560" y="8104"/>
                </a:cubicBezTo>
                <a:cubicBezTo>
                  <a:pt x="4751" y="8092"/>
                  <a:pt x="4882" y="7902"/>
                  <a:pt x="4822" y="7723"/>
                </a:cubicBezTo>
                <a:lnTo>
                  <a:pt x="2131" y="306"/>
                </a:lnTo>
                <a:cubicBezTo>
                  <a:pt x="2067" y="121"/>
                  <a:pt x="1894" y="0"/>
                  <a:pt x="1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0"/>
          <p:cNvSpPr/>
          <p:nvPr/>
        </p:nvSpPr>
        <p:spPr>
          <a:xfrm>
            <a:off x="1510888" y="2192025"/>
            <a:ext cx="54200" cy="225950"/>
          </a:xfrm>
          <a:custGeom>
            <a:avLst/>
            <a:gdLst/>
            <a:ahLst/>
            <a:cxnLst/>
            <a:rect l="l" t="t" r="r" b="b"/>
            <a:pathLst>
              <a:path w="2168" h="9038" extrusionOk="0">
                <a:moveTo>
                  <a:pt x="441" y="0"/>
                </a:moveTo>
                <a:cubicBezTo>
                  <a:pt x="203" y="0"/>
                  <a:pt x="1" y="203"/>
                  <a:pt x="1" y="453"/>
                </a:cubicBezTo>
                <a:lnTo>
                  <a:pt x="1" y="9037"/>
                </a:lnTo>
                <a:cubicBezTo>
                  <a:pt x="739" y="9001"/>
                  <a:pt x="1477" y="8835"/>
                  <a:pt x="2167" y="8573"/>
                </a:cubicBezTo>
                <a:lnTo>
                  <a:pt x="2167" y="453"/>
                </a:lnTo>
                <a:lnTo>
                  <a:pt x="2156" y="453"/>
                </a:lnTo>
                <a:cubicBezTo>
                  <a:pt x="2156" y="203"/>
                  <a:pt x="1953" y="0"/>
                  <a:pt x="17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0"/>
          <p:cNvSpPr/>
          <p:nvPr/>
        </p:nvSpPr>
        <p:spPr>
          <a:xfrm>
            <a:off x="1492138" y="2123800"/>
            <a:ext cx="175825" cy="272425"/>
          </a:xfrm>
          <a:custGeom>
            <a:avLst/>
            <a:gdLst/>
            <a:ahLst/>
            <a:cxnLst/>
            <a:rect l="l" t="t" r="r" b="b"/>
            <a:pathLst>
              <a:path w="7033" h="10897" extrusionOk="0">
                <a:moveTo>
                  <a:pt x="3294" y="1"/>
                </a:moveTo>
                <a:cubicBezTo>
                  <a:pt x="2581" y="1"/>
                  <a:pt x="1850" y="219"/>
                  <a:pt x="1191" y="705"/>
                </a:cubicBezTo>
                <a:cubicBezTo>
                  <a:pt x="972" y="838"/>
                  <a:pt x="1118" y="1124"/>
                  <a:pt x="1307" y="1124"/>
                </a:cubicBezTo>
                <a:cubicBezTo>
                  <a:pt x="1355" y="1124"/>
                  <a:pt x="1405" y="1106"/>
                  <a:pt x="1453" y="1062"/>
                </a:cubicBezTo>
                <a:cubicBezTo>
                  <a:pt x="2011" y="653"/>
                  <a:pt x="2661" y="454"/>
                  <a:pt x="3305" y="454"/>
                </a:cubicBezTo>
                <a:cubicBezTo>
                  <a:pt x="4215" y="454"/>
                  <a:pt x="5114" y="850"/>
                  <a:pt x="5727" y="1610"/>
                </a:cubicBezTo>
                <a:cubicBezTo>
                  <a:pt x="6775" y="2908"/>
                  <a:pt x="6608" y="4801"/>
                  <a:pt x="5370" y="5896"/>
                </a:cubicBezTo>
                <a:lnTo>
                  <a:pt x="155" y="10504"/>
                </a:lnTo>
                <a:cubicBezTo>
                  <a:pt x="0" y="10647"/>
                  <a:pt x="96" y="10897"/>
                  <a:pt x="310" y="10897"/>
                </a:cubicBezTo>
                <a:cubicBezTo>
                  <a:pt x="358" y="10897"/>
                  <a:pt x="417" y="10885"/>
                  <a:pt x="453" y="10849"/>
                </a:cubicBezTo>
                <a:lnTo>
                  <a:pt x="5668" y="6242"/>
                </a:lnTo>
                <a:cubicBezTo>
                  <a:pt x="6358" y="5622"/>
                  <a:pt x="6787" y="4765"/>
                  <a:pt x="6858" y="3837"/>
                </a:cubicBezTo>
                <a:cubicBezTo>
                  <a:pt x="7033" y="1616"/>
                  <a:pt x="5233" y="1"/>
                  <a:pt x="3294"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0"/>
          <p:cNvSpPr/>
          <p:nvPr/>
        </p:nvSpPr>
        <p:spPr>
          <a:xfrm>
            <a:off x="1401788" y="2253875"/>
            <a:ext cx="141425" cy="126050"/>
          </a:xfrm>
          <a:custGeom>
            <a:avLst/>
            <a:gdLst/>
            <a:ahLst/>
            <a:cxnLst/>
            <a:rect l="l" t="t" r="r" b="b"/>
            <a:pathLst>
              <a:path w="5657" h="5042" extrusionOk="0">
                <a:moveTo>
                  <a:pt x="4536" y="0"/>
                </a:moveTo>
                <a:cubicBezTo>
                  <a:pt x="4356" y="0"/>
                  <a:pt x="4167" y="68"/>
                  <a:pt x="3995" y="229"/>
                </a:cubicBezTo>
                <a:lnTo>
                  <a:pt x="543" y="3694"/>
                </a:lnTo>
                <a:cubicBezTo>
                  <a:pt x="1" y="4272"/>
                  <a:pt x="514" y="5042"/>
                  <a:pt x="1121" y="5042"/>
                </a:cubicBezTo>
                <a:cubicBezTo>
                  <a:pt x="1302" y="5042"/>
                  <a:pt x="1490" y="4974"/>
                  <a:pt x="1662" y="4813"/>
                </a:cubicBezTo>
                <a:lnTo>
                  <a:pt x="5127" y="1348"/>
                </a:lnTo>
                <a:lnTo>
                  <a:pt x="5115" y="1348"/>
                </a:lnTo>
                <a:cubicBezTo>
                  <a:pt x="5656" y="770"/>
                  <a:pt x="5143" y="0"/>
                  <a:pt x="4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0"/>
          <p:cNvSpPr/>
          <p:nvPr/>
        </p:nvSpPr>
        <p:spPr>
          <a:xfrm>
            <a:off x="1324863" y="2123700"/>
            <a:ext cx="181000" cy="248650"/>
          </a:xfrm>
          <a:custGeom>
            <a:avLst/>
            <a:gdLst/>
            <a:ahLst/>
            <a:cxnLst/>
            <a:rect l="l" t="t" r="r" b="b"/>
            <a:pathLst>
              <a:path w="7240" h="9946" extrusionOk="0">
                <a:moveTo>
                  <a:pt x="3969" y="1"/>
                </a:moveTo>
                <a:cubicBezTo>
                  <a:pt x="3022" y="1"/>
                  <a:pt x="2077" y="376"/>
                  <a:pt x="1381" y="1126"/>
                </a:cubicBezTo>
                <a:cubicBezTo>
                  <a:pt x="0" y="2590"/>
                  <a:pt x="107" y="4912"/>
                  <a:pt x="1619" y="6246"/>
                </a:cubicBezTo>
                <a:lnTo>
                  <a:pt x="5751" y="9889"/>
                </a:lnTo>
                <a:cubicBezTo>
                  <a:pt x="5795" y="9928"/>
                  <a:pt x="5850" y="9946"/>
                  <a:pt x="5904" y="9946"/>
                </a:cubicBezTo>
                <a:cubicBezTo>
                  <a:pt x="5966" y="9946"/>
                  <a:pt x="6028" y="9922"/>
                  <a:pt x="6072" y="9877"/>
                </a:cubicBezTo>
                <a:cubicBezTo>
                  <a:pt x="6156" y="9782"/>
                  <a:pt x="6144" y="9639"/>
                  <a:pt x="6060" y="9556"/>
                </a:cubicBezTo>
                <a:lnTo>
                  <a:pt x="1929" y="5900"/>
                </a:lnTo>
                <a:cubicBezTo>
                  <a:pt x="595" y="4745"/>
                  <a:pt x="500" y="2721"/>
                  <a:pt x="1703" y="1436"/>
                </a:cubicBezTo>
                <a:cubicBezTo>
                  <a:pt x="2320" y="782"/>
                  <a:pt x="3146" y="454"/>
                  <a:pt x="3972" y="454"/>
                </a:cubicBezTo>
                <a:cubicBezTo>
                  <a:pt x="4772" y="454"/>
                  <a:pt x="5571" y="761"/>
                  <a:pt x="6179" y="1376"/>
                </a:cubicBezTo>
                <a:lnTo>
                  <a:pt x="6834" y="2019"/>
                </a:lnTo>
                <a:cubicBezTo>
                  <a:pt x="6876" y="2067"/>
                  <a:pt x="6933" y="2090"/>
                  <a:pt x="6989" y="2090"/>
                </a:cubicBezTo>
                <a:cubicBezTo>
                  <a:pt x="7046" y="2090"/>
                  <a:pt x="7102" y="2067"/>
                  <a:pt x="7144" y="2019"/>
                </a:cubicBezTo>
                <a:cubicBezTo>
                  <a:pt x="7239" y="1936"/>
                  <a:pt x="7239" y="1793"/>
                  <a:pt x="7144" y="1697"/>
                </a:cubicBezTo>
                <a:lnTo>
                  <a:pt x="6501" y="1055"/>
                </a:lnTo>
                <a:cubicBezTo>
                  <a:pt x="5804" y="352"/>
                  <a:pt x="4886" y="1"/>
                  <a:pt x="39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0"/>
          <p:cNvSpPr/>
          <p:nvPr/>
        </p:nvSpPr>
        <p:spPr>
          <a:xfrm>
            <a:off x="1510888" y="2041700"/>
            <a:ext cx="54200" cy="240525"/>
          </a:xfrm>
          <a:custGeom>
            <a:avLst/>
            <a:gdLst/>
            <a:ahLst/>
            <a:cxnLst/>
            <a:rect l="l" t="t" r="r" b="b"/>
            <a:pathLst>
              <a:path w="2168" h="9621" extrusionOk="0">
                <a:moveTo>
                  <a:pt x="453" y="1"/>
                </a:moveTo>
                <a:cubicBezTo>
                  <a:pt x="203" y="1"/>
                  <a:pt x="1" y="191"/>
                  <a:pt x="1" y="441"/>
                </a:cubicBezTo>
                <a:lnTo>
                  <a:pt x="1" y="9168"/>
                </a:lnTo>
                <a:cubicBezTo>
                  <a:pt x="1" y="9418"/>
                  <a:pt x="203" y="9621"/>
                  <a:pt x="453" y="9621"/>
                </a:cubicBezTo>
                <a:lnTo>
                  <a:pt x="1715" y="9621"/>
                </a:lnTo>
                <a:cubicBezTo>
                  <a:pt x="1965" y="9621"/>
                  <a:pt x="2167" y="9418"/>
                  <a:pt x="2167" y="9168"/>
                </a:cubicBezTo>
                <a:lnTo>
                  <a:pt x="2167" y="441"/>
                </a:lnTo>
                <a:lnTo>
                  <a:pt x="2156" y="441"/>
                </a:lnTo>
                <a:cubicBezTo>
                  <a:pt x="2156" y="191"/>
                  <a:pt x="1965" y="1"/>
                  <a:pt x="1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0"/>
          <p:cNvSpPr/>
          <p:nvPr/>
        </p:nvSpPr>
        <p:spPr>
          <a:xfrm>
            <a:off x="1532313" y="2041700"/>
            <a:ext cx="32775" cy="240525"/>
          </a:xfrm>
          <a:custGeom>
            <a:avLst/>
            <a:gdLst/>
            <a:ahLst/>
            <a:cxnLst/>
            <a:rect l="l" t="t" r="r" b="b"/>
            <a:pathLst>
              <a:path w="1311" h="9621" extrusionOk="0">
                <a:moveTo>
                  <a:pt x="441" y="1"/>
                </a:moveTo>
                <a:cubicBezTo>
                  <a:pt x="191" y="1"/>
                  <a:pt x="1" y="191"/>
                  <a:pt x="1" y="441"/>
                </a:cubicBezTo>
                <a:lnTo>
                  <a:pt x="1" y="9168"/>
                </a:lnTo>
                <a:cubicBezTo>
                  <a:pt x="1" y="9418"/>
                  <a:pt x="191" y="9621"/>
                  <a:pt x="441" y="9621"/>
                </a:cubicBezTo>
                <a:lnTo>
                  <a:pt x="858" y="9621"/>
                </a:lnTo>
                <a:cubicBezTo>
                  <a:pt x="1108" y="9621"/>
                  <a:pt x="1310" y="9418"/>
                  <a:pt x="1310" y="9168"/>
                </a:cubicBezTo>
                <a:lnTo>
                  <a:pt x="1310" y="441"/>
                </a:lnTo>
                <a:cubicBezTo>
                  <a:pt x="1310" y="191"/>
                  <a:pt x="1108" y="1"/>
                  <a:pt x="858"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0"/>
          <p:cNvSpPr/>
          <p:nvPr/>
        </p:nvSpPr>
        <p:spPr>
          <a:xfrm>
            <a:off x="1517738" y="2049150"/>
            <a:ext cx="97650" cy="112825"/>
          </a:xfrm>
          <a:custGeom>
            <a:avLst/>
            <a:gdLst/>
            <a:ahLst/>
            <a:cxnLst/>
            <a:rect l="l" t="t" r="r" b="b"/>
            <a:pathLst>
              <a:path w="3906" h="4513" extrusionOk="0">
                <a:moveTo>
                  <a:pt x="596" y="0"/>
                </a:moveTo>
                <a:cubicBezTo>
                  <a:pt x="0" y="0"/>
                  <a:pt x="0" y="893"/>
                  <a:pt x="596" y="893"/>
                </a:cubicBezTo>
                <a:cubicBezTo>
                  <a:pt x="0" y="893"/>
                  <a:pt x="0" y="1798"/>
                  <a:pt x="596" y="1798"/>
                </a:cubicBezTo>
                <a:cubicBezTo>
                  <a:pt x="0" y="1798"/>
                  <a:pt x="0" y="2703"/>
                  <a:pt x="596" y="2703"/>
                </a:cubicBezTo>
                <a:cubicBezTo>
                  <a:pt x="0" y="2703"/>
                  <a:pt x="0" y="3608"/>
                  <a:pt x="596" y="3608"/>
                </a:cubicBezTo>
                <a:cubicBezTo>
                  <a:pt x="0" y="3608"/>
                  <a:pt x="0" y="4513"/>
                  <a:pt x="596" y="4513"/>
                </a:cubicBezTo>
                <a:lnTo>
                  <a:pt x="3310" y="4513"/>
                </a:lnTo>
                <a:cubicBezTo>
                  <a:pt x="3906" y="4513"/>
                  <a:pt x="3906" y="3608"/>
                  <a:pt x="3310" y="3608"/>
                </a:cubicBezTo>
                <a:cubicBezTo>
                  <a:pt x="3906" y="3608"/>
                  <a:pt x="3906" y="2703"/>
                  <a:pt x="3310" y="2703"/>
                </a:cubicBezTo>
                <a:cubicBezTo>
                  <a:pt x="3906" y="2703"/>
                  <a:pt x="3906" y="1798"/>
                  <a:pt x="3310" y="1798"/>
                </a:cubicBezTo>
                <a:cubicBezTo>
                  <a:pt x="3560" y="1798"/>
                  <a:pt x="3560" y="893"/>
                  <a:pt x="3310" y="893"/>
                </a:cubicBezTo>
                <a:cubicBezTo>
                  <a:pt x="3560" y="893"/>
                  <a:pt x="3560" y="0"/>
                  <a:pt x="3310" y="0"/>
                </a:cubicBezTo>
                <a:close/>
              </a:path>
            </a:pathLst>
          </a:custGeom>
          <a:solidFill>
            <a:srgbClr val="FFDE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0"/>
          <p:cNvSpPr/>
          <p:nvPr/>
        </p:nvSpPr>
        <p:spPr>
          <a:xfrm>
            <a:off x="1517738" y="2071775"/>
            <a:ext cx="97650" cy="67575"/>
          </a:xfrm>
          <a:custGeom>
            <a:avLst/>
            <a:gdLst/>
            <a:ahLst/>
            <a:cxnLst/>
            <a:rect l="l" t="t" r="r" b="b"/>
            <a:pathLst>
              <a:path w="3906" h="2703" extrusionOk="0">
                <a:moveTo>
                  <a:pt x="596" y="0"/>
                </a:moveTo>
                <a:cubicBezTo>
                  <a:pt x="346" y="0"/>
                  <a:pt x="143" y="203"/>
                  <a:pt x="143" y="441"/>
                </a:cubicBezTo>
                <a:lnTo>
                  <a:pt x="143" y="453"/>
                </a:lnTo>
                <a:cubicBezTo>
                  <a:pt x="143" y="703"/>
                  <a:pt x="346" y="905"/>
                  <a:pt x="596" y="905"/>
                </a:cubicBezTo>
                <a:lnTo>
                  <a:pt x="3298" y="905"/>
                </a:lnTo>
                <a:cubicBezTo>
                  <a:pt x="3548" y="905"/>
                  <a:pt x="3548" y="0"/>
                  <a:pt x="3298" y="0"/>
                </a:cubicBezTo>
                <a:close/>
                <a:moveTo>
                  <a:pt x="596" y="1798"/>
                </a:moveTo>
                <a:cubicBezTo>
                  <a:pt x="0" y="1798"/>
                  <a:pt x="0" y="2703"/>
                  <a:pt x="596" y="2703"/>
                </a:cubicBezTo>
                <a:lnTo>
                  <a:pt x="3310" y="2703"/>
                </a:lnTo>
                <a:cubicBezTo>
                  <a:pt x="3906" y="2703"/>
                  <a:pt x="3906" y="1798"/>
                  <a:pt x="3310" y="1798"/>
                </a:cubicBezTo>
                <a:close/>
              </a:path>
            </a:pathLst>
          </a:custGeom>
          <a:solidFill>
            <a:srgbClr val="EDC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0"/>
          <p:cNvSpPr/>
          <p:nvPr/>
        </p:nvSpPr>
        <p:spPr>
          <a:xfrm>
            <a:off x="1562988" y="2049075"/>
            <a:ext cx="52100" cy="112700"/>
          </a:xfrm>
          <a:custGeom>
            <a:avLst/>
            <a:gdLst/>
            <a:ahLst/>
            <a:cxnLst/>
            <a:rect l="l" t="t" r="r" b="b"/>
            <a:pathLst>
              <a:path w="2084" h="4508" extrusionOk="0">
                <a:moveTo>
                  <a:pt x="597" y="0"/>
                </a:moveTo>
                <a:cubicBezTo>
                  <a:pt x="486" y="0"/>
                  <a:pt x="375" y="41"/>
                  <a:pt x="286" y="134"/>
                </a:cubicBezTo>
                <a:cubicBezTo>
                  <a:pt x="0" y="408"/>
                  <a:pt x="203" y="896"/>
                  <a:pt x="595" y="896"/>
                </a:cubicBezTo>
                <a:cubicBezTo>
                  <a:pt x="845" y="896"/>
                  <a:pt x="1048" y="694"/>
                  <a:pt x="1048" y="444"/>
                </a:cubicBezTo>
                <a:cubicBezTo>
                  <a:pt x="1048" y="179"/>
                  <a:pt x="825" y="0"/>
                  <a:pt x="597" y="0"/>
                </a:cubicBezTo>
                <a:close/>
                <a:moveTo>
                  <a:pt x="1494" y="0"/>
                </a:moveTo>
                <a:cubicBezTo>
                  <a:pt x="1265" y="0"/>
                  <a:pt x="1048" y="179"/>
                  <a:pt x="1048" y="444"/>
                </a:cubicBezTo>
                <a:cubicBezTo>
                  <a:pt x="1048" y="694"/>
                  <a:pt x="1250" y="896"/>
                  <a:pt x="1488" y="896"/>
                </a:cubicBezTo>
                <a:cubicBezTo>
                  <a:pt x="1893" y="896"/>
                  <a:pt x="2084" y="408"/>
                  <a:pt x="1810" y="134"/>
                </a:cubicBezTo>
                <a:cubicBezTo>
                  <a:pt x="1717" y="41"/>
                  <a:pt x="1604" y="0"/>
                  <a:pt x="1494" y="0"/>
                </a:cubicBezTo>
                <a:close/>
                <a:moveTo>
                  <a:pt x="597" y="905"/>
                </a:moveTo>
                <a:cubicBezTo>
                  <a:pt x="486" y="905"/>
                  <a:pt x="375" y="946"/>
                  <a:pt x="286" y="1039"/>
                </a:cubicBezTo>
                <a:cubicBezTo>
                  <a:pt x="0" y="1313"/>
                  <a:pt x="203" y="1801"/>
                  <a:pt x="595" y="1801"/>
                </a:cubicBezTo>
                <a:cubicBezTo>
                  <a:pt x="845" y="1801"/>
                  <a:pt x="1048" y="1599"/>
                  <a:pt x="1048" y="1349"/>
                </a:cubicBezTo>
                <a:cubicBezTo>
                  <a:pt x="1048" y="1083"/>
                  <a:pt x="825" y="905"/>
                  <a:pt x="597" y="905"/>
                </a:cubicBezTo>
                <a:close/>
                <a:moveTo>
                  <a:pt x="1498" y="905"/>
                </a:moveTo>
                <a:cubicBezTo>
                  <a:pt x="1386" y="905"/>
                  <a:pt x="1272" y="946"/>
                  <a:pt x="1179" y="1039"/>
                </a:cubicBezTo>
                <a:cubicBezTo>
                  <a:pt x="905" y="1313"/>
                  <a:pt x="1107" y="1801"/>
                  <a:pt x="1500" y="1801"/>
                </a:cubicBezTo>
                <a:cubicBezTo>
                  <a:pt x="1750" y="1801"/>
                  <a:pt x="1953" y="1599"/>
                  <a:pt x="1953" y="1349"/>
                </a:cubicBezTo>
                <a:cubicBezTo>
                  <a:pt x="1953" y="1083"/>
                  <a:pt x="1730" y="905"/>
                  <a:pt x="1498" y="905"/>
                </a:cubicBezTo>
                <a:close/>
                <a:moveTo>
                  <a:pt x="1488" y="1813"/>
                </a:moveTo>
                <a:cubicBezTo>
                  <a:pt x="1250" y="1813"/>
                  <a:pt x="1048" y="2004"/>
                  <a:pt x="1048" y="2254"/>
                </a:cubicBezTo>
                <a:cubicBezTo>
                  <a:pt x="1048" y="2522"/>
                  <a:pt x="1270" y="2701"/>
                  <a:pt x="1501" y="2701"/>
                </a:cubicBezTo>
                <a:cubicBezTo>
                  <a:pt x="1609" y="2701"/>
                  <a:pt x="1719" y="2662"/>
                  <a:pt x="1810" y="2575"/>
                </a:cubicBezTo>
                <a:cubicBezTo>
                  <a:pt x="2084" y="2289"/>
                  <a:pt x="1893" y="1813"/>
                  <a:pt x="1488" y="1813"/>
                </a:cubicBezTo>
                <a:close/>
                <a:moveTo>
                  <a:pt x="589" y="1806"/>
                </a:moveTo>
                <a:cubicBezTo>
                  <a:pt x="482" y="1806"/>
                  <a:pt x="373" y="1845"/>
                  <a:pt x="286" y="1932"/>
                </a:cubicBezTo>
                <a:cubicBezTo>
                  <a:pt x="0" y="2218"/>
                  <a:pt x="203" y="2706"/>
                  <a:pt x="595" y="2706"/>
                </a:cubicBezTo>
                <a:cubicBezTo>
                  <a:pt x="845" y="2706"/>
                  <a:pt x="1048" y="2504"/>
                  <a:pt x="1048" y="2254"/>
                </a:cubicBezTo>
                <a:cubicBezTo>
                  <a:pt x="1048" y="1986"/>
                  <a:pt x="821" y="1806"/>
                  <a:pt x="589" y="1806"/>
                </a:cubicBezTo>
                <a:close/>
                <a:moveTo>
                  <a:pt x="595" y="2709"/>
                </a:moveTo>
                <a:cubicBezTo>
                  <a:pt x="485" y="2709"/>
                  <a:pt x="374" y="2749"/>
                  <a:pt x="286" y="2837"/>
                </a:cubicBezTo>
                <a:cubicBezTo>
                  <a:pt x="0" y="3123"/>
                  <a:pt x="203" y="3599"/>
                  <a:pt x="595" y="3599"/>
                </a:cubicBezTo>
                <a:cubicBezTo>
                  <a:pt x="845" y="3599"/>
                  <a:pt x="1048" y="3408"/>
                  <a:pt x="1048" y="3158"/>
                </a:cubicBezTo>
                <a:cubicBezTo>
                  <a:pt x="1048" y="2884"/>
                  <a:pt x="824" y="2709"/>
                  <a:pt x="595" y="2709"/>
                </a:cubicBezTo>
                <a:close/>
                <a:moveTo>
                  <a:pt x="1488" y="2706"/>
                </a:moveTo>
                <a:cubicBezTo>
                  <a:pt x="1250" y="2706"/>
                  <a:pt x="1048" y="2908"/>
                  <a:pt x="1048" y="3158"/>
                </a:cubicBezTo>
                <a:cubicBezTo>
                  <a:pt x="1048" y="3424"/>
                  <a:pt x="1265" y="3602"/>
                  <a:pt x="1494" y="3602"/>
                </a:cubicBezTo>
                <a:cubicBezTo>
                  <a:pt x="1604" y="3602"/>
                  <a:pt x="1717" y="3561"/>
                  <a:pt x="1810" y="3468"/>
                </a:cubicBezTo>
                <a:cubicBezTo>
                  <a:pt x="2084" y="3194"/>
                  <a:pt x="1893" y="2706"/>
                  <a:pt x="1488" y="2706"/>
                </a:cubicBezTo>
                <a:close/>
                <a:moveTo>
                  <a:pt x="595" y="3599"/>
                </a:moveTo>
                <a:cubicBezTo>
                  <a:pt x="203" y="3599"/>
                  <a:pt x="0" y="4087"/>
                  <a:pt x="286" y="4361"/>
                </a:cubicBezTo>
                <a:cubicBezTo>
                  <a:pt x="375" y="4454"/>
                  <a:pt x="486" y="4495"/>
                  <a:pt x="597" y="4495"/>
                </a:cubicBezTo>
                <a:cubicBezTo>
                  <a:pt x="825" y="4495"/>
                  <a:pt x="1048" y="4317"/>
                  <a:pt x="1048" y="4051"/>
                </a:cubicBezTo>
                <a:cubicBezTo>
                  <a:pt x="1048" y="3801"/>
                  <a:pt x="845" y="3599"/>
                  <a:pt x="595" y="3599"/>
                </a:cubicBezTo>
                <a:close/>
                <a:moveTo>
                  <a:pt x="1488" y="3611"/>
                </a:moveTo>
                <a:cubicBezTo>
                  <a:pt x="1250" y="3611"/>
                  <a:pt x="1048" y="3813"/>
                  <a:pt x="1048" y="4063"/>
                </a:cubicBezTo>
                <a:cubicBezTo>
                  <a:pt x="1048" y="4329"/>
                  <a:pt x="1265" y="4507"/>
                  <a:pt x="1494" y="4507"/>
                </a:cubicBezTo>
                <a:cubicBezTo>
                  <a:pt x="1604" y="4507"/>
                  <a:pt x="1717" y="4466"/>
                  <a:pt x="1810" y="4373"/>
                </a:cubicBezTo>
                <a:cubicBezTo>
                  <a:pt x="2084" y="4099"/>
                  <a:pt x="1893" y="3611"/>
                  <a:pt x="1488" y="361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0"/>
          <p:cNvSpPr/>
          <p:nvPr/>
        </p:nvSpPr>
        <p:spPr>
          <a:xfrm>
            <a:off x="1540363" y="2049200"/>
            <a:ext cx="29475" cy="112425"/>
          </a:xfrm>
          <a:custGeom>
            <a:avLst/>
            <a:gdLst/>
            <a:ahLst/>
            <a:cxnLst/>
            <a:rect l="l" t="t" r="r" b="b"/>
            <a:pathLst>
              <a:path w="1179" h="4497" extrusionOk="0">
                <a:moveTo>
                  <a:pt x="591" y="1"/>
                </a:moveTo>
                <a:cubicBezTo>
                  <a:pt x="480" y="1"/>
                  <a:pt x="366" y="41"/>
                  <a:pt x="274" y="129"/>
                </a:cubicBezTo>
                <a:cubicBezTo>
                  <a:pt x="0" y="415"/>
                  <a:pt x="203" y="891"/>
                  <a:pt x="596" y="891"/>
                </a:cubicBezTo>
                <a:cubicBezTo>
                  <a:pt x="846" y="891"/>
                  <a:pt x="1048" y="689"/>
                  <a:pt x="1048" y="451"/>
                </a:cubicBezTo>
                <a:cubicBezTo>
                  <a:pt x="1048" y="177"/>
                  <a:pt x="824" y="1"/>
                  <a:pt x="591" y="1"/>
                </a:cubicBezTo>
                <a:close/>
                <a:moveTo>
                  <a:pt x="591" y="894"/>
                </a:moveTo>
                <a:cubicBezTo>
                  <a:pt x="480" y="894"/>
                  <a:pt x="366" y="934"/>
                  <a:pt x="274" y="1022"/>
                </a:cubicBezTo>
                <a:cubicBezTo>
                  <a:pt x="0" y="1308"/>
                  <a:pt x="203" y="1784"/>
                  <a:pt x="596" y="1784"/>
                </a:cubicBezTo>
                <a:cubicBezTo>
                  <a:pt x="846" y="1784"/>
                  <a:pt x="1048" y="1582"/>
                  <a:pt x="1048" y="1344"/>
                </a:cubicBezTo>
                <a:cubicBezTo>
                  <a:pt x="1048" y="1070"/>
                  <a:pt x="824" y="894"/>
                  <a:pt x="591" y="894"/>
                </a:cubicBezTo>
                <a:close/>
                <a:moveTo>
                  <a:pt x="584" y="1796"/>
                </a:moveTo>
                <a:cubicBezTo>
                  <a:pt x="334" y="1796"/>
                  <a:pt x="143" y="1999"/>
                  <a:pt x="143" y="2249"/>
                </a:cubicBezTo>
                <a:cubicBezTo>
                  <a:pt x="143" y="2514"/>
                  <a:pt x="360" y="2692"/>
                  <a:pt x="589" y="2692"/>
                </a:cubicBezTo>
                <a:cubicBezTo>
                  <a:pt x="699" y="2692"/>
                  <a:pt x="812" y="2651"/>
                  <a:pt x="905" y="2558"/>
                </a:cubicBezTo>
                <a:cubicBezTo>
                  <a:pt x="1179" y="2272"/>
                  <a:pt x="988" y="1796"/>
                  <a:pt x="584" y="1796"/>
                </a:cubicBezTo>
                <a:close/>
                <a:moveTo>
                  <a:pt x="584" y="2701"/>
                </a:moveTo>
                <a:cubicBezTo>
                  <a:pt x="334" y="2701"/>
                  <a:pt x="143" y="2903"/>
                  <a:pt x="143" y="3142"/>
                </a:cubicBezTo>
                <a:cubicBezTo>
                  <a:pt x="143" y="3415"/>
                  <a:pt x="361" y="3597"/>
                  <a:pt x="591" y="3597"/>
                </a:cubicBezTo>
                <a:cubicBezTo>
                  <a:pt x="700" y="3597"/>
                  <a:pt x="813" y="3555"/>
                  <a:pt x="905" y="3463"/>
                </a:cubicBezTo>
                <a:cubicBezTo>
                  <a:pt x="1179" y="3177"/>
                  <a:pt x="988" y="2701"/>
                  <a:pt x="584" y="2701"/>
                </a:cubicBezTo>
                <a:close/>
                <a:moveTo>
                  <a:pt x="584" y="3606"/>
                </a:moveTo>
                <a:cubicBezTo>
                  <a:pt x="334" y="3606"/>
                  <a:pt x="143" y="3796"/>
                  <a:pt x="143" y="4046"/>
                </a:cubicBezTo>
                <a:cubicBezTo>
                  <a:pt x="143" y="4320"/>
                  <a:pt x="361" y="4496"/>
                  <a:pt x="591" y="4496"/>
                </a:cubicBezTo>
                <a:cubicBezTo>
                  <a:pt x="701" y="4496"/>
                  <a:pt x="813" y="4456"/>
                  <a:pt x="905" y="4368"/>
                </a:cubicBezTo>
                <a:cubicBezTo>
                  <a:pt x="1179" y="4082"/>
                  <a:pt x="988" y="3606"/>
                  <a:pt x="584" y="3606"/>
                </a:cubicBezTo>
                <a:close/>
              </a:path>
            </a:pathLst>
          </a:custGeom>
          <a:solidFill>
            <a:srgbClr val="FCF2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0"/>
          <p:cNvSpPr/>
          <p:nvPr/>
        </p:nvSpPr>
        <p:spPr>
          <a:xfrm>
            <a:off x="1343013" y="2065325"/>
            <a:ext cx="129800" cy="238400"/>
          </a:xfrm>
          <a:custGeom>
            <a:avLst/>
            <a:gdLst/>
            <a:ahLst/>
            <a:cxnLst/>
            <a:rect l="l" t="t" r="r" b="b"/>
            <a:pathLst>
              <a:path w="5192" h="9536" extrusionOk="0">
                <a:moveTo>
                  <a:pt x="1710" y="1"/>
                </a:moveTo>
                <a:cubicBezTo>
                  <a:pt x="1657" y="1"/>
                  <a:pt x="1602" y="10"/>
                  <a:pt x="1548" y="32"/>
                </a:cubicBezTo>
                <a:lnTo>
                  <a:pt x="358" y="461"/>
                </a:lnTo>
                <a:cubicBezTo>
                  <a:pt x="119" y="544"/>
                  <a:pt x="0" y="806"/>
                  <a:pt x="84" y="1032"/>
                </a:cubicBezTo>
                <a:lnTo>
                  <a:pt x="3060" y="9235"/>
                </a:lnTo>
                <a:cubicBezTo>
                  <a:pt x="3126" y="9422"/>
                  <a:pt x="3301" y="9536"/>
                  <a:pt x="3489" y="9536"/>
                </a:cubicBezTo>
                <a:cubicBezTo>
                  <a:pt x="3540" y="9536"/>
                  <a:pt x="3592" y="9527"/>
                  <a:pt x="3644" y="9509"/>
                </a:cubicBezTo>
                <a:lnTo>
                  <a:pt x="4834" y="9081"/>
                </a:lnTo>
                <a:cubicBezTo>
                  <a:pt x="5072" y="8997"/>
                  <a:pt x="5192" y="8735"/>
                  <a:pt x="5108" y="8497"/>
                </a:cubicBezTo>
                <a:lnTo>
                  <a:pt x="2132" y="294"/>
                </a:lnTo>
                <a:cubicBezTo>
                  <a:pt x="2067" y="119"/>
                  <a:pt x="1895" y="1"/>
                  <a:pt x="17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0"/>
          <p:cNvSpPr/>
          <p:nvPr/>
        </p:nvSpPr>
        <p:spPr>
          <a:xfrm>
            <a:off x="1363538" y="2065325"/>
            <a:ext cx="102425" cy="212225"/>
          </a:xfrm>
          <a:custGeom>
            <a:avLst/>
            <a:gdLst/>
            <a:ahLst/>
            <a:cxnLst/>
            <a:rect l="l" t="t" r="r" b="b"/>
            <a:pathLst>
              <a:path w="4097" h="8489" extrusionOk="0">
                <a:moveTo>
                  <a:pt x="889" y="1"/>
                </a:moveTo>
                <a:cubicBezTo>
                  <a:pt x="836" y="1"/>
                  <a:pt x="781" y="10"/>
                  <a:pt x="727" y="32"/>
                </a:cubicBezTo>
                <a:lnTo>
                  <a:pt x="358" y="163"/>
                </a:lnTo>
                <a:cubicBezTo>
                  <a:pt x="120" y="246"/>
                  <a:pt x="1" y="508"/>
                  <a:pt x="84" y="746"/>
                </a:cubicBezTo>
                <a:lnTo>
                  <a:pt x="2787" y="8188"/>
                </a:lnTo>
                <a:cubicBezTo>
                  <a:pt x="2852" y="8375"/>
                  <a:pt x="3028" y="8488"/>
                  <a:pt x="3215" y="8488"/>
                </a:cubicBezTo>
                <a:cubicBezTo>
                  <a:pt x="3267" y="8488"/>
                  <a:pt x="3319" y="8480"/>
                  <a:pt x="3370" y="8462"/>
                </a:cubicBezTo>
                <a:lnTo>
                  <a:pt x="3740" y="8331"/>
                </a:lnTo>
                <a:cubicBezTo>
                  <a:pt x="3978" y="8247"/>
                  <a:pt x="4097" y="7985"/>
                  <a:pt x="4013" y="7747"/>
                </a:cubicBezTo>
                <a:lnTo>
                  <a:pt x="1311" y="294"/>
                </a:lnTo>
                <a:cubicBezTo>
                  <a:pt x="1246" y="119"/>
                  <a:pt x="1074" y="1"/>
                  <a:pt x="889"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0"/>
          <p:cNvSpPr/>
          <p:nvPr/>
        </p:nvSpPr>
        <p:spPr>
          <a:xfrm>
            <a:off x="1351963" y="2057025"/>
            <a:ext cx="127400" cy="130150"/>
          </a:xfrm>
          <a:custGeom>
            <a:avLst/>
            <a:gdLst/>
            <a:ahLst/>
            <a:cxnLst/>
            <a:rect l="l" t="t" r="r" b="b"/>
            <a:pathLst>
              <a:path w="5096" h="5206" extrusionOk="0">
                <a:moveTo>
                  <a:pt x="3081" y="1"/>
                </a:moveTo>
                <a:cubicBezTo>
                  <a:pt x="3070" y="1"/>
                  <a:pt x="3059" y="3"/>
                  <a:pt x="3048" y="7"/>
                </a:cubicBezTo>
                <a:lnTo>
                  <a:pt x="512" y="935"/>
                </a:lnTo>
                <a:cubicBezTo>
                  <a:pt x="0" y="1116"/>
                  <a:pt x="194" y="1812"/>
                  <a:pt x="641" y="1812"/>
                </a:cubicBezTo>
                <a:cubicBezTo>
                  <a:pt x="694" y="1812"/>
                  <a:pt x="750" y="1802"/>
                  <a:pt x="809" y="1781"/>
                </a:cubicBezTo>
                <a:lnTo>
                  <a:pt x="809" y="1781"/>
                </a:lnTo>
                <a:cubicBezTo>
                  <a:pt x="309" y="1962"/>
                  <a:pt x="504" y="2657"/>
                  <a:pt x="951" y="2657"/>
                </a:cubicBezTo>
                <a:cubicBezTo>
                  <a:pt x="1003" y="2657"/>
                  <a:pt x="1060" y="2648"/>
                  <a:pt x="1119" y="2626"/>
                </a:cubicBezTo>
                <a:lnTo>
                  <a:pt x="1119" y="2626"/>
                </a:lnTo>
                <a:cubicBezTo>
                  <a:pt x="621" y="2806"/>
                  <a:pt x="811" y="3506"/>
                  <a:pt x="1254" y="3506"/>
                </a:cubicBezTo>
                <a:cubicBezTo>
                  <a:pt x="1309" y="3506"/>
                  <a:pt x="1367" y="3495"/>
                  <a:pt x="1428" y="3471"/>
                </a:cubicBezTo>
                <a:lnTo>
                  <a:pt x="1428" y="3471"/>
                </a:lnTo>
                <a:cubicBezTo>
                  <a:pt x="928" y="3663"/>
                  <a:pt x="1113" y="4360"/>
                  <a:pt x="1567" y="4360"/>
                </a:cubicBezTo>
                <a:cubicBezTo>
                  <a:pt x="1620" y="4360"/>
                  <a:pt x="1678" y="4350"/>
                  <a:pt x="1738" y="4329"/>
                </a:cubicBezTo>
                <a:lnTo>
                  <a:pt x="1738" y="4329"/>
                </a:lnTo>
                <a:cubicBezTo>
                  <a:pt x="1227" y="4510"/>
                  <a:pt x="1420" y="5205"/>
                  <a:pt x="1876" y="5205"/>
                </a:cubicBezTo>
                <a:cubicBezTo>
                  <a:pt x="1930" y="5205"/>
                  <a:pt x="1987" y="5195"/>
                  <a:pt x="2047" y="5174"/>
                </a:cubicBezTo>
                <a:lnTo>
                  <a:pt x="4595" y="4245"/>
                </a:lnTo>
                <a:cubicBezTo>
                  <a:pt x="5096" y="4064"/>
                  <a:pt x="4901" y="3369"/>
                  <a:pt x="4454" y="3369"/>
                </a:cubicBezTo>
                <a:cubicBezTo>
                  <a:pt x="4401" y="3369"/>
                  <a:pt x="4345" y="3379"/>
                  <a:pt x="4286" y="3400"/>
                </a:cubicBezTo>
                <a:cubicBezTo>
                  <a:pt x="4786" y="3219"/>
                  <a:pt x="4592" y="2524"/>
                  <a:pt x="4144" y="2524"/>
                </a:cubicBezTo>
                <a:cubicBezTo>
                  <a:pt x="4092" y="2524"/>
                  <a:pt x="4035" y="2533"/>
                  <a:pt x="3976" y="2555"/>
                </a:cubicBezTo>
                <a:cubicBezTo>
                  <a:pt x="4474" y="2374"/>
                  <a:pt x="4293" y="1675"/>
                  <a:pt x="3844" y="1675"/>
                </a:cubicBezTo>
                <a:cubicBezTo>
                  <a:pt x="3789" y="1675"/>
                  <a:pt x="3729" y="1686"/>
                  <a:pt x="3667" y="1709"/>
                </a:cubicBezTo>
                <a:cubicBezTo>
                  <a:pt x="4167" y="1518"/>
                  <a:pt x="3982" y="821"/>
                  <a:pt x="3528" y="821"/>
                </a:cubicBezTo>
                <a:cubicBezTo>
                  <a:pt x="3475" y="821"/>
                  <a:pt x="3418" y="831"/>
                  <a:pt x="3358" y="852"/>
                </a:cubicBezTo>
                <a:lnTo>
                  <a:pt x="3358" y="852"/>
                </a:lnTo>
                <a:cubicBezTo>
                  <a:pt x="3584" y="771"/>
                  <a:pt x="3313" y="1"/>
                  <a:pt x="3081" y="1"/>
                </a:cubicBezTo>
                <a:close/>
              </a:path>
            </a:pathLst>
          </a:custGeom>
          <a:solidFill>
            <a:srgbClr val="A6D2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0"/>
          <p:cNvSpPr/>
          <p:nvPr/>
        </p:nvSpPr>
        <p:spPr>
          <a:xfrm>
            <a:off x="1351938" y="2057025"/>
            <a:ext cx="123550" cy="130150"/>
          </a:xfrm>
          <a:custGeom>
            <a:avLst/>
            <a:gdLst/>
            <a:ahLst/>
            <a:cxnLst/>
            <a:rect l="l" t="t" r="r" b="b"/>
            <a:pathLst>
              <a:path w="4942" h="5206" extrusionOk="0">
                <a:moveTo>
                  <a:pt x="3082" y="1"/>
                </a:moveTo>
                <a:cubicBezTo>
                  <a:pt x="3071" y="1"/>
                  <a:pt x="3060" y="3"/>
                  <a:pt x="3049" y="7"/>
                </a:cubicBezTo>
                <a:lnTo>
                  <a:pt x="501" y="935"/>
                </a:lnTo>
                <a:cubicBezTo>
                  <a:pt x="0" y="1116"/>
                  <a:pt x="195" y="1812"/>
                  <a:pt x="642" y="1812"/>
                </a:cubicBezTo>
                <a:cubicBezTo>
                  <a:pt x="695" y="1812"/>
                  <a:pt x="751" y="1802"/>
                  <a:pt x="810" y="1781"/>
                </a:cubicBezTo>
                <a:lnTo>
                  <a:pt x="3358" y="852"/>
                </a:lnTo>
                <a:cubicBezTo>
                  <a:pt x="3585" y="773"/>
                  <a:pt x="3315" y="1"/>
                  <a:pt x="3082" y="1"/>
                </a:cubicBezTo>
                <a:close/>
                <a:moveTo>
                  <a:pt x="3830" y="1676"/>
                </a:moveTo>
                <a:cubicBezTo>
                  <a:pt x="3776" y="1676"/>
                  <a:pt x="3721" y="1687"/>
                  <a:pt x="3668" y="1709"/>
                </a:cubicBezTo>
                <a:lnTo>
                  <a:pt x="1120" y="2626"/>
                </a:lnTo>
                <a:cubicBezTo>
                  <a:pt x="611" y="2806"/>
                  <a:pt x="801" y="3506"/>
                  <a:pt x="1252" y="3506"/>
                </a:cubicBezTo>
                <a:cubicBezTo>
                  <a:pt x="1307" y="3506"/>
                  <a:pt x="1367" y="3495"/>
                  <a:pt x="1429" y="3471"/>
                </a:cubicBezTo>
                <a:lnTo>
                  <a:pt x="3977" y="2555"/>
                </a:lnTo>
                <a:cubicBezTo>
                  <a:pt x="4204" y="2471"/>
                  <a:pt x="4334" y="2209"/>
                  <a:pt x="4239" y="1971"/>
                </a:cubicBezTo>
                <a:cubicBezTo>
                  <a:pt x="4175" y="1789"/>
                  <a:pt x="4007" y="1676"/>
                  <a:pt x="3830" y="1676"/>
                </a:cubicBezTo>
                <a:close/>
                <a:moveTo>
                  <a:pt x="4430" y="3374"/>
                </a:moveTo>
                <a:cubicBezTo>
                  <a:pt x="4379" y="3374"/>
                  <a:pt x="4326" y="3382"/>
                  <a:pt x="4275" y="3400"/>
                </a:cubicBezTo>
                <a:lnTo>
                  <a:pt x="1739" y="4329"/>
                </a:lnTo>
                <a:cubicBezTo>
                  <a:pt x="1228" y="4510"/>
                  <a:pt x="1421" y="5205"/>
                  <a:pt x="1868" y="5205"/>
                </a:cubicBezTo>
                <a:cubicBezTo>
                  <a:pt x="1921" y="5205"/>
                  <a:pt x="1977" y="5195"/>
                  <a:pt x="2037" y="5174"/>
                </a:cubicBezTo>
                <a:lnTo>
                  <a:pt x="4585" y="4245"/>
                </a:lnTo>
                <a:cubicBezTo>
                  <a:pt x="4823" y="4162"/>
                  <a:pt x="4942" y="3912"/>
                  <a:pt x="4858" y="3674"/>
                </a:cubicBezTo>
                <a:cubicBezTo>
                  <a:pt x="4793" y="3487"/>
                  <a:pt x="4618" y="3374"/>
                  <a:pt x="4430" y="3374"/>
                </a:cubicBezTo>
                <a:close/>
              </a:path>
            </a:pathLst>
          </a:custGeom>
          <a:solidFill>
            <a:srgbClr val="C0DF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0"/>
          <p:cNvSpPr/>
          <p:nvPr/>
        </p:nvSpPr>
        <p:spPr>
          <a:xfrm>
            <a:off x="1397513" y="2056700"/>
            <a:ext cx="78275" cy="114700"/>
          </a:xfrm>
          <a:custGeom>
            <a:avLst/>
            <a:gdLst/>
            <a:ahLst/>
            <a:cxnLst/>
            <a:rect l="l" t="t" r="r" b="b"/>
            <a:pathLst>
              <a:path w="3131" h="4588" extrusionOk="0">
                <a:moveTo>
                  <a:pt x="2617" y="3396"/>
                </a:moveTo>
                <a:cubicBezTo>
                  <a:pt x="2456" y="3396"/>
                  <a:pt x="2294" y="3480"/>
                  <a:pt x="2214" y="3651"/>
                </a:cubicBezTo>
                <a:cubicBezTo>
                  <a:pt x="2070" y="3959"/>
                  <a:pt x="2307" y="4285"/>
                  <a:pt x="2619" y="4285"/>
                </a:cubicBezTo>
                <a:cubicBezTo>
                  <a:pt x="2669" y="4285"/>
                  <a:pt x="2721" y="4276"/>
                  <a:pt x="2773" y="4258"/>
                </a:cubicBezTo>
                <a:cubicBezTo>
                  <a:pt x="3000" y="4175"/>
                  <a:pt x="3131" y="3925"/>
                  <a:pt x="3035" y="3687"/>
                </a:cubicBezTo>
                <a:cubicBezTo>
                  <a:pt x="2967" y="3495"/>
                  <a:pt x="2793" y="3396"/>
                  <a:pt x="2617" y="3396"/>
                </a:cubicBezTo>
                <a:close/>
                <a:moveTo>
                  <a:pt x="1370" y="1"/>
                </a:moveTo>
                <a:cubicBezTo>
                  <a:pt x="1094" y="1"/>
                  <a:pt x="862" y="268"/>
                  <a:pt x="941" y="568"/>
                </a:cubicBezTo>
                <a:lnTo>
                  <a:pt x="941" y="568"/>
                </a:lnTo>
                <a:cubicBezTo>
                  <a:pt x="951" y="590"/>
                  <a:pt x="959" y="613"/>
                  <a:pt x="965" y="636"/>
                </a:cubicBezTo>
                <a:lnTo>
                  <a:pt x="965" y="636"/>
                </a:lnTo>
                <a:cubicBezTo>
                  <a:pt x="960" y="625"/>
                  <a:pt x="956" y="614"/>
                  <a:pt x="952" y="603"/>
                </a:cubicBezTo>
                <a:cubicBezTo>
                  <a:pt x="948" y="591"/>
                  <a:pt x="944" y="580"/>
                  <a:pt x="941" y="568"/>
                </a:cubicBezTo>
                <a:lnTo>
                  <a:pt x="941" y="568"/>
                </a:lnTo>
                <a:cubicBezTo>
                  <a:pt x="901" y="479"/>
                  <a:pt x="829" y="401"/>
                  <a:pt x="726" y="353"/>
                </a:cubicBezTo>
                <a:cubicBezTo>
                  <a:pt x="662" y="324"/>
                  <a:pt x="598" y="310"/>
                  <a:pt x="535" y="310"/>
                </a:cubicBezTo>
                <a:cubicBezTo>
                  <a:pt x="246" y="310"/>
                  <a:pt x="1" y="599"/>
                  <a:pt x="118" y="913"/>
                </a:cubicBezTo>
                <a:cubicBezTo>
                  <a:pt x="174" y="1088"/>
                  <a:pt x="343" y="1206"/>
                  <a:pt x="528" y="1206"/>
                </a:cubicBezTo>
                <a:cubicBezTo>
                  <a:pt x="580" y="1206"/>
                  <a:pt x="633" y="1197"/>
                  <a:pt x="685" y="1177"/>
                </a:cubicBezTo>
                <a:lnTo>
                  <a:pt x="685" y="1177"/>
                </a:lnTo>
                <a:cubicBezTo>
                  <a:pt x="321" y="1322"/>
                  <a:pt x="299" y="1830"/>
                  <a:pt x="654" y="1996"/>
                </a:cubicBezTo>
                <a:cubicBezTo>
                  <a:pt x="718" y="2026"/>
                  <a:pt x="782" y="2039"/>
                  <a:pt x="845" y="2039"/>
                </a:cubicBezTo>
                <a:cubicBezTo>
                  <a:pt x="1134" y="2039"/>
                  <a:pt x="1380" y="1753"/>
                  <a:pt x="1274" y="1450"/>
                </a:cubicBezTo>
                <a:lnTo>
                  <a:pt x="1274" y="1450"/>
                </a:lnTo>
                <a:cubicBezTo>
                  <a:pt x="1340" y="1636"/>
                  <a:pt x="1515" y="1749"/>
                  <a:pt x="1696" y="1749"/>
                </a:cubicBezTo>
                <a:cubicBezTo>
                  <a:pt x="1745" y="1749"/>
                  <a:pt x="1794" y="1741"/>
                  <a:pt x="1842" y="1723"/>
                </a:cubicBezTo>
                <a:lnTo>
                  <a:pt x="1842" y="1723"/>
                </a:lnTo>
                <a:cubicBezTo>
                  <a:pt x="1581" y="1819"/>
                  <a:pt x="1511" y="2055"/>
                  <a:pt x="1567" y="2258"/>
                </a:cubicBezTo>
                <a:lnTo>
                  <a:pt x="1567" y="2258"/>
                </a:lnTo>
                <a:cubicBezTo>
                  <a:pt x="1486" y="2090"/>
                  <a:pt x="1323" y="2003"/>
                  <a:pt x="1159" y="2003"/>
                </a:cubicBezTo>
                <a:cubicBezTo>
                  <a:pt x="997" y="2003"/>
                  <a:pt x="835" y="2087"/>
                  <a:pt x="749" y="2258"/>
                </a:cubicBezTo>
                <a:cubicBezTo>
                  <a:pt x="606" y="2576"/>
                  <a:pt x="843" y="2904"/>
                  <a:pt x="1155" y="2904"/>
                </a:cubicBezTo>
                <a:cubicBezTo>
                  <a:pt x="1205" y="2904"/>
                  <a:pt x="1257" y="2895"/>
                  <a:pt x="1309" y="2877"/>
                </a:cubicBezTo>
                <a:cubicBezTo>
                  <a:pt x="1534" y="2798"/>
                  <a:pt x="1653" y="2560"/>
                  <a:pt x="1595" y="2333"/>
                </a:cubicBezTo>
                <a:lnTo>
                  <a:pt x="1595" y="2333"/>
                </a:lnTo>
                <a:cubicBezTo>
                  <a:pt x="1663" y="2483"/>
                  <a:pt x="1803" y="2599"/>
                  <a:pt x="1986" y="2599"/>
                </a:cubicBezTo>
                <a:cubicBezTo>
                  <a:pt x="2037" y="2599"/>
                  <a:pt x="2092" y="2590"/>
                  <a:pt x="2149" y="2569"/>
                </a:cubicBezTo>
                <a:lnTo>
                  <a:pt x="2149" y="2569"/>
                </a:lnTo>
                <a:cubicBezTo>
                  <a:pt x="1916" y="2654"/>
                  <a:pt x="1799" y="2911"/>
                  <a:pt x="1879" y="3134"/>
                </a:cubicBezTo>
                <a:lnTo>
                  <a:pt x="1879" y="3134"/>
                </a:lnTo>
                <a:cubicBezTo>
                  <a:pt x="1810" y="2948"/>
                  <a:pt x="1642" y="2855"/>
                  <a:pt x="1471" y="2855"/>
                </a:cubicBezTo>
                <a:cubicBezTo>
                  <a:pt x="1306" y="2855"/>
                  <a:pt x="1140" y="2941"/>
                  <a:pt x="1059" y="3115"/>
                </a:cubicBezTo>
                <a:cubicBezTo>
                  <a:pt x="915" y="3423"/>
                  <a:pt x="1152" y="3749"/>
                  <a:pt x="1464" y="3749"/>
                </a:cubicBezTo>
                <a:cubicBezTo>
                  <a:pt x="1514" y="3749"/>
                  <a:pt x="1566" y="3741"/>
                  <a:pt x="1619" y="3723"/>
                </a:cubicBezTo>
                <a:lnTo>
                  <a:pt x="1619" y="3723"/>
                </a:lnTo>
                <a:cubicBezTo>
                  <a:pt x="1249" y="3865"/>
                  <a:pt x="1226" y="4377"/>
                  <a:pt x="1583" y="4544"/>
                </a:cubicBezTo>
                <a:cubicBezTo>
                  <a:pt x="1646" y="4574"/>
                  <a:pt x="1711" y="4587"/>
                  <a:pt x="1773" y="4587"/>
                </a:cubicBezTo>
                <a:cubicBezTo>
                  <a:pt x="2059" y="4587"/>
                  <a:pt x="2298" y="4300"/>
                  <a:pt x="2190" y="3996"/>
                </a:cubicBezTo>
                <a:cubicBezTo>
                  <a:pt x="2125" y="3810"/>
                  <a:pt x="1949" y="3696"/>
                  <a:pt x="1768" y="3696"/>
                </a:cubicBezTo>
                <a:cubicBezTo>
                  <a:pt x="1720" y="3696"/>
                  <a:pt x="1672" y="3704"/>
                  <a:pt x="1625" y="3720"/>
                </a:cubicBezTo>
                <a:lnTo>
                  <a:pt x="1625" y="3720"/>
                </a:lnTo>
                <a:cubicBezTo>
                  <a:pt x="1856" y="3635"/>
                  <a:pt x="1971" y="3382"/>
                  <a:pt x="1884" y="3149"/>
                </a:cubicBezTo>
                <a:lnTo>
                  <a:pt x="1884" y="3149"/>
                </a:lnTo>
                <a:cubicBezTo>
                  <a:pt x="1960" y="3339"/>
                  <a:pt x="2129" y="3434"/>
                  <a:pt x="2298" y="3434"/>
                </a:cubicBezTo>
                <a:cubicBezTo>
                  <a:pt x="2460" y="3434"/>
                  <a:pt x="2621" y="3348"/>
                  <a:pt x="2702" y="3175"/>
                </a:cubicBezTo>
                <a:cubicBezTo>
                  <a:pt x="2856" y="2867"/>
                  <a:pt x="2612" y="2541"/>
                  <a:pt x="2305" y="2541"/>
                </a:cubicBezTo>
                <a:cubicBezTo>
                  <a:pt x="2256" y="2541"/>
                  <a:pt x="2205" y="2550"/>
                  <a:pt x="2154" y="2568"/>
                </a:cubicBezTo>
                <a:cubicBezTo>
                  <a:pt x="2663" y="2387"/>
                  <a:pt x="2474" y="1688"/>
                  <a:pt x="2023" y="1688"/>
                </a:cubicBezTo>
                <a:cubicBezTo>
                  <a:pt x="1967" y="1688"/>
                  <a:pt x="1907" y="1699"/>
                  <a:pt x="1845" y="1722"/>
                </a:cubicBezTo>
                <a:cubicBezTo>
                  <a:pt x="2214" y="1579"/>
                  <a:pt x="2238" y="1068"/>
                  <a:pt x="1880" y="901"/>
                </a:cubicBezTo>
                <a:cubicBezTo>
                  <a:pt x="1817" y="871"/>
                  <a:pt x="1753" y="858"/>
                  <a:pt x="1691" y="858"/>
                </a:cubicBezTo>
                <a:cubicBezTo>
                  <a:pt x="1405" y="858"/>
                  <a:pt x="1167" y="1144"/>
                  <a:pt x="1273" y="1447"/>
                </a:cubicBezTo>
                <a:lnTo>
                  <a:pt x="1273" y="1447"/>
                </a:lnTo>
                <a:cubicBezTo>
                  <a:pt x="1207" y="1261"/>
                  <a:pt x="1032" y="1148"/>
                  <a:pt x="845" y="1148"/>
                </a:cubicBezTo>
                <a:cubicBezTo>
                  <a:pt x="794" y="1148"/>
                  <a:pt x="741" y="1157"/>
                  <a:pt x="690" y="1175"/>
                </a:cubicBezTo>
                <a:cubicBezTo>
                  <a:pt x="925" y="1083"/>
                  <a:pt x="1020" y="842"/>
                  <a:pt x="965" y="636"/>
                </a:cubicBezTo>
                <a:lnTo>
                  <a:pt x="965" y="636"/>
                </a:lnTo>
                <a:cubicBezTo>
                  <a:pt x="1038" y="793"/>
                  <a:pt x="1200" y="897"/>
                  <a:pt x="1373" y="897"/>
                </a:cubicBezTo>
                <a:cubicBezTo>
                  <a:pt x="1427" y="897"/>
                  <a:pt x="1482" y="887"/>
                  <a:pt x="1535" y="865"/>
                </a:cubicBezTo>
                <a:cubicBezTo>
                  <a:pt x="1904" y="734"/>
                  <a:pt x="1928" y="210"/>
                  <a:pt x="1559" y="44"/>
                </a:cubicBezTo>
                <a:cubicBezTo>
                  <a:pt x="1496" y="14"/>
                  <a:pt x="1431" y="1"/>
                  <a:pt x="1370"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0"/>
          <p:cNvSpPr/>
          <p:nvPr/>
        </p:nvSpPr>
        <p:spPr>
          <a:xfrm>
            <a:off x="1376038" y="2072125"/>
            <a:ext cx="57475" cy="107175"/>
          </a:xfrm>
          <a:custGeom>
            <a:avLst/>
            <a:gdLst/>
            <a:ahLst/>
            <a:cxnLst/>
            <a:rect l="l" t="t" r="r" b="b"/>
            <a:pathLst>
              <a:path w="2299" h="4287" extrusionOk="0">
                <a:moveTo>
                  <a:pt x="547" y="1"/>
                </a:moveTo>
                <a:cubicBezTo>
                  <a:pt x="386" y="1"/>
                  <a:pt x="225" y="87"/>
                  <a:pt x="144" y="260"/>
                </a:cubicBezTo>
                <a:cubicBezTo>
                  <a:pt x="0" y="568"/>
                  <a:pt x="237" y="894"/>
                  <a:pt x="542" y="894"/>
                </a:cubicBezTo>
                <a:cubicBezTo>
                  <a:pt x="590" y="894"/>
                  <a:pt x="641" y="885"/>
                  <a:pt x="692" y="867"/>
                </a:cubicBezTo>
                <a:cubicBezTo>
                  <a:pt x="930" y="784"/>
                  <a:pt x="1049" y="522"/>
                  <a:pt x="965" y="296"/>
                </a:cubicBezTo>
                <a:cubicBezTo>
                  <a:pt x="892" y="99"/>
                  <a:pt x="720" y="1"/>
                  <a:pt x="547" y="1"/>
                </a:cubicBezTo>
                <a:close/>
                <a:moveTo>
                  <a:pt x="847" y="848"/>
                </a:moveTo>
                <a:cubicBezTo>
                  <a:pt x="561" y="848"/>
                  <a:pt x="322" y="1137"/>
                  <a:pt x="430" y="1451"/>
                </a:cubicBezTo>
                <a:cubicBezTo>
                  <a:pt x="494" y="1626"/>
                  <a:pt x="666" y="1744"/>
                  <a:pt x="851" y="1744"/>
                </a:cubicBezTo>
                <a:cubicBezTo>
                  <a:pt x="903" y="1744"/>
                  <a:pt x="956" y="1735"/>
                  <a:pt x="1008" y="1715"/>
                </a:cubicBezTo>
                <a:lnTo>
                  <a:pt x="1008" y="1715"/>
                </a:lnTo>
                <a:cubicBezTo>
                  <a:pt x="644" y="1860"/>
                  <a:pt x="622" y="2368"/>
                  <a:pt x="977" y="2534"/>
                </a:cubicBezTo>
                <a:cubicBezTo>
                  <a:pt x="1041" y="2564"/>
                  <a:pt x="1105" y="2577"/>
                  <a:pt x="1167" y="2577"/>
                </a:cubicBezTo>
                <a:cubicBezTo>
                  <a:pt x="1454" y="2577"/>
                  <a:pt x="1692" y="2290"/>
                  <a:pt x="1585" y="1986"/>
                </a:cubicBezTo>
                <a:cubicBezTo>
                  <a:pt x="1519" y="1800"/>
                  <a:pt x="1344" y="1686"/>
                  <a:pt x="1162" y="1686"/>
                </a:cubicBezTo>
                <a:cubicBezTo>
                  <a:pt x="1114" y="1686"/>
                  <a:pt x="1065" y="1694"/>
                  <a:pt x="1018" y="1711"/>
                </a:cubicBezTo>
                <a:lnTo>
                  <a:pt x="1018" y="1711"/>
                </a:lnTo>
                <a:cubicBezTo>
                  <a:pt x="1382" y="1577"/>
                  <a:pt x="1404" y="1057"/>
                  <a:pt x="1037" y="891"/>
                </a:cubicBezTo>
                <a:cubicBezTo>
                  <a:pt x="973" y="861"/>
                  <a:pt x="909" y="848"/>
                  <a:pt x="847" y="848"/>
                </a:cubicBezTo>
                <a:close/>
                <a:moveTo>
                  <a:pt x="1484" y="2547"/>
                </a:moveTo>
                <a:cubicBezTo>
                  <a:pt x="1320" y="2547"/>
                  <a:pt x="1154" y="2634"/>
                  <a:pt x="1073" y="2808"/>
                </a:cubicBezTo>
                <a:cubicBezTo>
                  <a:pt x="929" y="3116"/>
                  <a:pt x="1166" y="3442"/>
                  <a:pt x="1478" y="3442"/>
                </a:cubicBezTo>
                <a:cubicBezTo>
                  <a:pt x="1528" y="3442"/>
                  <a:pt x="1580" y="3433"/>
                  <a:pt x="1632" y="3415"/>
                </a:cubicBezTo>
                <a:cubicBezTo>
                  <a:pt x="1858" y="3332"/>
                  <a:pt x="1989" y="3070"/>
                  <a:pt x="1894" y="2832"/>
                </a:cubicBezTo>
                <a:cubicBezTo>
                  <a:pt x="1827" y="2643"/>
                  <a:pt x="1657" y="2547"/>
                  <a:pt x="1484" y="2547"/>
                </a:cubicBezTo>
                <a:close/>
                <a:moveTo>
                  <a:pt x="1790" y="3393"/>
                </a:moveTo>
                <a:cubicBezTo>
                  <a:pt x="1627" y="3393"/>
                  <a:pt x="1463" y="3479"/>
                  <a:pt x="1382" y="3653"/>
                </a:cubicBezTo>
                <a:cubicBezTo>
                  <a:pt x="1238" y="3961"/>
                  <a:pt x="1475" y="4287"/>
                  <a:pt x="1780" y="4287"/>
                </a:cubicBezTo>
                <a:cubicBezTo>
                  <a:pt x="1829" y="4287"/>
                  <a:pt x="1879" y="4279"/>
                  <a:pt x="1930" y="4261"/>
                </a:cubicBezTo>
                <a:cubicBezTo>
                  <a:pt x="2168" y="4177"/>
                  <a:pt x="2299" y="3915"/>
                  <a:pt x="2204" y="3677"/>
                </a:cubicBezTo>
                <a:cubicBezTo>
                  <a:pt x="2130" y="3488"/>
                  <a:pt x="1960" y="3393"/>
                  <a:pt x="1790" y="3393"/>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0"/>
          <p:cNvSpPr/>
          <p:nvPr/>
        </p:nvSpPr>
        <p:spPr>
          <a:xfrm>
            <a:off x="1489463" y="2351625"/>
            <a:ext cx="51225" cy="50575"/>
          </a:xfrm>
          <a:custGeom>
            <a:avLst/>
            <a:gdLst/>
            <a:ahLst/>
            <a:cxnLst/>
            <a:rect l="l" t="t" r="r" b="b"/>
            <a:pathLst>
              <a:path w="2049" h="2023" extrusionOk="0">
                <a:moveTo>
                  <a:pt x="221" y="1"/>
                </a:moveTo>
                <a:cubicBezTo>
                  <a:pt x="119" y="1"/>
                  <a:pt x="18" y="64"/>
                  <a:pt x="0" y="189"/>
                </a:cubicBezTo>
                <a:lnTo>
                  <a:pt x="0" y="1796"/>
                </a:lnTo>
                <a:cubicBezTo>
                  <a:pt x="0" y="1927"/>
                  <a:pt x="96" y="2022"/>
                  <a:pt x="227" y="2022"/>
                </a:cubicBezTo>
                <a:lnTo>
                  <a:pt x="1834" y="2022"/>
                </a:lnTo>
                <a:cubicBezTo>
                  <a:pt x="1953" y="2022"/>
                  <a:pt x="2048" y="1927"/>
                  <a:pt x="2048" y="1796"/>
                </a:cubicBezTo>
                <a:cubicBezTo>
                  <a:pt x="2048" y="1677"/>
                  <a:pt x="1953" y="1570"/>
                  <a:pt x="1822" y="1570"/>
                </a:cubicBezTo>
                <a:lnTo>
                  <a:pt x="441" y="1570"/>
                </a:lnTo>
                <a:lnTo>
                  <a:pt x="441" y="189"/>
                </a:lnTo>
                <a:cubicBezTo>
                  <a:pt x="423" y="64"/>
                  <a:pt x="322" y="1"/>
                  <a:pt x="221"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0"/>
          <p:cNvSpPr/>
          <p:nvPr/>
        </p:nvSpPr>
        <p:spPr>
          <a:xfrm>
            <a:off x="1458513" y="2133525"/>
            <a:ext cx="52550" cy="50475"/>
          </a:xfrm>
          <a:custGeom>
            <a:avLst/>
            <a:gdLst/>
            <a:ahLst/>
            <a:cxnLst/>
            <a:rect l="l" t="t" r="r" b="b"/>
            <a:pathLst>
              <a:path w="2102" h="2019" extrusionOk="0">
                <a:moveTo>
                  <a:pt x="1857" y="1"/>
                </a:moveTo>
                <a:cubicBezTo>
                  <a:pt x="1735" y="1"/>
                  <a:pt x="1613" y="66"/>
                  <a:pt x="1631" y="197"/>
                </a:cubicBezTo>
                <a:lnTo>
                  <a:pt x="1631" y="1578"/>
                </a:lnTo>
                <a:lnTo>
                  <a:pt x="262" y="1578"/>
                </a:lnTo>
                <a:cubicBezTo>
                  <a:pt x="0" y="1614"/>
                  <a:pt x="0" y="1983"/>
                  <a:pt x="262" y="2019"/>
                </a:cubicBezTo>
                <a:lnTo>
                  <a:pt x="1857" y="2019"/>
                </a:lnTo>
                <a:cubicBezTo>
                  <a:pt x="1988" y="2019"/>
                  <a:pt x="2084" y="1924"/>
                  <a:pt x="2084" y="1793"/>
                </a:cubicBezTo>
                <a:lnTo>
                  <a:pt x="2084" y="197"/>
                </a:lnTo>
                <a:cubicBezTo>
                  <a:pt x="2101" y="66"/>
                  <a:pt x="1979" y="1"/>
                  <a:pt x="1857" y="1"/>
                </a:cubicBezTo>
                <a:close/>
              </a:path>
            </a:pathLst>
          </a:custGeom>
          <a:solidFill>
            <a:srgbClr val="EDC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0"/>
          <p:cNvSpPr/>
          <p:nvPr/>
        </p:nvSpPr>
        <p:spPr>
          <a:xfrm>
            <a:off x="1472438" y="2183525"/>
            <a:ext cx="137950" cy="128050"/>
          </a:xfrm>
          <a:custGeom>
            <a:avLst/>
            <a:gdLst/>
            <a:ahLst/>
            <a:cxnLst/>
            <a:rect l="l" t="t" r="r" b="b"/>
            <a:pathLst>
              <a:path w="5518" h="5122" extrusionOk="0">
                <a:moveTo>
                  <a:pt x="4826" y="1"/>
                </a:moveTo>
                <a:cubicBezTo>
                  <a:pt x="4714" y="1"/>
                  <a:pt x="4596" y="45"/>
                  <a:pt x="4491" y="150"/>
                </a:cubicBezTo>
                <a:lnTo>
                  <a:pt x="348" y="4293"/>
                </a:lnTo>
                <a:cubicBezTo>
                  <a:pt x="1" y="4640"/>
                  <a:pt x="320" y="5121"/>
                  <a:pt x="691" y="5121"/>
                </a:cubicBezTo>
                <a:cubicBezTo>
                  <a:pt x="804" y="5121"/>
                  <a:pt x="921" y="5077"/>
                  <a:pt x="1027" y="4972"/>
                </a:cubicBezTo>
                <a:lnTo>
                  <a:pt x="5170" y="840"/>
                </a:lnTo>
                <a:lnTo>
                  <a:pt x="5170" y="828"/>
                </a:lnTo>
                <a:cubicBezTo>
                  <a:pt x="5517" y="481"/>
                  <a:pt x="5198" y="1"/>
                  <a:pt x="4826" y="1"/>
                </a:cubicBezTo>
                <a:close/>
              </a:path>
            </a:pathLst>
          </a:custGeom>
          <a:solidFill>
            <a:srgbClr val="8CC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0"/>
          <p:cNvSpPr/>
          <p:nvPr/>
        </p:nvSpPr>
        <p:spPr>
          <a:xfrm>
            <a:off x="1452163" y="2253875"/>
            <a:ext cx="91350" cy="74775"/>
          </a:xfrm>
          <a:custGeom>
            <a:avLst/>
            <a:gdLst/>
            <a:ahLst/>
            <a:cxnLst/>
            <a:rect l="l" t="t" r="r" b="b"/>
            <a:pathLst>
              <a:path w="3654" h="2991" extrusionOk="0">
                <a:moveTo>
                  <a:pt x="2533" y="0"/>
                </a:moveTo>
                <a:cubicBezTo>
                  <a:pt x="2353" y="0"/>
                  <a:pt x="2164" y="68"/>
                  <a:pt x="1992" y="229"/>
                </a:cubicBezTo>
                <a:lnTo>
                  <a:pt x="611" y="1610"/>
                </a:lnTo>
                <a:cubicBezTo>
                  <a:pt x="1" y="2175"/>
                  <a:pt x="541" y="2991"/>
                  <a:pt x="1164" y="2991"/>
                </a:cubicBezTo>
                <a:cubicBezTo>
                  <a:pt x="1355" y="2991"/>
                  <a:pt x="1554" y="2914"/>
                  <a:pt x="1730" y="2729"/>
                </a:cubicBezTo>
                <a:lnTo>
                  <a:pt x="3112" y="1348"/>
                </a:lnTo>
                <a:cubicBezTo>
                  <a:pt x="3653" y="770"/>
                  <a:pt x="3140" y="0"/>
                  <a:pt x="2533"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0"/>
          <p:cNvSpPr/>
          <p:nvPr/>
        </p:nvSpPr>
        <p:spPr>
          <a:xfrm>
            <a:off x="1469188" y="2253875"/>
            <a:ext cx="74325" cy="57675"/>
          </a:xfrm>
          <a:custGeom>
            <a:avLst/>
            <a:gdLst/>
            <a:ahLst/>
            <a:cxnLst/>
            <a:rect l="l" t="t" r="r" b="b"/>
            <a:pathLst>
              <a:path w="2973" h="2307" extrusionOk="0">
                <a:moveTo>
                  <a:pt x="1852" y="0"/>
                </a:moveTo>
                <a:cubicBezTo>
                  <a:pt x="1672" y="0"/>
                  <a:pt x="1483" y="68"/>
                  <a:pt x="1311" y="229"/>
                </a:cubicBezTo>
                <a:lnTo>
                  <a:pt x="609" y="920"/>
                </a:lnTo>
                <a:cubicBezTo>
                  <a:pt x="0" y="1492"/>
                  <a:pt x="535" y="2307"/>
                  <a:pt x="1156" y="2307"/>
                </a:cubicBezTo>
                <a:cubicBezTo>
                  <a:pt x="1349" y="2307"/>
                  <a:pt x="1550" y="2228"/>
                  <a:pt x="1728" y="2039"/>
                </a:cubicBezTo>
                <a:lnTo>
                  <a:pt x="2431" y="1348"/>
                </a:lnTo>
                <a:cubicBezTo>
                  <a:pt x="2972" y="770"/>
                  <a:pt x="2459" y="0"/>
                  <a:pt x="1852"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0"/>
          <p:cNvSpPr/>
          <p:nvPr/>
        </p:nvSpPr>
        <p:spPr>
          <a:xfrm>
            <a:off x="1539763" y="2188400"/>
            <a:ext cx="61925" cy="60575"/>
          </a:xfrm>
          <a:custGeom>
            <a:avLst/>
            <a:gdLst/>
            <a:ahLst/>
            <a:cxnLst/>
            <a:rect l="l" t="t" r="r" b="b"/>
            <a:pathLst>
              <a:path w="2477" h="2423" extrusionOk="0">
                <a:moveTo>
                  <a:pt x="1278" y="1"/>
                </a:moveTo>
                <a:cubicBezTo>
                  <a:pt x="1105" y="1"/>
                  <a:pt x="960" y="215"/>
                  <a:pt x="1108" y="371"/>
                </a:cubicBezTo>
                <a:lnTo>
                  <a:pt x="2072" y="1336"/>
                </a:lnTo>
                <a:cubicBezTo>
                  <a:pt x="2114" y="1378"/>
                  <a:pt x="2170" y="1398"/>
                  <a:pt x="2227" y="1398"/>
                </a:cubicBezTo>
                <a:cubicBezTo>
                  <a:pt x="2283" y="1398"/>
                  <a:pt x="2340" y="1378"/>
                  <a:pt x="2382" y="1336"/>
                </a:cubicBezTo>
                <a:cubicBezTo>
                  <a:pt x="2477" y="1241"/>
                  <a:pt x="2477" y="1098"/>
                  <a:pt x="2382" y="1014"/>
                </a:cubicBezTo>
                <a:lnTo>
                  <a:pt x="1429" y="62"/>
                </a:lnTo>
                <a:cubicBezTo>
                  <a:pt x="1381" y="19"/>
                  <a:pt x="1328" y="1"/>
                  <a:pt x="1278" y="1"/>
                </a:cubicBezTo>
                <a:close/>
                <a:moveTo>
                  <a:pt x="751" y="481"/>
                </a:moveTo>
                <a:cubicBezTo>
                  <a:pt x="571" y="481"/>
                  <a:pt x="415" y="720"/>
                  <a:pt x="596" y="883"/>
                </a:cubicBezTo>
                <a:lnTo>
                  <a:pt x="1560" y="1848"/>
                </a:lnTo>
                <a:cubicBezTo>
                  <a:pt x="1609" y="1905"/>
                  <a:pt x="1666" y="1928"/>
                  <a:pt x="1722" y="1928"/>
                </a:cubicBezTo>
                <a:cubicBezTo>
                  <a:pt x="1899" y="1928"/>
                  <a:pt x="2063" y="1689"/>
                  <a:pt x="1882" y="1526"/>
                </a:cubicBezTo>
                <a:lnTo>
                  <a:pt x="917" y="562"/>
                </a:lnTo>
                <a:cubicBezTo>
                  <a:pt x="866" y="505"/>
                  <a:pt x="807" y="481"/>
                  <a:pt x="751" y="481"/>
                </a:cubicBezTo>
                <a:close/>
                <a:moveTo>
                  <a:pt x="249" y="1011"/>
                </a:moveTo>
                <a:cubicBezTo>
                  <a:pt x="191" y="1011"/>
                  <a:pt x="131" y="1032"/>
                  <a:pt x="84" y="1074"/>
                </a:cubicBezTo>
                <a:cubicBezTo>
                  <a:pt x="0" y="1169"/>
                  <a:pt x="0" y="1312"/>
                  <a:pt x="84" y="1395"/>
                </a:cubicBezTo>
                <a:lnTo>
                  <a:pt x="1048" y="2360"/>
                </a:lnTo>
                <a:cubicBezTo>
                  <a:pt x="1090" y="2402"/>
                  <a:pt x="1146" y="2422"/>
                  <a:pt x="1204" y="2422"/>
                </a:cubicBezTo>
                <a:cubicBezTo>
                  <a:pt x="1263" y="2422"/>
                  <a:pt x="1322" y="2402"/>
                  <a:pt x="1370" y="2360"/>
                </a:cubicBezTo>
                <a:cubicBezTo>
                  <a:pt x="1453" y="2265"/>
                  <a:pt x="1453" y="2122"/>
                  <a:pt x="1370" y="2038"/>
                </a:cubicBezTo>
                <a:lnTo>
                  <a:pt x="405" y="1074"/>
                </a:lnTo>
                <a:cubicBezTo>
                  <a:pt x="364" y="1032"/>
                  <a:pt x="307" y="1011"/>
                  <a:pt x="249" y="101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0"/>
          <p:cNvSpPr/>
          <p:nvPr/>
        </p:nvSpPr>
        <p:spPr>
          <a:xfrm>
            <a:off x="1538263" y="2173950"/>
            <a:ext cx="77725" cy="76500"/>
          </a:xfrm>
          <a:custGeom>
            <a:avLst/>
            <a:gdLst/>
            <a:ahLst/>
            <a:cxnLst/>
            <a:rect l="l" t="t" r="r" b="b"/>
            <a:pathLst>
              <a:path w="3109" h="3060" extrusionOk="0">
                <a:moveTo>
                  <a:pt x="1282" y="0"/>
                </a:moveTo>
                <a:cubicBezTo>
                  <a:pt x="1108" y="0"/>
                  <a:pt x="960" y="211"/>
                  <a:pt x="1108" y="378"/>
                </a:cubicBezTo>
                <a:lnTo>
                  <a:pt x="2704" y="1973"/>
                </a:lnTo>
                <a:cubicBezTo>
                  <a:pt x="2745" y="2015"/>
                  <a:pt x="2802" y="2036"/>
                  <a:pt x="2860" y="2036"/>
                </a:cubicBezTo>
                <a:cubicBezTo>
                  <a:pt x="2918" y="2036"/>
                  <a:pt x="2977" y="2015"/>
                  <a:pt x="3025" y="1973"/>
                </a:cubicBezTo>
                <a:cubicBezTo>
                  <a:pt x="3108" y="1890"/>
                  <a:pt x="3108" y="1747"/>
                  <a:pt x="3025" y="1652"/>
                </a:cubicBezTo>
                <a:lnTo>
                  <a:pt x="1430" y="57"/>
                </a:lnTo>
                <a:cubicBezTo>
                  <a:pt x="1382" y="17"/>
                  <a:pt x="1331" y="0"/>
                  <a:pt x="1282" y="0"/>
                </a:cubicBezTo>
                <a:close/>
                <a:moveTo>
                  <a:pt x="770" y="512"/>
                </a:moveTo>
                <a:cubicBezTo>
                  <a:pt x="596" y="512"/>
                  <a:pt x="448" y="723"/>
                  <a:pt x="596" y="890"/>
                </a:cubicBezTo>
                <a:lnTo>
                  <a:pt x="2204" y="2485"/>
                </a:lnTo>
                <a:cubicBezTo>
                  <a:pt x="2249" y="2528"/>
                  <a:pt x="2299" y="2546"/>
                  <a:pt x="2348" y="2546"/>
                </a:cubicBezTo>
                <a:cubicBezTo>
                  <a:pt x="2515" y="2546"/>
                  <a:pt x="2661" y="2330"/>
                  <a:pt x="2513" y="2164"/>
                </a:cubicBezTo>
                <a:lnTo>
                  <a:pt x="918" y="569"/>
                </a:lnTo>
                <a:cubicBezTo>
                  <a:pt x="870" y="529"/>
                  <a:pt x="819" y="512"/>
                  <a:pt x="770" y="512"/>
                </a:cubicBezTo>
                <a:close/>
                <a:moveTo>
                  <a:pt x="241" y="1018"/>
                </a:moveTo>
                <a:cubicBezTo>
                  <a:pt x="182" y="1018"/>
                  <a:pt x="126" y="1039"/>
                  <a:pt x="84" y="1080"/>
                </a:cubicBezTo>
                <a:cubicBezTo>
                  <a:pt x="1" y="1176"/>
                  <a:pt x="1" y="1307"/>
                  <a:pt x="84" y="1402"/>
                </a:cubicBezTo>
                <a:lnTo>
                  <a:pt x="1680" y="2997"/>
                </a:lnTo>
                <a:cubicBezTo>
                  <a:pt x="1721" y="3039"/>
                  <a:pt x="1778" y="3060"/>
                  <a:pt x="1836" y="3060"/>
                </a:cubicBezTo>
                <a:cubicBezTo>
                  <a:pt x="1894" y="3060"/>
                  <a:pt x="1954" y="3039"/>
                  <a:pt x="2001" y="2997"/>
                </a:cubicBezTo>
                <a:cubicBezTo>
                  <a:pt x="2085" y="2914"/>
                  <a:pt x="2085" y="2759"/>
                  <a:pt x="2001" y="2676"/>
                </a:cubicBezTo>
                <a:lnTo>
                  <a:pt x="406" y="1080"/>
                </a:lnTo>
                <a:cubicBezTo>
                  <a:pt x="358" y="1039"/>
                  <a:pt x="299" y="1018"/>
                  <a:pt x="241" y="101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0"/>
          <p:cNvSpPr/>
          <p:nvPr/>
        </p:nvSpPr>
        <p:spPr>
          <a:xfrm>
            <a:off x="6775838" y="4006825"/>
            <a:ext cx="368825" cy="197375"/>
          </a:xfrm>
          <a:custGeom>
            <a:avLst/>
            <a:gdLst/>
            <a:ahLst/>
            <a:cxnLst/>
            <a:rect l="l" t="t" r="r" b="b"/>
            <a:pathLst>
              <a:path w="14753" h="7895" extrusionOk="0">
                <a:moveTo>
                  <a:pt x="7382" y="1"/>
                </a:moveTo>
                <a:cubicBezTo>
                  <a:pt x="3346" y="1"/>
                  <a:pt x="60" y="3239"/>
                  <a:pt x="0" y="7275"/>
                </a:cubicBezTo>
                <a:cubicBezTo>
                  <a:pt x="0" y="7478"/>
                  <a:pt x="12" y="7692"/>
                  <a:pt x="36" y="7894"/>
                </a:cubicBezTo>
                <a:lnTo>
                  <a:pt x="14728" y="7894"/>
                </a:lnTo>
                <a:cubicBezTo>
                  <a:pt x="14740" y="7692"/>
                  <a:pt x="14752" y="7478"/>
                  <a:pt x="14752" y="7275"/>
                </a:cubicBezTo>
                <a:cubicBezTo>
                  <a:pt x="14693" y="3239"/>
                  <a:pt x="11406" y="1"/>
                  <a:pt x="7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0"/>
          <p:cNvSpPr/>
          <p:nvPr/>
        </p:nvSpPr>
        <p:spPr>
          <a:xfrm>
            <a:off x="6776138" y="4191675"/>
            <a:ext cx="368525" cy="139975"/>
          </a:xfrm>
          <a:custGeom>
            <a:avLst/>
            <a:gdLst/>
            <a:ahLst/>
            <a:cxnLst/>
            <a:rect l="l" t="t" r="r" b="b"/>
            <a:pathLst>
              <a:path w="14741" h="5599" extrusionOk="0">
                <a:moveTo>
                  <a:pt x="0" y="0"/>
                </a:moveTo>
                <a:cubicBezTo>
                  <a:pt x="36" y="2108"/>
                  <a:pt x="965" y="4096"/>
                  <a:pt x="2560" y="5477"/>
                </a:cubicBezTo>
                <a:cubicBezTo>
                  <a:pt x="2656" y="5552"/>
                  <a:pt x="2762" y="5598"/>
                  <a:pt x="2877" y="5598"/>
                </a:cubicBezTo>
                <a:cubicBezTo>
                  <a:pt x="2891" y="5598"/>
                  <a:pt x="2904" y="5597"/>
                  <a:pt x="2917" y="5596"/>
                </a:cubicBezTo>
                <a:lnTo>
                  <a:pt x="11799" y="5596"/>
                </a:lnTo>
                <a:cubicBezTo>
                  <a:pt x="11814" y="5597"/>
                  <a:pt x="11828" y="5598"/>
                  <a:pt x="11842" y="5598"/>
                </a:cubicBezTo>
                <a:cubicBezTo>
                  <a:pt x="11966" y="5598"/>
                  <a:pt x="12072" y="5551"/>
                  <a:pt x="12168" y="5465"/>
                </a:cubicBezTo>
                <a:cubicBezTo>
                  <a:pt x="13764" y="4096"/>
                  <a:pt x="14704" y="2108"/>
                  <a:pt x="147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0"/>
          <p:cNvSpPr/>
          <p:nvPr/>
        </p:nvSpPr>
        <p:spPr>
          <a:xfrm>
            <a:off x="6857988" y="3995725"/>
            <a:ext cx="203325" cy="173250"/>
          </a:xfrm>
          <a:custGeom>
            <a:avLst/>
            <a:gdLst/>
            <a:ahLst/>
            <a:cxnLst/>
            <a:rect l="l" t="t" r="r" b="b"/>
            <a:pathLst>
              <a:path w="8133" h="6930" extrusionOk="0">
                <a:moveTo>
                  <a:pt x="6324" y="0"/>
                </a:moveTo>
                <a:cubicBezTo>
                  <a:pt x="6245" y="0"/>
                  <a:pt x="6165" y="5"/>
                  <a:pt x="6085" y="16"/>
                </a:cubicBezTo>
                <a:cubicBezTo>
                  <a:pt x="4882" y="195"/>
                  <a:pt x="3679" y="266"/>
                  <a:pt x="2465" y="266"/>
                </a:cubicBezTo>
                <a:lnTo>
                  <a:pt x="1810" y="266"/>
                </a:lnTo>
                <a:cubicBezTo>
                  <a:pt x="1405" y="266"/>
                  <a:pt x="1012" y="218"/>
                  <a:pt x="620" y="123"/>
                </a:cubicBezTo>
                <a:lnTo>
                  <a:pt x="191" y="16"/>
                </a:lnTo>
                <a:cubicBezTo>
                  <a:pt x="178" y="13"/>
                  <a:pt x="166" y="11"/>
                  <a:pt x="154" y="11"/>
                </a:cubicBezTo>
                <a:cubicBezTo>
                  <a:pt x="72" y="11"/>
                  <a:pt x="0" y="76"/>
                  <a:pt x="0" y="159"/>
                </a:cubicBezTo>
                <a:lnTo>
                  <a:pt x="0" y="5088"/>
                </a:lnTo>
                <a:cubicBezTo>
                  <a:pt x="0" y="6076"/>
                  <a:pt x="810" y="6886"/>
                  <a:pt x="1810" y="6886"/>
                </a:cubicBezTo>
                <a:lnTo>
                  <a:pt x="3310" y="6886"/>
                </a:lnTo>
                <a:cubicBezTo>
                  <a:pt x="3906" y="6886"/>
                  <a:pt x="4465" y="6600"/>
                  <a:pt x="4799" y="6100"/>
                </a:cubicBezTo>
                <a:cubicBezTo>
                  <a:pt x="5169" y="6673"/>
                  <a:pt x="5735" y="6930"/>
                  <a:pt x="6296" y="6930"/>
                </a:cubicBezTo>
                <a:cubicBezTo>
                  <a:pt x="7216" y="6930"/>
                  <a:pt x="8120" y="6240"/>
                  <a:pt x="8120" y="5124"/>
                </a:cubicBezTo>
                <a:lnTo>
                  <a:pt x="8120" y="1814"/>
                </a:lnTo>
                <a:lnTo>
                  <a:pt x="8132" y="1802"/>
                </a:lnTo>
                <a:cubicBezTo>
                  <a:pt x="8132" y="799"/>
                  <a:pt x="7306" y="0"/>
                  <a:pt x="6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0"/>
          <p:cNvSpPr/>
          <p:nvPr/>
        </p:nvSpPr>
        <p:spPr>
          <a:xfrm>
            <a:off x="6857988" y="3996000"/>
            <a:ext cx="96750" cy="171875"/>
          </a:xfrm>
          <a:custGeom>
            <a:avLst/>
            <a:gdLst/>
            <a:ahLst/>
            <a:cxnLst/>
            <a:rect l="l" t="t" r="r" b="b"/>
            <a:pathLst>
              <a:path w="3870" h="6875" extrusionOk="0">
                <a:moveTo>
                  <a:pt x="154" y="0"/>
                </a:moveTo>
                <a:cubicBezTo>
                  <a:pt x="72" y="0"/>
                  <a:pt x="0" y="65"/>
                  <a:pt x="0" y="148"/>
                </a:cubicBezTo>
                <a:lnTo>
                  <a:pt x="0" y="5077"/>
                </a:lnTo>
                <a:cubicBezTo>
                  <a:pt x="0" y="6065"/>
                  <a:pt x="810" y="6875"/>
                  <a:pt x="1810" y="6875"/>
                </a:cubicBezTo>
                <a:lnTo>
                  <a:pt x="3310" y="6875"/>
                </a:lnTo>
                <a:cubicBezTo>
                  <a:pt x="3501" y="6875"/>
                  <a:pt x="3691" y="6851"/>
                  <a:pt x="3870" y="6791"/>
                </a:cubicBezTo>
                <a:lnTo>
                  <a:pt x="3870" y="219"/>
                </a:lnTo>
                <a:cubicBezTo>
                  <a:pt x="3406" y="255"/>
                  <a:pt x="2941" y="255"/>
                  <a:pt x="2465" y="255"/>
                </a:cubicBezTo>
                <a:lnTo>
                  <a:pt x="1810" y="255"/>
                </a:lnTo>
                <a:cubicBezTo>
                  <a:pt x="1405" y="255"/>
                  <a:pt x="1012" y="207"/>
                  <a:pt x="620" y="112"/>
                </a:cubicBezTo>
                <a:lnTo>
                  <a:pt x="191" y="5"/>
                </a:lnTo>
                <a:cubicBezTo>
                  <a:pt x="178" y="2"/>
                  <a:pt x="166"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0"/>
          <p:cNvSpPr/>
          <p:nvPr/>
        </p:nvSpPr>
        <p:spPr>
          <a:xfrm>
            <a:off x="6839838" y="4229175"/>
            <a:ext cx="80975" cy="103600"/>
          </a:xfrm>
          <a:custGeom>
            <a:avLst/>
            <a:gdLst/>
            <a:ahLst/>
            <a:cxnLst/>
            <a:rect l="l" t="t" r="r" b="b"/>
            <a:pathLst>
              <a:path w="3239" h="4144" extrusionOk="0">
                <a:moveTo>
                  <a:pt x="2108" y="0"/>
                </a:moveTo>
                <a:cubicBezTo>
                  <a:pt x="941" y="0"/>
                  <a:pt x="0" y="941"/>
                  <a:pt x="0" y="2108"/>
                </a:cubicBezTo>
                <a:lnTo>
                  <a:pt x="0" y="3346"/>
                </a:lnTo>
                <a:cubicBezTo>
                  <a:pt x="357" y="3644"/>
                  <a:pt x="726" y="3918"/>
                  <a:pt x="1131" y="4144"/>
                </a:cubicBezTo>
                <a:lnTo>
                  <a:pt x="1131" y="2108"/>
                </a:lnTo>
                <a:cubicBezTo>
                  <a:pt x="1131" y="941"/>
                  <a:pt x="2072" y="0"/>
                  <a:pt x="32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0"/>
          <p:cNvSpPr/>
          <p:nvPr/>
        </p:nvSpPr>
        <p:spPr>
          <a:xfrm>
            <a:off x="6862463" y="4229175"/>
            <a:ext cx="218200" cy="128375"/>
          </a:xfrm>
          <a:custGeom>
            <a:avLst/>
            <a:gdLst/>
            <a:ahLst/>
            <a:cxnLst/>
            <a:rect l="l" t="t" r="r" b="b"/>
            <a:pathLst>
              <a:path w="8728" h="5135" extrusionOk="0">
                <a:moveTo>
                  <a:pt x="2107" y="0"/>
                </a:moveTo>
                <a:cubicBezTo>
                  <a:pt x="941" y="0"/>
                  <a:pt x="0" y="941"/>
                  <a:pt x="0" y="2108"/>
                </a:cubicBezTo>
                <a:lnTo>
                  <a:pt x="0" y="4013"/>
                </a:lnTo>
                <a:cubicBezTo>
                  <a:pt x="1201" y="4765"/>
                  <a:pt x="2556" y="5134"/>
                  <a:pt x="3905" y="5134"/>
                </a:cubicBezTo>
                <a:cubicBezTo>
                  <a:pt x="5632" y="5134"/>
                  <a:pt x="7350" y="4529"/>
                  <a:pt x="8727" y="3346"/>
                </a:cubicBezTo>
                <a:lnTo>
                  <a:pt x="8727" y="2108"/>
                </a:lnTo>
                <a:cubicBezTo>
                  <a:pt x="8727" y="941"/>
                  <a:pt x="7787" y="0"/>
                  <a:pt x="66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0"/>
          <p:cNvSpPr/>
          <p:nvPr/>
        </p:nvSpPr>
        <p:spPr>
          <a:xfrm>
            <a:off x="6885063" y="4289275"/>
            <a:ext cx="150650" cy="56325"/>
          </a:xfrm>
          <a:custGeom>
            <a:avLst/>
            <a:gdLst/>
            <a:ahLst/>
            <a:cxnLst/>
            <a:rect l="l" t="t" r="r" b="b"/>
            <a:pathLst>
              <a:path w="6026" h="2253" extrusionOk="0">
                <a:moveTo>
                  <a:pt x="294" y="1"/>
                </a:moveTo>
                <a:cubicBezTo>
                  <a:pt x="288" y="1"/>
                  <a:pt x="281" y="1"/>
                  <a:pt x="275" y="2"/>
                </a:cubicBezTo>
                <a:cubicBezTo>
                  <a:pt x="120" y="13"/>
                  <a:pt x="1" y="156"/>
                  <a:pt x="1" y="311"/>
                </a:cubicBezTo>
                <a:lnTo>
                  <a:pt x="1" y="1954"/>
                </a:lnTo>
                <a:cubicBezTo>
                  <a:pt x="1" y="2073"/>
                  <a:pt x="72" y="2180"/>
                  <a:pt x="179" y="2228"/>
                </a:cubicBezTo>
                <a:cubicBezTo>
                  <a:pt x="219" y="2244"/>
                  <a:pt x="260" y="2252"/>
                  <a:pt x="299" y="2252"/>
                </a:cubicBezTo>
                <a:cubicBezTo>
                  <a:pt x="458" y="2252"/>
                  <a:pt x="596" y="2126"/>
                  <a:pt x="596" y="1954"/>
                </a:cubicBezTo>
                <a:lnTo>
                  <a:pt x="596" y="299"/>
                </a:lnTo>
                <a:cubicBezTo>
                  <a:pt x="596" y="139"/>
                  <a:pt x="453" y="1"/>
                  <a:pt x="294" y="1"/>
                </a:cubicBezTo>
                <a:close/>
                <a:moveTo>
                  <a:pt x="5720" y="1"/>
                </a:moveTo>
                <a:cubicBezTo>
                  <a:pt x="5561" y="1"/>
                  <a:pt x="5418" y="139"/>
                  <a:pt x="5418" y="299"/>
                </a:cubicBezTo>
                <a:lnTo>
                  <a:pt x="5418" y="1954"/>
                </a:lnTo>
                <a:cubicBezTo>
                  <a:pt x="5418" y="2126"/>
                  <a:pt x="5556" y="2252"/>
                  <a:pt x="5715" y="2252"/>
                </a:cubicBezTo>
                <a:cubicBezTo>
                  <a:pt x="5755" y="2252"/>
                  <a:pt x="5795" y="2244"/>
                  <a:pt x="5835" y="2228"/>
                </a:cubicBezTo>
                <a:cubicBezTo>
                  <a:pt x="5942" y="2180"/>
                  <a:pt x="6014" y="2073"/>
                  <a:pt x="6014" y="1954"/>
                </a:cubicBezTo>
                <a:lnTo>
                  <a:pt x="6014" y="311"/>
                </a:lnTo>
                <a:lnTo>
                  <a:pt x="6025" y="311"/>
                </a:lnTo>
                <a:cubicBezTo>
                  <a:pt x="6025" y="156"/>
                  <a:pt x="5906" y="25"/>
                  <a:pt x="5740" y="2"/>
                </a:cubicBezTo>
                <a:cubicBezTo>
                  <a:pt x="5733" y="1"/>
                  <a:pt x="5727" y="1"/>
                  <a:pt x="5720"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0"/>
          <p:cNvSpPr/>
          <p:nvPr/>
        </p:nvSpPr>
        <p:spPr>
          <a:xfrm>
            <a:off x="6839838" y="4311925"/>
            <a:ext cx="28300" cy="36325"/>
          </a:xfrm>
          <a:custGeom>
            <a:avLst/>
            <a:gdLst/>
            <a:ahLst/>
            <a:cxnLst/>
            <a:rect l="l" t="t" r="r" b="b"/>
            <a:pathLst>
              <a:path w="1132" h="1453" extrusionOk="0">
                <a:moveTo>
                  <a:pt x="0" y="0"/>
                </a:moveTo>
                <a:lnTo>
                  <a:pt x="0" y="643"/>
                </a:lnTo>
                <a:cubicBezTo>
                  <a:pt x="357" y="953"/>
                  <a:pt x="726" y="1215"/>
                  <a:pt x="1131" y="1453"/>
                </a:cubicBezTo>
                <a:lnTo>
                  <a:pt x="1131" y="0"/>
                </a:ln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0"/>
          <p:cNvSpPr/>
          <p:nvPr/>
        </p:nvSpPr>
        <p:spPr>
          <a:xfrm>
            <a:off x="6862463" y="4311925"/>
            <a:ext cx="218200" cy="61100"/>
          </a:xfrm>
          <a:custGeom>
            <a:avLst/>
            <a:gdLst/>
            <a:ahLst/>
            <a:cxnLst/>
            <a:rect l="l" t="t" r="r" b="b"/>
            <a:pathLst>
              <a:path w="8728" h="2444" extrusionOk="0">
                <a:moveTo>
                  <a:pt x="0" y="0"/>
                </a:moveTo>
                <a:lnTo>
                  <a:pt x="0" y="1322"/>
                </a:lnTo>
                <a:cubicBezTo>
                  <a:pt x="1201" y="2074"/>
                  <a:pt x="2556" y="2444"/>
                  <a:pt x="3905" y="2444"/>
                </a:cubicBezTo>
                <a:cubicBezTo>
                  <a:pt x="5632" y="2444"/>
                  <a:pt x="7350" y="1838"/>
                  <a:pt x="8727" y="655"/>
                </a:cubicBezTo>
                <a:lnTo>
                  <a:pt x="8727" y="0"/>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0"/>
          <p:cNvSpPr/>
          <p:nvPr/>
        </p:nvSpPr>
        <p:spPr>
          <a:xfrm>
            <a:off x="6885063" y="4311925"/>
            <a:ext cx="150350" cy="50925"/>
          </a:xfrm>
          <a:custGeom>
            <a:avLst/>
            <a:gdLst/>
            <a:ahLst/>
            <a:cxnLst/>
            <a:rect l="l" t="t" r="r" b="b"/>
            <a:pathLst>
              <a:path w="6014" h="2037" extrusionOk="0">
                <a:moveTo>
                  <a:pt x="5418" y="0"/>
                </a:moveTo>
                <a:lnTo>
                  <a:pt x="5418" y="1655"/>
                </a:lnTo>
                <a:cubicBezTo>
                  <a:pt x="5621" y="1584"/>
                  <a:pt x="5823" y="1501"/>
                  <a:pt x="6014" y="1417"/>
                </a:cubicBezTo>
                <a:lnTo>
                  <a:pt x="6014" y="0"/>
                </a:lnTo>
                <a:close/>
                <a:moveTo>
                  <a:pt x="1" y="0"/>
                </a:moveTo>
                <a:lnTo>
                  <a:pt x="1" y="1798"/>
                </a:lnTo>
                <a:cubicBezTo>
                  <a:pt x="191" y="1882"/>
                  <a:pt x="394" y="1965"/>
                  <a:pt x="596" y="2036"/>
                </a:cubicBezTo>
                <a:lnTo>
                  <a:pt x="596" y="0"/>
                </a:ln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0"/>
          <p:cNvSpPr/>
          <p:nvPr/>
        </p:nvSpPr>
        <p:spPr>
          <a:xfrm>
            <a:off x="6926438" y="4229175"/>
            <a:ext cx="67600" cy="40800"/>
          </a:xfrm>
          <a:custGeom>
            <a:avLst/>
            <a:gdLst/>
            <a:ahLst/>
            <a:cxnLst/>
            <a:rect l="l" t="t" r="r" b="b"/>
            <a:pathLst>
              <a:path w="2704" h="1632" extrusionOk="0">
                <a:moveTo>
                  <a:pt x="1" y="0"/>
                </a:moveTo>
                <a:lnTo>
                  <a:pt x="1" y="286"/>
                </a:lnTo>
                <a:cubicBezTo>
                  <a:pt x="1" y="1024"/>
                  <a:pt x="608" y="1632"/>
                  <a:pt x="1358" y="1632"/>
                </a:cubicBezTo>
                <a:cubicBezTo>
                  <a:pt x="2096" y="1632"/>
                  <a:pt x="2704" y="1024"/>
                  <a:pt x="2704" y="286"/>
                </a:cubicBezTo>
                <a:lnTo>
                  <a:pt x="2704" y="0"/>
                </a:lnTo>
                <a:close/>
              </a:path>
            </a:pathLst>
          </a:custGeom>
          <a:solidFill>
            <a:srgbClr val="F5F0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0"/>
          <p:cNvSpPr/>
          <p:nvPr/>
        </p:nvSpPr>
        <p:spPr>
          <a:xfrm>
            <a:off x="6858288" y="4115475"/>
            <a:ext cx="38425" cy="46150"/>
          </a:xfrm>
          <a:custGeom>
            <a:avLst/>
            <a:gdLst/>
            <a:ahLst/>
            <a:cxnLst/>
            <a:rect l="l" t="t" r="r" b="b"/>
            <a:pathLst>
              <a:path w="1537" h="1846" extrusionOk="0">
                <a:moveTo>
                  <a:pt x="774" y="0"/>
                </a:moveTo>
                <a:cubicBezTo>
                  <a:pt x="346" y="0"/>
                  <a:pt x="0" y="357"/>
                  <a:pt x="12" y="786"/>
                </a:cubicBezTo>
                <a:lnTo>
                  <a:pt x="12" y="1084"/>
                </a:lnTo>
                <a:cubicBezTo>
                  <a:pt x="12" y="1500"/>
                  <a:pt x="358" y="1846"/>
                  <a:pt x="774" y="1846"/>
                </a:cubicBezTo>
                <a:cubicBezTo>
                  <a:pt x="1191" y="1846"/>
                  <a:pt x="1524" y="1500"/>
                  <a:pt x="1524" y="1084"/>
                </a:cubicBezTo>
                <a:lnTo>
                  <a:pt x="1524" y="786"/>
                </a:lnTo>
                <a:cubicBezTo>
                  <a:pt x="1536" y="357"/>
                  <a:pt x="1203" y="0"/>
                  <a:pt x="774" y="0"/>
                </a:cubicBezTo>
                <a:close/>
              </a:path>
            </a:pathLst>
          </a:custGeom>
          <a:solidFill>
            <a:srgbClr val="F2B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0"/>
          <p:cNvSpPr/>
          <p:nvPr/>
        </p:nvSpPr>
        <p:spPr>
          <a:xfrm>
            <a:off x="6858588" y="4018725"/>
            <a:ext cx="203025" cy="241725"/>
          </a:xfrm>
          <a:custGeom>
            <a:avLst/>
            <a:gdLst/>
            <a:ahLst/>
            <a:cxnLst/>
            <a:rect l="l" t="t" r="r" b="b"/>
            <a:pathLst>
              <a:path w="8121" h="9669" extrusionOk="0">
                <a:moveTo>
                  <a:pt x="750" y="3894"/>
                </a:moveTo>
                <a:cubicBezTo>
                  <a:pt x="334" y="3894"/>
                  <a:pt x="0" y="4227"/>
                  <a:pt x="0" y="4644"/>
                </a:cubicBezTo>
                <a:lnTo>
                  <a:pt x="0" y="4942"/>
                </a:lnTo>
                <a:cubicBezTo>
                  <a:pt x="0" y="5359"/>
                  <a:pt x="334" y="5692"/>
                  <a:pt x="750" y="5692"/>
                </a:cubicBezTo>
                <a:cubicBezTo>
                  <a:pt x="572" y="5561"/>
                  <a:pt x="453" y="5335"/>
                  <a:pt x="453" y="5097"/>
                </a:cubicBezTo>
                <a:lnTo>
                  <a:pt x="453" y="4501"/>
                </a:lnTo>
                <a:lnTo>
                  <a:pt x="453" y="4489"/>
                </a:lnTo>
                <a:cubicBezTo>
                  <a:pt x="453" y="4251"/>
                  <a:pt x="572" y="4037"/>
                  <a:pt x="750" y="3894"/>
                </a:cubicBezTo>
                <a:close/>
                <a:moveTo>
                  <a:pt x="4072" y="1"/>
                </a:moveTo>
                <a:cubicBezTo>
                  <a:pt x="2239" y="1"/>
                  <a:pt x="762" y="1489"/>
                  <a:pt x="762" y="3311"/>
                </a:cubicBezTo>
                <a:lnTo>
                  <a:pt x="762" y="4513"/>
                </a:lnTo>
                <a:cubicBezTo>
                  <a:pt x="762" y="6002"/>
                  <a:pt x="1739" y="7299"/>
                  <a:pt x="3167" y="7704"/>
                </a:cubicBezTo>
                <a:lnTo>
                  <a:pt x="3167" y="8728"/>
                </a:lnTo>
                <a:cubicBezTo>
                  <a:pt x="3143" y="9240"/>
                  <a:pt x="3548" y="9669"/>
                  <a:pt x="4072" y="9669"/>
                </a:cubicBezTo>
                <a:cubicBezTo>
                  <a:pt x="4584" y="9669"/>
                  <a:pt x="4989" y="9240"/>
                  <a:pt x="4965" y="8728"/>
                </a:cubicBezTo>
                <a:lnTo>
                  <a:pt x="4965" y="7704"/>
                </a:lnTo>
                <a:cubicBezTo>
                  <a:pt x="5977" y="7418"/>
                  <a:pt x="6799" y="6668"/>
                  <a:pt x="7168" y="5680"/>
                </a:cubicBezTo>
                <a:cubicBezTo>
                  <a:pt x="7227" y="5704"/>
                  <a:pt x="7311" y="5716"/>
                  <a:pt x="7382" y="5716"/>
                </a:cubicBezTo>
                <a:cubicBezTo>
                  <a:pt x="7787" y="5716"/>
                  <a:pt x="8120" y="5370"/>
                  <a:pt x="8120" y="4954"/>
                </a:cubicBezTo>
                <a:lnTo>
                  <a:pt x="8120" y="4656"/>
                </a:lnTo>
                <a:cubicBezTo>
                  <a:pt x="8120" y="4251"/>
                  <a:pt x="7787" y="3906"/>
                  <a:pt x="7382" y="3906"/>
                </a:cubicBezTo>
                <a:lnTo>
                  <a:pt x="7382" y="3311"/>
                </a:lnTo>
                <a:cubicBezTo>
                  <a:pt x="7382" y="1489"/>
                  <a:pt x="5894" y="1"/>
                  <a:pt x="40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0"/>
          <p:cNvSpPr/>
          <p:nvPr/>
        </p:nvSpPr>
        <p:spPr>
          <a:xfrm>
            <a:off x="6894013" y="4019325"/>
            <a:ext cx="155100" cy="193350"/>
          </a:xfrm>
          <a:custGeom>
            <a:avLst/>
            <a:gdLst/>
            <a:ahLst/>
            <a:cxnLst/>
            <a:rect l="l" t="t" r="r" b="b"/>
            <a:pathLst>
              <a:path w="6204" h="7734" extrusionOk="0">
                <a:moveTo>
                  <a:pt x="3108" y="1"/>
                </a:moveTo>
                <a:cubicBezTo>
                  <a:pt x="1357" y="1"/>
                  <a:pt x="0" y="1537"/>
                  <a:pt x="238" y="3275"/>
                </a:cubicBezTo>
                <a:lnTo>
                  <a:pt x="238" y="4477"/>
                </a:lnTo>
                <a:cubicBezTo>
                  <a:pt x="238" y="5978"/>
                  <a:pt x="1238" y="7287"/>
                  <a:pt x="2691" y="7680"/>
                </a:cubicBezTo>
                <a:cubicBezTo>
                  <a:pt x="2822" y="7716"/>
                  <a:pt x="2959" y="7734"/>
                  <a:pt x="3097" y="7734"/>
                </a:cubicBezTo>
                <a:cubicBezTo>
                  <a:pt x="3236" y="7734"/>
                  <a:pt x="3375" y="7716"/>
                  <a:pt x="3512" y="7680"/>
                </a:cubicBezTo>
                <a:cubicBezTo>
                  <a:pt x="4953" y="7287"/>
                  <a:pt x="5965" y="5978"/>
                  <a:pt x="5965" y="4477"/>
                </a:cubicBezTo>
                <a:lnTo>
                  <a:pt x="5965" y="3275"/>
                </a:lnTo>
                <a:cubicBezTo>
                  <a:pt x="6203" y="1537"/>
                  <a:pt x="4846" y="1"/>
                  <a:pt x="3108" y="1"/>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0"/>
          <p:cNvSpPr/>
          <p:nvPr/>
        </p:nvSpPr>
        <p:spPr>
          <a:xfrm>
            <a:off x="6874063" y="4074700"/>
            <a:ext cx="172375" cy="57750"/>
          </a:xfrm>
          <a:custGeom>
            <a:avLst/>
            <a:gdLst/>
            <a:ahLst/>
            <a:cxnLst/>
            <a:rect l="l" t="t" r="r" b="b"/>
            <a:pathLst>
              <a:path w="6895" h="2310" extrusionOk="0">
                <a:moveTo>
                  <a:pt x="715" y="0"/>
                </a:moveTo>
                <a:cubicBezTo>
                  <a:pt x="322" y="0"/>
                  <a:pt x="0" y="369"/>
                  <a:pt x="0" y="810"/>
                </a:cubicBezTo>
                <a:lnTo>
                  <a:pt x="0" y="1500"/>
                </a:lnTo>
                <a:cubicBezTo>
                  <a:pt x="0" y="1941"/>
                  <a:pt x="322" y="2310"/>
                  <a:pt x="715" y="2310"/>
                </a:cubicBezTo>
                <a:lnTo>
                  <a:pt x="6180" y="2310"/>
                </a:lnTo>
                <a:cubicBezTo>
                  <a:pt x="6573" y="2310"/>
                  <a:pt x="6894" y="1941"/>
                  <a:pt x="6894" y="1500"/>
                </a:cubicBezTo>
                <a:lnTo>
                  <a:pt x="6894" y="810"/>
                </a:lnTo>
                <a:cubicBezTo>
                  <a:pt x="6894" y="369"/>
                  <a:pt x="6573" y="0"/>
                  <a:pt x="6180" y="0"/>
                </a:cubicBezTo>
                <a:close/>
              </a:path>
            </a:pathLst>
          </a:custGeom>
          <a:solidFill>
            <a:srgbClr val="2BB4D6">
              <a:alpha val="60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0"/>
          <p:cNvSpPr/>
          <p:nvPr/>
        </p:nvSpPr>
        <p:spPr>
          <a:xfrm>
            <a:off x="6874063" y="4074700"/>
            <a:ext cx="42575" cy="57750"/>
          </a:xfrm>
          <a:custGeom>
            <a:avLst/>
            <a:gdLst/>
            <a:ahLst/>
            <a:cxnLst/>
            <a:rect l="l" t="t" r="r" b="b"/>
            <a:pathLst>
              <a:path w="1703" h="2310" extrusionOk="0">
                <a:moveTo>
                  <a:pt x="715" y="0"/>
                </a:moveTo>
                <a:cubicBezTo>
                  <a:pt x="322" y="0"/>
                  <a:pt x="0" y="369"/>
                  <a:pt x="0" y="810"/>
                </a:cubicBezTo>
                <a:lnTo>
                  <a:pt x="0" y="1500"/>
                </a:lnTo>
                <a:cubicBezTo>
                  <a:pt x="0" y="1941"/>
                  <a:pt x="322" y="2310"/>
                  <a:pt x="715" y="2310"/>
                </a:cubicBezTo>
                <a:lnTo>
                  <a:pt x="1703" y="2310"/>
                </a:lnTo>
                <a:cubicBezTo>
                  <a:pt x="1298" y="2310"/>
                  <a:pt x="977" y="1941"/>
                  <a:pt x="977" y="1500"/>
                </a:cubicBezTo>
                <a:lnTo>
                  <a:pt x="977" y="810"/>
                </a:lnTo>
                <a:cubicBezTo>
                  <a:pt x="977" y="369"/>
                  <a:pt x="1298" y="0"/>
                  <a:pt x="1703"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0"/>
          <p:cNvSpPr/>
          <p:nvPr/>
        </p:nvSpPr>
        <p:spPr>
          <a:xfrm>
            <a:off x="6909788" y="4095825"/>
            <a:ext cx="97350" cy="22275"/>
          </a:xfrm>
          <a:custGeom>
            <a:avLst/>
            <a:gdLst/>
            <a:ahLst/>
            <a:cxnLst/>
            <a:rect l="l" t="t" r="r" b="b"/>
            <a:pathLst>
              <a:path w="3894" h="891" extrusionOk="0">
                <a:moveTo>
                  <a:pt x="595" y="0"/>
                </a:moveTo>
                <a:cubicBezTo>
                  <a:pt x="191" y="0"/>
                  <a:pt x="0" y="477"/>
                  <a:pt x="274" y="762"/>
                </a:cubicBezTo>
                <a:cubicBezTo>
                  <a:pt x="366" y="851"/>
                  <a:pt x="478" y="891"/>
                  <a:pt x="588" y="891"/>
                </a:cubicBezTo>
                <a:cubicBezTo>
                  <a:pt x="818" y="891"/>
                  <a:pt x="1036" y="715"/>
                  <a:pt x="1036" y="441"/>
                </a:cubicBezTo>
                <a:cubicBezTo>
                  <a:pt x="1036" y="203"/>
                  <a:pt x="845" y="0"/>
                  <a:pt x="595" y="0"/>
                </a:cubicBezTo>
                <a:close/>
                <a:moveTo>
                  <a:pt x="3453" y="0"/>
                </a:moveTo>
                <a:cubicBezTo>
                  <a:pt x="3048" y="0"/>
                  <a:pt x="2846" y="477"/>
                  <a:pt x="3131" y="762"/>
                </a:cubicBezTo>
                <a:cubicBezTo>
                  <a:pt x="3224" y="851"/>
                  <a:pt x="3336" y="891"/>
                  <a:pt x="3445" y="891"/>
                </a:cubicBezTo>
                <a:cubicBezTo>
                  <a:pt x="3675" y="891"/>
                  <a:pt x="3893" y="715"/>
                  <a:pt x="3893" y="441"/>
                </a:cubicBezTo>
                <a:cubicBezTo>
                  <a:pt x="3893" y="203"/>
                  <a:pt x="3691" y="0"/>
                  <a:pt x="3453" y="0"/>
                </a:cubicBezTo>
                <a:close/>
              </a:path>
            </a:pathLst>
          </a:custGeom>
          <a:solidFill>
            <a:srgbClr val="232E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0"/>
          <p:cNvSpPr/>
          <p:nvPr/>
        </p:nvSpPr>
        <p:spPr>
          <a:xfrm>
            <a:off x="6924363" y="4095525"/>
            <a:ext cx="84850" cy="11250"/>
          </a:xfrm>
          <a:custGeom>
            <a:avLst/>
            <a:gdLst/>
            <a:ahLst/>
            <a:cxnLst/>
            <a:rect l="l" t="t" r="r" b="b"/>
            <a:pathLst>
              <a:path w="3394" h="450" extrusionOk="0">
                <a:moveTo>
                  <a:pt x="310" y="1"/>
                </a:moveTo>
                <a:cubicBezTo>
                  <a:pt x="108" y="1"/>
                  <a:pt x="1" y="239"/>
                  <a:pt x="143" y="382"/>
                </a:cubicBezTo>
                <a:cubicBezTo>
                  <a:pt x="191" y="429"/>
                  <a:pt x="249" y="450"/>
                  <a:pt x="307" y="450"/>
                </a:cubicBezTo>
                <a:cubicBezTo>
                  <a:pt x="424" y="450"/>
                  <a:pt x="536" y="362"/>
                  <a:pt x="536" y="227"/>
                </a:cubicBezTo>
                <a:cubicBezTo>
                  <a:pt x="536" y="108"/>
                  <a:pt x="429" y="1"/>
                  <a:pt x="310" y="1"/>
                </a:cubicBezTo>
                <a:close/>
                <a:moveTo>
                  <a:pt x="3168" y="1"/>
                </a:moveTo>
                <a:cubicBezTo>
                  <a:pt x="2965" y="1"/>
                  <a:pt x="2858" y="239"/>
                  <a:pt x="3001" y="382"/>
                </a:cubicBezTo>
                <a:cubicBezTo>
                  <a:pt x="3048" y="429"/>
                  <a:pt x="3107" y="450"/>
                  <a:pt x="3164" y="450"/>
                </a:cubicBezTo>
                <a:cubicBezTo>
                  <a:pt x="3282" y="450"/>
                  <a:pt x="3394" y="362"/>
                  <a:pt x="3394" y="227"/>
                </a:cubicBezTo>
                <a:cubicBezTo>
                  <a:pt x="3394" y="108"/>
                  <a:pt x="3287" y="1"/>
                  <a:pt x="3168"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0"/>
          <p:cNvSpPr/>
          <p:nvPr/>
        </p:nvSpPr>
        <p:spPr>
          <a:xfrm>
            <a:off x="6937763" y="4155950"/>
            <a:ext cx="44975" cy="28000"/>
          </a:xfrm>
          <a:custGeom>
            <a:avLst/>
            <a:gdLst/>
            <a:ahLst/>
            <a:cxnLst/>
            <a:rect l="l" t="t" r="r" b="b"/>
            <a:pathLst>
              <a:path w="1799" h="1120" extrusionOk="0">
                <a:moveTo>
                  <a:pt x="227" y="1"/>
                </a:moveTo>
                <a:cubicBezTo>
                  <a:pt x="96" y="1"/>
                  <a:pt x="0" y="96"/>
                  <a:pt x="0" y="227"/>
                </a:cubicBezTo>
                <a:cubicBezTo>
                  <a:pt x="0" y="713"/>
                  <a:pt x="402" y="1117"/>
                  <a:pt x="899" y="1120"/>
                </a:cubicBezTo>
                <a:lnTo>
                  <a:pt x="899" y="1120"/>
                </a:lnTo>
                <a:cubicBezTo>
                  <a:pt x="1397" y="1117"/>
                  <a:pt x="1798" y="713"/>
                  <a:pt x="1798" y="227"/>
                </a:cubicBezTo>
                <a:cubicBezTo>
                  <a:pt x="1798" y="96"/>
                  <a:pt x="1691" y="1"/>
                  <a:pt x="1572" y="1"/>
                </a:cubicBezTo>
                <a:close/>
                <a:moveTo>
                  <a:pt x="899" y="1120"/>
                </a:moveTo>
                <a:lnTo>
                  <a:pt x="899" y="1120"/>
                </a:lnTo>
                <a:cubicBezTo>
                  <a:pt x="897" y="1120"/>
                  <a:pt x="895" y="1120"/>
                  <a:pt x="893" y="1120"/>
                </a:cubicBezTo>
                <a:lnTo>
                  <a:pt x="905" y="1120"/>
                </a:lnTo>
                <a:cubicBezTo>
                  <a:pt x="903" y="1120"/>
                  <a:pt x="901" y="1120"/>
                  <a:pt x="899" y="112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0"/>
          <p:cNvSpPr/>
          <p:nvPr/>
        </p:nvSpPr>
        <p:spPr>
          <a:xfrm>
            <a:off x="6937763" y="4155950"/>
            <a:ext cx="28300" cy="28000"/>
          </a:xfrm>
          <a:custGeom>
            <a:avLst/>
            <a:gdLst/>
            <a:ahLst/>
            <a:cxnLst/>
            <a:rect l="l" t="t" r="r" b="b"/>
            <a:pathLst>
              <a:path w="1132" h="1120" extrusionOk="0">
                <a:moveTo>
                  <a:pt x="227" y="1"/>
                </a:moveTo>
                <a:cubicBezTo>
                  <a:pt x="96" y="1"/>
                  <a:pt x="0" y="96"/>
                  <a:pt x="0" y="227"/>
                </a:cubicBezTo>
                <a:cubicBezTo>
                  <a:pt x="0" y="715"/>
                  <a:pt x="405" y="1120"/>
                  <a:pt x="905" y="1120"/>
                </a:cubicBezTo>
                <a:cubicBezTo>
                  <a:pt x="977" y="1120"/>
                  <a:pt x="1048" y="1120"/>
                  <a:pt x="1131" y="1096"/>
                </a:cubicBezTo>
                <a:lnTo>
                  <a:pt x="1119" y="1096"/>
                </a:lnTo>
                <a:cubicBezTo>
                  <a:pt x="727" y="989"/>
                  <a:pt x="441" y="632"/>
                  <a:pt x="441" y="227"/>
                </a:cubicBezTo>
                <a:cubicBezTo>
                  <a:pt x="441" y="96"/>
                  <a:pt x="548" y="1"/>
                  <a:pt x="667" y="1"/>
                </a:cubicBezTo>
                <a:close/>
              </a:path>
            </a:pathLst>
          </a:custGeom>
          <a:solidFill>
            <a:srgbClr val="DCD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0"/>
          <p:cNvSpPr/>
          <p:nvPr/>
        </p:nvSpPr>
        <p:spPr>
          <a:xfrm>
            <a:off x="6884488" y="4003550"/>
            <a:ext cx="63700" cy="60150"/>
          </a:xfrm>
          <a:custGeom>
            <a:avLst/>
            <a:gdLst/>
            <a:ahLst/>
            <a:cxnLst/>
            <a:rect l="l" t="t" r="r" b="b"/>
            <a:pathLst>
              <a:path w="2548" h="2406" extrusionOk="0">
                <a:moveTo>
                  <a:pt x="2548" y="1"/>
                </a:moveTo>
                <a:cubicBezTo>
                  <a:pt x="1560" y="1"/>
                  <a:pt x="619" y="441"/>
                  <a:pt x="0" y="1203"/>
                </a:cubicBezTo>
                <a:cubicBezTo>
                  <a:pt x="619" y="1965"/>
                  <a:pt x="1560" y="2406"/>
                  <a:pt x="2548" y="2406"/>
                </a:cubicBezTo>
                <a:lnTo>
                  <a:pt x="25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0"/>
          <p:cNvSpPr/>
          <p:nvPr/>
        </p:nvSpPr>
        <p:spPr>
          <a:xfrm>
            <a:off x="6913063" y="4002075"/>
            <a:ext cx="123250" cy="61625"/>
          </a:xfrm>
          <a:custGeom>
            <a:avLst/>
            <a:gdLst/>
            <a:ahLst/>
            <a:cxnLst/>
            <a:rect l="l" t="t" r="r" b="b"/>
            <a:pathLst>
              <a:path w="4930" h="2465" extrusionOk="0">
                <a:moveTo>
                  <a:pt x="1655" y="0"/>
                </a:moveTo>
                <a:cubicBezTo>
                  <a:pt x="238" y="583"/>
                  <a:pt x="0" y="2167"/>
                  <a:pt x="24" y="2167"/>
                </a:cubicBezTo>
                <a:cubicBezTo>
                  <a:pt x="453" y="2369"/>
                  <a:pt x="929" y="2465"/>
                  <a:pt x="1405" y="2465"/>
                </a:cubicBezTo>
                <a:lnTo>
                  <a:pt x="2369" y="2465"/>
                </a:lnTo>
                <a:cubicBezTo>
                  <a:pt x="3358" y="2465"/>
                  <a:pt x="4298" y="2024"/>
                  <a:pt x="4929" y="1262"/>
                </a:cubicBezTo>
                <a:lnTo>
                  <a:pt x="4929" y="1262"/>
                </a:lnTo>
                <a:lnTo>
                  <a:pt x="4917" y="1274"/>
                </a:lnTo>
                <a:cubicBezTo>
                  <a:pt x="4310" y="536"/>
                  <a:pt x="3465"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0"/>
          <p:cNvSpPr/>
          <p:nvPr/>
        </p:nvSpPr>
        <p:spPr>
          <a:xfrm>
            <a:off x="6868113" y="4068150"/>
            <a:ext cx="184275" cy="70850"/>
          </a:xfrm>
          <a:custGeom>
            <a:avLst/>
            <a:gdLst/>
            <a:ahLst/>
            <a:cxnLst/>
            <a:rect l="l" t="t" r="r" b="b"/>
            <a:pathLst>
              <a:path w="7371" h="2834" extrusionOk="0">
                <a:moveTo>
                  <a:pt x="6239" y="453"/>
                </a:moveTo>
                <a:cubicBezTo>
                  <a:pt x="6620" y="453"/>
                  <a:pt x="6918" y="750"/>
                  <a:pt x="6918" y="1131"/>
                </a:cubicBezTo>
                <a:lnTo>
                  <a:pt x="6918" y="1703"/>
                </a:lnTo>
                <a:cubicBezTo>
                  <a:pt x="6918" y="2072"/>
                  <a:pt x="6620" y="2381"/>
                  <a:pt x="6239" y="2381"/>
                </a:cubicBezTo>
                <a:lnTo>
                  <a:pt x="1131" y="2381"/>
                </a:lnTo>
                <a:cubicBezTo>
                  <a:pt x="750" y="2381"/>
                  <a:pt x="453" y="2072"/>
                  <a:pt x="453" y="1703"/>
                </a:cubicBezTo>
                <a:lnTo>
                  <a:pt x="453" y="1131"/>
                </a:lnTo>
                <a:cubicBezTo>
                  <a:pt x="453" y="750"/>
                  <a:pt x="750" y="453"/>
                  <a:pt x="1131" y="453"/>
                </a:cubicBezTo>
                <a:close/>
                <a:moveTo>
                  <a:pt x="1131" y="0"/>
                </a:moveTo>
                <a:cubicBezTo>
                  <a:pt x="500" y="0"/>
                  <a:pt x="0" y="512"/>
                  <a:pt x="0" y="1131"/>
                </a:cubicBezTo>
                <a:lnTo>
                  <a:pt x="0" y="1703"/>
                </a:lnTo>
                <a:cubicBezTo>
                  <a:pt x="0" y="2322"/>
                  <a:pt x="500" y="2834"/>
                  <a:pt x="1131" y="2834"/>
                </a:cubicBezTo>
                <a:lnTo>
                  <a:pt x="6239" y="2834"/>
                </a:lnTo>
                <a:cubicBezTo>
                  <a:pt x="6870" y="2834"/>
                  <a:pt x="7370" y="2322"/>
                  <a:pt x="7370" y="1703"/>
                </a:cubicBezTo>
                <a:lnTo>
                  <a:pt x="7370" y="1131"/>
                </a:lnTo>
                <a:cubicBezTo>
                  <a:pt x="7370" y="512"/>
                  <a:pt x="6870" y="0"/>
                  <a:pt x="6239"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0"/>
          <p:cNvSpPr/>
          <p:nvPr/>
        </p:nvSpPr>
        <p:spPr>
          <a:xfrm>
            <a:off x="6899963" y="4068450"/>
            <a:ext cx="152425" cy="70850"/>
          </a:xfrm>
          <a:custGeom>
            <a:avLst/>
            <a:gdLst/>
            <a:ahLst/>
            <a:cxnLst/>
            <a:rect l="l" t="t" r="r" b="b"/>
            <a:pathLst>
              <a:path w="6097" h="2834" extrusionOk="0">
                <a:moveTo>
                  <a:pt x="286" y="0"/>
                </a:moveTo>
                <a:cubicBezTo>
                  <a:pt x="215" y="143"/>
                  <a:pt x="167" y="298"/>
                  <a:pt x="119" y="453"/>
                </a:cubicBezTo>
                <a:lnTo>
                  <a:pt x="4965" y="453"/>
                </a:lnTo>
                <a:cubicBezTo>
                  <a:pt x="5346" y="453"/>
                  <a:pt x="5644" y="750"/>
                  <a:pt x="5644" y="1119"/>
                </a:cubicBezTo>
                <a:lnTo>
                  <a:pt x="5644" y="1691"/>
                </a:lnTo>
                <a:cubicBezTo>
                  <a:pt x="5644" y="2072"/>
                  <a:pt x="5346" y="2369"/>
                  <a:pt x="4965" y="2369"/>
                </a:cubicBezTo>
                <a:lnTo>
                  <a:pt x="0" y="2369"/>
                </a:lnTo>
                <a:lnTo>
                  <a:pt x="0" y="2524"/>
                </a:lnTo>
                <a:cubicBezTo>
                  <a:pt x="0" y="2619"/>
                  <a:pt x="12" y="2715"/>
                  <a:pt x="24" y="2822"/>
                </a:cubicBezTo>
                <a:lnTo>
                  <a:pt x="4965" y="2822"/>
                </a:lnTo>
                <a:lnTo>
                  <a:pt x="4965" y="2834"/>
                </a:lnTo>
                <a:cubicBezTo>
                  <a:pt x="5596" y="2822"/>
                  <a:pt x="6096" y="2322"/>
                  <a:pt x="6096" y="1703"/>
                </a:cubicBezTo>
                <a:lnTo>
                  <a:pt x="6096" y="1131"/>
                </a:lnTo>
                <a:cubicBezTo>
                  <a:pt x="6096" y="500"/>
                  <a:pt x="5596" y="0"/>
                  <a:pt x="4965"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0"/>
          <p:cNvSpPr/>
          <p:nvPr/>
        </p:nvSpPr>
        <p:spPr>
          <a:xfrm>
            <a:off x="6945663" y="4131500"/>
            <a:ext cx="29150" cy="14050"/>
          </a:xfrm>
          <a:custGeom>
            <a:avLst/>
            <a:gdLst/>
            <a:ahLst/>
            <a:cxnLst/>
            <a:rect l="l" t="t" r="r" b="b"/>
            <a:pathLst>
              <a:path w="1166" h="562" extrusionOk="0">
                <a:moveTo>
                  <a:pt x="320" y="1"/>
                </a:moveTo>
                <a:cubicBezTo>
                  <a:pt x="147" y="1"/>
                  <a:pt x="1" y="217"/>
                  <a:pt x="149" y="383"/>
                </a:cubicBezTo>
                <a:cubicBezTo>
                  <a:pt x="268" y="502"/>
                  <a:pt x="425" y="562"/>
                  <a:pt x="583" y="562"/>
                </a:cubicBezTo>
                <a:cubicBezTo>
                  <a:pt x="741" y="562"/>
                  <a:pt x="899" y="502"/>
                  <a:pt x="1018" y="383"/>
                </a:cubicBezTo>
                <a:cubicBezTo>
                  <a:pt x="1165" y="217"/>
                  <a:pt x="1020" y="1"/>
                  <a:pt x="847" y="1"/>
                </a:cubicBezTo>
                <a:cubicBezTo>
                  <a:pt x="797" y="1"/>
                  <a:pt x="744" y="19"/>
                  <a:pt x="696" y="62"/>
                </a:cubicBezTo>
                <a:cubicBezTo>
                  <a:pt x="667" y="92"/>
                  <a:pt x="625" y="106"/>
                  <a:pt x="583" y="106"/>
                </a:cubicBezTo>
                <a:cubicBezTo>
                  <a:pt x="542" y="106"/>
                  <a:pt x="500" y="92"/>
                  <a:pt x="470" y="62"/>
                </a:cubicBezTo>
                <a:cubicBezTo>
                  <a:pt x="422" y="19"/>
                  <a:pt x="370" y="1"/>
                  <a:pt x="320"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0"/>
          <p:cNvSpPr/>
          <p:nvPr/>
        </p:nvSpPr>
        <p:spPr>
          <a:xfrm>
            <a:off x="6974663" y="4306875"/>
            <a:ext cx="37525" cy="35125"/>
          </a:xfrm>
          <a:custGeom>
            <a:avLst/>
            <a:gdLst/>
            <a:ahLst/>
            <a:cxnLst/>
            <a:rect l="l" t="t" r="r" b="b"/>
            <a:pathLst>
              <a:path w="1501" h="1405" extrusionOk="0">
                <a:moveTo>
                  <a:pt x="1" y="0"/>
                </a:moveTo>
                <a:lnTo>
                  <a:pt x="1" y="655"/>
                </a:lnTo>
                <a:cubicBezTo>
                  <a:pt x="1" y="1072"/>
                  <a:pt x="334" y="1405"/>
                  <a:pt x="751" y="1405"/>
                </a:cubicBezTo>
                <a:cubicBezTo>
                  <a:pt x="1167" y="1405"/>
                  <a:pt x="1501" y="1072"/>
                  <a:pt x="1501" y="655"/>
                </a:cubicBezTo>
                <a:lnTo>
                  <a:pt x="1501" y="0"/>
                </a:ln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0"/>
          <p:cNvSpPr/>
          <p:nvPr/>
        </p:nvSpPr>
        <p:spPr>
          <a:xfrm>
            <a:off x="6972588" y="4296750"/>
            <a:ext cx="41400" cy="15200"/>
          </a:xfrm>
          <a:custGeom>
            <a:avLst/>
            <a:gdLst/>
            <a:ahLst/>
            <a:cxnLst/>
            <a:rect l="l" t="t" r="r" b="b"/>
            <a:pathLst>
              <a:path w="1656" h="608" extrusionOk="0">
                <a:moveTo>
                  <a:pt x="96" y="0"/>
                </a:moveTo>
                <a:cubicBezTo>
                  <a:pt x="48" y="0"/>
                  <a:pt x="0" y="48"/>
                  <a:pt x="0" y="95"/>
                </a:cubicBezTo>
                <a:lnTo>
                  <a:pt x="0" y="512"/>
                </a:lnTo>
                <a:cubicBezTo>
                  <a:pt x="0" y="572"/>
                  <a:pt x="48" y="607"/>
                  <a:pt x="96" y="607"/>
                </a:cubicBezTo>
                <a:lnTo>
                  <a:pt x="1572" y="607"/>
                </a:lnTo>
                <a:cubicBezTo>
                  <a:pt x="1620" y="607"/>
                  <a:pt x="1655" y="560"/>
                  <a:pt x="1655" y="512"/>
                </a:cubicBezTo>
                <a:lnTo>
                  <a:pt x="1655" y="95"/>
                </a:lnTo>
                <a:cubicBezTo>
                  <a:pt x="1655" y="48"/>
                  <a:pt x="1620" y="0"/>
                  <a:pt x="1572"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0"/>
          <p:cNvSpPr/>
          <p:nvPr/>
        </p:nvSpPr>
        <p:spPr>
          <a:xfrm>
            <a:off x="6850413" y="4286500"/>
            <a:ext cx="90650" cy="75600"/>
          </a:xfrm>
          <a:custGeom>
            <a:avLst/>
            <a:gdLst/>
            <a:ahLst/>
            <a:cxnLst/>
            <a:rect l="l" t="t" r="r" b="b"/>
            <a:pathLst>
              <a:path w="3626" h="3024" extrusionOk="0">
                <a:moveTo>
                  <a:pt x="903" y="0"/>
                </a:moveTo>
                <a:cubicBezTo>
                  <a:pt x="856" y="0"/>
                  <a:pt x="808" y="17"/>
                  <a:pt x="768" y="53"/>
                </a:cubicBezTo>
                <a:lnTo>
                  <a:pt x="137" y="696"/>
                </a:lnTo>
                <a:cubicBezTo>
                  <a:pt x="1" y="832"/>
                  <a:pt x="127" y="1023"/>
                  <a:pt x="273" y="1023"/>
                </a:cubicBezTo>
                <a:cubicBezTo>
                  <a:pt x="319" y="1023"/>
                  <a:pt x="368" y="1004"/>
                  <a:pt x="411" y="958"/>
                </a:cubicBezTo>
                <a:lnTo>
                  <a:pt x="815" y="565"/>
                </a:lnTo>
                <a:lnTo>
                  <a:pt x="3220" y="2970"/>
                </a:lnTo>
                <a:cubicBezTo>
                  <a:pt x="3262" y="3006"/>
                  <a:pt x="3316" y="3024"/>
                  <a:pt x="3369" y="3024"/>
                </a:cubicBezTo>
                <a:cubicBezTo>
                  <a:pt x="3423" y="3024"/>
                  <a:pt x="3476" y="3006"/>
                  <a:pt x="3518" y="2970"/>
                </a:cubicBezTo>
                <a:lnTo>
                  <a:pt x="3530" y="2958"/>
                </a:lnTo>
                <a:lnTo>
                  <a:pt x="3542" y="2958"/>
                </a:lnTo>
                <a:cubicBezTo>
                  <a:pt x="3625" y="2863"/>
                  <a:pt x="3625" y="2732"/>
                  <a:pt x="3542" y="2649"/>
                </a:cubicBezTo>
                <a:lnTo>
                  <a:pt x="1101" y="208"/>
                </a:lnTo>
                <a:cubicBezTo>
                  <a:pt x="1109" y="84"/>
                  <a:pt x="1009" y="0"/>
                  <a:pt x="9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0"/>
          <p:cNvSpPr/>
          <p:nvPr/>
        </p:nvSpPr>
        <p:spPr>
          <a:xfrm>
            <a:off x="6804713" y="4162350"/>
            <a:ext cx="301550" cy="200625"/>
          </a:xfrm>
          <a:custGeom>
            <a:avLst/>
            <a:gdLst/>
            <a:ahLst/>
            <a:cxnLst/>
            <a:rect l="l" t="t" r="r" b="b"/>
            <a:pathLst>
              <a:path w="12062" h="8025" extrusionOk="0">
                <a:moveTo>
                  <a:pt x="631" y="1"/>
                </a:moveTo>
                <a:cubicBezTo>
                  <a:pt x="509" y="1"/>
                  <a:pt x="387" y="66"/>
                  <a:pt x="405" y="197"/>
                </a:cubicBezTo>
                <a:lnTo>
                  <a:pt x="405" y="340"/>
                </a:lnTo>
                <a:lnTo>
                  <a:pt x="262" y="340"/>
                </a:lnTo>
                <a:cubicBezTo>
                  <a:pt x="0" y="387"/>
                  <a:pt x="0" y="745"/>
                  <a:pt x="262" y="792"/>
                </a:cubicBezTo>
                <a:lnTo>
                  <a:pt x="405" y="792"/>
                </a:lnTo>
                <a:lnTo>
                  <a:pt x="405" y="935"/>
                </a:lnTo>
                <a:cubicBezTo>
                  <a:pt x="387" y="1066"/>
                  <a:pt x="509" y="1132"/>
                  <a:pt x="631" y="1132"/>
                </a:cubicBezTo>
                <a:cubicBezTo>
                  <a:pt x="753" y="1132"/>
                  <a:pt x="875" y="1066"/>
                  <a:pt x="857" y="935"/>
                </a:cubicBezTo>
                <a:lnTo>
                  <a:pt x="857" y="792"/>
                </a:lnTo>
                <a:lnTo>
                  <a:pt x="1000" y="792"/>
                </a:lnTo>
                <a:cubicBezTo>
                  <a:pt x="1250" y="745"/>
                  <a:pt x="1250" y="387"/>
                  <a:pt x="1000" y="340"/>
                </a:cubicBezTo>
                <a:lnTo>
                  <a:pt x="857" y="340"/>
                </a:lnTo>
                <a:lnTo>
                  <a:pt x="857" y="197"/>
                </a:lnTo>
                <a:cubicBezTo>
                  <a:pt x="875" y="66"/>
                  <a:pt x="753" y="1"/>
                  <a:pt x="631" y="1"/>
                </a:cubicBezTo>
                <a:close/>
                <a:moveTo>
                  <a:pt x="11460" y="1810"/>
                </a:moveTo>
                <a:cubicBezTo>
                  <a:pt x="11338" y="1810"/>
                  <a:pt x="11216" y="1876"/>
                  <a:pt x="11240" y="2007"/>
                </a:cubicBezTo>
                <a:lnTo>
                  <a:pt x="11240" y="2150"/>
                </a:lnTo>
                <a:lnTo>
                  <a:pt x="11085" y="2150"/>
                </a:lnTo>
                <a:cubicBezTo>
                  <a:pt x="11077" y="2148"/>
                  <a:pt x="11069" y="2148"/>
                  <a:pt x="11061" y="2148"/>
                </a:cubicBezTo>
                <a:cubicBezTo>
                  <a:pt x="10843" y="2148"/>
                  <a:pt x="10843" y="2604"/>
                  <a:pt x="11061" y="2604"/>
                </a:cubicBezTo>
                <a:cubicBezTo>
                  <a:pt x="11069" y="2604"/>
                  <a:pt x="11077" y="2603"/>
                  <a:pt x="11085" y="2602"/>
                </a:cubicBezTo>
                <a:lnTo>
                  <a:pt x="11240" y="2602"/>
                </a:lnTo>
                <a:lnTo>
                  <a:pt x="11240" y="2745"/>
                </a:lnTo>
                <a:cubicBezTo>
                  <a:pt x="11216" y="2876"/>
                  <a:pt x="11338" y="2941"/>
                  <a:pt x="11460" y="2941"/>
                </a:cubicBezTo>
                <a:cubicBezTo>
                  <a:pt x="11582" y="2941"/>
                  <a:pt x="11704" y="2876"/>
                  <a:pt x="11680" y="2745"/>
                </a:cubicBezTo>
                <a:lnTo>
                  <a:pt x="11680" y="2602"/>
                </a:lnTo>
                <a:lnTo>
                  <a:pt x="11835" y="2602"/>
                </a:lnTo>
                <a:cubicBezTo>
                  <a:pt x="11954" y="2602"/>
                  <a:pt x="12061" y="2495"/>
                  <a:pt x="12061" y="2376"/>
                </a:cubicBezTo>
                <a:cubicBezTo>
                  <a:pt x="12061" y="2257"/>
                  <a:pt x="11954" y="2150"/>
                  <a:pt x="11835" y="2150"/>
                </a:cubicBezTo>
                <a:lnTo>
                  <a:pt x="11680" y="2150"/>
                </a:lnTo>
                <a:lnTo>
                  <a:pt x="11680" y="2007"/>
                </a:lnTo>
                <a:cubicBezTo>
                  <a:pt x="11704" y="1876"/>
                  <a:pt x="11582" y="1810"/>
                  <a:pt x="11460" y="1810"/>
                </a:cubicBezTo>
                <a:close/>
                <a:moveTo>
                  <a:pt x="2739" y="4781"/>
                </a:moveTo>
                <a:cubicBezTo>
                  <a:pt x="2643" y="4781"/>
                  <a:pt x="2548" y="4817"/>
                  <a:pt x="2477" y="4888"/>
                </a:cubicBezTo>
                <a:lnTo>
                  <a:pt x="2167" y="5198"/>
                </a:lnTo>
                <a:cubicBezTo>
                  <a:pt x="2131" y="5221"/>
                  <a:pt x="2131" y="5281"/>
                  <a:pt x="2167" y="5305"/>
                </a:cubicBezTo>
                <a:lnTo>
                  <a:pt x="2584" y="5721"/>
                </a:lnTo>
                <a:cubicBezTo>
                  <a:pt x="2596" y="5733"/>
                  <a:pt x="2614" y="5739"/>
                  <a:pt x="2633" y="5739"/>
                </a:cubicBezTo>
                <a:cubicBezTo>
                  <a:pt x="2652" y="5739"/>
                  <a:pt x="2673" y="5733"/>
                  <a:pt x="2691" y="5721"/>
                </a:cubicBezTo>
                <a:lnTo>
                  <a:pt x="3001" y="5412"/>
                </a:lnTo>
                <a:cubicBezTo>
                  <a:pt x="3143" y="5269"/>
                  <a:pt x="3143" y="5031"/>
                  <a:pt x="3001" y="4888"/>
                </a:cubicBezTo>
                <a:cubicBezTo>
                  <a:pt x="2929" y="4817"/>
                  <a:pt x="2834" y="4781"/>
                  <a:pt x="2739" y="4781"/>
                </a:cubicBezTo>
                <a:close/>
                <a:moveTo>
                  <a:pt x="4117" y="6323"/>
                </a:moveTo>
                <a:cubicBezTo>
                  <a:pt x="3832" y="6323"/>
                  <a:pt x="3589" y="6694"/>
                  <a:pt x="3870" y="6948"/>
                </a:cubicBezTo>
                <a:lnTo>
                  <a:pt x="4822" y="7900"/>
                </a:lnTo>
                <a:cubicBezTo>
                  <a:pt x="4902" y="7988"/>
                  <a:pt x="4994" y="8025"/>
                  <a:pt x="5082" y="8025"/>
                </a:cubicBezTo>
                <a:cubicBezTo>
                  <a:pt x="5364" y="8025"/>
                  <a:pt x="5612" y="7654"/>
                  <a:pt x="5322" y="7400"/>
                </a:cubicBezTo>
                <a:lnTo>
                  <a:pt x="4382" y="6448"/>
                </a:lnTo>
                <a:cubicBezTo>
                  <a:pt x="4299" y="6360"/>
                  <a:pt x="4206" y="6323"/>
                  <a:pt x="4117" y="6323"/>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0"/>
          <p:cNvSpPr/>
          <p:nvPr/>
        </p:nvSpPr>
        <p:spPr>
          <a:xfrm>
            <a:off x="6901438" y="4328400"/>
            <a:ext cx="169400" cy="44475"/>
          </a:xfrm>
          <a:custGeom>
            <a:avLst/>
            <a:gdLst/>
            <a:ahLst/>
            <a:cxnLst/>
            <a:rect l="l" t="t" r="r" b="b"/>
            <a:pathLst>
              <a:path w="6776" h="1779" extrusionOk="0">
                <a:moveTo>
                  <a:pt x="1022" y="0"/>
                </a:moveTo>
                <a:cubicBezTo>
                  <a:pt x="860" y="0"/>
                  <a:pt x="736" y="159"/>
                  <a:pt x="810" y="318"/>
                </a:cubicBezTo>
                <a:cubicBezTo>
                  <a:pt x="263" y="413"/>
                  <a:pt x="1" y="1044"/>
                  <a:pt x="322" y="1496"/>
                </a:cubicBezTo>
                <a:cubicBezTo>
                  <a:pt x="990" y="1686"/>
                  <a:pt x="1672" y="1779"/>
                  <a:pt x="2349" y="1779"/>
                </a:cubicBezTo>
                <a:cubicBezTo>
                  <a:pt x="3929" y="1779"/>
                  <a:pt x="5483" y="1273"/>
                  <a:pt x="6775" y="306"/>
                </a:cubicBezTo>
                <a:lnTo>
                  <a:pt x="2061" y="306"/>
                </a:lnTo>
                <a:lnTo>
                  <a:pt x="1084" y="8"/>
                </a:lnTo>
                <a:cubicBezTo>
                  <a:pt x="1063" y="3"/>
                  <a:pt x="1042" y="0"/>
                  <a:pt x="10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0"/>
          <p:cNvSpPr/>
          <p:nvPr/>
        </p:nvSpPr>
        <p:spPr>
          <a:xfrm>
            <a:off x="6906213" y="4354775"/>
            <a:ext cx="125325" cy="18200"/>
          </a:xfrm>
          <a:custGeom>
            <a:avLst/>
            <a:gdLst/>
            <a:ahLst/>
            <a:cxnLst/>
            <a:rect l="l" t="t" r="r" b="b"/>
            <a:pathLst>
              <a:path w="5013" h="728" extrusionOk="0">
                <a:moveTo>
                  <a:pt x="0" y="1"/>
                </a:moveTo>
                <a:cubicBezTo>
                  <a:pt x="0" y="156"/>
                  <a:pt x="48" y="310"/>
                  <a:pt x="131" y="441"/>
                </a:cubicBezTo>
                <a:cubicBezTo>
                  <a:pt x="796" y="631"/>
                  <a:pt x="1473" y="727"/>
                  <a:pt x="2161" y="727"/>
                </a:cubicBezTo>
                <a:lnTo>
                  <a:pt x="2161" y="727"/>
                </a:lnTo>
                <a:cubicBezTo>
                  <a:pt x="3135" y="726"/>
                  <a:pt x="4110" y="524"/>
                  <a:pt x="5013" y="156"/>
                </a:cubicBezTo>
                <a:lnTo>
                  <a:pt x="441" y="156"/>
                </a:lnTo>
                <a:cubicBezTo>
                  <a:pt x="286" y="156"/>
                  <a:pt x="119" y="96"/>
                  <a:pt x="0" y="1"/>
                </a:cubicBezTo>
                <a:close/>
                <a:moveTo>
                  <a:pt x="2161" y="727"/>
                </a:moveTo>
                <a:cubicBezTo>
                  <a:pt x="2159" y="727"/>
                  <a:pt x="2157" y="727"/>
                  <a:pt x="2155" y="727"/>
                </a:cubicBezTo>
                <a:lnTo>
                  <a:pt x="2167" y="727"/>
                </a:lnTo>
                <a:cubicBezTo>
                  <a:pt x="2165" y="727"/>
                  <a:pt x="2163" y="727"/>
                  <a:pt x="2161" y="727"/>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0"/>
          <p:cNvSpPr/>
          <p:nvPr/>
        </p:nvSpPr>
        <p:spPr>
          <a:xfrm>
            <a:off x="2657763" y="4004450"/>
            <a:ext cx="407800" cy="220875"/>
          </a:xfrm>
          <a:custGeom>
            <a:avLst/>
            <a:gdLst/>
            <a:ahLst/>
            <a:cxnLst/>
            <a:rect l="l" t="t" r="r" b="b"/>
            <a:pathLst>
              <a:path w="16312" h="8835" extrusionOk="0">
                <a:moveTo>
                  <a:pt x="8156" y="0"/>
                </a:moveTo>
                <a:cubicBezTo>
                  <a:pt x="3489" y="0"/>
                  <a:pt x="0" y="4275"/>
                  <a:pt x="929" y="8835"/>
                </a:cubicBezTo>
                <a:lnTo>
                  <a:pt x="15383" y="8835"/>
                </a:lnTo>
                <a:cubicBezTo>
                  <a:pt x="16312" y="4275"/>
                  <a:pt x="12823" y="0"/>
                  <a:pt x="8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0"/>
          <p:cNvSpPr/>
          <p:nvPr/>
        </p:nvSpPr>
        <p:spPr>
          <a:xfrm>
            <a:off x="2680388" y="4221725"/>
            <a:ext cx="362550" cy="106600"/>
          </a:xfrm>
          <a:custGeom>
            <a:avLst/>
            <a:gdLst/>
            <a:ahLst/>
            <a:cxnLst/>
            <a:rect l="l" t="t" r="r" b="b"/>
            <a:pathLst>
              <a:path w="14502" h="4264" extrusionOk="0">
                <a:moveTo>
                  <a:pt x="0" y="1"/>
                </a:moveTo>
                <a:cubicBezTo>
                  <a:pt x="167" y="930"/>
                  <a:pt x="512" y="1811"/>
                  <a:pt x="1012" y="2608"/>
                </a:cubicBezTo>
                <a:lnTo>
                  <a:pt x="9775" y="2608"/>
                </a:lnTo>
                <a:cubicBezTo>
                  <a:pt x="10811" y="2608"/>
                  <a:pt x="11728" y="3275"/>
                  <a:pt x="12073" y="4263"/>
                </a:cubicBezTo>
                <a:cubicBezTo>
                  <a:pt x="13347" y="3156"/>
                  <a:pt x="14204" y="1656"/>
                  <a:pt x="14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0"/>
          <p:cNvSpPr/>
          <p:nvPr/>
        </p:nvSpPr>
        <p:spPr>
          <a:xfrm>
            <a:off x="2763713" y="4259250"/>
            <a:ext cx="218525" cy="113725"/>
          </a:xfrm>
          <a:custGeom>
            <a:avLst/>
            <a:gdLst/>
            <a:ahLst/>
            <a:cxnLst/>
            <a:rect l="l" t="t" r="r" b="b"/>
            <a:pathLst>
              <a:path w="8741" h="4549" extrusionOk="0">
                <a:moveTo>
                  <a:pt x="2120" y="0"/>
                </a:moveTo>
                <a:cubicBezTo>
                  <a:pt x="953" y="0"/>
                  <a:pt x="1" y="941"/>
                  <a:pt x="13" y="2107"/>
                </a:cubicBezTo>
                <a:lnTo>
                  <a:pt x="13" y="3429"/>
                </a:lnTo>
                <a:cubicBezTo>
                  <a:pt x="1132" y="4131"/>
                  <a:pt x="2418" y="4512"/>
                  <a:pt x="3740" y="4548"/>
                </a:cubicBezTo>
                <a:cubicBezTo>
                  <a:pt x="3799" y="4548"/>
                  <a:pt x="3859" y="4405"/>
                  <a:pt x="3918" y="4405"/>
                </a:cubicBezTo>
                <a:cubicBezTo>
                  <a:pt x="4525" y="4405"/>
                  <a:pt x="5121" y="4334"/>
                  <a:pt x="5716" y="4191"/>
                </a:cubicBezTo>
                <a:cubicBezTo>
                  <a:pt x="5718" y="4190"/>
                  <a:pt x="5720" y="4190"/>
                  <a:pt x="5722" y="4190"/>
                </a:cubicBezTo>
                <a:cubicBezTo>
                  <a:pt x="5765" y="4190"/>
                  <a:pt x="5798" y="4299"/>
                  <a:pt x="5841" y="4299"/>
                </a:cubicBezTo>
                <a:cubicBezTo>
                  <a:pt x="5843" y="4299"/>
                  <a:pt x="5845" y="4299"/>
                  <a:pt x="5847" y="4298"/>
                </a:cubicBezTo>
                <a:cubicBezTo>
                  <a:pt x="6907" y="4001"/>
                  <a:pt x="7895" y="3477"/>
                  <a:pt x="8740" y="2762"/>
                </a:cubicBezTo>
                <a:lnTo>
                  <a:pt x="8740" y="2107"/>
                </a:lnTo>
                <a:cubicBezTo>
                  <a:pt x="8740" y="941"/>
                  <a:pt x="7788" y="0"/>
                  <a:pt x="66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0"/>
          <p:cNvSpPr/>
          <p:nvPr/>
        </p:nvSpPr>
        <p:spPr>
          <a:xfrm>
            <a:off x="2922088" y="4319450"/>
            <a:ext cx="14900" cy="43400"/>
          </a:xfrm>
          <a:custGeom>
            <a:avLst/>
            <a:gdLst/>
            <a:ahLst/>
            <a:cxnLst/>
            <a:rect l="l" t="t" r="r" b="b"/>
            <a:pathLst>
              <a:path w="596" h="1736" extrusionOk="0">
                <a:moveTo>
                  <a:pt x="298" y="0"/>
                </a:moveTo>
                <a:cubicBezTo>
                  <a:pt x="149" y="0"/>
                  <a:pt x="0" y="98"/>
                  <a:pt x="0" y="295"/>
                </a:cubicBezTo>
                <a:lnTo>
                  <a:pt x="0" y="1735"/>
                </a:lnTo>
                <a:cubicBezTo>
                  <a:pt x="202" y="1664"/>
                  <a:pt x="393" y="1581"/>
                  <a:pt x="595" y="1497"/>
                </a:cubicBezTo>
                <a:lnTo>
                  <a:pt x="595" y="307"/>
                </a:lnTo>
                <a:lnTo>
                  <a:pt x="595" y="295"/>
                </a:lnTo>
                <a:cubicBezTo>
                  <a:pt x="595" y="98"/>
                  <a:pt x="447" y="0"/>
                  <a:pt x="298"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0"/>
          <p:cNvSpPr/>
          <p:nvPr/>
        </p:nvSpPr>
        <p:spPr>
          <a:xfrm>
            <a:off x="2827113" y="4259250"/>
            <a:ext cx="67600" cy="40800"/>
          </a:xfrm>
          <a:custGeom>
            <a:avLst/>
            <a:gdLst/>
            <a:ahLst/>
            <a:cxnLst/>
            <a:rect l="l" t="t" r="r" b="b"/>
            <a:pathLst>
              <a:path w="2704" h="1632" extrusionOk="0">
                <a:moveTo>
                  <a:pt x="1" y="0"/>
                </a:moveTo>
                <a:lnTo>
                  <a:pt x="1" y="286"/>
                </a:lnTo>
                <a:cubicBezTo>
                  <a:pt x="1" y="1024"/>
                  <a:pt x="608" y="1631"/>
                  <a:pt x="1358" y="1631"/>
                </a:cubicBezTo>
                <a:cubicBezTo>
                  <a:pt x="2096" y="1631"/>
                  <a:pt x="2704" y="1024"/>
                  <a:pt x="2704" y="286"/>
                </a:cubicBezTo>
                <a:lnTo>
                  <a:pt x="2704" y="0"/>
                </a:ln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0"/>
          <p:cNvSpPr/>
          <p:nvPr/>
        </p:nvSpPr>
        <p:spPr>
          <a:xfrm>
            <a:off x="2755688" y="3996100"/>
            <a:ext cx="208075" cy="203025"/>
          </a:xfrm>
          <a:custGeom>
            <a:avLst/>
            <a:gdLst/>
            <a:ahLst/>
            <a:cxnLst/>
            <a:rect l="l" t="t" r="r" b="b"/>
            <a:pathLst>
              <a:path w="8323" h="8121" extrusionOk="0">
                <a:moveTo>
                  <a:pt x="3332" y="1"/>
                </a:moveTo>
                <a:cubicBezTo>
                  <a:pt x="2497" y="1"/>
                  <a:pt x="2123" y="1040"/>
                  <a:pt x="2751" y="1584"/>
                </a:cubicBezTo>
                <a:cubicBezTo>
                  <a:pt x="1096" y="1954"/>
                  <a:pt x="0" y="3501"/>
                  <a:pt x="179" y="5180"/>
                </a:cubicBezTo>
                <a:cubicBezTo>
                  <a:pt x="370" y="6859"/>
                  <a:pt x="1786" y="8121"/>
                  <a:pt x="3477" y="8121"/>
                </a:cubicBezTo>
                <a:lnTo>
                  <a:pt x="5001" y="8121"/>
                </a:lnTo>
                <a:cubicBezTo>
                  <a:pt x="6835" y="8121"/>
                  <a:pt x="8311" y="6633"/>
                  <a:pt x="8311" y="4811"/>
                </a:cubicBezTo>
                <a:lnTo>
                  <a:pt x="8323" y="4811"/>
                </a:lnTo>
                <a:cubicBezTo>
                  <a:pt x="8323" y="3263"/>
                  <a:pt x="7251" y="1918"/>
                  <a:pt x="5739" y="1584"/>
                </a:cubicBezTo>
                <a:cubicBezTo>
                  <a:pt x="6367" y="1040"/>
                  <a:pt x="5982" y="1"/>
                  <a:pt x="5158" y="1"/>
                </a:cubicBezTo>
                <a:cubicBezTo>
                  <a:pt x="5153" y="1"/>
                  <a:pt x="5149" y="1"/>
                  <a:pt x="5144" y="1"/>
                </a:cubicBezTo>
                <a:lnTo>
                  <a:pt x="3346" y="1"/>
                </a:lnTo>
                <a:cubicBezTo>
                  <a:pt x="3341" y="1"/>
                  <a:pt x="3337" y="1"/>
                  <a:pt x="3332" y="1"/>
                </a:cubicBezTo>
                <a:close/>
              </a:path>
            </a:pathLst>
          </a:custGeom>
          <a:solidFill>
            <a:srgbClr val="FFDE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0"/>
          <p:cNvSpPr/>
          <p:nvPr/>
        </p:nvSpPr>
        <p:spPr>
          <a:xfrm>
            <a:off x="2770263" y="4033625"/>
            <a:ext cx="193225" cy="165675"/>
          </a:xfrm>
          <a:custGeom>
            <a:avLst/>
            <a:gdLst/>
            <a:ahLst/>
            <a:cxnLst/>
            <a:rect l="l" t="t" r="r" b="b"/>
            <a:pathLst>
              <a:path w="7729" h="6627" extrusionOk="0">
                <a:moveTo>
                  <a:pt x="4418" y="0"/>
                </a:moveTo>
                <a:cubicBezTo>
                  <a:pt x="1477" y="0"/>
                  <a:pt x="1" y="3560"/>
                  <a:pt x="2084" y="5644"/>
                </a:cubicBezTo>
                <a:cubicBezTo>
                  <a:pt x="2760" y="6323"/>
                  <a:pt x="3590" y="6627"/>
                  <a:pt x="4405" y="6627"/>
                </a:cubicBezTo>
                <a:cubicBezTo>
                  <a:pt x="6102" y="6627"/>
                  <a:pt x="7728" y="5306"/>
                  <a:pt x="7728" y="3310"/>
                </a:cubicBezTo>
                <a:cubicBezTo>
                  <a:pt x="7728" y="1476"/>
                  <a:pt x="6252" y="0"/>
                  <a:pt x="4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0"/>
          <p:cNvSpPr/>
          <p:nvPr/>
        </p:nvSpPr>
        <p:spPr>
          <a:xfrm>
            <a:off x="2760163" y="4147325"/>
            <a:ext cx="37525" cy="44375"/>
          </a:xfrm>
          <a:custGeom>
            <a:avLst/>
            <a:gdLst/>
            <a:ahLst/>
            <a:cxnLst/>
            <a:rect l="l" t="t" r="r" b="b"/>
            <a:pathLst>
              <a:path w="1501" h="1775" extrusionOk="0">
                <a:moveTo>
                  <a:pt x="750" y="0"/>
                </a:moveTo>
                <a:cubicBezTo>
                  <a:pt x="384" y="0"/>
                  <a:pt x="18" y="238"/>
                  <a:pt x="0" y="715"/>
                </a:cubicBezTo>
                <a:lnTo>
                  <a:pt x="0" y="1012"/>
                </a:lnTo>
                <a:cubicBezTo>
                  <a:pt x="0" y="1429"/>
                  <a:pt x="333" y="1774"/>
                  <a:pt x="750" y="1774"/>
                </a:cubicBezTo>
                <a:cubicBezTo>
                  <a:pt x="1167" y="1774"/>
                  <a:pt x="1500" y="1429"/>
                  <a:pt x="1500" y="1012"/>
                </a:cubicBezTo>
                <a:lnTo>
                  <a:pt x="1500" y="715"/>
                </a:lnTo>
                <a:cubicBezTo>
                  <a:pt x="1482" y="238"/>
                  <a:pt x="1116" y="0"/>
                  <a:pt x="750" y="0"/>
                </a:cubicBezTo>
                <a:close/>
              </a:path>
            </a:pathLst>
          </a:custGeom>
          <a:solidFill>
            <a:srgbClr val="F2B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0"/>
          <p:cNvSpPr/>
          <p:nvPr/>
        </p:nvSpPr>
        <p:spPr>
          <a:xfrm>
            <a:off x="2759863" y="4049100"/>
            <a:ext cx="203625" cy="239625"/>
          </a:xfrm>
          <a:custGeom>
            <a:avLst/>
            <a:gdLst/>
            <a:ahLst/>
            <a:cxnLst/>
            <a:rect l="l" t="t" r="r" b="b"/>
            <a:pathLst>
              <a:path w="8145" h="9585" extrusionOk="0">
                <a:moveTo>
                  <a:pt x="762" y="3882"/>
                </a:moveTo>
                <a:cubicBezTo>
                  <a:pt x="345" y="3882"/>
                  <a:pt x="0" y="4215"/>
                  <a:pt x="12" y="4632"/>
                </a:cubicBezTo>
                <a:lnTo>
                  <a:pt x="12" y="4929"/>
                </a:lnTo>
                <a:cubicBezTo>
                  <a:pt x="0" y="5346"/>
                  <a:pt x="345" y="5691"/>
                  <a:pt x="762" y="5691"/>
                </a:cubicBezTo>
                <a:cubicBezTo>
                  <a:pt x="572" y="5549"/>
                  <a:pt x="465" y="5322"/>
                  <a:pt x="465" y="5096"/>
                </a:cubicBezTo>
                <a:lnTo>
                  <a:pt x="465" y="4501"/>
                </a:lnTo>
                <a:lnTo>
                  <a:pt x="465" y="4477"/>
                </a:lnTo>
                <a:cubicBezTo>
                  <a:pt x="465" y="4239"/>
                  <a:pt x="572" y="4025"/>
                  <a:pt x="762" y="3882"/>
                </a:cubicBezTo>
                <a:close/>
                <a:moveTo>
                  <a:pt x="4072" y="0"/>
                </a:moveTo>
                <a:cubicBezTo>
                  <a:pt x="2250" y="0"/>
                  <a:pt x="762" y="1477"/>
                  <a:pt x="762" y="3310"/>
                </a:cubicBezTo>
                <a:lnTo>
                  <a:pt x="762" y="4513"/>
                </a:lnTo>
                <a:cubicBezTo>
                  <a:pt x="762" y="5989"/>
                  <a:pt x="1750" y="7287"/>
                  <a:pt x="3167" y="7692"/>
                </a:cubicBezTo>
                <a:lnTo>
                  <a:pt x="3167" y="8727"/>
                </a:lnTo>
                <a:cubicBezTo>
                  <a:pt x="3191" y="9204"/>
                  <a:pt x="3584" y="9585"/>
                  <a:pt x="4072" y="9585"/>
                </a:cubicBezTo>
                <a:cubicBezTo>
                  <a:pt x="4560" y="9585"/>
                  <a:pt x="4953" y="9204"/>
                  <a:pt x="4977" y="8727"/>
                </a:cubicBezTo>
                <a:lnTo>
                  <a:pt x="4977" y="7692"/>
                </a:lnTo>
                <a:cubicBezTo>
                  <a:pt x="5989" y="7406"/>
                  <a:pt x="6799" y="6656"/>
                  <a:pt x="7168" y="5679"/>
                </a:cubicBezTo>
                <a:cubicBezTo>
                  <a:pt x="7239" y="5703"/>
                  <a:pt x="7311" y="5715"/>
                  <a:pt x="7382" y="5715"/>
                </a:cubicBezTo>
                <a:cubicBezTo>
                  <a:pt x="7799" y="5715"/>
                  <a:pt x="8132" y="5370"/>
                  <a:pt x="8132" y="4965"/>
                </a:cubicBezTo>
                <a:lnTo>
                  <a:pt x="8132" y="4667"/>
                </a:lnTo>
                <a:cubicBezTo>
                  <a:pt x="8144" y="4239"/>
                  <a:pt x="7799" y="3905"/>
                  <a:pt x="7382" y="3905"/>
                </a:cubicBezTo>
                <a:lnTo>
                  <a:pt x="7382" y="3310"/>
                </a:lnTo>
                <a:cubicBezTo>
                  <a:pt x="7382" y="1477"/>
                  <a:pt x="5906" y="0"/>
                  <a:pt x="40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0"/>
          <p:cNvSpPr/>
          <p:nvPr/>
        </p:nvSpPr>
        <p:spPr>
          <a:xfrm>
            <a:off x="2801538" y="4049400"/>
            <a:ext cx="142900" cy="193350"/>
          </a:xfrm>
          <a:custGeom>
            <a:avLst/>
            <a:gdLst/>
            <a:ahLst/>
            <a:cxnLst/>
            <a:rect l="l" t="t" r="r" b="b"/>
            <a:pathLst>
              <a:path w="5716" h="7734" extrusionOk="0">
                <a:moveTo>
                  <a:pt x="2858" y="0"/>
                </a:moveTo>
                <a:cubicBezTo>
                  <a:pt x="1226" y="226"/>
                  <a:pt x="0" y="1631"/>
                  <a:pt x="0" y="3274"/>
                </a:cubicBezTo>
                <a:lnTo>
                  <a:pt x="0" y="4489"/>
                </a:lnTo>
                <a:cubicBezTo>
                  <a:pt x="0" y="5977"/>
                  <a:pt x="1000" y="7287"/>
                  <a:pt x="2441" y="7680"/>
                </a:cubicBezTo>
                <a:cubicBezTo>
                  <a:pt x="2578" y="7715"/>
                  <a:pt x="2718" y="7733"/>
                  <a:pt x="2858" y="7733"/>
                </a:cubicBezTo>
                <a:cubicBezTo>
                  <a:pt x="2997" y="7733"/>
                  <a:pt x="3137" y="7715"/>
                  <a:pt x="3274" y="7680"/>
                </a:cubicBezTo>
                <a:cubicBezTo>
                  <a:pt x="4715" y="7287"/>
                  <a:pt x="5715" y="5977"/>
                  <a:pt x="5715" y="4489"/>
                </a:cubicBezTo>
                <a:lnTo>
                  <a:pt x="5715" y="3274"/>
                </a:lnTo>
                <a:cubicBezTo>
                  <a:pt x="5715" y="1631"/>
                  <a:pt x="4489" y="226"/>
                  <a:pt x="2858" y="0"/>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0"/>
          <p:cNvSpPr/>
          <p:nvPr/>
        </p:nvSpPr>
        <p:spPr>
          <a:xfrm>
            <a:off x="2811063" y="4125900"/>
            <a:ext cx="97650" cy="22400"/>
          </a:xfrm>
          <a:custGeom>
            <a:avLst/>
            <a:gdLst/>
            <a:ahLst/>
            <a:cxnLst/>
            <a:rect l="l" t="t" r="r" b="b"/>
            <a:pathLst>
              <a:path w="3906" h="896" extrusionOk="0">
                <a:moveTo>
                  <a:pt x="607" y="0"/>
                </a:moveTo>
                <a:cubicBezTo>
                  <a:pt x="202" y="0"/>
                  <a:pt x="0" y="476"/>
                  <a:pt x="286" y="762"/>
                </a:cubicBezTo>
                <a:cubicBezTo>
                  <a:pt x="378" y="854"/>
                  <a:pt x="490" y="896"/>
                  <a:pt x="600" y="896"/>
                </a:cubicBezTo>
                <a:cubicBezTo>
                  <a:pt x="830" y="896"/>
                  <a:pt x="1048" y="715"/>
                  <a:pt x="1048" y="441"/>
                </a:cubicBezTo>
                <a:cubicBezTo>
                  <a:pt x="1048" y="202"/>
                  <a:pt x="845" y="0"/>
                  <a:pt x="607" y="0"/>
                </a:cubicBezTo>
                <a:close/>
                <a:moveTo>
                  <a:pt x="3453" y="0"/>
                </a:moveTo>
                <a:cubicBezTo>
                  <a:pt x="3060" y="0"/>
                  <a:pt x="2858" y="476"/>
                  <a:pt x="3143" y="762"/>
                </a:cubicBezTo>
                <a:cubicBezTo>
                  <a:pt x="3232" y="854"/>
                  <a:pt x="3343" y="896"/>
                  <a:pt x="3452" y="896"/>
                </a:cubicBezTo>
                <a:cubicBezTo>
                  <a:pt x="3682" y="896"/>
                  <a:pt x="3905" y="715"/>
                  <a:pt x="3905" y="441"/>
                </a:cubicBezTo>
                <a:cubicBezTo>
                  <a:pt x="3905" y="202"/>
                  <a:pt x="3703" y="0"/>
                  <a:pt x="3453" y="0"/>
                </a:cubicBezTo>
                <a:close/>
              </a:path>
            </a:pathLst>
          </a:custGeom>
          <a:solidFill>
            <a:srgbClr val="0A3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0"/>
          <p:cNvSpPr/>
          <p:nvPr/>
        </p:nvSpPr>
        <p:spPr>
          <a:xfrm>
            <a:off x="2825938" y="4125875"/>
            <a:ext cx="84550" cy="11200"/>
          </a:xfrm>
          <a:custGeom>
            <a:avLst/>
            <a:gdLst/>
            <a:ahLst/>
            <a:cxnLst/>
            <a:rect l="l" t="t" r="r" b="b"/>
            <a:pathLst>
              <a:path w="3382" h="448" extrusionOk="0">
                <a:moveTo>
                  <a:pt x="318" y="0"/>
                </a:moveTo>
                <a:cubicBezTo>
                  <a:pt x="311" y="0"/>
                  <a:pt x="305" y="0"/>
                  <a:pt x="298" y="1"/>
                </a:cubicBezTo>
                <a:cubicBezTo>
                  <a:pt x="96" y="1"/>
                  <a:pt x="0" y="239"/>
                  <a:pt x="143" y="382"/>
                </a:cubicBezTo>
                <a:cubicBezTo>
                  <a:pt x="188" y="427"/>
                  <a:pt x="243" y="447"/>
                  <a:pt x="297" y="447"/>
                </a:cubicBezTo>
                <a:cubicBezTo>
                  <a:pt x="413" y="447"/>
                  <a:pt x="524" y="354"/>
                  <a:pt x="524" y="215"/>
                </a:cubicBezTo>
                <a:cubicBezTo>
                  <a:pt x="524" y="102"/>
                  <a:pt x="438" y="0"/>
                  <a:pt x="318" y="0"/>
                </a:cubicBezTo>
                <a:close/>
                <a:moveTo>
                  <a:pt x="3175" y="0"/>
                </a:moveTo>
                <a:cubicBezTo>
                  <a:pt x="3169" y="0"/>
                  <a:pt x="3162" y="0"/>
                  <a:pt x="3156" y="1"/>
                </a:cubicBezTo>
                <a:cubicBezTo>
                  <a:pt x="2953" y="1"/>
                  <a:pt x="2858" y="239"/>
                  <a:pt x="3001" y="382"/>
                </a:cubicBezTo>
                <a:cubicBezTo>
                  <a:pt x="3046" y="427"/>
                  <a:pt x="3101" y="447"/>
                  <a:pt x="3155" y="447"/>
                </a:cubicBezTo>
                <a:cubicBezTo>
                  <a:pt x="3271" y="447"/>
                  <a:pt x="3382" y="354"/>
                  <a:pt x="3382" y="215"/>
                </a:cubicBezTo>
                <a:cubicBezTo>
                  <a:pt x="3382" y="102"/>
                  <a:pt x="3296" y="0"/>
                  <a:pt x="3175"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0"/>
          <p:cNvSpPr/>
          <p:nvPr/>
        </p:nvSpPr>
        <p:spPr>
          <a:xfrm>
            <a:off x="2839038" y="4186025"/>
            <a:ext cx="45250" cy="28300"/>
          </a:xfrm>
          <a:custGeom>
            <a:avLst/>
            <a:gdLst/>
            <a:ahLst/>
            <a:cxnLst/>
            <a:rect l="l" t="t" r="r" b="b"/>
            <a:pathLst>
              <a:path w="1810" h="1132" extrusionOk="0">
                <a:moveTo>
                  <a:pt x="226" y="0"/>
                </a:moveTo>
                <a:cubicBezTo>
                  <a:pt x="107" y="0"/>
                  <a:pt x="0" y="95"/>
                  <a:pt x="0" y="226"/>
                </a:cubicBezTo>
                <a:cubicBezTo>
                  <a:pt x="0" y="726"/>
                  <a:pt x="405" y="1131"/>
                  <a:pt x="905" y="1131"/>
                </a:cubicBezTo>
                <a:cubicBezTo>
                  <a:pt x="1405" y="1131"/>
                  <a:pt x="1810" y="726"/>
                  <a:pt x="1810" y="226"/>
                </a:cubicBezTo>
                <a:cubicBezTo>
                  <a:pt x="1810" y="95"/>
                  <a:pt x="1703" y="0"/>
                  <a:pt x="1584"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0"/>
          <p:cNvSpPr/>
          <p:nvPr/>
        </p:nvSpPr>
        <p:spPr>
          <a:xfrm>
            <a:off x="2839038" y="4186025"/>
            <a:ext cx="28300" cy="28300"/>
          </a:xfrm>
          <a:custGeom>
            <a:avLst/>
            <a:gdLst/>
            <a:ahLst/>
            <a:cxnLst/>
            <a:rect l="l" t="t" r="r" b="b"/>
            <a:pathLst>
              <a:path w="1132" h="1132" extrusionOk="0">
                <a:moveTo>
                  <a:pt x="226" y="0"/>
                </a:moveTo>
                <a:cubicBezTo>
                  <a:pt x="107" y="0"/>
                  <a:pt x="0" y="95"/>
                  <a:pt x="0" y="226"/>
                </a:cubicBezTo>
                <a:cubicBezTo>
                  <a:pt x="0" y="726"/>
                  <a:pt x="405" y="1131"/>
                  <a:pt x="905" y="1131"/>
                </a:cubicBezTo>
                <a:cubicBezTo>
                  <a:pt x="977" y="1131"/>
                  <a:pt x="1060" y="1119"/>
                  <a:pt x="1131" y="1095"/>
                </a:cubicBezTo>
                <a:cubicBezTo>
                  <a:pt x="727" y="988"/>
                  <a:pt x="453" y="631"/>
                  <a:pt x="453" y="226"/>
                </a:cubicBezTo>
                <a:cubicBezTo>
                  <a:pt x="453" y="95"/>
                  <a:pt x="548" y="0"/>
                  <a:pt x="679"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0"/>
          <p:cNvSpPr/>
          <p:nvPr/>
        </p:nvSpPr>
        <p:spPr>
          <a:xfrm>
            <a:off x="2785763" y="4033625"/>
            <a:ext cx="113725" cy="60150"/>
          </a:xfrm>
          <a:custGeom>
            <a:avLst/>
            <a:gdLst/>
            <a:ahLst/>
            <a:cxnLst/>
            <a:rect l="l" t="t" r="r" b="b"/>
            <a:pathLst>
              <a:path w="4549" h="2406" extrusionOk="0">
                <a:moveTo>
                  <a:pt x="2560" y="0"/>
                </a:moveTo>
                <a:cubicBezTo>
                  <a:pt x="1572" y="0"/>
                  <a:pt x="631" y="441"/>
                  <a:pt x="0" y="1203"/>
                </a:cubicBezTo>
                <a:cubicBezTo>
                  <a:pt x="631" y="1965"/>
                  <a:pt x="1572" y="2405"/>
                  <a:pt x="2560" y="2405"/>
                </a:cubicBezTo>
                <a:lnTo>
                  <a:pt x="3524" y="2405"/>
                </a:lnTo>
                <a:cubicBezTo>
                  <a:pt x="4548" y="2405"/>
                  <a:pt x="4548" y="0"/>
                  <a:pt x="3524" y="0"/>
                </a:cubicBezTo>
                <a:close/>
              </a:path>
            </a:pathLst>
          </a:custGeom>
          <a:solidFill>
            <a:srgbClr val="FFDE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0"/>
          <p:cNvSpPr/>
          <p:nvPr/>
        </p:nvSpPr>
        <p:spPr>
          <a:xfrm>
            <a:off x="2814913" y="3995975"/>
            <a:ext cx="122675" cy="97800"/>
          </a:xfrm>
          <a:custGeom>
            <a:avLst/>
            <a:gdLst/>
            <a:ahLst/>
            <a:cxnLst/>
            <a:rect l="l" t="t" r="r" b="b"/>
            <a:pathLst>
              <a:path w="4907" h="3912" extrusionOk="0">
                <a:moveTo>
                  <a:pt x="2777" y="1"/>
                </a:moveTo>
                <a:cubicBezTo>
                  <a:pt x="2299" y="1"/>
                  <a:pt x="1870" y="386"/>
                  <a:pt x="1870" y="911"/>
                </a:cubicBezTo>
                <a:cubicBezTo>
                  <a:pt x="1870" y="1077"/>
                  <a:pt x="1918" y="1244"/>
                  <a:pt x="2001" y="1387"/>
                </a:cubicBezTo>
                <a:cubicBezTo>
                  <a:pt x="2037" y="1435"/>
                  <a:pt x="2013" y="1518"/>
                  <a:pt x="1953" y="1542"/>
                </a:cubicBezTo>
                <a:cubicBezTo>
                  <a:pt x="1037" y="1875"/>
                  <a:pt x="239" y="2744"/>
                  <a:pt x="1" y="3613"/>
                </a:cubicBezTo>
                <a:cubicBezTo>
                  <a:pt x="441" y="3816"/>
                  <a:pt x="906" y="3911"/>
                  <a:pt x="1394" y="3911"/>
                </a:cubicBezTo>
                <a:lnTo>
                  <a:pt x="2358" y="3911"/>
                </a:lnTo>
                <a:cubicBezTo>
                  <a:pt x="3344" y="3911"/>
                  <a:pt x="4270" y="3473"/>
                  <a:pt x="4901" y="2714"/>
                </a:cubicBezTo>
                <a:lnTo>
                  <a:pt x="4901" y="2714"/>
                </a:lnTo>
                <a:cubicBezTo>
                  <a:pt x="4903" y="2716"/>
                  <a:pt x="4905" y="2719"/>
                  <a:pt x="4906" y="2721"/>
                </a:cubicBezTo>
                <a:lnTo>
                  <a:pt x="4906" y="2709"/>
                </a:lnTo>
                <a:cubicBezTo>
                  <a:pt x="4905" y="2711"/>
                  <a:pt x="4903" y="2713"/>
                  <a:pt x="4901" y="2714"/>
                </a:cubicBezTo>
                <a:lnTo>
                  <a:pt x="4901" y="2714"/>
                </a:lnTo>
                <a:cubicBezTo>
                  <a:pt x="4713" y="2478"/>
                  <a:pt x="4559" y="2243"/>
                  <a:pt x="4323" y="2066"/>
                </a:cubicBezTo>
                <a:cubicBezTo>
                  <a:pt x="4299" y="2066"/>
                  <a:pt x="3585" y="1720"/>
                  <a:pt x="3335" y="1613"/>
                </a:cubicBezTo>
                <a:cubicBezTo>
                  <a:pt x="3858" y="1197"/>
                  <a:pt x="3763" y="375"/>
                  <a:pt x="3168" y="89"/>
                </a:cubicBezTo>
                <a:cubicBezTo>
                  <a:pt x="3039" y="29"/>
                  <a:pt x="2906" y="1"/>
                  <a:pt x="27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0"/>
          <p:cNvSpPr/>
          <p:nvPr/>
        </p:nvSpPr>
        <p:spPr>
          <a:xfrm>
            <a:off x="2846813" y="4161325"/>
            <a:ext cx="29350" cy="14300"/>
          </a:xfrm>
          <a:custGeom>
            <a:avLst/>
            <a:gdLst/>
            <a:ahLst/>
            <a:cxnLst/>
            <a:rect l="l" t="t" r="r" b="b"/>
            <a:pathLst>
              <a:path w="1174" h="572" extrusionOk="0">
                <a:moveTo>
                  <a:pt x="318" y="1"/>
                </a:moveTo>
                <a:cubicBezTo>
                  <a:pt x="145" y="1"/>
                  <a:pt x="1" y="228"/>
                  <a:pt x="165" y="393"/>
                </a:cubicBezTo>
                <a:cubicBezTo>
                  <a:pt x="285" y="512"/>
                  <a:pt x="442" y="571"/>
                  <a:pt x="600" y="571"/>
                </a:cubicBezTo>
                <a:cubicBezTo>
                  <a:pt x="758" y="571"/>
                  <a:pt x="916" y="512"/>
                  <a:pt x="1035" y="393"/>
                </a:cubicBezTo>
                <a:cubicBezTo>
                  <a:pt x="1173" y="227"/>
                  <a:pt x="1032" y="10"/>
                  <a:pt x="862" y="10"/>
                </a:cubicBezTo>
                <a:cubicBezTo>
                  <a:pt x="813" y="10"/>
                  <a:pt x="761" y="29"/>
                  <a:pt x="713" y="71"/>
                </a:cubicBezTo>
                <a:cubicBezTo>
                  <a:pt x="677" y="101"/>
                  <a:pt x="636" y="116"/>
                  <a:pt x="594" y="116"/>
                </a:cubicBezTo>
                <a:cubicBezTo>
                  <a:pt x="552" y="116"/>
                  <a:pt x="511" y="101"/>
                  <a:pt x="475" y="71"/>
                </a:cubicBezTo>
                <a:cubicBezTo>
                  <a:pt x="425" y="21"/>
                  <a:pt x="370" y="1"/>
                  <a:pt x="318"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0"/>
          <p:cNvSpPr/>
          <p:nvPr/>
        </p:nvSpPr>
        <p:spPr>
          <a:xfrm>
            <a:off x="2857188" y="4327100"/>
            <a:ext cx="52700" cy="37525"/>
          </a:xfrm>
          <a:custGeom>
            <a:avLst/>
            <a:gdLst/>
            <a:ahLst/>
            <a:cxnLst/>
            <a:rect l="l" t="t" r="r" b="b"/>
            <a:pathLst>
              <a:path w="2108" h="1501" extrusionOk="0">
                <a:moveTo>
                  <a:pt x="155" y="1"/>
                </a:moveTo>
                <a:cubicBezTo>
                  <a:pt x="72" y="1"/>
                  <a:pt x="1" y="60"/>
                  <a:pt x="1" y="144"/>
                </a:cubicBezTo>
                <a:lnTo>
                  <a:pt x="1" y="1346"/>
                </a:lnTo>
                <a:cubicBezTo>
                  <a:pt x="1" y="1429"/>
                  <a:pt x="72" y="1501"/>
                  <a:pt x="155" y="1501"/>
                </a:cubicBezTo>
                <a:lnTo>
                  <a:pt x="1953" y="1501"/>
                </a:lnTo>
                <a:cubicBezTo>
                  <a:pt x="2036" y="1501"/>
                  <a:pt x="2108" y="1429"/>
                  <a:pt x="2108" y="1346"/>
                </a:cubicBezTo>
                <a:lnTo>
                  <a:pt x="2108" y="144"/>
                </a:lnTo>
                <a:cubicBezTo>
                  <a:pt x="2108" y="60"/>
                  <a:pt x="2036" y="1"/>
                  <a:pt x="1953"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0"/>
          <p:cNvSpPr/>
          <p:nvPr/>
        </p:nvSpPr>
        <p:spPr>
          <a:xfrm>
            <a:off x="2857188" y="4357175"/>
            <a:ext cx="52700" cy="15800"/>
          </a:xfrm>
          <a:custGeom>
            <a:avLst/>
            <a:gdLst/>
            <a:ahLst/>
            <a:cxnLst/>
            <a:rect l="l" t="t" r="r" b="b"/>
            <a:pathLst>
              <a:path w="2108" h="632" extrusionOk="0">
                <a:moveTo>
                  <a:pt x="1" y="0"/>
                </a:moveTo>
                <a:lnTo>
                  <a:pt x="1" y="631"/>
                </a:lnTo>
                <a:lnTo>
                  <a:pt x="179" y="631"/>
                </a:lnTo>
                <a:cubicBezTo>
                  <a:pt x="834" y="631"/>
                  <a:pt x="1477" y="536"/>
                  <a:pt x="2108" y="369"/>
                </a:cubicBezTo>
                <a:lnTo>
                  <a:pt x="2108" y="0"/>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0"/>
          <p:cNvSpPr/>
          <p:nvPr/>
        </p:nvSpPr>
        <p:spPr>
          <a:xfrm>
            <a:off x="2877738" y="4312900"/>
            <a:ext cx="11325" cy="21675"/>
          </a:xfrm>
          <a:custGeom>
            <a:avLst/>
            <a:gdLst/>
            <a:ahLst/>
            <a:cxnLst/>
            <a:rect l="l" t="t" r="r" b="b"/>
            <a:pathLst>
              <a:path w="453" h="867" extrusionOk="0">
                <a:moveTo>
                  <a:pt x="226" y="0"/>
                </a:moveTo>
                <a:cubicBezTo>
                  <a:pt x="125" y="0"/>
                  <a:pt x="24" y="63"/>
                  <a:pt x="0" y="188"/>
                </a:cubicBezTo>
                <a:lnTo>
                  <a:pt x="0" y="640"/>
                </a:lnTo>
                <a:cubicBezTo>
                  <a:pt x="0" y="759"/>
                  <a:pt x="107" y="866"/>
                  <a:pt x="226" y="866"/>
                </a:cubicBezTo>
                <a:cubicBezTo>
                  <a:pt x="345" y="866"/>
                  <a:pt x="452" y="759"/>
                  <a:pt x="452" y="640"/>
                </a:cubicBezTo>
                <a:lnTo>
                  <a:pt x="452" y="188"/>
                </a:lnTo>
                <a:cubicBezTo>
                  <a:pt x="429" y="63"/>
                  <a:pt x="327" y="0"/>
                  <a:pt x="226"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0"/>
          <p:cNvSpPr/>
          <p:nvPr/>
        </p:nvSpPr>
        <p:spPr>
          <a:xfrm>
            <a:off x="2871188" y="4327100"/>
            <a:ext cx="24725" cy="7475"/>
          </a:xfrm>
          <a:custGeom>
            <a:avLst/>
            <a:gdLst/>
            <a:ahLst/>
            <a:cxnLst/>
            <a:rect l="l" t="t" r="r" b="b"/>
            <a:pathLst>
              <a:path w="989" h="299" extrusionOk="0">
                <a:moveTo>
                  <a:pt x="203" y="1"/>
                </a:moveTo>
                <a:cubicBezTo>
                  <a:pt x="0" y="1"/>
                  <a:pt x="0" y="298"/>
                  <a:pt x="203" y="298"/>
                </a:cubicBezTo>
                <a:lnTo>
                  <a:pt x="798" y="298"/>
                </a:lnTo>
                <a:cubicBezTo>
                  <a:pt x="988" y="298"/>
                  <a:pt x="988" y="1"/>
                  <a:pt x="798"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0"/>
          <p:cNvSpPr/>
          <p:nvPr/>
        </p:nvSpPr>
        <p:spPr>
          <a:xfrm>
            <a:off x="2714313" y="4259525"/>
            <a:ext cx="135450" cy="112850"/>
          </a:xfrm>
          <a:custGeom>
            <a:avLst/>
            <a:gdLst/>
            <a:ahLst/>
            <a:cxnLst/>
            <a:rect l="l" t="t" r="r" b="b"/>
            <a:pathLst>
              <a:path w="5418" h="4514" extrusionOk="0">
                <a:moveTo>
                  <a:pt x="441" y="1"/>
                </a:moveTo>
                <a:cubicBezTo>
                  <a:pt x="203" y="1"/>
                  <a:pt x="1" y="203"/>
                  <a:pt x="1" y="453"/>
                </a:cubicBezTo>
                <a:lnTo>
                  <a:pt x="1" y="1346"/>
                </a:lnTo>
                <a:cubicBezTo>
                  <a:pt x="239" y="1668"/>
                  <a:pt x="3120" y="3894"/>
                  <a:pt x="4513" y="4156"/>
                </a:cubicBezTo>
                <a:cubicBezTo>
                  <a:pt x="4596" y="4168"/>
                  <a:pt x="4692" y="4430"/>
                  <a:pt x="4775" y="4454"/>
                </a:cubicBezTo>
                <a:cubicBezTo>
                  <a:pt x="4989" y="4478"/>
                  <a:pt x="5204" y="4501"/>
                  <a:pt x="5418" y="4513"/>
                </a:cubicBezTo>
                <a:lnTo>
                  <a:pt x="5418" y="441"/>
                </a:lnTo>
                <a:lnTo>
                  <a:pt x="5406" y="453"/>
                </a:lnTo>
                <a:cubicBezTo>
                  <a:pt x="5406" y="203"/>
                  <a:pt x="5204" y="1"/>
                  <a:pt x="49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0"/>
          <p:cNvSpPr/>
          <p:nvPr/>
        </p:nvSpPr>
        <p:spPr>
          <a:xfrm>
            <a:off x="2729188" y="4270550"/>
            <a:ext cx="105400" cy="100325"/>
          </a:xfrm>
          <a:custGeom>
            <a:avLst/>
            <a:gdLst/>
            <a:ahLst/>
            <a:cxnLst/>
            <a:rect l="l" t="t" r="r" b="b"/>
            <a:pathLst>
              <a:path w="4216" h="4013" extrusionOk="0">
                <a:moveTo>
                  <a:pt x="156" y="0"/>
                </a:moveTo>
                <a:cubicBezTo>
                  <a:pt x="72" y="0"/>
                  <a:pt x="1" y="72"/>
                  <a:pt x="1" y="155"/>
                </a:cubicBezTo>
                <a:lnTo>
                  <a:pt x="1" y="1608"/>
                </a:lnTo>
                <a:cubicBezTo>
                  <a:pt x="72" y="1679"/>
                  <a:pt x="144" y="1751"/>
                  <a:pt x="215" y="1810"/>
                </a:cubicBezTo>
                <a:cubicBezTo>
                  <a:pt x="239" y="1834"/>
                  <a:pt x="263" y="2108"/>
                  <a:pt x="287" y="2120"/>
                </a:cubicBezTo>
                <a:cubicBezTo>
                  <a:pt x="1370" y="3132"/>
                  <a:pt x="2727" y="3787"/>
                  <a:pt x="4180" y="4013"/>
                </a:cubicBezTo>
                <a:cubicBezTo>
                  <a:pt x="4204" y="3977"/>
                  <a:pt x="4216" y="3941"/>
                  <a:pt x="4216" y="3918"/>
                </a:cubicBezTo>
                <a:lnTo>
                  <a:pt x="4216" y="155"/>
                </a:lnTo>
                <a:cubicBezTo>
                  <a:pt x="4216" y="72"/>
                  <a:pt x="4144" y="0"/>
                  <a:pt x="40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0"/>
          <p:cNvSpPr/>
          <p:nvPr/>
        </p:nvSpPr>
        <p:spPr>
          <a:xfrm>
            <a:off x="2705688" y="4281900"/>
            <a:ext cx="38725" cy="41650"/>
          </a:xfrm>
          <a:custGeom>
            <a:avLst/>
            <a:gdLst/>
            <a:ahLst/>
            <a:cxnLst/>
            <a:rect l="l" t="t" r="r" b="b"/>
            <a:pathLst>
              <a:path w="1549" h="1666" extrusionOk="0">
                <a:moveTo>
                  <a:pt x="724" y="0"/>
                </a:moveTo>
                <a:cubicBezTo>
                  <a:pt x="701" y="0"/>
                  <a:pt x="678" y="4"/>
                  <a:pt x="655" y="11"/>
                </a:cubicBezTo>
                <a:lnTo>
                  <a:pt x="0" y="201"/>
                </a:lnTo>
                <a:cubicBezTo>
                  <a:pt x="346" y="737"/>
                  <a:pt x="762" y="1237"/>
                  <a:pt x="1227" y="1666"/>
                </a:cubicBezTo>
                <a:cubicBezTo>
                  <a:pt x="1429" y="1535"/>
                  <a:pt x="1548" y="1297"/>
                  <a:pt x="1548" y="1059"/>
                </a:cubicBezTo>
                <a:lnTo>
                  <a:pt x="1548" y="1047"/>
                </a:lnTo>
                <a:cubicBezTo>
                  <a:pt x="1548" y="689"/>
                  <a:pt x="1286" y="368"/>
                  <a:pt x="929" y="308"/>
                </a:cubicBezTo>
                <a:cubicBezTo>
                  <a:pt x="941" y="261"/>
                  <a:pt x="953" y="201"/>
                  <a:pt x="941" y="154"/>
                </a:cubicBezTo>
                <a:cubicBezTo>
                  <a:pt x="902" y="58"/>
                  <a:pt x="818" y="0"/>
                  <a:pt x="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0"/>
          <p:cNvSpPr/>
          <p:nvPr/>
        </p:nvSpPr>
        <p:spPr>
          <a:xfrm>
            <a:off x="2724738" y="4308050"/>
            <a:ext cx="19675" cy="15500"/>
          </a:xfrm>
          <a:custGeom>
            <a:avLst/>
            <a:gdLst/>
            <a:ahLst/>
            <a:cxnLst/>
            <a:rect l="l" t="t" r="r" b="b"/>
            <a:pathLst>
              <a:path w="787" h="620" extrusionOk="0">
                <a:moveTo>
                  <a:pt x="774" y="1"/>
                </a:moveTo>
                <a:cubicBezTo>
                  <a:pt x="655" y="96"/>
                  <a:pt x="488" y="155"/>
                  <a:pt x="334" y="155"/>
                </a:cubicBezTo>
                <a:lnTo>
                  <a:pt x="0" y="155"/>
                </a:lnTo>
                <a:cubicBezTo>
                  <a:pt x="143" y="322"/>
                  <a:pt x="298" y="477"/>
                  <a:pt x="465" y="620"/>
                </a:cubicBezTo>
                <a:cubicBezTo>
                  <a:pt x="667" y="477"/>
                  <a:pt x="786" y="251"/>
                  <a:pt x="786" y="1"/>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0"/>
          <p:cNvSpPr/>
          <p:nvPr/>
        </p:nvSpPr>
        <p:spPr>
          <a:xfrm>
            <a:off x="2691363" y="4162350"/>
            <a:ext cx="316175" cy="125200"/>
          </a:xfrm>
          <a:custGeom>
            <a:avLst/>
            <a:gdLst/>
            <a:ahLst/>
            <a:cxnLst/>
            <a:rect l="l" t="t" r="r" b="b"/>
            <a:pathLst>
              <a:path w="12647" h="5008" extrusionOk="0">
                <a:moveTo>
                  <a:pt x="1520" y="1"/>
                </a:moveTo>
                <a:cubicBezTo>
                  <a:pt x="1398" y="1"/>
                  <a:pt x="1276" y="66"/>
                  <a:pt x="1300" y="197"/>
                </a:cubicBezTo>
                <a:lnTo>
                  <a:pt x="1300" y="352"/>
                </a:lnTo>
                <a:lnTo>
                  <a:pt x="1145" y="352"/>
                </a:lnTo>
                <a:cubicBezTo>
                  <a:pt x="895" y="387"/>
                  <a:pt x="895" y="757"/>
                  <a:pt x="1145" y="792"/>
                </a:cubicBezTo>
                <a:lnTo>
                  <a:pt x="1300" y="792"/>
                </a:lnTo>
                <a:lnTo>
                  <a:pt x="1300" y="947"/>
                </a:lnTo>
                <a:cubicBezTo>
                  <a:pt x="1276" y="1072"/>
                  <a:pt x="1398" y="1135"/>
                  <a:pt x="1520" y="1135"/>
                </a:cubicBezTo>
                <a:cubicBezTo>
                  <a:pt x="1642" y="1135"/>
                  <a:pt x="1764" y="1072"/>
                  <a:pt x="1740" y="947"/>
                </a:cubicBezTo>
                <a:lnTo>
                  <a:pt x="1740" y="792"/>
                </a:lnTo>
                <a:lnTo>
                  <a:pt x="1895" y="792"/>
                </a:lnTo>
                <a:cubicBezTo>
                  <a:pt x="1906" y="794"/>
                  <a:pt x="1917" y="795"/>
                  <a:pt x="1927" y="795"/>
                </a:cubicBezTo>
                <a:cubicBezTo>
                  <a:pt x="2146" y="795"/>
                  <a:pt x="2146" y="349"/>
                  <a:pt x="1927" y="349"/>
                </a:cubicBezTo>
                <a:cubicBezTo>
                  <a:pt x="1917" y="349"/>
                  <a:pt x="1906" y="350"/>
                  <a:pt x="1895" y="352"/>
                </a:cubicBezTo>
                <a:lnTo>
                  <a:pt x="1740" y="352"/>
                </a:lnTo>
                <a:lnTo>
                  <a:pt x="1740" y="197"/>
                </a:lnTo>
                <a:cubicBezTo>
                  <a:pt x="1764" y="66"/>
                  <a:pt x="1642" y="1"/>
                  <a:pt x="1520" y="1"/>
                </a:cubicBezTo>
                <a:close/>
                <a:moveTo>
                  <a:pt x="616" y="1810"/>
                </a:moveTo>
                <a:cubicBezTo>
                  <a:pt x="493" y="1810"/>
                  <a:pt x="371" y="1876"/>
                  <a:pt x="395" y="2007"/>
                </a:cubicBezTo>
                <a:lnTo>
                  <a:pt x="395" y="2162"/>
                </a:lnTo>
                <a:lnTo>
                  <a:pt x="252" y="2162"/>
                </a:lnTo>
                <a:cubicBezTo>
                  <a:pt x="241" y="2159"/>
                  <a:pt x="230" y="2159"/>
                  <a:pt x="220" y="2159"/>
                </a:cubicBezTo>
                <a:cubicBezTo>
                  <a:pt x="1" y="2159"/>
                  <a:pt x="1" y="2605"/>
                  <a:pt x="220" y="2605"/>
                </a:cubicBezTo>
                <a:cubicBezTo>
                  <a:pt x="230" y="2605"/>
                  <a:pt x="241" y="2604"/>
                  <a:pt x="252" y="2602"/>
                </a:cubicBezTo>
                <a:lnTo>
                  <a:pt x="395" y="2602"/>
                </a:lnTo>
                <a:lnTo>
                  <a:pt x="395" y="2757"/>
                </a:lnTo>
                <a:cubicBezTo>
                  <a:pt x="371" y="2882"/>
                  <a:pt x="493" y="2944"/>
                  <a:pt x="616" y="2944"/>
                </a:cubicBezTo>
                <a:cubicBezTo>
                  <a:pt x="740" y="2944"/>
                  <a:pt x="865" y="2882"/>
                  <a:pt x="847" y="2757"/>
                </a:cubicBezTo>
                <a:lnTo>
                  <a:pt x="847" y="2602"/>
                </a:lnTo>
                <a:lnTo>
                  <a:pt x="990" y="2602"/>
                </a:lnTo>
                <a:cubicBezTo>
                  <a:pt x="1107" y="2602"/>
                  <a:pt x="1213" y="2510"/>
                  <a:pt x="1216" y="2382"/>
                </a:cubicBezTo>
                <a:lnTo>
                  <a:pt x="1216" y="2382"/>
                </a:lnTo>
                <a:cubicBezTo>
                  <a:pt x="1216" y="2384"/>
                  <a:pt x="1216" y="2386"/>
                  <a:pt x="1216" y="2388"/>
                </a:cubicBezTo>
                <a:lnTo>
                  <a:pt x="1216" y="2376"/>
                </a:lnTo>
                <a:cubicBezTo>
                  <a:pt x="1216" y="2378"/>
                  <a:pt x="1216" y="2380"/>
                  <a:pt x="1216" y="2382"/>
                </a:cubicBezTo>
                <a:cubicBezTo>
                  <a:pt x="1213" y="2254"/>
                  <a:pt x="1107" y="2162"/>
                  <a:pt x="990" y="2162"/>
                </a:cubicBezTo>
                <a:lnTo>
                  <a:pt x="847" y="2162"/>
                </a:lnTo>
                <a:lnTo>
                  <a:pt x="847" y="2007"/>
                </a:lnTo>
                <a:cubicBezTo>
                  <a:pt x="865" y="1876"/>
                  <a:pt x="740" y="1810"/>
                  <a:pt x="616" y="1810"/>
                </a:cubicBezTo>
                <a:close/>
                <a:moveTo>
                  <a:pt x="12051" y="1810"/>
                </a:moveTo>
                <a:cubicBezTo>
                  <a:pt x="11929" y="1810"/>
                  <a:pt x="11807" y="1876"/>
                  <a:pt x="11825" y="2007"/>
                </a:cubicBezTo>
                <a:lnTo>
                  <a:pt x="11825" y="2162"/>
                </a:lnTo>
                <a:lnTo>
                  <a:pt x="11682" y="2162"/>
                </a:lnTo>
                <a:cubicBezTo>
                  <a:pt x="11671" y="2159"/>
                  <a:pt x="11660" y="2159"/>
                  <a:pt x="11650" y="2159"/>
                </a:cubicBezTo>
                <a:cubicBezTo>
                  <a:pt x="11431" y="2159"/>
                  <a:pt x="11431" y="2605"/>
                  <a:pt x="11650" y="2605"/>
                </a:cubicBezTo>
                <a:cubicBezTo>
                  <a:pt x="11660" y="2605"/>
                  <a:pt x="11671" y="2604"/>
                  <a:pt x="11682" y="2602"/>
                </a:cubicBezTo>
                <a:lnTo>
                  <a:pt x="11825" y="2602"/>
                </a:lnTo>
                <a:lnTo>
                  <a:pt x="11825" y="2757"/>
                </a:lnTo>
                <a:cubicBezTo>
                  <a:pt x="11807" y="2882"/>
                  <a:pt x="11929" y="2944"/>
                  <a:pt x="12051" y="2944"/>
                </a:cubicBezTo>
                <a:cubicBezTo>
                  <a:pt x="12173" y="2944"/>
                  <a:pt x="12295" y="2882"/>
                  <a:pt x="12277" y="2757"/>
                </a:cubicBezTo>
                <a:lnTo>
                  <a:pt x="12277" y="2602"/>
                </a:lnTo>
                <a:lnTo>
                  <a:pt x="12420" y="2602"/>
                </a:lnTo>
                <a:cubicBezTo>
                  <a:pt x="12549" y="2602"/>
                  <a:pt x="12643" y="2510"/>
                  <a:pt x="12646" y="2382"/>
                </a:cubicBezTo>
                <a:lnTo>
                  <a:pt x="12646" y="2382"/>
                </a:lnTo>
                <a:cubicBezTo>
                  <a:pt x="12646" y="2384"/>
                  <a:pt x="12646" y="2386"/>
                  <a:pt x="12646" y="2388"/>
                </a:cubicBezTo>
                <a:lnTo>
                  <a:pt x="12646" y="2376"/>
                </a:lnTo>
                <a:cubicBezTo>
                  <a:pt x="12646" y="2378"/>
                  <a:pt x="12646" y="2380"/>
                  <a:pt x="12646" y="2382"/>
                </a:cubicBezTo>
                <a:cubicBezTo>
                  <a:pt x="12643" y="2254"/>
                  <a:pt x="12549" y="2162"/>
                  <a:pt x="12420" y="2162"/>
                </a:cubicBezTo>
                <a:lnTo>
                  <a:pt x="12277" y="2162"/>
                </a:lnTo>
                <a:lnTo>
                  <a:pt x="12277" y="2007"/>
                </a:lnTo>
                <a:cubicBezTo>
                  <a:pt x="12295" y="1876"/>
                  <a:pt x="12173" y="1810"/>
                  <a:pt x="12051" y="1810"/>
                </a:cubicBezTo>
                <a:close/>
                <a:moveTo>
                  <a:pt x="4074" y="3507"/>
                </a:moveTo>
                <a:cubicBezTo>
                  <a:pt x="4205" y="3507"/>
                  <a:pt x="4300" y="3602"/>
                  <a:pt x="4300" y="3733"/>
                </a:cubicBezTo>
                <a:lnTo>
                  <a:pt x="4300" y="4328"/>
                </a:lnTo>
                <a:cubicBezTo>
                  <a:pt x="4300" y="4448"/>
                  <a:pt x="4205" y="4555"/>
                  <a:pt x="4074" y="4555"/>
                </a:cubicBezTo>
                <a:lnTo>
                  <a:pt x="2871" y="4555"/>
                </a:lnTo>
                <a:cubicBezTo>
                  <a:pt x="2752" y="4555"/>
                  <a:pt x="2645" y="4448"/>
                  <a:pt x="2645" y="4328"/>
                </a:cubicBezTo>
                <a:lnTo>
                  <a:pt x="2645" y="3733"/>
                </a:lnTo>
                <a:cubicBezTo>
                  <a:pt x="2645" y="3602"/>
                  <a:pt x="2752" y="3507"/>
                  <a:pt x="2871" y="3507"/>
                </a:cubicBezTo>
                <a:close/>
                <a:moveTo>
                  <a:pt x="2871" y="3054"/>
                </a:moveTo>
                <a:cubicBezTo>
                  <a:pt x="2502" y="3054"/>
                  <a:pt x="2192" y="3364"/>
                  <a:pt x="2192" y="3733"/>
                </a:cubicBezTo>
                <a:lnTo>
                  <a:pt x="2192" y="4328"/>
                </a:lnTo>
                <a:cubicBezTo>
                  <a:pt x="2192" y="4698"/>
                  <a:pt x="2502" y="5007"/>
                  <a:pt x="2871" y="5007"/>
                </a:cubicBezTo>
                <a:lnTo>
                  <a:pt x="4074" y="5007"/>
                </a:lnTo>
                <a:cubicBezTo>
                  <a:pt x="4455" y="5007"/>
                  <a:pt x="4752" y="4698"/>
                  <a:pt x="4752" y="4328"/>
                </a:cubicBezTo>
                <a:lnTo>
                  <a:pt x="4752" y="3733"/>
                </a:lnTo>
                <a:cubicBezTo>
                  <a:pt x="4752" y="3364"/>
                  <a:pt x="4443" y="3054"/>
                  <a:pt x="4074" y="3054"/>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0"/>
          <p:cNvSpPr/>
          <p:nvPr/>
        </p:nvSpPr>
        <p:spPr>
          <a:xfrm>
            <a:off x="3364388" y="3352250"/>
            <a:ext cx="393525" cy="331350"/>
          </a:xfrm>
          <a:custGeom>
            <a:avLst/>
            <a:gdLst/>
            <a:ahLst/>
            <a:cxnLst/>
            <a:rect l="l" t="t" r="r" b="b"/>
            <a:pathLst>
              <a:path w="15741" h="13254" extrusionOk="0">
                <a:moveTo>
                  <a:pt x="7220" y="0"/>
                </a:moveTo>
                <a:cubicBezTo>
                  <a:pt x="3443" y="0"/>
                  <a:pt x="1" y="3027"/>
                  <a:pt x="1" y="7229"/>
                </a:cubicBezTo>
                <a:cubicBezTo>
                  <a:pt x="1" y="9527"/>
                  <a:pt x="1096" y="11682"/>
                  <a:pt x="2942" y="13039"/>
                </a:cubicBezTo>
                <a:cubicBezTo>
                  <a:pt x="3031" y="13109"/>
                  <a:pt x="3141" y="13145"/>
                  <a:pt x="3253" y="13145"/>
                </a:cubicBezTo>
                <a:cubicBezTo>
                  <a:pt x="3350" y="13145"/>
                  <a:pt x="3448" y="13118"/>
                  <a:pt x="3537" y="13063"/>
                </a:cubicBezTo>
                <a:cubicBezTo>
                  <a:pt x="4669" y="12392"/>
                  <a:pt x="5939" y="12058"/>
                  <a:pt x="7209" y="12058"/>
                </a:cubicBezTo>
                <a:cubicBezTo>
                  <a:pt x="8598" y="12058"/>
                  <a:pt x="9986" y="12457"/>
                  <a:pt x="11193" y="13253"/>
                </a:cubicBezTo>
                <a:cubicBezTo>
                  <a:pt x="15741" y="10241"/>
                  <a:pt x="15443" y="3466"/>
                  <a:pt x="10633" y="871"/>
                </a:cubicBezTo>
                <a:cubicBezTo>
                  <a:pt x="9521" y="274"/>
                  <a:pt x="8356" y="0"/>
                  <a:pt x="7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0"/>
          <p:cNvSpPr/>
          <p:nvPr/>
        </p:nvSpPr>
        <p:spPr>
          <a:xfrm>
            <a:off x="3415288" y="3425500"/>
            <a:ext cx="44075" cy="255175"/>
          </a:xfrm>
          <a:custGeom>
            <a:avLst/>
            <a:gdLst/>
            <a:ahLst/>
            <a:cxnLst/>
            <a:rect l="l" t="t" r="r" b="b"/>
            <a:pathLst>
              <a:path w="1763" h="10207" extrusionOk="0">
                <a:moveTo>
                  <a:pt x="1" y="1"/>
                </a:moveTo>
                <a:lnTo>
                  <a:pt x="1" y="9323"/>
                </a:lnTo>
                <a:cubicBezTo>
                  <a:pt x="275" y="9609"/>
                  <a:pt x="584" y="9871"/>
                  <a:pt x="906" y="10109"/>
                </a:cubicBezTo>
                <a:cubicBezTo>
                  <a:pt x="996" y="10173"/>
                  <a:pt x="1106" y="10206"/>
                  <a:pt x="1219" y="10206"/>
                </a:cubicBezTo>
                <a:cubicBezTo>
                  <a:pt x="1315" y="10206"/>
                  <a:pt x="1413" y="10182"/>
                  <a:pt x="1501" y="10133"/>
                </a:cubicBezTo>
                <a:cubicBezTo>
                  <a:pt x="1584" y="10085"/>
                  <a:pt x="1680" y="10038"/>
                  <a:pt x="1763" y="9990"/>
                </a:cubicBezTo>
                <a:lnTo>
                  <a:pt x="1763" y="1"/>
                </a:ln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0"/>
          <p:cNvSpPr/>
          <p:nvPr/>
        </p:nvSpPr>
        <p:spPr>
          <a:xfrm>
            <a:off x="3356363" y="3377575"/>
            <a:ext cx="88425" cy="58975"/>
          </a:xfrm>
          <a:custGeom>
            <a:avLst/>
            <a:gdLst/>
            <a:ahLst/>
            <a:cxnLst/>
            <a:rect l="l" t="t" r="r" b="b"/>
            <a:pathLst>
              <a:path w="3537" h="2359" extrusionOk="0">
                <a:moveTo>
                  <a:pt x="1762" y="1"/>
                </a:moveTo>
                <a:cubicBezTo>
                  <a:pt x="786" y="1"/>
                  <a:pt x="0" y="787"/>
                  <a:pt x="0" y="1763"/>
                </a:cubicBezTo>
                <a:lnTo>
                  <a:pt x="0" y="2358"/>
                </a:lnTo>
                <a:lnTo>
                  <a:pt x="3536" y="2358"/>
                </a:lnTo>
                <a:lnTo>
                  <a:pt x="3536" y="1465"/>
                </a:lnTo>
                <a:cubicBezTo>
                  <a:pt x="3536" y="656"/>
                  <a:pt x="2882" y="1"/>
                  <a:pt x="2060"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0"/>
          <p:cNvSpPr/>
          <p:nvPr/>
        </p:nvSpPr>
        <p:spPr>
          <a:xfrm>
            <a:off x="3389088" y="3377575"/>
            <a:ext cx="55700" cy="58975"/>
          </a:xfrm>
          <a:custGeom>
            <a:avLst/>
            <a:gdLst/>
            <a:ahLst/>
            <a:cxnLst/>
            <a:rect l="l" t="t" r="r" b="b"/>
            <a:pathLst>
              <a:path w="2228" h="2359" extrusionOk="0">
                <a:moveTo>
                  <a:pt x="453" y="1"/>
                </a:moveTo>
                <a:cubicBezTo>
                  <a:pt x="299" y="1"/>
                  <a:pt x="144" y="25"/>
                  <a:pt x="1" y="60"/>
                </a:cubicBezTo>
                <a:cubicBezTo>
                  <a:pt x="620" y="251"/>
                  <a:pt x="1049" y="822"/>
                  <a:pt x="1049" y="1477"/>
                </a:cubicBezTo>
                <a:lnTo>
                  <a:pt x="1049" y="2358"/>
                </a:lnTo>
                <a:lnTo>
                  <a:pt x="2227" y="2358"/>
                </a:lnTo>
                <a:lnTo>
                  <a:pt x="2227" y="1477"/>
                </a:lnTo>
                <a:cubicBezTo>
                  <a:pt x="2227" y="656"/>
                  <a:pt x="1573" y="1"/>
                  <a:pt x="751" y="1"/>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0"/>
          <p:cNvSpPr/>
          <p:nvPr/>
        </p:nvSpPr>
        <p:spPr>
          <a:xfrm>
            <a:off x="3414688" y="3377575"/>
            <a:ext cx="265550" cy="335700"/>
          </a:xfrm>
          <a:custGeom>
            <a:avLst/>
            <a:gdLst/>
            <a:ahLst/>
            <a:cxnLst/>
            <a:rect l="l" t="t" r="r" b="b"/>
            <a:pathLst>
              <a:path w="10622" h="13428" extrusionOk="0">
                <a:moveTo>
                  <a:pt x="1" y="1"/>
                </a:moveTo>
                <a:cubicBezTo>
                  <a:pt x="191" y="84"/>
                  <a:pt x="370" y="191"/>
                  <a:pt x="537" y="310"/>
                </a:cubicBezTo>
                <a:cubicBezTo>
                  <a:pt x="1001" y="632"/>
                  <a:pt x="906" y="1168"/>
                  <a:pt x="906" y="1763"/>
                </a:cubicBezTo>
                <a:lnTo>
                  <a:pt x="906" y="12002"/>
                </a:lnTo>
                <a:cubicBezTo>
                  <a:pt x="2195" y="12960"/>
                  <a:pt x="3706" y="13427"/>
                  <a:pt x="5208" y="13427"/>
                </a:cubicBezTo>
                <a:cubicBezTo>
                  <a:pt x="7215" y="13427"/>
                  <a:pt x="9205" y="12593"/>
                  <a:pt x="10621" y="10978"/>
                </a:cubicBezTo>
                <a:lnTo>
                  <a:pt x="10621" y="1763"/>
                </a:lnTo>
                <a:cubicBezTo>
                  <a:pt x="10621" y="787"/>
                  <a:pt x="9835" y="1"/>
                  <a:pt x="8859"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0"/>
          <p:cNvSpPr/>
          <p:nvPr/>
        </p:nvSpPr>
        <p:spPr>
          <a:xfrm>
            <a:off x="3406963" y="3377575"/>
            <a:ext cx="52400" cy="314350"/>
          </a:xfrm>
          <a:custGeom>
            <a:avLst/>
            <a:gdLst/>
            <a:ahLst/>
            <a:cxnLst/>
            <a:rect l="l" t="t" r="r" b="b"/>
            <a:pathLst>
              <a:path w="2096" h="12574" extrusionOk="0">
                <a:moveTo>
                  <a:pt x="0" y="1"/>
                </a:moveTo>
                <a:cubicBezTo>
                  <a:pt x="0" y="1"/>
                  <a:pt x="1072" y="227"/>
                  <a:pt x="1215" y="1763"/>
                </a:cubicBezTo>
                <a:lnTo>
                  <a:pt x="1215" y="12002"/>
                </a:lnTo>
                <a:lnTo>
                  <a:pt x="1215" y="12014"/>
                </a:lnTo>
                <a:cubicBezTo>
                  <a:pt x="1501" y="12217"/>
                  <a:pt x="1786" y="12407"/>
                  <a:pt x="2096" y="12574"/>
                </a:cubicBezTo>
                <a:lnTo>
                  <a:pt x="2096" y="1763"/>
                </a:lnTo>
                <a:cubicBezTo>
                  <a:pt x="2096" y="787"/>
                  <a:pt x="1310" y="1"/>
                  <a:pt x="334"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0"/>
          <p:cNvSpPr/>
          <p:nvPr/>
        </p:nvSpPr>
        <p:spPr>
          <a:xfrm>
            <a:off x="3472138" y="3396325"/>
            <a:ext cx="128925" cy="292325"/>
          </a:xfrm>
          <a:custGeom>
            <a:avLst/>
            <a:gdLst/>
            <a:ahLst/>
            <a:cxnLst/>
            <a:rect l="l" t="t" r="r" b="b"/>
            <a:pathLst>
              <a:path w="5157" h="11693" extrusionOk="0">
                <a:moveTo>
                  <a:pt x="2073" y="1"/>
                </a:moveTo>
                <a:cubicBezTo>
                  <a:pt x="1942" y="1"/>
                  <a:pt x="1846" y="96"/>
                  <a:pt x="1846" y="215"/>
                </a:cubicBezTo>
                <a:cubicBezTo>
                  <a:pt x="1846" y="334"/>
                  <a:pt x="1942" y="441"/>
                  <a:pt x="2073" y="441"/>
                </a:cubicBezTo>
                <a:lnTo>
                  <a:pt x="4870" y="441"/>
                </a:lnTo>
                <a:cubicBezTo>
                  <a:pt x="5156" y="441"/>
                  <a:pt x="5156" y="1"/>
                  <a:pt x="4870" y="1"/>
                </a:cubicBezTo>
                <a:close/>
                <a:moveTo>
                  <a:pt x="298" y="11252"/>
                </a:moveTo>
                <a:cubicBezTo>
                  <a:pt x="1" y="11252"/>
                  <a:pt x="1" y="11693"/>
                  <a:pt x="298" y="11693"/>
                </a:cubicBezTo>
                <a:lnTo>
                  <a:pt x="1049" y="11693"/>
                </a:lnTo>
                <a:cubicBezTo>
                  <a:pt x="1334" y="11693"/>
                  <a:pt x="1334" y="11252"/>
                  <a:pt x="1049" y="11252"/>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0"/>
          <p:cNvSpPr/>
          <p:nvPr/>
        </p:nvSpPr>
        <p:spPr>
          <a:xfrm>
            <a:off x="3472138" y="3421625"/>
            <a:ext cx="180400" cy="245000"/>
          </a:xfrm>
          <a:custGeom>
            <a:avLst/>
            <a:gdLst/>
            <a:ahLst/>
            <a:cxnLst/>
            <a:rect l="l" t="t" r="r" b="b"/>
            <a:pathLst>
              <a:path w="7216" h="9800" extrusionOk="0">
                <a:moveTo>
                  <a:pt x="298" y="1"/>
                </a:moveTo>
                <a:cubicBezTo>
                  <a:pt x="1" y="1"/>
                  <a:pt x="1" y="453"/>
                  <a:pt x="298" y="453"/>
                </a:cubicBezTo>
                <a:lnTo>
                  <a:pt x="3680" y="453"/>
                </a:lnTo>
                <a:cubicBezTo>
                  <a:pt x="3978" y="453"/>
                  <a:pt x="3978" y="1"/>
                  <a:pt x="3680" y="1"/>
                </a:cubicBezTo>
                <a:close/>
                <a:moveTo>
                  <a:pt x="298" y="894"/>
                </a:moveTo>
                <a:cubicBezTo>
                  <a:pt x="1" y="894"/>
                  <a:pt x="1" y="1346"/>
                  <a:pt x="298" y="1346"/>
                </a:cubicBezTo>
                <a:lnTo>
                  <a:pt x="6918" y="1346"/>
                </a:lnTo>
                <a:cubicBezTo>
                  <a:pt x="7216" y="1346"/>
                  <a:pt x="7216" y="894"/>
                  <a:pt x="6918" y="894"/>
                </a:cubicBezTo>
                <a:close/>
                <a:moveTo>
                  <a:pt x="298" y="9359"/>
                </a:moveTo>
                <a:cubicBezTo>
                  <a:pt x="1" y="9359"/>
                  <a:pt x="1" y="9800"/>
                  <a:pt x="298" y="9800"/>
                </a:cubicBezTo>
                <a:lnTo>
                  <a:pt x="1620" y="9800"/>
                </a:lnTo>
                <a:cubicBezTo>
                  <a:pt x="1918" y="9800"/>
                  <a:pt x="1918" y="9359"/>
                  <a:pt x="1620" y="9359"/>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0"/>
          <p:cNvSpPr/>
          <p:nvPr/>
        </p:nvSpPr>
        <p:spPr>
          <a:xfrm>
            <a:off x="3473938" y="3605875"/>
            <a:ext cx="184275" cy="36950"/>
          </a:xfrm>
          <a:custGeom>
            <a:avLst/>
            <a:gdLst/>
            <a:ahLst/>
            <a:cxnLst/>
            <a:rect l="l" t="t" r="r" b="b"/>
            <a:pathLst>
              <a:path w="7371" h="1478" extrusionOk="0">
                <a:moveTo>
                  <a:pt x="12" y="1"/>
                </a:moveTo>
                <a:lnTo>
                  <a:pt x="0" y="1025"/>
                </a:lnTo>
                <a:cubicBezTo>
                  <a:pt x="0" y="1275"/>
                  <a:pt x="203" y="1477"/>
                  <a:pt x="453" y="1477"/>
                </a:cubicBezTo>
                <a:lnTo>
                  <a:pt x="6930" y="1477"/>
                </a:lnTo>
                <a:cubicBezTo>
                  <a:pt x="7168" y="1477"/>
                  <a:pt x="7370" y="1275"/>
                  <a:pt x="7370" y="1025"/>
                </a:cubicBezTo>
                <a:lnTo>
                  <a:pt x="7370" y="1"/>
                </a:ln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0"/>
          <p:cNvSpPr/>
          <p:nvPr/>
        </p:nvSpPr>
        <p:spPr>
          <a:xfrm>
            <a:off x="3474238" y="3488000"/>
            <a:ext cx="183975" cy="125050"/>
          </a:xfrm>
          <a:custGeom>
            <a:avLst/>
            <a:gdLst/>
            <a:ahLst/>
            <a:cxnLst/>
            <a:rect l="l" t="t" r="r" b="b"/>
            <a:pathLst>
              <a:path w="7359" h="5002" extrusionOk="0">
                <a:moveTo>
                  <a:pt x="0" y="1"/>
                </a:moveTo>
                <a:lnTo>
                  <a:pt x="0" y="5002"/>
                </a:lnTo>
                <a:lnTo>
                  <a:pt x="7358" y="5002"/>
                </a:lnTo>
                <a:lnTo>
                  <a:pt x="7358" y="1"/>
                </a:ln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0"/>
          <p:cNvSpPr/>
          <p:nvPr/>
        </p:nvSpPr>
        <p:spPr>
          <a:xfrm>
            <a:off x="3474238" y="3473125"/>
            <a:ext cx="183975" cy="22350"/>
          </a:xfrm>
          <a:custGeom>
            <a:avLst/>
            <a:gdLst/>
            <a:ahLst/>
            <a:cxnLst/>
            <a:rect l="l" t="t" r="r" b="b"/>
            <a:pathLst>
              <a:path w="7359" h="894" extrusionOk="0">
                <a:moveTo>
                  <a:pt x="441" y="1"/>
                </a:moveTo>
                <a:cubicBezTo>
                  <a:pt x="191" y="1"/>
                  <a:pt x="0" y="203"/>
                  <a:pt x="0" y="453"/>
                </a:cubicBezTo>
                <a:lnTo>
                  <a:pt x="0" y="894"/>
                </a:lnTo>
                <a:lnTo>
                  <a:pt x="7358" y="894"/>
                </a:lnTo>
                <a:lnTo>
                  <a:pt x="7358" y="453"/>
                </a:lnTo>
                <a:cubicBezTo>
                  <a:pt x="7358" y="203"/>
                  <a:pt x="7156" y="1"/>
                  <a:pt x="6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0"/>
          <p:cNvSpPr/>
          <p:nvPr/>
        </p:nvSpPr>
        <p:spPr>
          <a:xfrm>
            <a:off x="3474238" y="3517475"/>
            <a:ext cx="183975" cy="66400"/>
          </a:xfrm>
          <a:custGeom>
            <a:avLst/>
            <a:gdLst/>
            <a:ahLst/>
            <a:cxnLst/>
            <a:rect l="l" t="t" r="r" b="b"/>
            <a:pathLst>
              <a:path w="7359" h="2656" extrusionOk="0">
                <a:moveTo>
                  <a:pt x="0" y="1"/>
                </a:moveTo>
                <a:lnTo>
                  <a:pt x="0" y="882"/>
                </a:lnTo>
                <a:lnTo>
                  <a:pt x="7358" y="882"/>
                </a:lnTo>
                <a:lnTo>
                  <a:pt x="7358" y="1"/>
                </a:lnTo>
                <a:close/>
                <a:moveTo>
                  <a:pt x="0" y="1775"/>
                </a:moveTo>
                <a:lnTo>
                  <a:pt x="0" y="2656"/>
                </a:lnTo>
                <a:lnTo>
                  <a:pt x="7358" y="2656"/>
                </a:lnTo>
                <a:lnTo>
                  <a:pt x="7358" y="1775"/>
                </a:ln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0"/>
          <p:cNvSpPr/>
          <p:nvPr/>
        </p:nvSpPr>
        <p:spPr>
          <a:xfrm>
            <a:off x="3536138" y="3523875"/>
            <a:ext cx="192900" cy="189475"/>
          </a:xfrm>
          <a:custGeom>
            <a:avLst/>
            <a:gdLst/>
            <a:ahLst/>
            <a:cxnLst/>
            <a:rect l="l" t="t" r="r" b="b"/>
            <a:pathLst>
              <a:path w="7716" h="7579" extrusionOk="0">
                <a:moveTo>
                  <a:pt x="2818" y="0"/>
                </a:moveTo>
                <a:cubicBezTo>
                  <a:pt x="2772" y="0"/>
                  <a:pt x="2726" y="2"/>
                  <a:pt x="2680" y="7"/>
                </a:cubicBezTo>
                <a:cubicBezTo>
                  <a:pt x="1989" y="78"/>
                  <a:pt x="1310" y="197"/>
                  <a:pt x="644" y="364"/>
                </a:cubicBezTo>
                <a:cubicBezTo>
                  <a:pt x="1" y="3305"/>
                  <a:pt x="1477" y="6293"/>
                  <a:pt x="4192" y="7579"/>
                </a:cubicBezTo>
                <a:cubicBezTo>
                  <a:pt x="5358" y="7019"/>
                  <a:pt x="6347" y="6126"/>
                  <a:pt x="7002" y="5007"/>
                </a:cubicBezTo>
                <a:cubicBezTo>
                  <a:pt x="7037" y="4936"/>
                  <a:pt x="6894" y="4817"/>
                  <a:pt x="6930" y="4745"/>
                </a:cubicBezTo>
                <a:cubicBezTo>
                  <a:pt x="7442" y="3829"/>
                  <a:pt x="7704" y="2793"/>
                  <a:pt x="7716" y="1733"/>
                </a:cubicBezTo>
                <a:cubicBezTo>
                  <a:pt x="7716" y="1328"/>
                  <a:pt x="7656" y="912"/>
                  <a:pt x="7561" y="507"/>
                </a:cubicBezTo>
                <a:cubicBezTo>
                  <a:pt x="6454" y="233"/>
                  <a:pt x="5394" y="185"/>
                  <a:pt x="4144" y="185"/>
                </a:cubicBezTo>
                <a:cubicBezTo>
                  <a:pt x="3681" y="185"/>
                  <a:pt x="3257" y="0"/>
                  <a:pt x="28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0"/>
          <p:cNvSpPr/>
          <p:nvPr/>
        </p:nvSpPr>
        <p:spPr>
          <a:xfrm>
            <a:off x="3595388" y="3522550"/>
            <a:ext cx="137825" cy="133075"/>
          </a:xfrm>
          <a:custGeom>
            <a:avLst/>
            <a:gdLst/>
            <a:ahLst/>
            <a:cxnLst/>
            <a:rect l="l" t="t" r="r" b="b"/>
            <a:pathLst>
              <a:path w="5513" h="5323" extrusionOk="0">
                <a:moveTo>
                  <a:pt x="1822" y="0"/>
                </a:moveTo>
                <a:cubicBezTo>
                  <a:pt x="1322" y="0"/>
                  <a:pt x="833" y="24"/>
                  <a:pt x="357" y="72"/>
                </a:cubicBezTo>
                <a:cubicBezTo>
                  <a:pt x="155" y="95"/>
                  <a:pt x="0" y="262"/>
                  <a:pt x="0" y="464"/>
                </a:cubicBezTo>
                <a:cubicBezTo>
                  <a:pt x="0" y="678"/>
                  <a:pt x="180" y="859"/>
                  <a:pt x="390" y="859"/>
                </a:cubicBezTo>
                <a:cubicBezTo>
                  <a:pt x="403" y="859"/>
                  <a:pt x="416" y="859"/>
                  <a:pt x="429" y="857"/>
                </a:cubicBezTo>
                <a:cubicBezTo>
                  <a:pt x="881" y="810"/>
                  <a:pt x="1345" y="786"/>
                  <a:pt x="1822" y="786"/>
                </a:cubicBezTo>
                <a:cubicBezTo>
                  <a:pt x="2774" y="786"/>
                  <a:pt x="3739" y="881"/>
                  <a:pt x="4679" y="1072"/>
                </a:cubicBezTo>
                <a:cubicBezTo>
                  <a:pt x="4703" y="1322"/>
                  <a:pt x="4727" y="1560"/>
                  <a:pt x="4727" y="1810"/>
                </a:cubicBezTo>
                <a:cubicBezTo>
                  <a:pt x="4727" y="2834"/>
                  <a:pt x="4441" y="3846"/>
                  <a:pt x="3905" y="4727"/>
                </a:cubicBezTo>
                <a:cubicBezTo>
                  <a:pt x="3750" y="4989"/>
                  <a:pt x="3941" y="5322"/>
                  <a:pt x="4239" y="5322"/>
                </a:cubicBezTo>
                <a:lnTo>
                  <a:pt x="4251" y="5322"/>
                </a:lnTo>
                <a:cubicBezTo>
                  <a:pt x="4393" y="5322"/>
                  <a:pt x="4512" y="5251"/>
                  <a:pt x="4584" y="5144"/>
                </a:cubicBezTo>
                <a:cubicBezTo>
                  <a:pt x="5190" y="4133"/>
                  <a:pt x="5512" y="2981"/>
                  <a:pt x="5513" y="1804"/>
                </a:cubicBezTo>
                <a:lnTo>
                  <a:pt x="5513" y="1804"/>
                </a:lnTo>
                <a:cubicBezTo>
                  <a:pt x="5513" y="1806"/>
                  <a:pt x="5513" y="1808"/>
                  <a:pt x="5513" y="1810"/>
                </a:cubicBezTo>
                <a:lnTo>
                  <a:pt x="5513" y="1798"/>
                </a:lnTo>
                <a:cubicBezTo>
                  <a:pt x="5513" y="1800"/>
                  <a:pt x="5513" y="1802"/>
                  <a:pt x="5513" y="1804"/>
                </a:cubicBezTo>
                <a:lnTo>
                  <a:pt x="5513" y="1804"/>
                </a:lnTo>
                <a:cubicBezTo>
                  <a:pt x="5512" y="1341"/>
                  <a:pt x="5465" y="879"/>
                  <a:pt x="5370" y="429"/>
                </a:cubicBezTo>
                <a:cubicBezTo>
                  <a:pt x="4203" y="143"/>
                  <a:pt x="3012" y="0"/>
                  <a:pt x="18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0"/>
          <p:cNvSpPr/>
          <p:nvPr/>
        </p:nvSpPr>
        <p:spPr>
          <a:xfrm>
            <a:off x="3568288" y="3541950"/>
            <a:ext cx="151525" cy="149100"/>
          </a:xfrm>
          <a:custGeom>
            <a:avLst/>
            <a:gdLst/>
            <a:ahLst/>
            <a:cxnLst/>
            <a:rect l="l" t="t" r="r" b="b"/>
            <a:pathLst>
              <a:path w="6061" h="5964" extrusionOk="0">
                <a:moveTo>
                  <a:pt x="2901" y="1"/>
                </a:moveTo>
                <a:cubicBezTo>
                  <a:pt x="1944" y="1"/>
                  <a:pt x="989" y="99"/>
                  <a:pt x="48" y="296"/>
                </a:cubicBezTo>
                <a:cubicBezTo>
                  <a:pt x="12" y="534"/>
                  <a:pt x="1" y="784"/>
                  <a:pt x="1" y="1022"/>
                </a:cubicBezTo>
                <a:cubicBezTo>
                  <a:pt x="1" y="3070"/>
                  <a:pt x="1108" y="4963"/>
                  <a:pt x="2906" y="5963"/>
                </a:cubicBezTo>
                <a:cubicBezTo>
                  <a:pt x="4930" y="4832"/>
                  <a:pt x="6061" y="2594"/>
                  <a:pt x="5763" y="296"/>
                </a:cubicBezTo>
                <a:cubicBezTo>
                  <a:pt x="4817" y="99"/>
                  <a:pt x="3858" y="1"/>
                  <a:pt x="2901"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0"/>
          <p:cNvSpPr/>
          <p:nvPr/>
        </p:nvSpPr>
        <p:spPr>
          <a:xfrm>
            <a:off x="3604013" y="3568300"/>
            <a:ext cx="73250" cy="80700"/>
          </a:xfrm>
          <a:custGeom>
            <a:avLst/>
            <a:gdLst/>
            <a:ahLst/>
            <a:cxnLst/>
            <a:rect l="l" t="t" r="r" b="b"/>
            <a:pathLst>
              <a:path w="2930" h="3228" extrusionOk="0">
                <a:moveTo>
                  <a:pt x="1465" y="1"/>
                </a:moveTo>
                <a:cubicBezTo>
                  <a:pt x="1355" y="1"/>
                  <a:pt x="1244" y="22"/>
                  <a:pt x="1143" y="63"/>
                </a:cubicBezTo>
                <a:cubicBezTo>
                  <a:pt x="1097" y="86"/>
                  <a:pt x="1041" y="99"/>
                  <a:pt x="985" y="99"/>
                </a:cubicBezTo>
                <a:cubicBezTo>
                  <a:pt x="954" y="99"/>
                  <a:pt x="923" y="95"/>
                  <a:pt x="893" y="87"/>
                </a:cubicBezTo>
                <a:lnTo>
                  <a:pt x="679" y="39"/>
                </a:lnTo>
                <a:cubicBezTo>
                  <a:pt x="649" y="33"/>
                  <a:pt x="619" y="30"/>
                  <a:pt x="590" y="30"/>
                </a:cubicBezTo>
                <a:cubicBezTo>
                  <a:pt x="405" y="30"/>
                  <a:pt x="232" y="152"/>
                  <a:pt x="191" y="337"/>
                </a:cubicBezTo>
                <a:lnTo>
                  <a:pt x="72" y="801"/>
                </a:lnTo>
                <a:cubicBezTo>
                  <a:pt x="0" y="1051"/>
                  <a:pt x="24" y="1313"/>
                  <a:pt x="119" y="1551"/>
                </a:cubicBezTo>
                <a:lnTo>
                  <a:pt x="715" y="3087"/>
                </a:lnTo>
                <a:cubicBezTo>
                  <a:pt x="747" y="3177"/>
                  <a:pt x="830" y="3228"/>
                  <a:pt x="917" y="3228"/>
                </a:cubicBezTo>
                <a:cubicBezTo>
                  <a:pt x="958" y="3228"/>
                  <a:pt x="999" y="3217"/>
                  <a:pt x="1036" y="3195"/>
                </a:cubicBezTo>
                <a:cubicBezTo>
                  <a:pt x="1084" y="3159"/>
                  <a:pt x="1119" y="3111"/>
                  <a:pt x="1131" y="3052"/>
                </a:cubicBezTo>
                <a:lnTo>
                  <a:pt x="1179" y="2587"/>
                </a:lnTo>
                <a:cubicBezTo>
                  <a:pt x="1191" y="2456"/>
                  <a:pt x="1227" y="2325"/>
                  <a:pt x="1286" y="2194"/>
                </a:cubicBezTo>
                <a:cubicBezTo>
                  <a:pt x="1322" y="2117"/>
                  <a:pt x="1396" y="2078"/>
                  <a:pt x="1472" y="2078"/>
                </a:cubicBezTo>
                <a:cubicBezTo>
                  <a:pt x="1548" y="2078"/>
                  <a:pt x="1625" y="2117"/>
                  <a:pt x="1667" y="2194"/>
                </a:cubicBezTo>
                <a:cubicBezTo>
                  <a:pt x="1727" y="2325"/>
                  <a:pt x="1762" y="2456"/>
                  <a:pt x="1762" y="2599"/>
                </a:cubicBezTo>
                <a:lnTo>
                  <a:pt x="1822" y="3040"/>
                </a:lnTo>
                <a:cubicBezTo>
                  <a:pt x="1834" y="3099"/>
                  <a:pt x="1870" y="3159"/>
                  <a:pt x="1917" y="3195"/>
                </a:cubicBezTo>
                <a:cubicBezTo>
                  <a:pt x="1955" y="3217"/>
                  <a:pt x="1996" y="3228"/>
                  <a:pt x="2036" y="3228"/>
                </a:cubicBezTo>
                <a:cubicBezTo>
                  <a:pt x="2123" y="3228"/>
                  <a:pt x="2206" y="3177"/>
                  <a:pt x="2239" y="3087"/>
                </a:cubicBezTo>
                <a:lnTo>
                  <a:pt x="2822" y="1551"/>
                </a:lnTo>
                <a:cubicBezTo>
                  <a:pt x="2905" y="1313"/>
                  <a:pt x="2929" y="1051"/>
                  <a:pt x="2858" y="801"/>
                </a:cubicBezTo>
                <a:lnTo>
                  <a:pt x="2751" y="337"/>
                </a:lnTo>
                <a:cubicBezTo>
                  <a:pt x="2699" y="152"/>
                  <a:pt x="2533" y="30"/>
                  <a:pt x="2343" y="30"/>
                </a:cubicBezTo>
                <a:cubicBezTo>
                  <a:pt x="2313" y="30"/>
                  <a:pt x="2282" y="33"/>
                  <a:pt x="2251" y="39"/>
                </a:cubicBezTo>
                <a:lnTo>
                  <a:pt x="2036" y="87"/>
                </a:lnTo>
                <a:cubicBezTo>
                  <a:pt x="2007" y="95"/>
                  <a:pt x="1976" y="99"/>
                  <a:pt x="1945" y="99"/>
                </a:cubicBezTo>
                <a:cubicBezTo>
                  <a:pt x="1888" y="99"/>
                  <a:pt x="1832" y="86"/>
                  <a:pt x="1786" y="63"/>
                </a:cubicBezTo>
                <a:cubicBezTo>
                  <a:pt x="1685" y="22"/>
                  <a:pt x="1575" y="1"/>
                  <a:pt x="1465" y="1"/>
                </a:cubicBezTo>
                <a:close/>
              </a:path>
            </a:pathLst>
          </a:custGeom>
          <a:solidFill>
            <a:srgbClr val="F5F0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0"/>
          <p:cNvSpPr/>
          <p:nvPr/>
        </p:nvSpPr>
        <p:spPr>
          <a:xfrm>
            <a:off x="3604013" y="3569025"/>
            <a:ext cx="54500" cy="79975"/>
          </a:xfrm>
          <a:custGeom>
            <a:avLst/>
            <a:gdLst/>
            <a:ahLst/>
            <a:cxnLst/>
            <a:rect l="l" t="t" r="r" b="b"/>
            <a:pathLst>
              <a:path w="2180" h="3199" extrusionOk="0">
                <a:moveTo>
                  <a:pt x="590" y="1"/>
                </a:moveTo>
                <a:cubicBezTo>
                  <a:pt x="405" y="1"/>
                  <a:pt x="232" y="123"/>
                  <a:pt x="191" y="308"/>
                </a:cubicBezTo>
                <a:lnTo>
                  <a:pt x="72" y="772"/>
                </a:lnTo>
                <a:cubicBezTo>
                  <a:pt x="0" y="1022"/>
                  <a:pt x="24" y="1284"/>
                  <a:pt x="119" y="1522"/>
                </a:cubicBezTo>
                <a:lnTo>
                  <a:pt x="715" y="3058"/>
                </a:lnTo>
                <a:cubicBezTo>
                  <a:pt x="747" y="3148"/>
                  <a:pt x="830" y="3199"/>
                  <a:pt x="917" y="3199"/>
                </a:cubicBezTo>
                <a:cubicBezTo>
                  <a:pt x="958" y="3199"/>
                  <a:pt x="999" y="3188"/>
                  <a:pt x="1036" y="3166"/>
                </a:cubicBezTo>
                <a:cubicBezTo>
                  <a:pt x="1048" y="3154"/>
                  <a:pt x="1072" y="3130"/>
                  <a:pt x="1084" y="3106"/>
                </a:cubicBezTo>
                <a:cubicBezTo>
                  <a:pt x="1084" y="3094"/>
                  <a:pt x="1072" y="3082"/>
                  <a:pt x="1060" y="3058"/>
                </a:cubicBezTo>
                <a:lnTo>
                  <a:pt x="465" y="1522"/>
                </a:lnTo>
                <a:cubicBezTo>
                  <a:pt x="381" y="1284"/>
                  <a:pt x="357" y="1022"/>
                  <a:pt x="429" y="772"/>
                </a:cubicBezTo>
                <a:lnTo>
                  <a:pt x="536" y="308"/>
                </a:lnTo>
                <a:cubicBezTo>
                  <a:pt x="572" y="189"/>
                  <a:pt x="655" y="82"/>
                  <a:pt x="774" y="34"/>
                </a:cubicBezTo>
                <a:lnTo>
                  <a:pt x="679" y="10"/>
                </a:lnTo>
                <a:cubicBezTo>
                  <a:pt x="649" y="4"/>
                  <a:pt x="619" y="1"/>
                  <a:pt x="590" y="1"/>
                </a:cubicBezTo>
                <a:close/>
                <a:moveTo>
                  <a:pt x="1592" y="2035"/>
                </a:moveTo>
                <a:cubicBezTo>
                  <a:pt x="1550" y="2035"/>
                  <a:pt x="1511" y="2038"/>
                  <a:pt x="1477" y="2046"/>
                </a:cubicBezTo>
                <a:cubicBezTo>
                  <a:pt x="1560" y="2046"/>
                  <a:pt x="1631" y="2094"/>
                  <a:pt x="1667" y="2165"/>
                </a:cubicBezTo>
                <a:cubicBezTo>
                  <a:pt x="1727" y="2284"/>
                  <a:pt x="1762" y="2427"/>
                  <a:pt x="1762" y="2570"/>
                </a:cubicBezTo>
                <a:lnTo>
                  <a:pt x="1822" y="3011"/>
                </a:lnTo>
                <a:cubicBezTo>
                  <a:pt x="1834" y="3070"/>
                  <a:pt x="1870" y="3130"/>
                  <a:pt x="1917" y="3166"/>
                </a:cubicBezTo>
                <a:cubicBezTo>
                  <a:pt x="1955" y="3187"/>
                  <a:pt x="1995" y="3199"/>
                  <a:pt x="2035" y="3199"/>
                </a:cubicBezTo>
                <a:cubicBezTo>
                  <a:pt x="2084" y="3199"/>
                  <a:pt x="2133" y="3181"/>
                  <a:pt x="2179" y="3142"/>
                </a:cubicBezTo>
                <a:cubicBezTo>
                  <a:pt x="2132" y="3118"/>
                  <a:pt x="2096" y="3058"/>
                  <a:pt x="2096" y="3011"/>
                </a:cubicBezTo>
                <a:lnTo>
                  <a:pt x="2036" y="2570"/>
                </a:lnTo>
                <a:cubicBezTo>
                  <a:pt x="2036" y="2427"/>
                  <a:pt x="2001" y="2284"/>
                  <a:pt x="1941" y="2165"/>
                </a:cubicBezTo>
                <a:cubicBezTo>
                  <a:pt x="1904" y="2082"/>
                  <a:pt x="1737" y="2035"/>
                  <a:pt x="1592" y="2035"/>
                </a:cubicBezTo>
                <a:close/>
              </a:path>
            </a:pathLst>
          </a:custGeom>
          <a:solidFill>
            <a:srgbClr val="DCD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0"/>
          <p:cNvSpPr/>
          <p:nvPr/>
        </p:nvSpPr>
        <p:spPr>
          <a:xfrm>
            <a:off x="3653713" y="3578600"/>
            <a:ext cx="17300" cy="30275"/>
          </a:xfrm>
          <a:custGeom>
            <a:avLst/>
            <a:gdLst/>
            <a:ahLst/>
            <a:cxnLst/>
            <a:rect l="l" t="t" r="r" b="b"/>
            <a:pathLst>
              <a:path w="692" h="1211" extrusionOk="0">
                <a:moveTo>
                  <a:pt x="325" y="0"/>
                </a:moveTo>
                <a:cubicBezTo>
                  <a:pt x="223" y="0"/>
                  <a:pt x="120" y="45"/>
                  <a:pt x="60" y="139"/>
                </a:cubicBezTo>
                <a:cubicBezTo>
                  <a:pt x="1" y="223"/>
                  <a:pt x="84" y="294"/>
                  <a:pt x="108" y="520"/>
                </a:cubicBezTo>
                <a:cubicBezTo>
                  <a:pt x="155" y="866"/>
                  <a:pt x="36" y="1044"/>
                  <a:pt x="155" y="1163"/>
                </a:cubicBezTo>
                <a:cubicBezTo>
                  <a:pt x="191" y="1187"/>
                  <a:pt x="227" y="1199"/>
                  <a:pt x="274" y="1211"/>
                </a:cubicBezTo>
                <a:cubicBezTo>
                  <a:pt x="441" y="1211"/>
                  <a:pt x="584" y="901"/>
                  <a:pt x="620" y="663"/>
                </a:cubicBezTo>
                <a:cubicBezTo>
                  <a:pt x="620" y="616"/>
                  <a:pt x="691" y="139"/>
                  <a:pt x="441" y="20"/>
                </a:cubicBezTo>
                <a:cubicBezTo>
                  <a:pt x="404" y="7"/>
                  <a:pt x="365" y="0"/>
                  <a:pt x="325"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0"/>
          <p:cNvSpPr/>
          <p:nvPr/>
        </p:nvSpPr>
        <p:spPr>
          <a:xfrm>
            <a:off x="7425913" y="3999950"/>
            <a:ext cx="406025" cy="368725"/>
          </a:xfrm>
          <a:custGeom>
            <a:avLst/>
            <a:gdLst/>
            <a:ahLst/>
            <a:cxnLst/>
            <a:rect l="l" t="t" r="r" b="b"/>
            <a:pathLst>
              <a:path w="16241" h="14749" extrusionOk="0">
                <a:moveTo>
                  <a:pt x="8879" y="1"/>
                </a:moveTo>
                <a:cubicBezTo>
                  <a:pt x="8184" y="1"/>
                  <a:pt x="7473" y="100"/>
                  <a:pt x="6763" y="311"/>
                </a:cubicBezTo>
                <a:cubicBezTo>
                  <a:pt x="2037" y="1716"/>
                  <a:pt x="1" y="7276"/>
                  <a:pt x="2703" y="11408"/>
                </a:cubicBezTo>
                <a:lnTo>
                  <a:pt x="2906" y="11491"/>
                </a:lnTo>
                <a:cubicBezTo>
                  <a:pt x="3370" y="11670"/>
                  <a:pt x="3680" y="12110"/>
                  <a:pt x="3680" y="12610"/>
                </a:cubicBezTo>
                <a:cubicBezTo>
                  <a:pt x="5092" y="14007"/>
                  <a:pt x="6971" y="14748"/>
                  <a:pt x="8878" y="14748"/>
                </a:cubicBezTo>
                <a:cubicBezTo>
                  <a:pt x="9831" y="14748"/>
                  <a:pt x="10792" y="14563"/>
                  <a:pt x="11704" y="14182"/>
                </a:cubicBezTo>
                <a:cubicBezTo>
                  <a:pt x="14455" y="13039"/>
                  <a:pt x="16241" y="10360"/>
                  <a:pt x="16241" y="7384"/>
                </a:cubicBezTo>
                <a:cubicBezTo>
                  <a:pt x="16241" y="3185"/>
                  <a:pt x="12810" y="1"/>
                  <a:pt x="88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0"/>
          <p:cNvSpPr/>
          <p:nvPr/>
        </p:nvSpPr>
        <p:spPr>
          <a:xfrm>
            <a:off x="7522663" y="4006825"/>
            <a:ext cx="281600" cy="270900"/>
          </a:xfrm>
          <a:custGeom>
            <a:avLst/>
            <a:gdLst/>
            <a:ahLst/>
            <a:cxnLst/>
            <a:rect l="l" t="t" r="r" b="b"/>
            <a:pathLst>
              <a:path w="11264" h="10836" extrusionOk="0">
                <a:moveTo>
                  <a:pt x="5417" y="1"/>
                </a:moveTo>
                <a:cubicBezTo>
                  <a:pt x="2429" y="1"/>
                  <a:pt x="0" y="2429"/>
                  <a:pt x="0" y="5418"/>
                </a:cubicBezTo>
                <a:cubicBezTo>
                  <a:pt x="12" y="7609"/>
                  <a:pt x="1322" y="9585"/>
                  <a:pt x="3346" y="10418"/>
                </a:cubicBezTo>
                <a:cubicBezTo>
                  <a:pt x="4018" y="10699"/>
                  <a:pt x="4725" y="10836"/>
                  <a:pt x="5426" y="10836"/>
                </a:cubicBezTo>
                <a:cubicBezTo>
                  <a:pt x="6834" y="10836"/>
                  <a:pt x="8218" y="10285"/>
                  <a:pt x="9251" y="9252"/>
                </a:cubicBezTo>
                <a:cubicBezTo>
                  <a:pt x="10799" y="7704"/>
                  <a:pt x="11263" y="5370"/>
                  <a:pt x="10430" y="3346"/>
                </a:cubicBezTo>
                <a:cubicBezTo>
                  <a:pt x="9585" y="1322"/>
                  <a:pt x="7608" y="1"/>
                  <a:pt x="5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0"/>
          <p:cNvSpPr/>
          <p:nvPr/>
        </p:nvSpPr>
        <p:spPr>
          <a:xfrm>
            <a:off x="7544988" y="4020225"/>
            <a:ext cx="189625" cy="177200"/>
          </a:xfrm>
          <a:custGeom>
            <a:avLst/>
            <a:gdLst/>
            <a:ahLst/>
            <a:cxnLst/>
            <a:rect l="l" t="t" r="r" b="b"/>
            <a:pathLst>
              <a:path w="7585" h="7088" extrusionOk="0">
                <a:moveTo>
                  <a:pt x="3264" y="0"/>
                </a:moveTo>
                <a:cubicBezTo>
                  <a:pt x="3149" y="0"/>
                  <a:pt x="3036" y="48"/>
                  <a:pt x="2953" y="143"/>
                </a:cubicBezTo>
                <a:lnTo>
                  <a:pt x="179" y="2905"/>
                </a:lnTo>
                <a:cubicBezTo>
                  <a:pt x="0" y="3084"/>
                  <a:pt x="0" y="3370"/>
                  <a:pt x="179" y="3548"/>
                </a:cubicBezTo>
                <a:lnTo>
                  <a:pt x="3584" y="6954"/>
                </a:lnTo>
                <a:cubicBezTo>
                  <a:pt x="3673" y="7043"/>
                  <a:pt x="3789" y="7087"/>
                  <a:pt x="3905" y="7087"/>
                </a:cubicBezTo>
                <a:cubicBezTo>
                  <a:pt x="4021" y="7087"/>
                  <a:pt x="4137" y="7043"/>
                  <a:pt x="4227" y="6954"/>
                </a:cubicBezTo>
                <a:lnTo>
                  <a:pt x="6989" y="4179"/>
                </a:lnTo>
                <a:cubicBezTo>
                  <a:pt x="7156" y="4025"/>
                  <a:pt x="7168" y="3763"/>
                  <a:pt x="7037" y="3584"/>
                </a:cubicBezTo>
                <a:lnTo>
                  <a:pt x="7406" y="3215"/>
                </a:lnTo>
                <a:cubicBezTo>
                  <a:pt x="7584" y="3036"/>
                  <a:pt x="7584" y="2751"/>
                  <a:pt x="7406" y="2572"/>
                </a:cubicBezTo>
                <a:lnTo>
                  <a:pt x="6227" y="1405"/>
                </a:lnTo>
                <a:cubicBezTo>
                  <a:pt x="6144" y="1316"/>
                  <a:pt x="6028" y="1271"/>
                  <a:pt x="5912" y="1271"/>
                </a:cubicBezTo>
                <a:cubicBezTo>
                  <a:pt x="5795" y="1271"/>
                  <a:pt x="5679" y="1316"/>
                  <a:pt x="5596" y="1405"/>
                </a:cubicBezTo>
                <a:lnTo>
                  <a:pt x="5227" y="1774"/>
                </a:lnTo>
                <a:lnTo>
                  <a:pt x="3584" y="143"/>
                </a:lnTo>
                <a:cubicBezTo>
                  <a:pt x="3495" y="48"/>
                  <a:pt x="3378" y="0"/>
                  <a:pt x="3264" y="0"/>
                </a:cubicBezTo>
                <a:close/>
              </a:path>
            </a:pathLst>
          </a:custGeom>
          <a:solidFill>
            <a:srgbClr val="7D8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0"/>
          <p:cNvSpPr/>
          <p:nvPr/>
        </p:nvSpPr>
        <p:spPr>
          <a:xfrm>
            <a:off x="7544988" y="4020225"/>
            <a:ext cx="114600" cy="177200"/>
          </a:xfrm>
          <a:custGeom>
            <a:avLst/>
            <a:gdLst/>
            <a:ahLst/>
            <a:cxnLst/>
            <a:rect l="l" t="t" r="r" b="b"/>
            <a:pathLst>
              <a:path w="4584" h="7088" extrusionOk="0">
                <a:moveTo>
                  <a:pt x="3268" y="0"/>
                </a:moveTo>
                <a:cubicBezTo>
                  <a:pt x="3152" y="0"/>
                  <a:pt x="3036" y="48"/>
                  <a:pt x="2953" y="143"/>
                </a:cubicBezTo>
                <a:lnTo>
                  <a:pt x="179" y="2905"/>
                </a:lnTo>
                <a:cubicBezTo>
                  <a:pt x="0" y="3084"/>
                  <a:pt x="0" y="3370"/>
                  <a:pt x="179" y="3548"/>
                </a:cubicBezTo>
                <a:lnTo>
                  <a:pt x="3584" y="6954"/>
                </a:lnTo>
                <a:cubicBezTo>
                  <a:pt x="3673" y="7043"/>
                  <a:pt x="3789" y="7087"/>
                  <a:pt x="3905" y="7087"/>
                </a:cubicBezTo>
                <a:cubicBezTo>
                  <a:pt x="4021" y="7087"/>
                  <a:pt x="4137" y="7043"/>
                  <a:pt x="4227" y="6954"/>
                </a:cubicBezTo>
                <a:lnTo>
                  <a:pt x="4584" y="6584"/>
                </a:lnTo>
                <a:lnTo>
                  <a:pt x="1548" y="3548"/>
                </a:lnTo>
                <a:cubicBezTo>
                  <a:pt x="1357" y="3370"/>
                  <a:pt x="1357" y="3084"/>
                  <a:pt x="1548" y="2905"/>
                </a:cubicBezTo>
                <a:lnTo>
                  <a:pt x="3953" y="500"/>
                </a:lnTo>
                <a:lnTo>
                  <a:pt x="3584" y="143"/>
                </a:lnTo>
                <a:cubicBezTo>
                  <a:pt x="3500" y="48"/>
                  <a:pt x="3384" y="0"/>
                  <a:pt x="3268" y="0"/>
                </a:cubicBezTo>
                <a:close/>
              </a:path>
            </a:pathLst>
          </a:custGeom>
          <a:solidFill>
            <a:srgbClr val="5A5F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0"/>
          <p:cNvSpPr/>
          <p:nvPr/>
        </p:nvSpPr>
        <p:spPr>
          <a:xfrm>
            <a:off x="7515513" y="4088075"/>
            <a:ext cx="255700" cy="197075"/>
          </a:xfrm>
          <a:custGeom>
            <a:avLst/>
            <a:gdLst/>
            <a:ahLst/>
            <a:cxnLst/>
            <a:rect l="l" t="t" r="r" b="b"/>
            <a:pathLst>
              <a:path w="10228" h="7883" extrusionOk="0">
                <a:moveTo>
                  <a:pt x="1643" y="1"/>
                </a:moveTo>
                <a:cubicBezTo>
                  <a:pt x="1405" y="1"/>
                  <a:pt x="1203" y="203"/>
                  <a:pt x="1203" y="453"/>
                </a:cubicBezTo>
                <a:lnTo>
                  <a:pt x="1203" y="1203"/>
                </a:lnTo>
                <a:lnTo>
                  <a:pt x="905" y="1203"/>
                </a:lnTo>
                <a:cubicBezTo>
                  <a:pt x="405" y="1203"/>
                  <a:pt x="0" y="1608"/>
                  <a:pt x="0" y="2108"/>
                </a:cubicBezTo>
                <a:lnTo>
                  <a:pt x="0" y="7430"/>
                </a:lnTo>
                <a:cubicBezTo>
                  <a:pt x="0" y="7680"/>
                  <a:pt x="203" y="7883"/>
                  <a:pt x="453" y="7883"/>
                </a:cubicBezTo>
                <a:lnTo>
                  <a:pt x="9775" y="7883"/>
                </a:lnTo>
                <a:cubicBezTo>
                  <a:pt x="10025" y="7883"/>
                  <a:pt x="10228" y="7680"/>
                  <a:pt x="10228" y="7430"/>
                </a:cubicBezTo>
                <a:lnTo>
                  <a:pt x="10228" y="2108"/>
                </a:lnTo>
                <a:lnTo>
                  <a:pt x="10216" y="2108"/>
                </a:lnTo>
                <a:cubicBezTo>
                  <a:pt x="10216" y="1608"/>
                  <a:pt x="9811" y="1203"/>
                  <a:pt x="9311" y="1203"/>
                </a:cubicBezTo>
                <a:lnTo>
                  <a:pt x="9013" y="1203"/>
                </a:lnTo>
                <a:lnTo>
                  <a:pt x="9013" y="453"/>
                </a:lnTo>
                <a:cubicBezTo>
                  <a:pt x="9013" y="203"/>
                  <a:pt x="8811" y="1"/>
                  <a:pt x="8573" y="1"/>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0"/>
          <p:cNvSpPr/>
          <p:nvPr/>
        </p:nvSpPr>
        <p:spPr>
          <a:xfrm>
            <a:off x="7620588" y="4088075"/>
            <a:ext cx="82775" cy="197075"/>
          </a:xfrm>
          <a:custGeom>
            <a:avLst/>
            <a:gdLst/>
            <a:ahLst/>
            <a:cxnLst/>
            <a:rect l="l" t="t" r="r" b="b"/>
            <a:pathLst>
              <a:path w="3311" h="7883" extrusionOk="0">
                <a:moveTo>
                  <a:pt x="846" y="1"/>
                </a:moveTo>
                <a:cubicBezTo>
                  <a:pt x="596" y="1"/>
                  <a:pt x="393" y="203"/>
                  <a:pt x="393" y="453"/>
                </a:cubicBezTo>
                <a:lnTo>
                  <a:pt x="393" y="1358"/>
                </a:lnTo>
                <a:cubicBezTo>
                  <a:pt x="155" y="1525"/>
                  <a:pt x="0" y="1811"/>
                  <a:pt x="12" y="2108"/>
                </a:cubicBezTo>
                <a:lnTo>
                  <a:pt x="12" y="7430"/>
                </a:lnTo>
                <a:cubicBezTo>
                  <a:pt x="12" y="7680"/>
                  <a:pt x="203" y="7883"/>
                  <a:pt x="453" y="7883"/>
                </a:cubicBezTo>
                <a:lnTo>
                  <a:pt x="2870" y="7883"/>
                </a:lnTo>
                <a:cubicBezTo>
                  <a:pt x="3108" y="7883"/>
                  <a:pt x="3310" y="7680"/>
                  <a:pt x="3310" y="7430"/>
                </a:cubicBezTo>
                <a:lnTo>
                  <a:pt x="3310" y="2108"/>
                </a:lnTo>
                <a:cubicBezTo>
                  <a:pt x="3310" y="1811"/>
                  <a:pt x="3155" y="1537"/>
                  <a:pt x="2917" y="1358"/>
                </a:cubicBezTo>
                <a:lnTo>
                  <a:pt x="2917" y="453"/>
                </a:lnTo>
                <a:cubicBezTo>
                  <a:pt x="2917" y="203"/>
                  <a:pt x="2715" y="1"/>
                  <a:pt x="2477"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0"/>
          <p:cNvSpPr/>
          <p:nvPr/>
        </p:nvSpPr>
        <p:spPr>
          <a:xfrm>
            <a:off x="7537138" y="4088075"/>
            <a:ext cx="212050" cy="30150"/>
          </a:xfrm>
          <a:custGeom>
            <a:avLst/>
            <a:gdLst/>
            <a:ahLst/>
            <a:cxnLst/>
            <a:rect l="l" t="t" r="r" b="b"/>
            <a:pathLst>
              <a:path w="8482" h="1206" extrusionOk="0">
                <a:moveTo>
                  <a:pt x="255" y="1"/>
                </a:moveTo>
                <a:cubicBezTo>
                  <a:pt x="135" y="1"/>
                  <a:pt x="28" y="108"/>
                  <a:pt x="28" y="227"/>
                </a:cubicBezTo>
                <a:cubicBezTo>
                  <a:pt x="28" y="346"/>
                  <a:pt x="135" y="453"/>
                  <a:pt x="255" y="453"/>
                </a:cubicBezTo>
                <a:lnTo>
                  <a:pt x="8232" y="453"/>
                </a:lnTo>
                <a:cubicBezTo>
                  <a:pt x="8482" y="406"/>
                  <a:pt x="8482" y="37"/>
                  <a:pt x="8232" y="1"/>
                </a:cubicBezTo>
                <a:close/>
                <a:moveTo>
                  <a:pt x="229" y="749"/>
                </a:moveTo>
                <a:cubicBezTo>
                  <a:pt x="1" y="749"/>
                  <a:pt x="1" y="1205"/>
                  <a:pt x="229" y="1205"/>
                </a:cubicBezTo>
                <a:cubicBezTo>
                  <a:pt x="238" y="1205"/>
                  <a:pt x="246" y="1205"/>
                  <a:pt x="255" y="1203"/>
                </a:cubicBezTo>
                <a:lnTo>
                  <a:pt x="8232" y="1203"/>
                </a:lnTo>
                <a:cubicBezTo>
                  <a:pt x="8482" y="1156"/>
                  <a:pt x="8482" y="799"/>
                  <a:pt x="8232" y="751"/>
                </a:cubicBezTo>
                <a:lnTo>
                  <a:pt x="255" y="751"/>
                </a:lnTo>
                <a:cubicBezTo>
                  <a:pt x="246" y="750"/>
                  <a:pt x="238" y="749"/>
                  <a:pt x="229" y="749"/>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0"/>
          <p:cNvSpPr/>
          <p:nvPr/>
        </p:nvSpPr>
        <p:spPr>
          <a:xfrm>
            <a:off x="7621463" y="4088075"/>
            <a:ext cx="82475" cy="30100"/>
          </a:xfrm>
          <a:custGeom>
            <a:avLst/>
            <a:gdLst/>
            <a:ahLst/>
            <a:cxnLst/>
            <a:rect l="l" t="t" r="r" b="b"/>
            <a:pathLst>
              <a:path w="3299" h="1204" extrusionOk="0">
                <a:moveTo>
                  <a:pt x="251" y="1"/>
                </a:moveTo>
                <a:cubicBezTo>
                  <a:pt x="132" y="1"/>
                  <a:pt x="25" y="108"/>
                  <a:pt x="25" y="227"/>
                </a:cubicBezTo>
                <a:cubicBezTo>
                  <a:pt x="25" y="346"/>
                  <a:pt x="132" y="441"/>
                  <a:pt x="251" y="453"/>
                </a:cubicBezTo>
                <a:lnTo>
                  <a:pt x="3049" y="453"/>
                </a:lnTo>
                <a:cubicBezTo>
                  <a:pt x="3299" y="406"/>
                  <a:pt x="3299" y="37"/>
                  <a:pt x="3049" y="1"/>
                </a:cubicBezTo>
                <a:close/>
                <a:moveTo>
                  <a:pt x="251" y="751"/>
                </a:moveTo>
                <a:cubicBezTo>
                  <a:pt x="1" y="799"/>
                  <a:pt x="1" y="1156"/>
                  <a:pt x="251" y="1203"/>
                </a:cubicBezTo>
                <a:lnTo>
                  <a:pt x="3049" y="1203"/>
                </a:lnTo>
                <a:cubicBezTo>
                  <a:pt x="3299" y="1156"/>
                  <a:pt x="3299" y="799"/>
                  <a:pt x="3049" y="75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0"/>
          <p:cNvSpPr/>
          <p:nvPr/>
        </p:nvSpPr>
        <p:spPr>
          <a:xfrm>
            <a:off x="7515213" y="4149700"/>
            <a:ext cx="256000" cy="150650"/>
          </a:xfrm>
          <a:custGeom>
            <a:avLst/>
            <a:gdLst/>
            <a:ahLst/>
            <a:cxnLst/>
            <a:rect l="l" t="t" r="r" b="b"/>
            <a:pathLst>
              <a:path w="10240" h="6026" extrusionOk="0">
                <a:moveTo>
                  <a:pt x="0" y="1"/>
                </a:moveTo>
                <a:lnTo>
                  <a:pt x="0" y="6025"/>
                </a:lnTo>
                <a:lnTo>
                  <a:pt x="10240" y="6025"/>
                </a:lnTo>
                <a:lnTo>
                  <a:pt x="102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0"/>
          <p:cNvSpPr/>
          <p:nvPr/>
        </p:nvSpPr>
        <p:spPr>
          <a:xfrm>
            <a:off x="7515213" y="4149700"/>
            <a:ext cx="60150" cy="150650"/>
          </a:xfrm>
          <a:custGeom>
            <a:avLst/>
            <a:gdLst/>
            <a:ahLst/>
            <a:cxnLst/>
            <a:rect l="l" t="t" r="r" b="b"/>
            <a:pathLst>
              <a:path w="2406" h="6026" extrusionOk="0">
                <a:moveTo>
                  <a:pt x="0" y="1"/>
                </a:moveTo>
                <a:lnTo>
                  <a:pt x="0" y="6025"/>
                </a:lnTo>
                <a:lnTo>
                  <a:pt x="2405" y="6025"/>
                </a:lnTo>
                <a:lnTo>
                  <a:pt x="2405" y="1"/>
                </a:ln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0"/>
          <p:cNvSpPr/>
          <p:nvPr/>
        </p:nvSpPr>
        <p:spPr>
          <a:xfrm>
            <a:off x="7620588" y="4149700"/>
            <a:ext cx="82775" cy="150650"/>
          </a:xfrm>
          <a:custGeom>
            <a:avLst/>
            <a:gdLst/>
            <a:ahLst/>
            <a:cxnLst/>
            <a:rect l="l" t="t" r="r" b="b"/>
            <a:pathLst>
              <a:path w="3311" h="6026" extrusionOk="0">
                <a:moveTo>
                  <a:pt x="0" y="1"/>
                </a:moveTo>
                <a:lnTo>
                  <a:pt x="0" y="6025"/>
                </a:lnTo>
                <a:lnTo>
                  <a:pt x="3310" y="6025"/>
                </a:lnTo>
                <a:lnTo>
                  <a:pt x="3310" y="1"/>
                </a:ln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0"/>
          <p:cNvSpPr/>
          <p:nvPr/>
        </p:nvSpPr>
        <p:spPr>
          <a:xfrm>
            <a:off x="7637238" y="4190775"/>
            <a:ext cx="194100" cy="119675"/>
          </a:xfrm>
          <a:custGeom>
            <a:avLst/>
            <a:gdLst/>
            <a:ahLst/>
            <a:cxnLst/>
            <a:rect l="l" t="t" r="r" b="b"/>
            <a:pathLst>
              <a:path w="7764" h="4787" extrusionOk="0">
                <a:moveTo>
                  <a:pt x="4275" y="1"/>
                </a:moveTo>
                <a:cubicBezTo>
                  <a:pt x="4275" y="12"/>
                  <a:pt x="4274" y="23"/>
                  <a:pt x="4274" y="34"/>
                </a:cubicBezTo>
                <a:lnTo>
                  <a:pt x="4274" y="34"/>
                </a:lnTo>
                <a:cubicBezTo>
                  <a:pt x="4275" y="23"/>
                  <a:pt x="4275" y="12"/>
                  <a:pt x="4275" y="1"/>
                </a:cubicBezTo>
                <a:close/>
                <a:moveTo>
                  <a:pt x="1942" y="1"/>
                </a:moveTo>
                <a:cubicBezTo>
                  <a:pt x="1941" y="12"/>
                  <a:pt x="1941" y="23"/>
                  <a:pt x="1941" y="34"/>
                </a:cubicBezTo>
                <a:lnTo>
                  <a:pt x="1941" y="34"/>
                </a:lnTo>
                <a:cubicBezTo>
                  <a:pt x="1941" y="23"/>
                  <a:pt x="1942" y="12"/>
                  <a:pt x="1942" y="1"/>
                </a:cubicBezTo>
                <a:close/>
                <a:moveTo>
                  <a:pt x="2716" y="1"/>
                </a:moveTo>
                <a:cubicBezTo>
                  <a:pt x="2716" y="12"/>
                  <a:pt x="2716" y="23"/>
                  <a:pt x="2717" y="34"/>
                </a:cubicBezTo>
                <a:lnTo>
                  <a:pt x="2717" y="34"/>
                </a:lnTo>
                <a:cubicBezTo>
                  <a:pt x="2717" y="23"/>
                  <a:pt x="2716" y="12"/>
                  <a:pt x="2716" y="1"/>
                </a:cubicBezTo>
                <a:close/>
                <a:moveTo>
                  <a:pt x="5049" y="1"/>
                </a:moveTo>
                <a:cubicBezTo>
                  <a:pt x="5049" y="12"/>
                  <a:pt x="5050" y="23"/>
                  <a:pt x="5050" y="34"/>
                </a:cubicBezTo>
                <a:lnTo>
                  <a:pt x="5050" y="34"/>
                </a:lnTo>
                <a:cubicBezTo>
                  <a:pt x="5050" y="23"/>
                  <a:pt x="5050" y="12"/>
                  <a:pt x="5049" y="1"/>
                </a:cubicBezTo>
                <a:close/>
                <a:moveTo>
                  <a:pt x="6597" y="1"/>
                </a:moveTo>
                <a:cubicBezTo>
                  <a:pt x="6596" y="12"/>
                  <a:pt x="6596" y="23"/>
                  <a:pt x="6596" y="34"/>
                </a:cubicBezTo>
                <a:lnTo>
                  <a:pt x="6596" y="34"/>
                </a:lnTo>
                <a:cubicBezTo>
                  <a:pt x="6597" y="23"/>
                  <a:pt x="6597" y="12"/>
                  <a:pt x="6597" y="1"/>
                </a:cubicBezTo>
                <a:close/>
                <a:moveTo>
                  <a:pt x="1168" y="1"/>
                </a:moveTo>
                <a:cubicBezTo>
                  <a:pt x="1015" y="306"/>
                  <a:pt x="705" y="484"/>
                  <a:pt x="385" y="484"/>
                </a:cubicBezTo>
                <a:cubicBezTo>
                  <a:pt x="256" y="484"/>
                  <a:pt x="124" y="455"/>
                  <a:pt x="1" y="393"/>
                </a:cubicBezTo>
                <a:lnTo>
                  <a:pt x="1" y="4406"/>
                </a:lnTo>
                <a:cubicBezTo>
                  <a:pt x="1" y="4620"/>
                  <a:pt x="180" y="4787"/>
                  <a:pt x="394" y="4787"/>
                </a:cubicBezTo>
                <a:cubicBezTo>
                  <a:pt x="406" y="4543"/>
                  <a:pt x="590" y="4421"/>
                  <a:pt x="776" y="4421"/>
                </a:cubicBezTo>
                <a:cubicBezTo>
                  <a:pt x="962" y="4421"/>
                  <a:pt x="1150" y="4543"/>
                  <a:pt x="1168" y="4787"/>
                </a:cubicBezTo>
                <a:cubicBezTo>
                  <a:pt x="1168" y="4531"/>
                  <a:pt x="1361" y="4403"/>
                  <a:pt x="1555" y="4403"/>
                </a:cubicBezTo>
                <a:cubicBezTo>
                  <a:pt x="1748" y="4403"/>
                  <a:pt x="1942" y="4531"/>
                  <a:pt x="1942" y="4787"/>
                </a:cubicBezTo>
                <a:cubicBezTo>
                  <a:pt x="1960" y="4543"/>
                  <a:pt x="2147" y="4421"/>
                  <a:pt x="2333" y="4421"/>
                </a:cubicBezTo>
                <a:cubicBezTo>
                  <a:pt x="2519" y="4421"/>
                  <a:pt x="2704" y="4543"/>
                  <a:pt x="2716" y="4787"/>
                </a:cubicBezTo>
                <a:cubicBezTo>
                  <a:pt x="2716" y="4531"/>
                  <a:pt x="2909" y="4403"/>
                  <a:pt x="3103" y="4403"/>
                </a:cubicBezTo>
                <a:cubicBezTo>
                  <a:pt x="3296" y="4403"/>
                  <a:pt x="3490" y="4531"/>
                  <a:pt x="3490" y="4787"/>
                </a:cubicBezTo>
                <a:cubicBezTo>
                  <a:pt x="3490" y="4531"/>
                  <a:pt x="3686" y="4403"/>
                  <a:pt x="3882" y="4403"/>
                </a:cubicBezTo>
                <a:cubicBezTo>
                  <a:pt x="4079" y="4403"/>
                  <a:pt x="4275" y="4531"/>
                  <a:pt x="4275" y="4787"/>
                </a:cubicBezTo>
                <a:cubicBezTo>
                  <a:pt x="4287" y="4543"/>
                  <a:pt x="4472" y="4421"/>
                  <a:pt x="4658" y="4421"/>
                </a:cubicBezTo>
                <a:cubicBezTo>
                  <a:pt x="4844" y="4421"/>
                  <a:pt x="5031" y="4543"/>
                  <a:pt x="5049" y="4787"/>
                </a:cubicBezTo>
                <a:cubicBezTo>
                  <a:pt x="5049" y="4531"/>
                  <a:pt x="5243" y="4403"/>
                  <a:pt x="5436" y="4403"/>
                </a:cubicBezTo>
                <a:cubicBezTo>
                  <a:pt x="5630" y="4403"/>
                  <a:pt x="5823" y="4531"/>
                  <a:pt x="5823" y="4787"/>
                </a:cubicBezTo>
                <a:cubicBezTo>
                  <a:pt x="5823" y="4531"/>
                  <a:pt x="6017" y="4403"/>
                  <a:pt x="6210" y="4403"/>
                </a:cubicBezTo>
                <a:cubicBezTo>
                  <a:pt x="6404" y="4403"/>
                  <a:pt x="6597" y="4531"/>
                  <a:pt x="6597" y="4787"/>
                </a:cubicBezTo>
                <a:cubicBezTo>
                  <a:pt x="6748" y="4485"/>
                  <a:pt x="7053" y="4313"/>
                  <a:pt x="7370" y="4313"/>
                </a:cubicBezTo>
                <a:cubicBezTo>
                  <a:pt x="7503" y="4313"/>
                  <a:pt x="7637" y="4343"/>
                  <a:pt x="7764" y="4406"/>
                </a:cubicBezTo>
                <a:lnTo>
                  <a:pt x="7764" y="393"/>
                </a:lnTo>
                <a:cubicBezTo>
                  <a:pt x="7764" y="179"/>
                  <a:pt x="7585" y="1"/>
                  <a:pt x="7371" y="1"/>
                </a:cubicBezTo>
                <a:cubicBezTo>
                  <a:pt x="7389" y="274"/>
                  <a:pt x="7186" y="411"/>
                  <a:pt x="6984" y="411"/>
                </a:cubicBezTo>
                <a:cubicBezTo>
                  <a:pt x="6790" y="411"/>
                  <a:pt x="6596" y="286"/>
                  <a:pt x="6596" y="34"/>
                </a:cubicBezTo>
                <a:lnTo>
                  <a:pt x="6596" y="34"/>
                </a:lnTo>
                <a:cubicBezTo>
                  <a:pt x="6580" y="274"/>
                  <a:pt x="6395" y="393"/>
                  <a:pt x="6210" y="393"/>
                </a:cubicBezTo>
                <a:cubicBezTo>
                  <a:pt x="6017" y="393"/>
                  <a:pt x="5823" y="263"/>
                  <a:pt x="5823" y="1"/>
                </a:cubicBezTo>
                <a:cubicBezTo>
                  <a:pt x="5823" y="263"/>
                  <a:pt x="5630" y="393"/>
                  <a:pt x="5436" y="393"/>
                </a:cubicBezTo>
                <a:cubicBezTo>
                  <a:pt x="5251" y="393"/>
                  <a:pt x="5066" y="274"/>
                  <a:pt x="5050" y="34"/>
                </a:cubicBezTo>
                <a:lnTo>
                  <a:pt x="5050" y="34"/>
                </a:lnTo>
                <a:cubicBezTo>
                  <a:pt x="5050" y="286"/>
                  <a:pt x="4856" y="411"/>
                  <a:pt x="4662" y="411"/>
                </a:cubicBezTo>
                <a:cubicBezTo>
                  <a:pt x="4468" y="411"/>
                  <a:pt x="4274" y="286"/>
                  <a:pt x="4274" y="34"/>
                </a:cubicBezTo>
                <a:lnTo>
                  <a:pt x="4274" y="34"/>
                </a:lnTo>
                <a:cubicBezTo>
                  <a:pt x="4258" y="274"/>
                  <a:pt x="4070" y="393"/>
                  <a:pt x="3882" y="393"/>
                </a:cubicBezTo>
                <a:cubicBezTo>
                  <a:pt x="3686" y="393"/>
                  <a:pt x="3490" y="263"/>
                  <a:pt x="3490" y="1"/>
                </a:cubicBezTo>
                <a:cubicBezTo>
                  <a:pt x="3490" y="263"/>
                  <a:pt x="3296" y="393"/>
                  <a:pt x="3103" y="393"/>
                </a:cubicBezTo>
                <a:cubicBezTo>
                  <a:pt x="2918" y="393"/>
                  <a:pt x="2733" y="274"/>
                  <a:pt x="2717" y="34"/>
                </a:cubicBezTo>
                <a:lnTo>
                  <a:pt x="2717" y="34"/>
                </a:lnTo>
                <a:cubicBezTo>
                  <a:pt x="2716" y="286"/>
                  <a:pt x="2523" y="411"/>
                  <a:pt x="2329" y="411"/>
                </a:cubicBezTo>
                <a:cubicBezTo>
                  <a:pt x="2135" y="411"/>
                  <a:pt x="1941" y="286"/>
                  <a:pt x="1941" y="34"/>
                </a:cubicBezTo>
                <a:lnTo>
                  <a:pt x="1941" y="34"/>
                </a:lnTo>
                <a:cubicBezTo>
                  <a:pt x="1925" y="274"/>
                  <a:pt x="1740" y="393"/>
                  <a:pt x="1555" y="393"/>
                </a:cubicBezTo>
                <a:cubicBezTo>
                  <a:pt x="1361" y="393"/>
                  <a:pt x="1168" y="263"/>
                  <a:pt x="1168" y="1"/>
                </a:cubicBezTo>
                <a:close/>
              </a:path>
            </a:pathLst>
          </a:custGeom>
          <a:solidFill>
            <a:srgbClr val="FCF2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0"/>
          <p:cNvSpPr/>
          <p:nvPr/>
        </p:nvSpPr>
        <p:spPr>
          <a:xfrm>
            <a:off x="7637238" y="4253200"/>
            <a:ext cx="174750" cy="57325"/>
          </a:xfrm>
          <a:custGeom>
            <a:avLst/>
            <a:gdLst/>
            <a:ahLst/>
            <a:cxnLst/>
            <a:rect l="l" t="t" r="r" b="b"/>
            <a:pathLst>
              <a:path w="6990" h="2293" extrusionOk="0">
                <a:moveTo>
                  <a:pt x="394" y="4"/>
                </a:moveTo>
                <a:cubicBezTo>
                  <a:pt x="180" y="4"/>
                  <a:pt x="1" y="171"/>
                  <a:pt x="13" y="385"/>
                </a:cubicBezTo>
                <a:lnTo>
                  <a:pt x="13" y="1909"/>
                </a:lnTo>
                <a:cubicBezTo>
                  <a:pt x="25" y="2147"/>
                  <a:pt x="209" y="2266"/>
                  <a:pt x="395" y="2266"/>
                </a:cubicBezTo>
                <a:cubicBezTo>
                  <a:pt x="581" y="2266"/>
                  <a:pt x="769" y="2147"/>
                  <a:pt x="787" y="1909"/>
                </a:cubicBezTo>
                <a:lnTo>
                  <a:pt x="787" y="385"/>
                </a:lnTo>
                <a:cubicBezTo>
                  <a:pt x="787" y="171"/>
                  <a:pt x="608" y="4"/>
                  <a:pt x="394" y="4"/>
                </a:cubicBezTo>
                <a:close/>
                <a:moveTo>
                  <a:pt x="5049" y="4"/>
                </a:moveTo>
                <a:cubicBezTo>
                  <a:pt x="4835" y="4"/>
                  <a:pt x="4668" y="171"/>
                  <a:pt x="4668" y="385"/>
                </a:cubicBezTo>
                <a:lnTo>
                  <a:pt x="4668" y="1909"/>
                </a:lnTo>
                <a:cubicBezTo>
                  <a:pt x="4680" y="2147"/>
                  <a:pt x="4865" y="2266"/>
                  <a:pt x="5051" y="2266"/>
                </a:cubicBezTo>
                <a:cubicBezTo>
                  <a:pt x="5237" y="2266"/>
                  <a:pt x="5424" y="2147"/>
                  <a:pt x="5442" y="1909"/>
                </a:cubicBezTo>
                <a:lnTo>
                  <a:pt x="5442" y="385"/>
                </a:lnTo>
                <a:cubicBezTo>
                  <a:pt x="5442" y="171"/>
                  <a:pt x="5264" y="4"/>
                  <a:pt x="5049" y="4"/>
                </a:cubicBezTo>
                <a:close/>
                <a:moveTo>
                  <a:pt x="6609" y="4"/>
                </a:moveTo>
                <a:cubicBezTo>
                  <a:pt x="6395" y="4"/>
                  <a:pt x="6216" y="171"/>
                  <a:pt x="6216" y="385"/>
                </a:cubicBezTo>
                <a:lnTo>
                  <a:pt x="6216" y="1909"/>
                </a:lnTo>
                <a:cubicBezTo>
                  <a:pt x="6234" y="2147"/>
                  <a:pt x="6421" y="2266"/>
                  <a:pt x="6607" y="2266"/>
                </a:cubicBezTo>
                <a:cubicBezTo>
                  <a:pt x="6794" y="2266"/>
                  <a:pt x="6978" y="2147"/>
                  <a:pt x="6990" y="1909"/>
                </a:cubicBezTo>
                <a:lnTo>
                  <a:pt x="6990" y="385"/>
                </a:lnTo>
                <a:cubicBezTo>
                  <a:pt x="6990" y="171"/>
                  <a:pt x="6823" y="4"/>
                  <a:pt x="6609" y="4"/>
                </a:cubicBezTo>
                <a:close/>
                <a:moveTo>
                  <a:pt x="1954" y="4"/>
                </a:moveTo>
                <a:cubicBezTo>
                  <a:pt x="1739" y="4"/>
                  <a:pt x="1561" y="171"/>
                  <a:pt x="1561" y="385"/>
                </a:cubicBezTo>
                <a:lnTo>
                  <a:pt x="1561" y="1909"/>
                </a:lnTo>
                <a:cubicBezTo>
                  <a:pt x="1561" y="2165"/>
                  <a:pt x="1754" y="2293"/>
                  <a:pt x="1948" y="2293"/>
                </a:cubicBezTo>
                <a:cubicBezTo>
                  <a:pt x="2141" y="2293"/>
                  <a:pt x="2335" y="2165"/>
                  <a:pt x="2335" y="1909"/>
                </a:cubicBezTo>
                <a:lnTo>
                  <a:pt x="2335" y="385"/>
                </a:lnTo>
                <a:cubicBezTo>
                  <a:pt x="2335" y="171"/>
                  <a:pt x="2156" y="4"/>
                  <a:pt x="1954" y="4"/>
                </a:cubicBezTo>
                <a:close/>
                <a:moveTo>
                  <a:pt x="3495" y="1"/>
                </a:moveTo>
                <a:cubicBezTo>
                  <a:pt x="3302" y="1"/>
                  <a:pt x="3109" y="129"/>
                  <a:pt x="3109" y="385"/>
                </a:cubicBezTo>
                <a:lnTo>
                  <a:pt x="3109" y="1909"/>
                </a:lnTo>
                <a:cubicBezTo>
                  <a:pt x="3109" y="2165"/>
                  <a:pt x="3302" y="2293"/>
                  <a:pt x="3495" y="2293"/>
                </a:cubicBezTo>
                <a:cubicBezTo>
                  <a:pt x="3689" y="2293"/>
                  <a:pt x="3882" y="2165"/>
                  <a:pt x="3882" y="1909"/>
                </a:cubicBezTo>
                <a:lnTo>
                  <a:pt x="3882" y="385"/>
                </a:lnTo>
                <a:cubicBezTo>
                  <a:pt x="3882" y="129"/>
                  <a:pt x="3689" y="1"/>
                  <a:pt x="3495" y="1"/>
                </a:cubicBezTo>
                <a:close/>
              </a:path>
            </a:pathLst>
          </a:custGeom>
          <a:solidFill>
            <a:srgbClr val="FFDE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0"/>
          <p:cNvSpPr/>
          <p:nvPr/>
        </p:nvSpPr>
        <p:spPr>
          <a:xfrm>
            <a:off x="7656588" y="4194050"/>
            <a:ext cx="174750" cy="78150"/>
          </a:xfrm>
          <a:custGeom>
            <a:avLst/>
            <a:gdLst/>
            <a:ahLst/>
            <a:cxnLst/>
            <a:rect l="l" t="t" r="r" b="b"/>
            <a:pathLst>
              <a:path w="6990" h="3126" extrusionOk="0">
                <a:moveTo>
                  <a:pt x="388" y="1"/>
                </a:moveTo>
                <a:cubicBezTo>
                  <a:pt x="194" y="1"/>
                  <a:pt x="1" y="132"/>
                  <a:pt x="1" y="393"/>
                </a:cubicBezTo>
                <a:lnTo>
                  <a:pt x="1" y="2715"/>
                </a:lnTo>
                <a:cubicBezTo>
                  <a:pt x="1" y="2977"/>
                  <a:pt x="194" y="3108"/>
                  <a:pt x="388" y="3108"/>
                </a:cubicBezTo>
                <a:cubicBezTo>
                  <a:pt x="581" y="3108"/>
                  <a:pt x="775" y="2977"/>
                  <a:pt x="775" y="2715"/>
                </a:cubicBezTo>
                <a:lnTo>
                  <a:pt x="775" y="393"/>
                </a:lnTo>
                <a:cubicBezTo>
                  <a:pt x="775" y="132"/>
                  <a:pt x="581" y="1"/>
                  <a:pt x="388" y="1"/>
                </a:cubicBezTo>
                <a:close/>
                <a:moveTo>
                  <a:pt x="3495" y="1"/>
                </a:moveTo>
                <a:cubicBezTo>
                  <a:pt x="3302" y="1"/>
                  <a:pt x="3108" y="132"/>
                  <a:pt x="3108" y="393"/>
                </a:cubicBezTo>
                <a:lnTo>
                  <a:pt x="3108" y="2715"/>
                </a:lnTo>
                <a:cubicBezTo>
                  <a:pt x="3108" y="2929"/>
                  <a:pt x="3287" y="3108"/>
                  <a:pt x="3501" y="3108"/>
                </a:cubicBezTo>
                <a:cubicBezTo>
                  <a:pt x="3716" y="3108"/>
                  <a:pt x="3882" y="2929"/>
                  <a:pt x="3882" y="2715"/>
                </a:cubicBezTo>
                <a:lnTo>
                  <a:pt x="3882" y="393"/>
                </a:lnTo>
                <a:cubicBezTo>
                  <a:pt x="3882" y="132"/>
                  <a:pt x="3689" y="1"/>
                  <a:pt x="3495" y="1"/>
                </a:cubicBezTo>
                <a:close/>
                <a:moveTo>
                  <a:pt x="5049" y="1"/>
                </a:moveTo>
                <a:cubicBezTo>
                  <a:pt x="4853" y="1"/>
                  <a:pt x="4656" y="132"/>
                  <a:pt x="4656" y="393"/>
                </a:cubicBezTo>
                <a:lnTo>
                  <a:pt x="4656" y="2715"/>
                </a:lnTo>
                <a:cubicBezTo>
                  <a:pt x="4656" y="2977"/>
                  <a:pt x="4853" y="3108"/>
                  <a:pt x="5049" y="3108"/>
                </a:cubicBezTo>
                <a:cubicBezTo>
                  <a:pt x="5246" y="3108"/>
                  <a:pt x="5442" y="2977"/>
                  <a:pt x="5442" y="2715"/>
                </a:cubicBezTo>
                <a:lnTo>
                  <a:pt x="5442" y="393"/>
                </a:lnTo>
                <a:cubicBezTo>
                  <a:pt x="5442" y="132"/>
                  <a:pt x="5246" y="1"/>
                  <a:pt x="5049" y="1"/>
                </a:cubicBezTo>
                <a:close/>
                <a:moveTo>
                  <a:pt x="6603" y="1"/>
                </a:moveTo>
                <a:cubicBezTo>
                  <a:pt x="6409" y="1"/>
                  <a:pt x="6216" y="132"/>
                  <a:pt x="6216" y="393"/>
                </a:cubicBezTo>
                <a:lnTo>
                  <a:pt x="6216" y="2715"/>
                </a:lnTo>
                <a:cubicBezTo>
                  <a:pt x="6216" y="2977"/>
                  <a:pt x="6409" y="3108"/>
                  <a:pt x="6603" y="3108"/>
                </a:cubicBezTo>
                <a:cubicBezTo>
                  <a:pt x="6796" y="3108"/>
                  <a:pt x="6990" y="2977"/>
                  <a:pt x="6990" y="2715"/>
                </a:cubicBezTo>
                <a:lnTo>
                  <a:pt x="6990" y="393"/>
                </a:lnTo>
                <a:cubicBezTo>
                  <a:pt x="6990" y="132"/>
                  <a:pt x="6796" y="1"/>
                  <a:pt x="6603" y="1"/>
                </a:cubicBezTo>
                <a:close/>
                <a:moveTo>
                  <a:pt x="1943" y="27"/>
                </a:moveTo>
                <a:cubicBezTo>
                  <a:pt x="1757" y="27"/>
                  <a:pt x="1573" y="149"/>
                  <a:pt x="1561" y="393"/>
                </a:cubicBezTo>
                <a:lnTo>
                  <a:pt x="1561" y="2715"/>
                </a:lnTo>
                <a:cubicBezTo>
                  <a:pt x="1543" y="2989"/>
                  <a:pt x="1745" y="3126"/>
                  <a:pt x="1948" y="3126"/>
                </a:cubicBezTo>
                <a:cubicBezTo>
                  <a:pt x="2150" y="3126"/>
                  <a:pt x="2352" y="2989"/>
                  <a:pt x="2335" y="2715"/>
                </a:cubicBezTo>
                <a:lnTo>
                  <a:pt x="2335" y="393"/>
                </a:lnTo>
                <a:cubicBezTo>
                  <a:pt x="2317" y="149"/>
                  <a:pt x="2129" y="27"/>
                  <a:pt x="1943" y="27"/>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0"/>
          <p:cNvSpPr/>
          <p:nvPr/>
        </p:nvSpPr>
        <p:spPr>
          <a:xfrm>
            <a:off x="7637113" y="4194050"/>
            <a:ext cx="175325" cy="78150"/>
          </a:xfrm>
          <a:custGeom>
            <a:avLst/>
            <a:gdLst/>
            <a:ahLst/>
            <a:cxnLst/>
            <a:rect l="l" t="t" r="r" b="b"/>
            <a:pathLst>
              <a:path w="7013" h="3126" extrusionOk="0">
                <a:moveTo>
                  <a:pt x="1959" y="1"/>
                </a:moveTo>
                <a:cubicBezTo>
                  <a:pt x="1744" y="1"/>
                  <a:pt x="1566" y="179"/>
                  <a:pt x="1566" y="393"/>
                </a:cubicBezTo>
                <a:lnTo>
                  <a:pt x="1566" y="2715"/>
                </a:lnTo>
                <a:cubicBezTo>
                  <a:pt x="1566" y="2977"/>
                  <a:pt x="1759" y="3108"/>
                  <a:pt x="1953" y="3108"/>
                </a:cubicBezTo>
                <a:cubicBezTo>
                  <a:pt x="2146" y="3108"/>
                  <a:pt x="2340" y="2977"/>
                  <a:pt x="2340" y="2715"/>
                </a:cubicBezTo>
                <a:lnTo>
                  <a:pt x="2340" y="393"/>
                </a:lnTo>
                <a:cubicBezTo>
                  <a:pt x="2340" y="179"/>
                  <a:pt x="2161" y="1"/>
                  <a:pt x="1959" y="1"/>
                </a:cubicBezTo>
                <a:close/>
                <a:moveTo>
                  <a:pt x="3500" y="1"/>
                </a:moveTo>
                <a:cubicBezTo>
                  <a:pt x="3307" y="1"/>
                  <a:pt x="3114" y="132"/>
                  <a:pt x="3114" y="393"/>
                </a:cubicBezTo>
                <a:lnTo>
                  <a:pt x="3114" y="2715"/>
                </a:lnTo>
                <a:cubicBezTo>
                  <a:pt x="3114" y="2977"/>
                  <a:pt x="3307" y="3108"/>
                  <a:pt x="3500" y="3108"/>
                </a:cubicBezTo>
                <a:cubicBezTo>
                  <a:pt x="3694" y="3108"/>
                  <a:pt x="3887" y="2977"/>
                  <a:pt x="3887" y="2715"/>
                </a:cubicBezTo>
                <a:lnTo>
                  <a:pt x="3887" y="393"/>
                </a:lnTo>
                <a:cubicBezTo>
                  <a:pt x="3887" y="132"/>
                  <a:pt x="3694" y="1"/>
                  <a:pt x="3500" y="1"/>
                </a:cubicBezTo>
                <a:close/>
                <a:moveTo>
                  <a:pt x="399" y="1"/>
                </a:moveTo>
                <a:cubicBezTo>
                  <a:pt x="185" y="1"/>
                  <a:pt x="6" y="179"/>
                  <a:pt x="18" y="393"/>
                </a:cubicBezTo>
                <a:lnTo>
                  <a:pt x="18" y="2715"/>
                </a:lnTo>
                <a:cubicBezTo>
                  <a:pt x="0" y="2989"/>
                  <a:pt x="199" y="3126"/>
                  <a:pt x="400" y="3126"/>
                </a:cubicBezTo>
                <a:cubicBezTo>
                  <a:pt x="601" y="3126"/>
                  <a:pt x="804" y="2989"/>
                  <a:pt x="792" y="2715"/>
                </a:cubicBezTo>
                <a:lnTo>
                  <a:pt x="792" y="393"/>
                </a:lnTo>
                <a:cubicBezTo>
                  <a:pt x="792" y="179"/>
                  <a:pt x="613" y="1"/>
                  <a:pt x="399" y="1"/>
                </a:cubicBezTo>
                <a:close/>
                <a:moveTo>
                  <a:pt x="5054" y="1"/>
                </a:moveTo>
                <a:cubicBezTo>
                  <a:pt x="4840" y="1"/>
                  <a:pt x="4673" y="179"/>
                  <a:pt x="4673" y="393"/>
                </a:cubicBezTo>
                <a:lnTo>
                  <a:pt x="4673" y="2715"/>
                </a:lnTo>
                <a:cubicBezTo>
                  <a:pt x="4655" y="2989"/>
                  <a:pt x="4858" y="3126"/>
                  <a:pt x="5060" y="3126"/>
                </a:cubicBezTo>
                <a:cubicBezTo>
                  <a:pt x="5263" y="3126"/>
                  <a:pt x="5465" y="2989"/>
                  <a:pt x="5447" y="2715"/>
                </a:cubicBezTo>
                <a:lnTo>
                  <a:pt x="5447" y="393"/>
                </a:lnTo>
                <a:cubicBezTo>
                  <a:pt x="5447" y="179"/>
                  <a:pt x="5269" y="1"/>
                  <a:pt x="5054" y="1"/>
                </a:cubicBezTo>
                <a:close/>
                <a:moveTo>
                  <a:pt x="6614" y="1"/>
                </a:moveTo>
                <a:cubicBezTo>
                  <a:pt x="6400" y="1"/>
                  <a:pt x="6221" y="179"/>
                  <a:pt x="6221" y="393"/>
                </a:cubicBezTo>
                <a:lnTo>
                  <a:pt x="6221" y="2715"/>
                </a:lnTo>
                <a:cubicBezTo>
                  <a:pt x="6203" y="2989"/>
                  <a:pt x="6406" y="3126"/>
                  <a:pt x="6608" y="3126"/>
                </a:cubicBezTo>
                <a:cubicBezTo>
                  <a:pt x="6810" y="3126"/>
                  <a:pt x="7013" y="2989"/>
                  <a:pt x="6995" y="2715"/>
                </a:cubicBezTo>
                <a:lnTo>
                  <a:pt x="6995" y="393"/>
                </a:lnTo>
                <a:cubicBezTo>
                  <a:pt x="6995" y="179"/>
                  <a:pt x="6828" y="1"/>
                  <a:pt x="6614" y="1"/>
                </a:cubicBezTo>
                <a:close/>
              </a:path>
            </a:pathLst>
          </a:custGeom>
          <a:solidFill>
            <a:srgbClr val="FCF2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0"/>
          <p:cNvSpPr/>
          <p:nvPr/>
        </p:nvSpPr>
        <p:spPr>
          <a:xfrm>
            <a:off x="7493488" y="4285125"/>
            <a:ext cx="131875" cy="30100"/>
          </a:xfrm>
          <a:custGeom>
            <a:avLst/>
            <a:gdLst/>
            <a:ahLst/>
            <a:cxnLst/>
            <a:rect l="l" t="t" r="r" b="b"/>
            <a:pathLst>
              <a:path w="5275" h="1204" extrusionOk="0">
                <a:moveTo>
                  <a:pt x="0" y="1"/>
                </a:moveTo>
                <a:cubicBezTo>
                  <a:pt x="286" y="429"/>
                  <a:pt x="619" y="834"/>
                  <a:pt x="988" y="1203"/>
                </a:cubicBezTo>
                <a:lnTo>
                  <a:pt x="4834" y="1203"/>
                </a:lnTo>
                <a:cubicBezTo>
                  <a:pt x="5084" y="1203"/>
                  <a:pt x="5275" y="1001"/>
                  <a:pt x="5275" y="751"/>
                </a:cubicBezTo>
                <a:lnTo>
                  <a:pt x="5275" y="453"/>
                </a:lnTo>
                <a:lnTo>
                  <a:pt x="5275" y="441"/>
                </a:lnTo>
                <a:cubicBezTo>
                  <a:pt x="5275" y="191"/>
                  <a:pt x="5084" y="1"/>
                  <a:pt x="4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0"/>
          <p:cNvSpPr/>
          <p:nvPr/>
        </p:nvSpPr>
        <p:spPr>
          <a:xfrm>
            <a:off x="7586938" y="4285425"/>
            <a:ext cx="253350" cy="29800"/>
          </a:xfrm>
          <a:custGeom>
            <a:avLst/>
            <a:gdLst/>
            <a:ahLst/>
            <a:cxnLst/>
            <a:rect l="l" t="t" r="r" b="b"/>
            <a:pathLst>
              <a:path w="10134" h="1192" extrusionOk="0">
                <a:moveTo>
                  <a:pt x="441" y="1"/>
                </a:moveTo>
                <a:cubicBezTo>
                  <a:pt x="203" y="1"/>
                  <a:pt x="1" y="203"/>
                  <a:pt x="1" y="453"/>
                </a:cubicBezTo>
                <a:lnTo>
                  <a:pt x="1" y="751"/>
                </a:lnTo>
                <a:cubicBezTo>
                  <a:pt x="1" y="1001"/>
                  <a:pt x="203" y="1191"/>
                  <a:pt x="441" y="1191"/>
                </a:cubicBezTo>
                <a:lnTo>
                  <a:pt x="9693" y="1191"/>
                </a:lnTo>
                <a:cubicBezTo>
                  <a:pt x="9931" y="1191"/>
                  <a:pt x="10133" y="1001"/>
                  <a:pt x="10133" y="751"/>
                </a:cubicBezTo>
                <a:lnTo>
                  <a:pt x="10133" y="453"/>
                </a:lnTo>
                <a:cubicBezTo>
                  <a:pt x="10133" y="203"/>
                  <a:pt x="9931" y="1"/>
                  <a:pt x="9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0"/>
          <p:cNvSpPr/>
          <p:nvPr/>
        </p:nvSpPr>
        <p:spPr>
          <a:xfrm>
            <a:off x="7629513" y="4180050"/>
            <a:ext cx="83950" cy="30100"/>
          </a:xfrm>
          <a:custGeom>
            <a:avLst/>
            <a:gdLst/>
            <a:ahLst/>
            <a:cxnLst/>
            <a:rect l="l" t="t" r="r" b="b"/>
            <a:pathLst>
              <a:path w="3358" h="1204" extrusionOk="0">
                <a:moveTo>
                  <a:pt x="1060" y="1"/>
                </a:moveTo>
                <a:cubicBezTo>
                  <a:pt x="477" y="1"/>
                  <a:pt x="0" y="465"/>
                  <a:pt x="12" y="1049"/>
                </a:cubicBezTo>
                <a:cubicBezTo>
                  <a:pt x="12" y="1132"/>
                  <a:pt x="72" y="1203"/>
                  <a:pt x="155" y="1203"/>
                </a:cubicBezTo>
                <a:lnTo>
                  <a:pt x="2310" y="1203"/>
                </a:lnTo>
                <a:cubicBezTo>
                  <a:pt x="2882" y="1203"/>
                  <a:pt x="3358" y="727"/>
                  <a:pt x="3358" y="144"/>
                </a:cubicBezTo>
                <a:cubicBezTo>
                  <a:pt x="3358" y="60"/>
                  <a:pt x="3287" y="1"/>
                  <a:pt x="3215" y="1"/>
                </a:cubicBezTo>
                <a:close/>
              </a:path>
            </a:pathLst>
          </a:custGeom>
          <a:solidFill>
            <a:srgbClr val="7D8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0"/>
          <p:cNvSpPr/>
          <p:nvPr/>
        </p:nvSpPr>
        <p:spPr>
          <a:xfrm>
            <a:off x="7656588" y="4180050"/>
            <a:ext cx="183700" cy="30100"/>
          </a:xfrm>
          <a:custGeom>
            <a:avLst/>
            <a:gdLst/>
            <a:ahLst/>
            <a:cxnLst/>
            <a:rect l="l" t="t" r="r" b="b"/>
            <a:pathLst>
              <a:path w="7348" h="1204" extrusionOk="0">
                <a:moveTo>
                  <a:pt x="1061" y="1"/>
                </a:moveTo>
                <a:cubicBezTo>
                  <a:pt x="477" y="1"/>
                  <a:pt x="1" y="465"/>
                  <a:pt x="1" y="1049"/>
                </a:cubicBezTo>
                <a:cubicBezTo>
                  <a:pt x="1" y="1132"/>
                  <a:pt x="72" y="1203"/>
                  <a:pt x="156" y="1203"/>
                </a:cubicBezTo>
                <a:lnTo>
                  <a:pt x="6299" y="1203"/>
                </a:lnTo>
                <a:cubicBezTo>
                  <a:pt x="6871" y="1203"/>
                  <a:pt x="7347" y="727"/>
                  <a:pt x="7347" y="144"/>
                </a:cubicBezTo>
                <a:cubicBezTo>
                  <a:pt x="7347" y="60"/>
                  <a:pt x="7276" y="1"/>
                  <a:pt x="7204" y="1"/>
                </a:cubicBezTo>
                <a:close/>
              </a:path>
            </a:pathLst>
          </a:custGeom>
          <a:solidFill>
            <a:srgbClr val="9191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0"/>
          <p:cNvSpPr/>
          <p:nvPr/>
        </p:nvSpPr>
        <p:spPr>
          <a:xfrm>
            <a:off x="7601238" y="4051175"/>
            <a:ext cx="214025" cy="151975"/>
          </a:xfrm>
          <a:custGeom>
            <a:avLst/>
            <a:gdLst/>
            <a:ahLst/>
            <a:cxnLst/>
            <a:rect l="l" t="t" r="r" b="b"/>
            <a:pathLst>
              <a:path w="8561" h="6079" extrusionOk="0">
                <a:moveTo>
                  <a:pt x="1548" y="1"/>
                </a:moveTo>
                <a:cubicBezTo>
                  <a:pt x="1346" y="1"/>
                  <a:pt x="1239" y="239"/>
                  <a:pt x="1381" y="382"/>
                </a:cubicBezTo>
                <a:cubicBezTo>
                  <a:pt x="1429" y="429"/>
                  <a:pt x="1487" y="450"/>
                  <a:pt x="1545" y="450"/>
                </a:cubicBezTo>
                <a:cubicBezTo>
                  <a:pt x="1662" y="450"/>
                  <a:pt x="1774" y="362"/>
                  <a:pt x="1774" y="227"/>
                </a:cubicBezTo>
                <a:cubicBezTo>
                  <a:pt x="1774" y="108"/>
                  <a:pt x="1667" y="1"/>
                  <a:pt x="1548" y="1"/>
                </a:cubicBezTo>
                <a:close/>
                <a:moveTo>
                  <a:pt x="298" y="655"/>
                </a:moveTo>
                <a:cubicBezTo>
                  <a:pt x="96" y="655"/>
                  <a:pt x="0" y="894"/>
                  <a:pt x="143" y="1036"/>
                </a:cubicBezTo>
                <a:cubicBezTo>
                  <a:pt x="190" y="1084"/>
                  <a:pt x="248" y="1105"/>
                  <a:pt x="304" y="1105"/>
                </a:cubicBezTo>
                <a:cubicBezTo>
                  <a:pt x="417" y="1105"/>
                  <a:pt x="524" y="1017"/>
                  <a:pt x="524" y="882"/>
                </a:cubicBezTo>
                <a:cubicBezTo>
                  <a:pt x="524" y="751"/>
                  <a:pt x="429" y="655"/>
                  <a:pt x="298" y="655"/>
                </a:cubicBezTo>
                <a:close/>
                <a:moveTo>
                  <a:pt x="2191" y="655"/>
                </a:moveTo>
                <a:cubicBezTo>
                  <a:pt x="1989" y="655"/>
                  <a:pt x="1882" y="894"/>
                  <a:pt x="2024" y="1036"/>
                </a:cubicBezTo>
                <a:cubicBezTo>
                  <a:pt x="2072" y="1084"/>
                  <a:pt x="2130" y="1105"/>
                  <a:pt x="2188" y="1105"/>
                </a:cubicBezTo>
                <a:cubicBezTo>
                  <a:pt x="2305" y="1105"/>
                  <a:pt x="2417" y="1017"/>
                  <a:pt x="2417" y="882"/>
                </a:cubicBezTo>
                <a:cubicBezTo>
                  <a:pt x="2417" y="751"/>
                  <a:pt x="2310" y="655"/>
                  <a:pt x="2191" y="655"/>
                </a:cubicBezTo>
                <a:close/>
                <a:moveTo>
                  <a:pt x="3644" y="655"/>
                </a:moveTo>
                <a:cubicBezTo>
                  <a:pt x="3441" y="655"/>
                  <a:pt x="3334" y="894"/>
                  <a:pt x="3477" y="1036"/>
                </a:cubicBezTo>
                <a:cubicBezTo>
                  <a:pt x="3524" y="1084"/>
                  <a:pt x="3583" y="1105"/>
                  <a:pt x="3641" y="1105"/>
                </a:cubicBezTo>
                <a:cubicBezTo>
                  <a:pt x="3758" y="1105"/>
                  <a:pt x="3870" y="1017"/>
                  <a:pt x="3870" y="882"/>
                </a:cubicBezTo>
                <a:cubicBezTo>
                  <a:pt x="3870" y="751"/>
                  <a:pt x="3763" y="655"/>
                  <a:pt x="3644" y="655"/>
                </a:cubicBezTo>
                <a:close/>
                <a:moveTo>
                  <a:pt x="3001" y="4977"/>
                </a:moveTo>
                <a:cubicBezTo>
                  <a:pt x="2798" y="4977"/>
                  <a:pt x="2691" y="5215"/>
                  <a:pt x="2834" y="5358"/>
                </a:cubicBezTo>
                <a:cubicBezTo>
                  <a:pt x="2881" y="5406"/>
                  <a:pt x="2940" y="5427"/>
                  <a:pt x="2998" y="5427"/>
                </a:cubicBezTo>
                <a:cubicBezTo>
                  <a:pt x="3115" y="5427"/>
                  <a:pt x="3227" y="5339"/>
                  <a:pt x="3227" y="5204"/>
                </a:cubicBezTo>
                <a:cubicBezTo>
                  <a:pt x="3227" y="5073"/>
                  <a:pt x="3120" y="4977"/>
                  <a:pt x="3001" y="4977"/>
                </a:cubicBezTo>
                <a:close/>
                <a:moveTo>
                  <a:pt x="4919" y="4971"/>
                </a:moveTo>
                <a:cubicBezTo>
                  <a:pt x="4803" y="4971"/>
                  <a:pt x="4691" y="5065"/>
                  <a:pt x="4691" y="5204"/>
                </a:cubicBezTo>
                <a:cubicBezTo>
                  <a:pt x="4691" y="5323"/>
                  <a:pt x="4787" y="5418"/>
                  <a:pt x="4918" y="5430"/>
                </a:cubicBezTo>
                <a:cubicBezTo>
                  <a:pt x="5108" y="5430"/>
                  <a:pt x="5215" y="5180"/>
                  <a:pt x="5072" y="5037"/>
                </a:cubicBezTo>
                <a:cubicBezTo>
                  <a:pt x="5027" y="4992"/>
                  <a:pt x="4972" y="4971"/>
                  <a:pt x="4919" y="4971"/>
                </a:cubicBezTo>
                <a:close/>
                <a:moveTo>
                  <a:pt x="6371" y="4971"/>
                </a:moveTo>
                <a:cubicBezTo>
                  <a:pt x="6255" y="4971"/>
                  <a:pt x="6144" y="5065"/>
                  <a:pt x="6144" y="5204"/>
                </a:cubicBezTo>
                <a:cubicBezTo>
                  <a:pt x="6144" y="5323"/>
                  <a:pt x="6239" y="5418"/>
                  <a:pt x="6370" y="5430"/>
                </a:cubicBezTo>
                <a:cubicBezTo>
                  <a:pt x="6573" y="5430"/>
                  <a:pt x="6668" y="5180"/>
                  <a:pt x="6525" y="5037"/>
                </a:cubicBezTo>
                <a:cubicBezTo>
                  <a:pt x="6480" y="4992"/>
                  <a:pt x="6425" y="4971"/>
                  <a:pt x="6371" y="4971"/>
                </a:cubicBezTo>
                <a:close/>
                <a:moveTo>
                  <a:pt x="8261" y="4971"/>
                </a:moveTo>
                <a:cubicBezTo>
                  <a:pt x="8142" y="4971"/>
                  <a:pt x="8025" y="5065"/>
                  <a:pt x="8025" y="5204"/>
                </a:cubicBezTo>
                <a:cubicBezTo>
                  <a:pt x="8025" y="5323"/>
                  <a:pt x="8132" y="5430"/>
                  <a:pt x="8251" y="5430"/>
                </a:cubicBezTo>
                <a:cubicBezTo>
                  <a:pt x="8454" y="5430"/>
                  <a:pt x="8561" y="5180"/>
                  <a:pt x="8418" y="5037"/>
                </a:cubicBezTo>
                <a:cubicBezTo>
                  <a:pt x="8373" y="4992"/>
                  <a:pt x="8317" y="4971"/>
                  <a:pt x="8261" y="4971"/>
                </a:cubicBezTo>
                <a:close/>
                <a:moveTo>
                  <a:pt x="7007" y="5623"/>
                </a:moveTo>
                <a:cubicBezTo>
                  <a:pt x="6894" y="5623"/>
                  <a:pt x="6787" y="5711"/>
                  <a:pt x="6787" y="5847"/>
                </a:cubicBezTo>
                <a:cubicBezTo>
                  <a:pt x="6787" y="5977"/>
                  <a:pt x="6882" y="6073"/>
                  <a:pt x="7013" y="6073"/>
                </a:cubicBezTo>
                <a:cubicBezTo>
                  <a:pt x="7216" y="6073"/>
                  <a:pt x="7311" y="5835"/>
                  <a:pt x="7168" y="5692"/>
                </a:cubicBezTo>
                <a:cubicBezTo>
                  <a:pt x="7121" y="5645"/>
                  <a:pt x="7063" y="5623"/>
                  <a:pt x="7007" y="5623"/>
                </a:cubicBezTo>
                <a:close/>
                <a:moveTo>
                  <a:pt x="1781" y="5631"/>
                </a:moveTo>
                <a:cubicBezTo>
                  <a:pt x="1775" y="5631"/>
                  <a:pt x="1769" y="5632"/>
                  <a:pt x="1762" y="5632"/>
                </a:cubicBezTo>
                <a:cubicBezTo>
                  <a:pt x="1560" y="5632"/>
                  <a:pt x="1453" y="5870"/>
                  <a:pt x="1596" y="6013"/>
                </a:cubicBezTo>
                <a:cubicBezTo>
                  <a:pt x="1641" y="6058"/>
                  <a:pt x="1697" y="6079"/>
                  <a:pt x="1752" y="6079"/>
                </a:cubicBezTo>
                <a:cubicBezTo>
                  <a:pt x="1872" y="6079"/>
                  <a:pt x="1989" y="5985"/>
                  <a:pt x="1989" y="5847"/>
                </a:cubicBezTo>
                <a:cubicBezTo>
                  <a:pt x="1977" y="5734"/>
                  <a:pt x="1891" y="5631"/>
                  <a:pt x="1781" y="5631"/>
                </a:cubicBezTo>
                <a:close/>
                <a:moveTo>
                  <a:pt x="3662" y="5631"/>
                </a:moveTo>
                <a:cubicBezTo>
                  <a:pt x="3656" y="5631"/>
                  <a:pt x="3650" y="5632"/>
                  <a:pt x="3644" y="5632"/>
                </a:cubicBezTo>
                <a:cubicBezTo>
                  <a:pt x="3441" y="5632"/>
                  <a:pt x="3334" y="5870"/>
                  <a:pt x="3477" y="6013"/>
                </a:cubicBezTo>
                <a:cubicBezTo>
                  <a:pt x="3526" y="6058"/>
                  <a:pt x="3583" y="6079"/>
                  <a:pt x="3639" y="6079"/>
                </a:cubicBezTo>
                <a:cubicBezTo>
                  <a:pt x="3759" y="6079"/>
                  <a:pt x="3870" y="5985"/>
                  <a:pt x="3870" y="5847"/>
                </a:cubicBezTo>
                <a:cubicBezTo>
                  <a:pt x="3870" y="5734"/>
                  <a:pt x="3773" y="5631"/>
                  <a:pt x="3662" y="5631"/>
                </a:cubicBezTo>
                <a:close/>
                <a:moveTo>
                  <a:pt x="5114" y="5631"/>
                </a:moveTo>
                <a:cubicBezTo>
                  <a:pt x="5108" y="5631"/>
                  <a:pt x="5102" y="5632"/>
                  <a:pt x="5096" y="5632"/>
                </a:cubicBezTo>
                <a:cubicBezTo>
                  <a:pt x="4894" y="5632"/>
                  <a:pt x="4799" y="5870"/>
                  <a:pt x="4941" y="6013"/>
                </a:cubicBezTo>
                <a:cubicBezTo>
                  <a:pt x="4987" y="6058"/>
                  <a:pt x="5041" y="6079"/>
                  <a:pt x="5095" y="6079"/>
                </a:cubicBezTo>
                <a:cubicBezTo>
                  <a:pt x="5211" y="6079"/>
                  <a:pt x="5322" y="5985"/>
                  <a:pt x="5322" y="5847"/>
                </a:cubicBezTo>
                <a:cubicBezTo>
                  <a:pt x="5322" y="5734"/>
                  <a:pt x="5226" y="5631"/>
                  <a:pt x="5114" y="5631"/>
                </a:cubicBezTo>
                <a:close/>
              </a:path>
            </a:pathLst>
          </a:custGeom>
          <a:solidFill>
            <a:srgbClr val="4B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0"/>
          <p:cNvSpPr/>
          <p:nvPr/>
        </p:nvSpPr>
        <p:spPr>
          <a:xfrm>
            <a:off x="7430088" y="3348825"/>
            <a:ext cx="402150" cy="368400"/>
          </a:xfrm>
          <a:custGeom>
            <a:avLst/>
            <a:gdLst/>
            <a:ahLst/>
            <a:cxnLst/>
            <a:rect l="l" t="t" r="r" b="b"/>
            <a:pathLst>
              <a:path w="16086" h="14736" extrusionOk="0">
                <a:moveTo>
                  <a:pt x="8735" y="0"/>
                </a:moveTo>
                <a:cubicBezTo>
                  <a:pt x="8177" y="0"/>
                  <a:pt x="7609" y="64"/>
                  <a:pt x="7037" y="198"/>
                </a:cubicBezTo>
                <a:cubicBezTo>
                  <a:pt x="2417" y="1270"/>
                  <a:pt x="0" y="6366"/>
                  <a:pt x="2096" y="10628"/>
                </a:cubicBezTo>
                <a:cubicBezTo>
                  <a:pt x="2215" y="10890"/>
                  <a:pt x="2667" y="10890"/>
                  <a:pt x="2810" y="11116"/>
                </a:cubicBezTo>
                <a:cubicBezTo>
                  <a:pt x="2965" y="11343"/>
                  <a:pt x="2834" y="11831"/>
                  <a:pt x="3001" y="12033"/>
                </a:cubicBezTo>
                <a:cubicBezTo>
                  <a:pt x="4432" y="13775"/>
                  <a:pt x="6543" y="14736"/>
                  <a:pt x="8712" y="14736"/>
                </a:cubicBezTo>
                <a:cubicBezTo>
                  <a:pt x="9538" y="14736"/>
                  <a:pt x="10372" y="14596"/>
                  <a:pt x="11180" y="14307"/>
                </a:cubicBezTo>
                <a:cubicBezTo>
                  <a:pt x="14121" y="13259"/>
                  <a:pt x="16074" y="10485"/>
                  <a:pt x="16074" y="7366"/>
                </a:cubicBezTo>
                <a:lnTo>
                  <a:pt x="16086" y="7366"/>
                </a:lnTo>
                <a:cubicBezTo>
                  <a:pt x="16075" y="3203"/>
                  <a:pt x="12682" y="0"/>
                  <a:pt x="8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0"/>
          <p:cNvSpPr/>
          <p:nvPr/>
        </p:nvSpPr>
        <p:spPr>
          <a:xfrm>
            <a:off x="7557488" y="3395450"/>
            <a:ext cx="265225" cy="255200"/>
          </a:xfrm>
          <a:custGeom>
            <a:avLst/>
            <a:gdLst/>
            <a:ahLst/>
            <a:cxnLst/>
            <a:rect l="l" t="t" r="r" b="b"/>
            <a:pathLst>
              <a:path w="10609" h="10208" extrusionOk="0">
                <a:moveTo>
                  <a:pt x="5513" y="0"/>
                </a:moveTo>
                <a:cubicBezTo>
                  <a:pt x="3441" y="0"/>
                  <a:pt x="1584" y="1238"/>
                  <a:pt x="786" y="3143"/>
                </a:cubicBezTo>
                <a:cubicBezTo>
                  <a:pt x="0" y="5048"/>
                  <a:pt x="429" y="7251"/>
                  <a:pt x="1893" y="8716"/>
                </a:cubicBezTo>
                <a:cubicBezTo>
                  <a:pt x="2867" y="9689"/>
                  <a:pt x="4177" y="10208"/>
                  <a:pt x="5508" y="10208"/>
                </a:cubicBezTo>
                <a:cubicBezTo>
                  <a:pt x="6164" y="10208"/>
                  <a:pt x="6825" y="10082"/>
                  <a:pt x="7453" y="9823"/>
                </a:cubicBezTo>
                <a:cubicBezTo>
                  <a:pt x="9358" y="9037"/>
                  <a:pt x="10597" y="7168"/>
                  <a:pt x="10609" y="5108"/>
                </a:cubicBezTo>
                <a:cubicBezTo>
                  <a:pt x="10609" y="2286"/>
                  <a:pt x="8323" y="0"/>
                  <a:pt x="55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0"/>
          <p:cNvSpPr/>
          <p:nvPr/>
        </p:nvSpPr>
        <p:spPr>
          <a:xfrm>
            <a:off x="7726538" y="3483250"/>
            <a:ext cx="101525" cy="101275"/>
          </a:xfrm>
          <a:custGeom>
            <a:avLst/>
            <a:gdLst/>
            <a:ahLst/>
            <a:cxnLst/>
            <a:rect l="l" t="t" r="r" b="b"/>
            <a:pathLst>
              <a:path w="4061" h="4051" extrusionOk="0">
                <a:moveTo>
                  <a:pt x="1727" y="0"/>
                </a:moveTo>
                <a:cubicBezTo>
                  <a:pt x="775" y="0"/>
                  <a:pt x="1" y="774"/>
                  <a:pt x="1" y="1727"/>
                </a:cubicBezTo>
                <a:cubicBezTo>
                  <a:pt x="19" y="1852"/>
                  <a:pt x="120" y="1914"/>
                  <a:pt x="221" y="1914"/>
                </a:cubicBezTo>
                <a:cubicBezTo>
                  <a:pt x="322" y="1914"/>
                  <a:pt x="424" y="1852"/>
                  <a:pt x="441" y="1727"/>
                </a:cubicBezTo>
                <a:cubicBezTo>
                  <a:pt x="441" y="1024"/>
                  <a:pt x="1013" y="453"/>
                  <a:pt x="1727" y="453"/>
                </a:cubicBezTo>
                <a:cubicBezTo>
                  <a:pt x="1977" y="405"/>
                  <a:pt x="1977" y="36"/>
                  <a:pt x="1727" y="0"/>
                </a:cubicBezTo>
                <a:close/>
                <a:moveTo>
                  <a:pt x="3817" y="2126"/>
                </a:moveTo>
                <a:cubicBezTo>
                  <a:pt x="3695" y="2126"/>
                  <a:pt x="3573" y="2191"/>
                  <a:pt x="3597" y="2322"/>
                </a:cubicBezTo>
                <a:cubicBezTo>
                  <a:pt x="3597" y="3025"/>
                  <a:pt x="3025" y="3596"/>
                  <a:pt x="2323" y="3596"/>
                </a:cubicBezTo>
                <a:cubicBezTo>
                  <a:pt x="2314" y="3595"/>
                  <a:pt x="2306" y="3594"/>
                  <a:pt x="2297" y="3594"/>
                </a:cubicBezTo>
                <a:cubicBezTo>
                  <a:pt x="2069" y="3594"/>
                  <a:pt x="2069" y="4050"/>
                  <a:pt x="2297" y="4050"/>
                </a:cubicBezTo>
                <a:cubicBezTo>
                  <a:pt x="2306" y="4050"/>
                  <a:pt x="2314" y="4050"/>
                  <a:pt x="2323" y="4049"/>
                </a:cubicBezTo>
                <a:cubicBezTo>
                  <a:pt x="3275" y="4049"/>
                  <a:pt x="4049" y="3275"/>
                  <a:pt x="4049" y="2322"/>
                </a:cubicBezTo>
                <a:lnTo>
                  <a:pt x="4037" y="2322"/>
                </a:lnTo>
                <a:cubicBezTo>
                  <a:pt x="4061" y="2191"/>
                  <a:pt x="3939" y="2126"/>
                  <a:pt x="3817" y="21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0"/>
          <p:cNvSpPr/>
          <p:nvPr/>
        </p:nvSpPr>
        <p:spPr>
          <a:xfrm>
            <a:off x="7744413" y="3501375"/>
            <a:ext cx="65200" cy="64950"/>
          </a:xfrm>
          <a:custGeom>
            <a:avLst/>
            <a:gdLst/>
            <a:ahLst/>
            <a:cxnLst/>
            <a:rect l="l" t="t" r="r" b="b"/>
            <a:pathLst>
              <a:path w="2608" h="2598" extrusionOk="0">
                <a:moveTo>
                  <a:pt x="1167" y="0"/>
                </a:moveTo>
                <a:cubicBezTo>
                  <a:pt x="1159" y="0"/>
                  <a:pt x="1151" y="1"/>
                  <a:pt x="1143" y="2"/>
                </a:cubicBezTo>
                <a:cubicBezTo>
                  <a:pt x="524" y="2"/>
                  <a:pt x="24" y="502"/>
                  <a:pt x="24" y="1133"/>
                </a:cubicBezTo>
                <a:cubicBezTo>
                  <a:pt x="0" y="1258"/>
                  <a:pt x="122" y="1320"/>
                  <a:pt x="244" y="1320"/>
                </a:cubicBezTo>
                <a:cubicBezTo>
                  <a:pt x="366" y="1320"/>
                  <a:pt x="488" y="1258"/>
                  <a:pt x="465" y="1133"/>
                </a:cubicBezTo>
                <a:cubicBezTo>
                  <a:pt x="465" y="752"/>
                  <a:pt x="762" y="454"/>
                  <a:pt x="1143" y="454"/>
                </a:cubicBezTo>
                <a:cubicBezTo>
                  <a:pt x="1151" y="455"/>
                  <a:pt x="1159" y="456"/>
                  <a:pt x="1167" y="456"/>
                </a:cubicBezTo>
                <a:cubicBezTo>
                  <a:pt x="1385" y="456"/>
                  <a:pt x="1385" y="0"/>
                  <a:pt x="1167" y="0"/>
                </a:cubicBezTo>
                <a:close/>
                <a:moveTo>
                  <a:pt x="2377" y="1279"/>
                </a:moveTo>
                <a:cubicBezTo>
                  <a:pt x="2274" y="1279"/>
                  <a:pt x="2173" y="1341"/>
                  <a:pt x="2155" y="1466"/>
                </a:cubicBezTo>
                <a:cubicBezTo>
                  <a:pt x="2155" y="1847"/>
                  <a:pt x="1858" y="2145"/>
                  <a:pt x="1477" y="2145"/>
                </a:cubicBezTo>
                <a:cubicBezTo>
                  <a:pt x="1227" y="2181"/>
                  <a:pt x="1227" y="2550"/>
                  <a:pt x="1477" y="2597"/>
                </a:cubicBezTo>
                <a:cubicBezTo>
                  <a:pt x="2096" y="2585"/>
                  <a:pt x="2608" y="2085"/>
                  <a:pt x="2608" y="1466"/>
                </a:cubicBezTo>
                <a:cubicBezTo>
                  <a:pt x="2584" y="1341"/>
                  <a:pt x="2480" y="1279"/>
                  <a:pt x="2377" y="127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0"/>
          <p:cNvSpPr/>
          <p:nvPr/>
        </p:nvSpPr>
        <p:spPr>
          <a:xfrm>
            <a:off x="7728038" y="3480575"/>
            <a:ext cx="101225" cy="100925"/>
          </a:xfrm>
          <a:custGeom>
            <a:avLst/>
            <a:gdLst/>
            <a:ahLst/>
            <a:cxnLst/>
            <a:rect l="l" t="t" r="r" b="b"/>
            <a:pathLst>
              <a:path w="4049" h="4037" extrusionOk="0">
                <a:moveTo>
                  <a:pt x="3620" y="0"/>
                </a:moveTo>
                <a:lnTo>
                  <a:pt x="0" y="3608"/>
                </a:lnTo>
                <a:lnTo>
                  <a:pt x="429" y="4037"/>
                </a:lnTo>
                <a:lnTo>
                  <a:pt x="4049" y="417"/>
                </a:lnTo>
                <a:lnTo>
                  <a:pt x="3620" y="0"/>
                </a:ln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0"/>
          <p:cNvSpPr/>
          <p:nvPr/>
        </p:nvSpPr>
        <p:spPr>
          <a:xfrm>
            <a:off x="7482463" y="3386500"/>
            <a:ext cx="277750" cy="247300"/>
          </a:xfrm>
          <a:custGeom>
            <a:avLst/>
            <a:gdLst/>
            <a:ahLst/>
            <a:cxnLst/>
            <a:rect l="l" t="t" r="r" b="b"/>
            <a:pathLst>
              <a:path w="11110" h="9892" extrusionOk="0">
                <a:moveTo>
                  <a:pt x="9619" y="1"/>
                </a:moveTo>
                <a:cubicBezTo>
                  <a:pt x="9311" y="1"/>
                  <a:pt x="9002" y="120"/>
                  <a:pt x="8764" y="358"/>
                </a:cubicBezTo>
                <a:lnTo>
                  <a:pt x="1" y="9121"/>
                </a:lnTo>
                <a:cubicBezTo>
                  <a:pt x="108" y="9335"/>
                  <a:pt x="215" y="9538"/>
                  <a:pt x="346" y="9740"/>
                </a:cubicBezTo>
                <a:cubicBezTo>
                  <a:pt x="402" y="9838"/>
                  <a:pt x="504" y="9891"/>
                  <a:pt x="607" y="9891"/>
                </a:cubicBezTo>
                <a:cubicBezTo>
                  <a:pt x="679" y="9891"/>
                  <a:pt x="752" y="9866"/>
                  <a:pt x="810" y="9812"/>
                </a:cubicBezTo>
                <a:lnTo>
                  <a:pt x="11109" y="989"/>
                </a:lnTo>
                <a:lnTo>
                  <a:pt x="10466" y="358"/>
                </a:lnTo>
                <a:cubicBezTo>
                  <a:pt x="10234" y="120"/>
                  <a:pt x="9928" y="1"/>
                  <a:pt x="9619"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0"/>
          <p:cNvSpPr/>
          <p:nvPr/>
        </p:nvSpPr>
        <p:spPr>
          <a:xfrm>
            <a:off x="7489913" y="3397150"/>
            <a:ext cx="351250" cy="252525"/>
          </a:xfrm>
          <a:custGeom>
            <a:avLst/>
            <a:gdLst/>
            <a:ahLst/>
            <a:cxnLst/>
            <a:rect l="l" t="t" r="r" b="b"/>
            <a:pathLst>
              <a:path w="14050" h="10101" extrusionOk="0">
                <a:moveTo>
                  <a:pt x="9738" y="1"/>
                </a:moveTo>
                <a:cubicBezTo>
                  <a:pt x="9430" y="1"/>
                  <a:pt x="9121" y="117"/>
                  <a:pt x="8882" y="349"/>
                </a:cubicBezTo>
                <a:lnTo>
                  <a:pt x="0" y="9243"/>
                </a:lnTo>
                <a:cubicBezTo>
                  <a:pt x="179" y="9540"/>
                  <a:pt x="381" y="9826"/>
                  <a:pt x="596" y="10100"/>
                </a:cubicBezTo>
                <a:lnTo>
                  <a:pt x="5787" y="5647"/>
                </a:lnTo>
                <a:lnTo>
                  <a:pt x="9585" y="8005"/>
                </a:lnTo>
                <a:cubicBezTo>
                  <a:pt x="9679" y="8062"/>
                  <a:pt x="9776" y="8087"/>
                  <a:pt x="9867" y="8087"/>
                </a:cubicBezTo>
                <a:cubicBezTo>
                  <a:pt x="10272" y="8087"/>
                  <a:pt x="10591" y="7597"/>
                  <a:pt x="10299" y="7219"/>
                </a:cubicBezTo>
                <a:lnTo>
                  <a:pt x="7751" y="3980"/>
                </a:lnTo>
                <a:lnTo>
                  <a:pt x="10156" y="1909"/>
                </a:lnTo>
                <a:lnTo>
                  <a:pt x="13240" y="4349"/>
                </a:lnTo>
                <a:cubicBezTo>
                  <a:pt x="13328" y="4415"/>
                  <a:pt x="13434" y="4448"/>
                  <a:pt x="13538" y="4448"/>
                </a:cubicBezTo>
                <a:cubicBezTo>
                  <a:pt x="13661" y="4448"/>
                  <a:pt x="13781" y="4403"/>
                  <a:pt x="13871" y="4314"/>
                </a:cubicBezTo>
                <a:lnTo>
                  <a:pt x="13859" y="4302"/>
                </a:lnTo>
                <a:cubicBezTo>
                  <a:pt x="14050" y="4111"/>
                  <a:pt x="14050" y="3814"/>
                  <a:pt x="13859" y="3623"/>
                </a:cubicBezTo>
                <a:lnTo>
                  <a:pt x="10585" y="349"/>
                </a:lnTo>
                <a:cubicBezTo>
                  <a:pt x="10353" y="117"/>
                  <a:pt x="10046" y="1"/>
                  <a:pt x="9738"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0"/>
          <p:cNvSpPr/>
          <p:nvPr/>
        </p:nvSpPr>
        <p:spPr>
          <a:xfrm>
            <a:off x="7632288" y="3495500"/>
            <a:ext cx="39225" cy="33700"/>
          </a:xfrm>
          <a:custGeom>
            <a:avLst/>
            <a:gdLst/>
            <a:ahLst/>
            <a:cxnLst/>
            <a:rect l="l" t="t" r="r" b="b"/>
            <a:pathLst>
              <a:path w="1569" h="1348" extrusionOk="0">
                <a:moveTo>
                  <a:pt x="650" y="0"/>
                </a:moveTo>
                <a:cubicBezTo>
                  <a:pt x="303" y="0"/>
                  <a:pt x="1" y="455"/>
                  <a:pt x="330" y="784"/>
                </a:cubicBezTo>
                <a:lnTo>
                  <a:pt x="747" y="1213"/>
                </a:lnTo>
                <a:cubicBezTo>
                  <a:pt x="836" y="1302"/>
                  <a:pt x="952" y="1347"/>
                  <a:pt x="1068" y="1347"/>
                </a:cubicBezTo>
                <a:cubicBezTo>
                  <a:pt x="1184" y="1347"/>
                  <a:pt x="1300" y="1302"/>
                  <a:pt x="1390" y="1213"/>
                </a:cubicBezTo>
                <a:cubicBezTo>
                  <a:pt x="1568" y="1034"/>
                  <a:pt x="1568" y="749"/>
                  <a:pt x="1390" y="570"/>
                </a:cubicBezTo>
                <a:lnTo>
                  <a:pt x="961" y="142"/>
                </a:lnTo>
                <a:cubicBezTo>
                  <a:pt x="864" y="42"/>
                  <a:pt x="755" y="0"/>
                  <a:pt x="650"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0"/>
          <p:cNvSpPr/>
          <p:nvPr/>
        </p:nvSpPr>
        <p:spPr>
          <a:xfrm>
            <a:off x="4039488" y="3999925"/>
            <a:ext cx="368800" cy="366200"/>
          </a:xfrm>
          <a:custGeom>
            <a:avLst/>
            <a:gdLst/>
            <a:ahLst/>
            <a:cxnLst/>
            <a:rect l="l" t="t" r="r" b="b"/>
            <a:pathLst>
              <a:path w="14752" h="14648" extrusionOk="0">
                <a:moveTo>
                  <a:pt x="7371" y="1"/>
                </a:moveTo>
                <a:cubicBezTo>
                  <a:pt x="4061" y="1"/>
                  <a:pt x="1098" y="2231"/>
                  <a:pt x="250" y="5503"/>
                </a:cubicBezTo>
                <a:cubicBezTo>
                  <a:pt x="238" y="5527"/>
                  <a:pt x="298" y="5539"/>
                  <a:pt x="298" y="5563"/>
                </a:cubicBezTo>
                <a:cubicBezTo>
                  <a:pt x="238" y="5765"/>
                  <a:pt x="179" y="5980"/>
                  <a:pt x="143" y="6182"/>
                </a:cubicBezTo>
                <a:cubicBezTo>
                  <a:pt x="143" y="6218"/>
                  <a:pt x="72" y="6277"/>
                  <a:pt x="72" y="6313"/>
                </a:cubicBezTo>
                <a:cubicBezTo>
                  <a:pt x="24" y="6658"/>
                  <a:pt x="0" y="7027"/>
                  <a:pt x="0" y="7385"/>
                </a:cubicBezTo>
                <a:cubicBezTo>
                  <a:pt x="60" y="11409"/>
                  <a:pt x="3334" y="14647"/>
                  <a:pt x="7370" y="14647"/>
                </a:cubicBezTo>
                <a:cubicBezTo>
                  <a:pt x="11406" y="14647"/>
                  <a:pt x="14681" y="11409"/>
                  <a:pt x="14740" y="7385"/>
                </a:cubicBezTo>
                <a:lnTo>
                  <a:pt x="14752" y="7385"/>
                </a:lnTo>
                <a:cubicBezTo>
                  <a:pt x="14752" y="3670"/>
                  <a:pt x="12002" y="538"/>
                  <a:pt x="8323" y="62"/>
                </a:cubicBezTo>
                <a:cubicBezTo>
                  <a:pt x="8003" y="21"/>
                  <a:pt x="7685" y="1"/>
                  <a:pt x="7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0"/>
          <p:cNvSpPr/>
          <p:nvPr/>
        </p:nvSpPr>
        <p:spPr>
          <a:xfrm>
            <a:off x="4106738" y="4035700"/>
            <a:ext cx="290850" cy="279825"/>
          </a:xfrm>
          <a:custGeom>
            <a:avLst/>
            <a:gdLst/>
            <a:ahLst/>
            <a:cxnLst/>
            <a:rect l="l" t="t" r="r" b="b"/>
            <a:pathLst>
              <a:path w="11634" h="11193" extrusionOk="0">
                <a:moveTo>
                  <a:pt x="6037" y="0"/>
                </a:moveTo>
                <a:cubicBezTo>
                  <a:pt x="3775" y="0"/>
                  <a:pt x="1727" y="1358"/>
                  <a:pt x="858" y="3453"/>
                </a:cubicBezTo>
                <a:cubicBezTo>
                  <a:pt x="1" y="5549"/>
                  <a:pt x="477" y="7954"/>
                  <a:pt x="2073" y="9549"/>
                </a:cubicBezTo>
                <a:cubicBezTo>
                  <a:pt x="3147" y="10623"/>
                  <a:pt x="4577" y="11192"/>
                  <a:pt x="6033" y="11192"/>
                </a:cubicBezTo>
                <a:cubicBezTo>
                  <a:pt x="6756" y="11192"/>
                  <a:pt x="7485" y="11052"/>
                  <a:pt x="8181" y="10764"/>
                </a:cubicBezTo>
                <a:cubicBezTo>
                  <a:pt x="10264" y="9906"/>
                  <a:pt x="11633" y="7859"/>
                  <a:pt x="11633" y="5596"/>
                </a:cubicBezTo>
                <a:cubicBezTo>
                  <a:pt x="11633" y="2501"/>
                  <a:pt x="9121" y="0"/>
                  <a:pt x="6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0"/>
          <p:cNvSpPr/>
          <p:nvPr/>
        </p:nvSpPr>
        <p:spPr>
          <a:xfrm>
            <a:off x="4041563" y="4055950"/>
            <a:ext cx="150925" cy="136625"/>
          </a:xfrm>
          <a:custGeom>
            <a:avLst/>
            <a:gdLst/>
            <a:ahLst/>
            <a:cxnLst/>
            <a:rect l="l" t="t" r="r" b="b"/>
            <a:pathLst>
              <a:path w="6037" h="5465" extrusionOk="0">
                <a:moveTo>
                  <a:pt x="4143" y="0"/>
                </a:moveTo>
                <a:cubicBezTo>
                  <a:pt x="3710" y="0"/>
                  <a:pt x="3278" y="164"/>
                  <a:pt x="2941" y="488"/>
                </a:cubicBezTo>
                <a:lnTo>
                  <a:pt x="155" y="3262"/>
                </a:lnTo>
                <a:cubicBezTo>
                  <a:pt x="84" y="3536"/>
                  <a:pt x="36" y="3798"/>
                  <a:pt x="0" y="4072"/>
                </a:cubicBezTo>
                <a:lnTo>
                  <a:pt x="3251" y="810"/>
                </a:lnTo>
                <a:cubicBezTo>
                  <a:pt x="3501" y="560"/>
                  <a:pt x="3828" y="435"/>
                  <a:pt x="4156" y="435"/>
                </a:cubicBezTo>
                <a:cubicBezTo>
                  <a:pt x="4483" y="435"/>
                  <a:pt x="4811" y="560"/>
                  <a:pt x="5061" y="810"/>
                </a:cubicBezTo>
                <a:cubicBezTo>
                  <a:pt x="5561" y="1310"/>
                  <a:pt x="5561" y="2119"/>
                  <a:pt x="5061" y="2619"/>
                </a:cubicBezTo>
                <a:lnTo>
                  <a:pt x="2608" y="5072"/>
                </a:lnTo>
                <a:cubicBezTo>
                  <a:pt x="2443" y="5237"/>
                  <a:pt x="2595" y="5464"/>
                  <a:pt x="2771" y="5464"/>
                </a:cubicBezTo>
                <a:cubicBezTo>
                  <a:pt x="2824" y="5464"/>
                  <a:pt x="2880" y="5443"/>
                  <a:pt x="2929" y="5394"/>
                </a:cubicBezTo>
                <a:lnTo>
                  <a:pt x="5382" y="2929"/>
                </a:lnTo>
                <a:cubicBezTo>
                  <a:pt x="6037" y="2250"/>
                  <a:pt x="6037" y="1179"/>
                  <a:pt x="5358" y="512"/>
                </a:cubicBezTo>
                <a:cubicBezTo>
                  <a:pt x="5022" y="170"/>
                  <a:pt x="4583" y="0"/>
                  <a:pt x="4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0"/>
          <p:cNvSpPr/>
          <p:nvPr/>
        </p:nvSpPr>
        <p:spPr>
          <a:xfrm>
            <a:off x="4053763" y="4130925"/>
            <a:ext cx="208625" cy="181450"/>
          </a:xfrm>
          <a:custGeom>
            <a:avLst/>
            <a:gdLst/>
            <a:ahLst/>
            <a:cxnLst/>
            <a:rect l="l" t="t" r="r" b="b"/>
            <a:pathLst>
              <a:path w="8345" h="7258" extrusionOk="0">
                <a:moveTo>
                  <a:pt x="4283" y="1"/>
                </a:moveTo>
                <a:cubicBezTo>
                  <a:pt x="4228" y="1"/>
                  <a:pt x="4171" y="22"/>
                  <a:pt x="4120" y="73"/>
                </a:cubicBezTo>
                <a:lnTo>
                  <a:pt x="846" y="3347"/>
                </a:lnTo>
                <a:cubicBezTo>
                  <a:pt x="1" y="4264"/>
                  <a:pt x="36" y="5693"/>
                  <a:pt x="917" y="6574"/>
                </a:cubicBezTo>
                <a:cubicBezTo>
                  <a:pt x="1372" y="7028"/>
                  <a:pt x="1968" y="7257"/>
                  <a:pt x="2567" y="7257"/>
                </a:cubicBezTo>
                <a:cubicBezTo>
                  <a:pt x="3130" y="7257"/>
                  <a:pt x="3694" y="7055"/>
                  <a:pt x="4144" y="6645"/>
                </a:cubicBezTo>
                <a:lnTo>
                  <a:pt x="8180" y="2609"/>
                </a:lnTo>
                <a:cubicBezTo>
                  <a:pt x="8345" y="2444"/>
                  <a:pt x="8194" y="2217"/>
                  <a:pt x="8023" y="2217"/>
                </a:cubicBezTo>
                <a:cubicBezTo>
                  <a:pt x="7971" y="2217"/>
                  <a:pt x="7918" y="2238"/>
                  <a:pt x="7871" y="2287"/>
                </a:cubicBezTo>
                <a:lnTo>
                  <a:pt x="3823" y="6336"/>
                </a:lnTo>
                <a:cubicBezTo>
                  <a:pt x="3453" y="6699"/>
                  <a:pt x="2971" y="6880"/>
                  <a:pt x="2489" y="6880"/>
                </a:cubicBezTo>
                <a:cubicBezTo>
                  <a:pt x="2007" y="6880"/>
                  <a:pt x="1525" y="6699"/>
                  <a:pt x="1156" y="6336"/>
                </a:cubicBezTo>
                <a:cubicBezTo>
                  <a:pt x="429" y="5597"/>
                  <a:pt x="429" y="4407"/>
                  <a:pt x="1156" y="3669"/>
                </a:cubicBezTo>
                <a:lnTo>
                  <a:pt x="4442" y="382"/>
                </a:lnTo>
                <a:cubicBezTo>
                  <a:pt x="4605" y="219"/>
                  <a:pt x="4457" y="1"/>
                  <a:pt x="4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0"/>
          <p:cNvSpPr/>
          <p:nvPr/>
        </p:nvSpPr>
        <p:spPr>
          <a:xfrm>
            <a:off x="4132513" y="4118600"/>
            <a:ext cx="200725" cy="189150"/>
          </a:xfrm>
          <a:custGeom>
            <a:avLst/>
            <a:gdLst/>
            <a:ahLst/>
            <a:cxnLst/>
            <a:rect l="l" t="t" r="r" b="b"/>
            <a:pathLst>
              <a:path w="8029" h="7566" extrusionOk="0">
                <a:moveTo>
                  <a:pt x="7222" y="0"/>
                </a:moveTo>
                <a:cubicBezTo>
                  <a:pt x="7090" y="0"/>
                  <a:pt x="6952" y="51"/>
                  <a:pt x="6828" y="173"/>
                </a:cubicBezTo>
                <a:lnTo>
                  <a:pt x="411" y="6602"/>
                </a:lnTo>
                <a:cubicBezTo>
                  <a:pt x="0" y="7004"/>
                  <a:pt x="372" y="7566"/>
                  <a:pt x="810" y="7566"/>
                </a:cubicBezTo>
                <a:cubicBezTo>
                  <a:pt x="943" y="7566"/>
                  <a:pt x="1083" y="7513"/>
                  <a:pt x="1208" y="7388"/>
                </a:cubicBezTo>
                <a:lnTo>
                  <a:pt x="7626" y="971"/>
                </a:lnTo>
                <a:cubicBezTo>
                  <a:pt x="8028" y="559"/>
                  <a:pt x="7658" y="0"/>
                  <a:pt x="7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0"/>
          <p:cNvSpPr/>
          <p:nvPr/>
        </p:nvSpPr>
        <p:spPr>
          <a:xfrm>
            <a:off x="4380588" y="4075350"/>
            <a:ext cx="36350" cy="35000"/>
          </a:xfrm>
          <a:custGeom>
            <a:avLst/>
            <a:gdLst/>
            <a:ahLst/>
            <a:cxnLst/>
            <a:rect l="l" t="t" r="r" b="b"/>
            <a:pathLst>
              <a:path w="1454" h="1400" extrusionOk="0">
                <a:moveTo>
                  <a:pt x="297" y="1"/>
                </a:moveTo>
                <a:cubicBezTo>
                  <a:pt x="230" y="1"/>
                  <a:pt x="161" y="28"/>
                  <a:pt x="108" y="81"/>
                </a:cubicBezTo>
                <a:cubicBezTo>
                  <a:pt x="1" y="177"/>
                  <a:pt x="1" y="355"/>
                  <a:pt x="108" y="450"/>
                </a:cubicBezTo>
                <a:lnTo>
                  <a:pt x="977" y="1320"/>
                </a:lnTo>
                <a:cubicBezTo>
                  <a:pt x="1031" y="1373"/>
                  <a:pt x="1099" y="1400"/>
                  <a:pt x="1168" y="1400"/>
                </a:cubicBezTo>
                <a:cubicBezTo>
                  <a:pt x="1236" y="1400"/>
                  <a:pt x="1304" y="1373"/>
                  <a:pt x="1358" y="1320"/>
                </a:cubicBezTo>
                <a:cubicBezTo>
                  <a:pt x="1453" y="1224"/>
                  <a:pt x="1453" y="1058"/>
                  <a:pt x="1358" y="950"/>
                </a:cubicBezTo>
                <a:lnTo>
                  <a:pt x="477" y="81"/>
                </a:lnTo>
                <a:cubicBezTo>
                  <a:pt x="429" y="28"/>
                  <a:pt x="364" y="1"/>
                  <a:pt x="297"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0"/>
          <p:cNvSpPr/>
          <p:nvPr/>
        </p:nvSpPr>
        <p:spPr>
          <a:xfrm>
            <a:off x="4201188" y="4046150"/>
            <a:ext cx="208600" cy="193450"/>
          </a:xfrm>
          <a:custGeom>
            <a:avLst/>
            <a:gdLst/>
            <a:ahLst/>
            <a:cxnLst/>
            <a:rect l="l" t="t" r="r" b="b"/>
            <a:pathLst>
              <a:path w="8344" h="7738" extrusionOk="0">
                <a:moveTo>
                  <a:pt x="8284" y="1249"/>
                </a:moveTo>
                <a:lnTo>
                  <a:pt x="8276" y="1257"/>
                </a:lnTo>
                <a:lnTo>
                  <a:pt x="8276" y="1257"/>
                </a:lnTo>
                <a:cubicBezTo>
                  <a:pt x="8275" y="1259"/>
                  <a:pt x="8273" y="1260"/>
                  <a:pt x="8272" y="1261"/>
                </a:cubicBezTo>
                <a:lnTo>
                  <a:pt x="8284" y="1249"/>
                </a:lnTo>
                <a:close/>
                <a:moveTo>
                  <a:pt x="6922" y="1"/>
                </a:moveTo>
                <a:cubicBezTo>
                  <a:pt x="6394" y="1"/>
                  <a:pt x="5896" y="487"/>
                  <a:pt x="6058" y="1106"/>
                </a:cubicBezTo>
                <a:lnTo>
                  <a:pt x="402" y="6762"/>
                </a:lnTo>
                <a:cubicBezTo>
                  <a:pt x="0" y="7173"/>
                  <a:pt x="368" y="7737"/>
                  <a:pt x="803" y="7737"/>
                </a:cubicBezTo>
                <a:cubicBezTo>
                  <a:pt x="936" y="7737"/>
                  <a:pt x="1075" y="7685"/>
                  <a:pt x="1200" y="7560"/>
                </a:cubicBezTo>
                <a:lnTo>
                  <a:pt x="6772" y="1976"/>
                </a:lnTo>
                <a:lnTo>
                  <a:pt x="7034" y="2238"/>
                </a:lnTo>
                <a:cubicBezTo>
                  <a:pt x="7070" y="2273"/>
                  <a:pt x="7114" y="2291"/>
                  <a:pt x="7159" y="2291"/>
                </a:cubicBezTo>
                <a:cubicBezTo>
                  <a:pt x="7203" y="2291"/>
                  <a:pt x="7248" y="2273"/>
                  <a:pt x="7284" y="2238"/>
                </a:cubicBezTo>
                <a:lnTo>
                  <a:pt x="8276" y="1257"/>
                </a:lnTo>
                <a:lnTo>
                  <a:pt x="8276" y="1257"/>
                </a:lnTo>
                <a:cubicBezTo>
                  <a:pt x="8343" y="1186"/>
                  <a:pt x="8342" y="1081"/>
                  <a:pt x="8272" y="1011"/>
                </a:cubicBezTo>
                <a:lnTo>
                  <a:pt x="7534" y="261"/>
                </a:lnTo>
                <a:cubicBezTo>
                  <a:pt x="7353" y="80"/>
                  <a:pt x="7135" y="1"/>
                  <a:pt x="6922" y="1"/>
                </a:cubicBezTo>
                <a:close/>
              </a:path>
            </a:pathLst>
          </a:custGeom>
          <a:solidFill>
            <a:srgbClr val="58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0"/>
          <p:cNvSpPr/>
          <p:nvPr/>
        </p:nvSpPr>
        <p:spPr>
          <a:xfrm>
            <a:off x="4355588" y="4058725"/>
            <a:ext cx="54200" cy="44725"/>
          </a:xfrm>
          <a:custGeom>
            <a:avLst/>
            <a:gdLst/>
            <a:ahLst/>
            <a:cxnLst/>
            <a:rect l="l" t="t" r="r" b="b"/>
            <a:pathLst>
              <a:path w="2168" h="1789" extrusionOk="0">
                <a:moveTo>
                  <a:pt x="1268" y="0"/>
                </a:moveTo>
                <a:cubicBezTo>
                  <a:pt x="585" y="0"/>
                  <a:pt x="0" y="880"/>
                  <a:pt x="632" y="1520"/>
                </a:cubicBezTo>
                <a:lnTo>
                  <a:pt x="858" y="1735"/>
                </a:lnTo>
                <a:cubicBezTo>
                  <a:pt x="894" y="1770"/>
                  <a:pt x="938" y="1788"/>
                  <a:pt x="983" y="1788"/>
                </a:cubicBezTo>
                <a:cubicBezTo>
                  <a:pt x="1027" y="1788"/>
                  <a:pt x="1072" y="1770"/>
                  <a:pt x="1108" y="1735"/>
                </a:cubicBezTo>
                <a:lnTo>
                  <a:pt x="2108" y="746"/>
                </a:lnTo>
                <a:cubicBezTo>
                  <a:pt x="2168" y="675"/>
                  <a:pt x="2168" y="568"/>
                  <a:pt x="2108" y="496"/>
                </a:cubicBezTo>
                <a:lnTo>
                  <a:pt x="1882" y="270"/>
                </a:lnTo>
                <a:cubicBezTo>
                  <a:pt x="1689" y="80"/>
                  <a:pt x="1474" y="0"/>
                  <a:pt x="1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0"/>
          <p:cNvSpPr/>
          <p:nvPr/>
        </p:nvSpPr>
        <p:spPr>
          <a:xfrm>
            <a:off x="4151088" y="4085250"/>
            <a:ext cx="214050" cy="205425"/>
          </a:xfrm>
          <a:custGeom>
            <a:avLst/>
            <a:gdLst/>
            <a:ahLst/>
            <a:cxnLst/>
            <a:rect l="l" t="t" r="r" b="b"/>
            <a:pathLst>
              <a:path w="8562" h="8217" extrusionOk="0">
                <a:moveTo>
                  <a:pt x="6633" y="1"/>
                </a:moveTo>
                <a:cubicBezTo>
                  <a:pt x="6183" y="1"/>
                  <a:pt x="5734" y="173"/>
                  <a:pt x="5395" y="519"/>
                </a:cubicBezTo>
                <a:lnTo>
                  <a:pt x="656" y="5246"/>
                </a:lnTo>
                <a:cubicBezTo>
                  <a:pt x="1" y="5936"/>
                  <a:pt x="13" y="7020"/>
                  <a:pt x="692" y="7698"/>
                </a:cubicBezTo>
                <a:cubicBezTo>
                  <a:pt x="1031" y="8044"/>
                  <a:pt x="1481" y="8216"/>
                  <a:pt x="1933" y="8216"/>
                </a:cubicBezTo>
                <a:cubicBezTo>
                  <a:pt x="2368" y="8216"/>
                  <a:pt x="2805" y="8055"/>
                  <a:pt x="3144" y="7734"/>
                </a:cubicBezTo>
                <a:lnTo>
                  <a:pt x="7883" y="3007"/>
                </a:lnTo>
                <a:cubicBezTo>
                  <a:pt x="8562" y="2317"/>
                  <a:pt x="8562" y="1197"/>
                  <a:pt x="7871" y="519"/>
                </a:cubicBezTo>
                <a:cubicBezTo>
                  <a:pt x="7532" y="173"/>
                  <a:pt x="7082" y="1"/>
                  <a:pt x="6633"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0"/>
          <p:cNvSpPr/>
          <p:nvPr/>
        </p:nvSpPr>
        <p:spPr>
          <a:xfrm>
            <a:off x="4164488" y="4101325"/>
            <a:ext cx="207800" cy="195300"/>
          </a:xfrm>
          <a:custGeom>
            <a:avLst/>
            <a:gdLst/>
            <a:ahLst/>
            <a:cxnLst/>
            <a:rect l="l" t="t" r="r" b="b"/>
            <a:pathLst>
              <a:path w="8312" h="7812" extrusionOk="0">
                <a:moveTo>
                  <a:pt x="6824" y="1"/>
                </a:moveTo>
                <a:cubicBezTo>
                  <a:pt x="6365" y="1"/>
                  <a:pt x="5916" y="254"/>
                  <a:pt x="5704" y="721"/>
                </a:cubicBezTo>
                <a:lnTo>
                  <a:pt x="977" y="5448"/>
                </a:lnTo>
                <a:cubicBezTo>
                  <a:pt x="191" y="5805"/>
                  <a:pt x="1" y="6841"/>
                  <a:pt x="620" y="7448"/>
                </a:cubicBezTo>
                <a:cubicBezTo>
                  <a:pt x="866" y="7694"/>
                  <a:pt x="1180" y="7811"/>
                  <a:pt x="1491" y="7811"/>
                </a:cubicBezTo>
                <a:cubicBezTo>
                  <a:pt x="1947" y="7811"/>
                  <a:pt x="2396" y="7558"/>
                  <a:pt x="2608" y="7091"/>
                </a:cubicBezTo>
                <a:lnTo>
                  <a:pt x="7347" y="2364"/>
                </a:lnTo>
                <a:lnTo>
                  <a:pt x="7335" y="2364"/>
                </a:lnTo>
                <a:cubicBezTo>
                  <a:pt x="8121" y="1995"/>
                  <a:pt x="8311" y="971"/>
                  <a:pt x="7704" y="364"/>
                </a:cubicBezTo>
                <a:cubicBezTo>
                  <a:pt x="7453" y="118"/>
                  <a:pt x="7136" y="1"/>
                  <a:pt x="6824"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0"/>
          <p:cNvSpPr/>
          <p:nvPr/>
        </p:nvSpPr>
        <p:spPr>
          <a:xfrm>
            <a:off x="4223738" y="4147925"/>
            <a:ext cx="74425" cy="74725"/>
          </a:xfrm>
          <a:custGeom>
            <a:avLst/>
            <a:gdLst/>
            <a:ahLst/>
            <a:cxnLst/>
            <a:rect l="l" t="t" r="r" b="b"/>
            <a:pathLst>
              <a:path w="2977" h="2989" extrusionOk="0">
                <a:moveTo>
                  <a:pt x="500" y="0"/>
                </a:moveTo>
                <a:lnTo>
                  <a:pt x="0" y="500"/>
                </a:lnTo>
                <a:lnTo>
                  <a:pt x="2477" y="2989"/>
                </a:lnTo>
                <a:lnTo>
                  <a:pt x="2977" y="2488"/>
                </a:lnTo>
                <a:lnTo>
                  <a:pt x="500" y="0"/>
                </a:lnTo>
                <a:close/>
              </a:path>
            </a:pathLst>
          </a:custGeom>
          <a:solidFill>
            <a:srgbClr val="C0DF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0"/>
          <p:cNvSpPr/>
          <p:nvPr/>
        </p:nvSpPr>
        <p:spPr>
          <a:xfrm>
            <a:off x="4244863" y="4169050"/>
            <a:ext cx="53300" cy="53600"/>
          </a:xfrm>
          <a:custGeom>
            <a:avLst/>
            <a:gdLst/>
            <a:ahLst/>
            <a:cxnLst/>
            <a:rect l="l" t="t" r="r" b="b"/>
            <a:pathLst>
              <a:path w="2132" h="2144" extrusionOk="0">
                <a:moveTo>
                  <a:pt x="501" y="0"/>
                </a:moveTo>
                <a:lnTo>
                  <a:pt x="0" y="500"/>
                </a:lnTo>
                <a:lnTo>
                  <a:pt x="1644" y="2144"/>
                </a:lnTo>
                <a:lnTo>
                  <a:pt x="2132" y="1643"/>
                </a:lnTo>
                <a:lnTo>
                  <a:pt x="501" y="0"/>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0"/>
          <p:cNvSpPr/>
          <p:nvPr/>
        </p:nvSpPr>
        <p:spPr>
          <a:xfrm>
            <a:off x="4217188" y="4117925"/>
            <a:ext cx="112225" cy="109700"/>
          </a:xfrm>
          <a:custGeom>
            <a:avLst/>
            <a:gdLst/>
            <a:ahLst/>
            <a:cxnLst/>
            <a:rect l="l" t="t" r="r" b="b"/>
            <a:pathLst>
              <a:path w="4489" h="4388" extrusionOk="0">
                <a:moveTo>
                  <a:pt x="3816" y="1"/>
                </a:moveTo>
                <a:cubicBezTo>
                  <a:pt x="3682" y="1"/>
                  <a:pt x="3548" y="51"/>
                  <a:pt x="3441" y="152"/>
                </a:cubicBezTo>
                <a:lnTo>
                  <a:pt x="214" y="3391"/>
                </a:lnTo>
                <a:cubicBezTo>
                  <a:pt x="0" y="3593"/>
                  <a:pt x="0" y="3927"/>
                  <a:pt x="214" y="4141"/>
                </a:cubicBezTo>
                <a:lnTo>
                  <a:pt x="298" y="4236"/>
                </a:lnTo>
                <a:cubicBezTo>
                  <a:pt x="405" y="4337"/>
                  <a:pt x="539" y="4388"/>
                  <a:pt x="673" y="4388"/>
                </a:cubicBezTo>
                <a:cubicBezTo>
                  <a:pt x="807" y="4388"/>
                  <a:pt x="941" y="4337"/>
                  <a:pt x="1048" y="4236"/>
                </a:cubicBezTo>
                <a:lnTo>
                  <a:pt x="4286" y="998"/>
                </a:lnTo>
                <a:cubicBezTo>
                  <a:pt x="4489" y="783"/>
                  <a:pt x="4489" y="462"/>
                  <a:pt x="4286" y="248"/>
                </a:cubicBezTo>
                <a:lnTo>
                  <a:pt x="4191" y="152"/>
                </a:lnTo>
                <a:cubicBezTo>
                  <a:pt x="4084" y="51"/>
                  <a:pt x="3950" y="1"/>
                  <a:pt x="3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0"/>
          <p:cNvSpPr/>
          <p:nvPr/>
        </p:nvSpPr>
        <p:spPr>
          <a:xfrm>
            <a:off x="4283263" y="4126475"/>
            <a:ext cx="36925" cy="36450"/>
          </a:xfrm>
          <a:custGeom>
            <a:avLst/>
            <a:gdLst/>
            <a:ahLst/>
            <a:cxnLst/>
            <a:rect l="l" t="t" r="r" b="b"/>
            <a:pathLst>
              <a:path w="1477" h="1458" extrusionOk="0">
                <a:moveTo>
                  <a:pt x="1093" y="1"/>
                </a:moveTo>
                <a:cubicBezTo>
                  <a:pt x="911" y="1"/>
                  <a:pt x="739" y="142"/>
                  <a:pt x="739" y="358"/>
                </a:cubicBezTo>
                <a:cubicBezTo>
                  <a:pt x="739" y="568"/>
                  <a:pt x="914" y="713"/>
                  <a:pt x="1098" y="713"/>
                </a:cubicBezTo>
                <a:cubicBezTo>
                  <a:pt x="1185" y="713"/>
                  <a:pt x="1273" y="681"/>
                  <a:pt x="1346" y="608"/>
                </a:cubicBezTo>
                <a:cubicBezTo>
                  <a:pt x="1477" y="465"/>
                  <a:pt x="1477" y="251"/>
                  <a:pt x="1346" y="108"/>
                </a:cubicBezTo>
                <a:cubicBezTo>
                  <a:pt x="1272" y="34"/>
                  <a:pt x="1181" y="1"/>
                  <a:pt x="1093" y="1"/>
                </a:cubicBezTo>
                <a:close/>
                <a:moveTo>
                  <a:pt x="346" y="751"/>
                </a:moveTo>
                <a:cubicBezTo>
                  <a:pt x="168" y="751"/>
                  <a:pt x="0" y="892"/>
                  <a:pt x="0" y="1108"/>
                </a:cubicBezTo>
                <a:cubicBezTo>
                  <a:pt x="0" y="1319"/>
                  <a:pt x="171" y="1458"/>
                  <a:pt x="351" y="1458"/>
                </a:cubicBezTo>
                <a:cubicBezTo>
                  <a:pt x="436" y="1458"/>
                  <a:pt x="523" y="1427"/>
                  <a:pt x="596" y="1358"/>
                </a:cubicBezTo>
                <a:cubicBezTo>
                  <a:pt x="739" y="1215"/>
                  <a:pt x="739" y="989"/>
                  <a:pt x="596" y="858"/>
                </a:cubicBezTo>
                <a:cubicBezTo>
                  <a:pt x="522" y="784"/>
                  <a:pt x="432" y="751"/>
                  <a:pt x="346" y="75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0"/>
          <p:cNvSpPr/>
          <p:nvPr/>
        </p:nvSpPr>
        <p:spPr>
          <a:xfrm>
            <a:off x="4293963" y="4007375"/>
            <a:ext cx="68800" cy="255450"/>
          </a:xfrm>
          <a:custGeom>
            <a:avLst/>
            <a:gdLst/>
            <a:ahLst/>
            <a:cxnLst/>
            <a:rect l="l" t="t" r="r" b="b"/>
            <a:pathLst>
              <a:path w="2752" h="10218" extrusionOk="0">
                <a:moveTo>
                  <a:pt x="1370" y="1860"/>
                </a:moveTo>
                <a:lnTo>
                  <a:pt x="1370" y="1872"/>
                </a:lnTo>
                <a:cubicBezTo>
                  <a:pt x="1370" y="1868"/>
                  <a:pt x="1370" y="1864"/>
                  <a:pt x="1370" y="1860"/>
                </a:cubicBezTo>
                <a:lnTo>
                  <a:pt x="1370" y="1860"/>
                </a:lnTo>
                <a:cubicBezTo>
                  <a:pt x="1370" y="1860"/>
                  <a:pt x="1370" y="1860"/>
                  <a:pt x="1370" y="1860"/>
                </a:cubicBezTo>
                <a:close/>
                <a:moveTo>
                  <a:pt x="2394" y="1"/>
                </a:moveTo>
                <a:cubicBezTo>
                  <a:pt x="2387" y="1"/>
                  <a:pt x="2379" y="1"/>
                  <a:pt x="2370" y="2"/>
                </a:cubicBezTo>
                <a:cubicBezTo>
                  <a:pt x="1418" y="2"/>
                  <a:pt x="644" y="776"/>
                  <a:pt x="632" y="1741"/>
                </a:cubicBezTo>
                <a:lnTo>
                  <a:pt x="644" y="1729"/>
                </a:lnTo>
                <a:cubicBezTo>
                  <a:pt x="662" y="1854"/>
                  <a:pt x="763" y="1916"/>
                  <a:pt x="864" y="1916"/>
                </a:cubicBezTo>
                <a:cubicBezTo>
                  <a:pt x="965" y="1916"/>
                  <a:pt x="1067" y="1854"/>
                  <a:pt x="1084" y="1729"/>
                </a:cubicBezTo>
                <a:cubicBezTo>
                  <a:pt x="1084" y="1026"/>
                  <a:pt x="1656" y="455"/>
                  <a:pt x="2370" y="455"/>
                </a:cubicBezTo>
                <a:cubicBezTo>
                  <a:pt x="2379" y="456"/>
                  <a:pt x="2387" y="457"/>
                  <a:pt x="2394" y="457"/>
                </a:cubicBezTo>
                <a:cubicBezTo>
                  <a:pt x="2612" y="457"/>
                  <a:pt x="2612" y="1"/>
                  <a:pt x="2394" y="1"/>
                </a:cubicBezTo>
                <a:close/>
                <a:moveTo>
                  <a:pt x="2501" y="741"/>
                </a:moveTo>
                <a:cubicBezTo>
                  <a:pt x="1874" y="741"/>
                  <a:pt x="1376" y="1234"/>
                  <a:pt x="1370" y="1860"/>
                </a:cubicBezTo>
                <a:lnTo>
                  <a:pt x="1370" y="1860"/>
                </a:lnTo>
                <a:cubicBezTo>
                  <a:pt x="1394" y="1985"/>
                  <a:pt x="1495" y="2047"/>
                  <a:pt x="1596" y="2047"/>
                </a:cubicBezTo>
                <a:cubicBezTo>
                  <a:pt x="1698" y="2047"/>
                  <a:pt x="1799" y="1985"/>
                  <a:pt x="1823" y="1860"/>
                </a:cubicBezTo>
                <a:cubicBezTo>
                  <a:pt x="1823" y="1491"/>
                  <a:pt x="2120" y="1181"/>
                  <a:pt x="2501" y="1181"/>
                </a:cubicBezTo>
                <a:cubicBezTo>
                  <a:pt x="2751" y="1145"/>
                  <a:pt x="2751" y="776"/>
                  <a:pt x="2501" y="741"/>
                </a:cubicBezTo>
                <a:close/>
                <a:moveTo>
                  <a:pt x="1150" y="8161"/>
                </a:moveTo>
                <a:cubicBezTo>
                  <a:pt x="1049" y="8161"/>
                  <a:pt x="948" y="8224"/>
                  <a:pt x="930" y="8349"/>
                </a:cubicBezTo>
                <a:cubicBezTo>
                  <a:pt x="930" y="8730"/>
                  <a:pt x="620" y="9027"/>
                  <a:pt x="251" y="9027"/>
                </a:cubicBezTo>
                <a:cubicBezTo>
                  <a:pt x="1" y="9075"/>
                  <a:pt x="1" y="9432"/>
                  <a:pt x="251" y="9480"/>
                </a:cubicBezTo>
                <a:cubicBezTo>
                  <a:pt x="870" y="9468"/>
                  <a:pt x="1382" y="8968"/>
                  <a:pt x="1382" y="8349"/>
                </a:cubicBezTo>
                <a:lnTo>
                  <a:pt x="1370" y="8349"/>
                </a:lnTo>
                <a:cubicBezTo>
                  <a:pt x="1352" y="8224"/>
                  <a:pt x="1251" y="8161"/>
                  <a:pt x="1150" y="8161"/>
                </a:cubicBezTo>
                <a:close/>
                <a:moveTo>
                  <a:pt x="1876" y="8295"/>
                </a:moveTo>
                <a:cubicBezTo>
                  <a:pt x="1754" y="8295"/>
                  <a:pt x="1632" y="8361"/>
                  <a:pt x="1656" y="8491"/>
                </a:cubicBezTo>
                <a:cubicBezTo>
                  <a:pt x="1656" y="9194"/>
                  <a:pt x="1084" y="9765"/>
                  <a:pt x="370" y="9765"/>
                </a:cubicBezTo>
                <a:cubicBezTo>
                  <a:pt x="359" y="9763"/>
                  <a:pt x="349" y="9762"/>
                  <a:pt x="339" y="9762"/>
                </a:cubicBezTo>
                <a:cubicBezTo>
                  <a:pt x="130" y="9762"/>
                  <a:pt x="130" y="10209"/>
                  <a:pt x="339" y="10209"/>
                </a:cubicBezTo>
                <a:cubicBezTo>
                  <a:pt x="349" y="10209"/>
                  <a:pt x="359" y="10208"/>
                  <a:pt x="370" y="10206"/>
                </a:cubicBezTo>
                <a:lnTo>
                  <a:pt x="370" y="10218"/>
                </a:lnTo>
                <a:cubicBezTo>
                  <a:pt x="1323" y="10218"/>
                  <a:pt x="2096" y="9444"/>
                  <a:pt x="2096" y="8491"/>
                </a:cubicBezTo>
                <a:cubicBezTo>
                  <a:pt x="2120" y="8361"/>
                  <a:pt x="1998" y="8295"/>
                  <a:pt x="1876" y="82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0"/>
          <p:cNvSpPr/>
          <p:nvPr/>
        </p:nvSpPr>
        <p:spPr>
          <a:xfrm>
            <a:off x="3320038" y="4003925"/>
            <a:ext cx="404850" cy="366650"/>
          </a:xfrm>
          <a:custGeom>
            <a:avLst/>
            <a:gdLst/>
            <a:ahLst/>
            <a:cxnLst/>
            <a:rect l="l" t="t" r="r" b="b"/>
            <a:pathLst>
              <a:path w="16194" h="14666" extrusionOk="0">
                <a:moveTo>
                  <a:pt x="8845" y="1"/>
                </a:moveTo>
                <a:cubicBezTo>
                  <a:pt x="8197" y="1"/>
                  <a:pt x="7534" y="88"/>
                  <a:pt x="6871" y="271"/>
                </a:cubicBezTo>
                <a:cubicBezTo>
                  <a:pt x="2168" y="1557"/>
                  <a:pt x="1" y="6975"/>
                  <a:pt x="2489" y="11154"/>
                </a:cubicBezTo>
                <a:lnTo>
                  <a:pt x="4858" y="11332"/>
                </a:lnTo>
                <a:cubicBezTo>
                  <a:pt x="7037" y="11499"/>
                  <a:pt x="8978" y="12749"/>
                  <a:pt x="10014" y="14666"/>
                </a:cubicBezTo>
                <a:cubicBezTo>
                  <a:pt x="13574" y="14083"/>
                  <a:pt x="16193" y="10999"/>
                  <a:pt x="16193" y="7379"/>
                </a:cubicBezTo>
                <a:cubicBezTo>
                  <a:pt x="16193" y="3199"/>
                  <a:pt x="12780" y="1"/>
                  <a:pt x="8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0"/>
          <p:cNvSpPr/>
          <p:nvPr/>
        </p:nvSpPr>
        <p:spPr>
          <a:xfrm>
            <a:off x="3455488" y="4041050"/>
            <a:ext cx="246175" cy="210625"/>
          </a:xfrm>
          <a:custGeom>
            <a:avLst/>
            <a:gdLst/>
            <a:ahLst/>
            <a:cxnLst/>
            <a:rect l="l" t="t" r="r" b="b"/>
            <a:pathLst>
              <a:path w="9847" h="8425" extrusionOk="0">
                <a:moveTo>
                  <a:pt x="5632" y="1"/>
                </a:moveTo>
                <a:cubicBezTo>
                  <a:pt x="1881" y="1"/>
                  <a:pt x="0" y="4537"/>
                  <a:pt x="2655" y="7192"/>
                </a:cubicBezTo>
                <a:cubicBezTo>
                  <a:pt x="3461" y="7998"/>
                  <a:pt x="4540" y="8424"/>
                  <a:pt x="5636" y="8424"/>
                </a:cubicBezTo>
                <a:cubicBezTo>
                  <a:pt x="6176" y="8424"/>
                  <a:pt x="6721" y="8321"/>
                  <a:pt x="7239" y="8109"/>
                </a:cubicBezTo>
                <a:cubicBezTo>
                  <a:pt x="8823" y="7454"/>
                  <a:pt x="9847" y="5918"/>
                  <a:pt x="9847" y="4216"/>
                </a:cubicBezTo>
                <a:cubicBezTo>
                  <a:pt x="9847" y="1882"/>
                  <a:pt x="7965" y="1"/>
                  <a:pt x="5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0"/>
          <p:cNvSpPr/>
          <p:nvPr/>
        </p:nvSpPr>
        <p:spPr>
          <a:xfrm>
            <a:off x="3382263" y="4036600"/>
            <a:ext cx="67575" cy="273100"/>
          </a:xfrm>
          <a:custGeom>
            <a:avLst/>
            <a:gdLst/>
            <a:ahLst/>
            <a:cxnLst/>
            <a:rect l="l" t="t" r="r" b="b"/>
            <a:pathLst>
              <a:path w="2703" h="10924" extrusionOk="0">
                <a:moveTo>
                  <a:pt x="905" y="0"/>
                </a:moveTo>
                <a:cubicBezTo>
                  <a:pt x="405" y="0"/>
                  <a:pt x="0" y="405"/>
                  <a:pt x="0" y="905"/>
                </a:cubicBezTo>
                <a:lnTo>
                  <a:pt x="0" y="9847"/>
                </a:lnTo>
                <a:cubicBezTo>
                  <a:pt x="167" y="10132"/>
                  <a:pt x="357" y="10394"/>
                  <a:pt x="560" y="10656"/>
                </a:cubicBezTo>
                <a:lnTo>
                  <a:pt x="548" y="10656"/>
                </a:lnTo>
                <a:cubicBezTo>
                  <a:pt x="695" y="10841"/>
                  <a:pt x="894" y="10924"/>
                  <a:pt x="1090" y="10924"/>
                </a:cubicBezTo>
                <a:cubicBezTo>
                  <a:pt x="1449" y="10924"/>
                  <a:pt x="1798" y="10647"/>
                  <a:pt x="1798" y="10216"/>
                </a:cubicBezTo>
                <a:lnTo>
                  <a:pt x="1798" y="905"/>
                </a:lnTo>
                <a:cubicBezTo>
                  <a:pt x="1798" y="405"/>
                  <a:pt x="2203" y="0"/>
                  <a:pt x="2703" y="0"/>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0"/>
          <p:cNvSpPr/>
          <p:nvPr/>
        </p:nvSpPr>
        <p:spPr>
          <a:xfrm>
            <a:off x="3418263" y="4036600"/>
            <a:ext cx="152125" cy="336375"/>
          </a:xfrm>
          <a:custGeom>
            <a:avLst/>
            <a:gdLst/>
            <a:ahLst/>
            <a:cxnLst/>
            <a:rect l="l" t="t" r="r" b="b"/>
            <a:pathLst>
              <a:path w="6085" h="13455" extrusionOk="0">
                <a:moveTo>
                  <a:pt x="918" y="0"/>
                </a:moveTo>
                <a:cubicBezTo>
                  <a:pt x="418" y="0"/>
                  <a:pt x="13" y="405"/>
                  <a:pt x="13" y="905"/>
                </a:cubicBezTo>
                <a:lnTo>
                  <a:pt x="13" y="8585"/>
                </a:lnTo>
                <a:cubicBezTo>
                  <a:pt x="1" y="11228"/>
                  <a:pt x="2120" y="13395"/>
                  <a:pt x="4775" y="13454"/>
                </a:cubicBezTo>
                <a:lnTo>
                  <a:pt x="4894" y="13454"/>
                </a:lnTo>
                <a:cubicBezTo>
                  <a:pt x="5287" y="13454"/>
                  <a:pt x="5692" y="13418"/>
                  <a:pt x="6085" y="13359"/>
                </a:cubicBezTo>
                <a:lnTo>
                  <a:pt x="6085" y="905"/>
                </a:lnTo>
                <a:lnTo>
                  <a:pt x="6073" y="905"/>
                </a:lnTo>
                <a:cubicBezTo>
                  <a:pt x="6073" y="405"/>
                  <a:pt x="5668" y="0"/>
                  <a:pt x="5180"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0"/>
          <p:cNvSpPr/>
          <p:nvPr/>
        </p:nvSpPr>
        <p:spPr>
          <a:xfrm>
            <a:off x="3393263" y="4048800"/>
            <a:ext cx="68200" cy="282175"/>
          </a:xfrm>
          <a:custGeom>
            <a:avLst/>
            <a:gdLst/>
            <a:ahLst/>
            <a:cxnLst/>
            <a:rect l="l" t="t" r="r" b="b"/>
            <a:pathLst>
              <a:path w="2728" h="11287" extrusionOk="0">
                <a:moveTo>
                  <a:pt x="441" y="0"/>
                </a:moveTo>
                <a:cubicBezTo>
                  <a:pt x="203" y="0"/>
                  <a:pt x="1" y="191"/>
                  <a:pt x="1" y="441"/>
                </a:cubicBezTo>
                <a:lnTo>
                  <a:pt x="1" y="10013"/>
                </a:lnTo>
                <a:cubicBezTo>
                  <a:pt x="286" y="10406"/>
                  <a:pt x="620" y="10764"/>
                  <a:pt x="977" y="11085"/>
                </a:cubicBezTo>
                <a:cubicBezTo>
                  <a:pt x="1135" y="11224"/>
                  <a:pt x="1319" y="11287"/>
                  <a:pt x="1500" y="11287"/>
                </a:cubicBezTo>
                <a:cubicBezTo>
                  <a:pt x="1905" y="11287"/>
                  <a:pt x="2287" y="10971"/>
                  <a:pt x="2287" y="10502"/>
                </a:cubicBezTo>
                <a:lnTo>
                  <a:pt x="2287" y="441"/>
                </a:lnTo>
                <a:cubicBezTo>
                  <a:pt x="2287" y="191"/>
                  <a:pt x="2489" y="0"/>
                  <a:pt x="2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0"/>
          <p:cNvSpPr/>
          <p:nvPr/>
        </p:nvSpPr>
        <p:spPr>
          <a:xfrm>
            <a:off x="3432263" y="4048500"/>
            <a:ext cx="126225" cy="324175"/>
          </a:xfrm>
          <a:custGeom>
            <a:avLst/>
            <a:gdLst/>
            <a:ahLst/>
            <a:cxnLst/>
            <a:rect l="l" t="t" r="r" b="b"/>
            <a:pathLst>
              <a:path w="5049" h="12967" extrusionOk="0">
                <a:moveTo>
                  <a:pt x="453" y="0"/>
                </a:moveTo>
                <a:lnTo>
                  <a:pt x="441" y="12"/>
                </a:lnTo>
                <a:cubicBezTo>
                  <a:pt x="203" y="12"/>
                  <a:pt x="0" y="203"/>
                  <a:pt x="0" y="453"/>
                </a:cubicBezTo>
                <a:lnTo>
                  <a:pt x="0" y="10216"/>
                </a:lnTo>
                <a:cubicBezTo>
                  <a:pt x="0" y="11145"/>
                  <a:pt x="548" y="11990"/>
                  <a:pt x="1393" y="12359"/>
                </a:cubicBezTo>
                <a:cubicBezTo>
                  <a:pt x="2322" y="12764"/>
                  <a:pt x="3322" y="12966"/>
                  <a:pt x="4334" y="12966"/>
                </a:cubicBezTo>
                <a:cubicBezTo>
                  <a:pt x="4572" y="12966"/>
                  <a:pt x="4811" y="12954"/>
                  <a:pt x="5049" y="12931"/>
                </a:cubicBezTo>
                <a:lnTo>
                  <a:pt x="5049" y="453"/>
                </a:lnTo>
                <a:cubicBezTo>
                  <a:pt x="5049" y="203"/>
                  <a:pt x="4858" y="0"/>
                  <a:pt x="4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0"/>
          <p:cNvSpPr/>
          <p:nvPr/>
        </p:nvSpPr>
        <p:spPr>
          <a:xfrm>
            <a:off x="3419163" y="4071425"/>
            <a:ext cx="114025" cy="285775"/>
          </a:xfrm>
          <a:custGeom>
            <a:avLst/>
            <a:gdLst/>
            <a:ahLst/>
            <a:cxnLst/>
            <a:rect l="l" t="t" r="r" b="b"/>
            <a:pathLst>
              <a:path w="4561" h="11431" extrusionOk="0">
                <a:moveTo>
                  <a:pt x="441" y="0"/>
                </a:moveTo>
                <a:cubicBezTo>
                  <a:pt x="191" y="0"/>
                  <a:pt x="1" y="203"/>
                  <a:pt x="1" y="453"/>
                </a:cubicBezTo>
                <a:lnTo>
                  <a:pt x="1" y="10216"/>
                </a:lnTo>
                <a:cubicBezTo>
                  <a:pt x="560" y="10716"/>
                  <a:pt x="1191" y="11121"/>
                  <a:pt x="1882" y="11430"/>
                </a:cubicBezTo>
                <a:lnTo>
                  <a:pt x="4108" y="11430"/>
                </a:lnTo>
                <a:cubicBezTo>
                  <a:pt x="4358" y="11430"/>
                  <a:pt x="4561" y="11228"/>
                  <a:pt x="4561" y="10978"/>
                </a:cubicBezTo>
                <a:lnTo>
                  <a:pt x="4561" y="453"/>
                </a:lnTo>
                <a:cubicBezTo>
                  <a:pt x="4561" y="203"/>
                  <a:pt x="4358" y="0"/>
                  <a:pt x="4108"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0"/>
          <p:cNvSpPr/>
          <p:nvPr/>
        </p:nvSpPr>
        <p:spPr>
          <a:xfrm>
            <a:off x="3464713" y="4049025"/>
            <a:ext cx="22650" cy="37300"/>
          </a:xfrm>
          <a:custGeom>
            <a:avLst/>
            <a:gdLst/>
            <a:ahLst/>
            <a:cxnLst/>
            <a:rect l="l" t="t" r="r" b="b"/>
            <a:pathLst>
              <a:path w="906" h="1492" extrusionOk="0">
                <a:moveTo>
                  <a:pt x="453" y="0"/>
                </a:moveTo>
                <a:cubicBezTo>
                  <a:pt x="226" y="0"/>
                  <a:pt x="0" y="152"/>
                  <a:pt x="0" y="456"/>
                </a:cubicBezTo>
                <a:lnTo>
                  <a:pt x="0" y="1051"/>
                </a:lnTo>
                <a:cubicBezTo>
                  <a:pt x="0" y="1289"/>
                  <a:pt x="203" y="1491"/>
                  <a:pt x="453" y="1491"/>
                </a:cubicBezTo>
                <a:cubicBezTo>
                  <a:pt x="703" y="1491"/>
                  <a:pt x="905" y="1289"/>
                  <a:pt x="905" y="1051"/>
                </a:cubicBezTo>
                <a:lnTo>
                  <a:pt x="905" y="456"/>
                </a:lnTo>
                <a:cubicBezTo>
                  <a:pt x="905" y="152"/>
                  <a:pt x="679" y="0"/>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0"/>
          <p:cNvSpPr/>
          <p:nvPr/>
        </p:nvSpPr>
        <p:spPr>
          <a:xfrm>
            <a:off x="3488263" y="3995775"/>
            <a:ext cx="276500" cy="218250"/>
          </a:xfrm>
          <a:custGeom>
            <a:avLst/>
            <a:gdLst/>
            <a:ahLst/>
            <a:cxnLst/>
            <a:rect l="l" t="t" r="r" b="b"/>
            <a:pathLst>
              <a:path w="11060" h="8730" extrusionOk="0">
                <a:moveTo>
                  <a:pt x="5396" y="0"/>
                </a:moveTo>
                <a:cubicBezTo>
                  <a:pt x="2196" y="0"/>
                  <a:pt x="0" y="3488"/>
                  <a:pt x="1606" y="6443"/>
                </a:cubicBezTo>
                <a:cubicBezTo>
                  <a:pt x="1618" y="6479"/>
                  <a:pt x="1630" y="6515"/>
                  <a:pt x="1618" y="6550"/>
                </a:cubicBezTo>
                <a:lnTo>
                  <a:pt x="1320" y="8301"/>
                </a:lnTo>
                <a:cubicBezTo>
                  <a:pt x="1299" y="8397"/>
                  <a:pt x="1373" y="8483"/>
                  <a:pt x="1466" y="8483"/>
                </a:cubicBezTo>
                <a:cubicBezTo>
                  <a:pt x="1477" y="8483"/>
                  <a:pt x="1488" y="8482"/>
                  <a:pt x="1499" y="8479"/>
                </a:cubicBezTo>
                <a:lnTo>
                  <a:pt x="3261" y="8182"/>
                </a:lnTo>
                <a:cubicBezTo>
                  <a:pt x="3285" y="8182"/>
                  <a:pt x="3321" y="8182"/>
                  <a:pt x="3356" y="8193"/>
                </a:cubicBezTo>
                <a:cubicBezTo>
                  <a:pt x="4013" y="8554"/>
                  <a:pt x="4732" y="8730"/>
                  <a:pt x="5446" y="8730"/>
                </a:cubicBezTo>
                <a:cubicBezTo>
                  <a:pt x="6572" y="8730"/>
                  <a:pt x="7686" y="8293"/>
                  <a:pt x="8524" y="7455"/>
                </a:cubicBezTo>
                <a:cubicBezTo>
                  <a:pt x="11060" y="4907"/>
                  <a:pt x="9619" y="562"/>
                  <a:pt x="6059" y="50"/>
                </a:cubicBezTo>
                <a:cubicBezTo>
                  <a:pt x="5834" y="16"/>
                  <a:pt x="5613" y="0"/>
                  <a:pt x="5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0"/>
          <p:cNvSpPr/>
          <p:nvPr/>
        </p:nvSpPr>
        <p:spPr>
          <a:xfrm>
            <a:off x="3549238" y="4030075"/>
            <a:ext cx="156900" cy="149700"/>
          </a:xfrm>
          <a:custGeom>
            <a:avLst/>
            <a:gdLst/>
            <a:ahLst/>
            <a:cxnLst/>
            <a:rect l="l" t="t" r="r" b="b"/>
            <a:pathLst>
              <a:path w="6276" h="5988" extrusionOk="0">
                <a:moveTo>
                  <a:pt x="3017" y="0"/>
                </a:moveTo>
                <a:cubicBezTo>
                  <a:pt x="1479" y="0"/>
                  <a:pt x="1" y="1194"/>
                  <a:pt x="1" y="3000"/>
                </a:cubicBezTo>
                <a:cubicBezTo>
                  <a:pt x="1" y="4796"/>
                  <a:pt x="1478" y="5988"/>
                  <a:pt x="3016" y="5988"/>
                </a:cubicBezTo>
                <a:cubicBezTo>
                  <a:pt x="3751" y="5988"/>
                  <a:pt x="4500" y="5715"/>
                  <a:pt x="5108" y="5107"/>
                </a:cubicBezTo>
                <a:cubicBezTo>
                  <a:pt x="6275" y="3940"/>
                  <a:pt x="6275" y="2047"/>
                  <a:pt x="5108" y="880"/>
                </a:cubicBezTo>
                <a:cubicBezTo>
                  <a:pt x="4500" y="272"/>
                  <a:pt x="3752" y="0"/>
                  <a:pt x="3017"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0"/>
          <p:cNvSpPr/>
          <p:nvPr/>
        </p:nvSpPr>
        <p:spPr>
          <a:xfrm>
            <a:off x="3536438" y="4039875"/>
            <a:ext cx="152725" cy="139675"/>
          </a:xfrm>
          <a:custGeom>
            <a:avLst/>
            <a:gdLst/>
            <a:ahLst/>
            <a:cxnLst/>
            <a:rect l="l" t="t" r="r" b="b"/>
            <a:pathLst>
              <a:path w="6109" h="5587" extrusionOk="0">
                <a:moveTo>
                  <a:pt x="2048" y="0"/>
                </a:moveTo>
                <a:lnTo>
                  <a:pt x="2048" y="0"/>
                </a:lnTo>
                <a:cubicBezTo>
                  <a:pt x="322" y="976"/>
                  <a:pt x="1" y="3322"/>
                  <a:pt x="1394" y="4715"/>
                </a:cubicBezTo>
                <a:cubicBezTo>
                  <a:pt x="1988" y="5304"/>
                  <a:pt x="2748" y="5587"/>
                  <a:pt x="3502" y="5587"/>
                </a:cubicBezTo>
                <a:cubicBezTo>
                  <a:pt x="4530" y="5587"/>
                  <a:pt x="5545" y="5061"/>
                  <a:pt x="6108" y="4072"/>
                </a:cubicBezTo>
                <a:lnTo>
                  <a:pt x="6108" y="4072"/>
                </a:lnTo>
                <a:cubicBezTo>
                  <a:pt x="5650" y="4329"/>
                  <a:pt x="5146" y="4454"/>
                  <a:pt x="4646" y="4454"/>
                </a:cubicBezTo>
                <a:cubicBezTo>
                  <a:pt x="3872" y="4454"/>
                  <a:pt x="3108" y="4155"/>
                  <a:pt x="2537" y="3584"/>
                </a:cubicBezTo>
                <a:cubicBezTo>
                  <a:pt x="1584" y="2631"/>
                  <a:pt x="1382" y="1167"/>
                  <a:pt x="2048"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0"/>
          <p:cNvSpPr/>
          <p:nvPr/>
        </p:nvSpPr>
        <p:spPr>
          <a:xfrm>
            <a:off x="3615313" y="4022800"/>
            <a:ext cx="20575" cy="164275"/>
          </a:xfrm>
          <a:custGeom>
            <a:avLst/>
            <a:gdLst/>
            <a:ahLst/>
            <a:cxnLst/>
            <a:rect l="l" t="t" r="r" b="b"/>
            <a:pathLst>
              <a:path w="823" h="6571" extrusionOk="0">
                <a:moveTo>
                  <a:pt x="357" y="0"/>
                </a:moveTo>
                <a:cubicBezTo>
                  <a:pt x="177" y="0"/>
                  <a:pt x="1" y="139"/>
                  <a:pt x="1" y="350"/>
                </a:cubicBezTo>
                <a:cubicBezTo>
                  <a:pt x="1" y="540"/>
                  <a:pt x="156" y="695"/>
                  <a:pt x="358" y="695"/>
                </a:cubicBezTo>
                <a:cubicBezTo>
                  <a:pt x="667" y="695"/>
                  <a:pt x="822" y="326"/>
                  <a:pt x="596" y="100"/>
                </a:cubicBezTo>
                <a:cubicBezTo>
                  <a:pt x="527" y="31"/>
                  <a:pt x="442" y="0"/>
                  <a:pt x="357" y="0"/>
                </a:cubicBezTo>
                <a:close/>
                <a:moveTo>
                  <a:pt x="346" y="1421"/>
                </a:moveTo>
                <a:cubicBezTo>
                  <a:pt x="156" y="1421"/>
                  <a:pt x="1" y="1576"/>
                  <a:pt x="1" y="1767"/>
                </a:cubicBezTo>
                <a:lnTo>
                  <a:pt x="1" y="6231"/>
                </a:lnTo>
                <a:cubicBezTo>
                  <a:pt x="1" y="6458"/>
                  <a:pt x="173" y="6571"/>
                  <a:pt x="346" y="6571"/>
                </a:cubicBezTo>
                <a:cubicBezTo>
                  <a:pt x="519" y="6571"/>
                  <a:pt x="691" y="6458"/>
                  <a:pt x="691" y="6231"/>
                </a:cubicBezTo>
                <a:lnTo>
                  <a:pt x="691" y="1767"/>
                </a:lnTo>
                <a:cubicBezTo>
                  <a:pt x="691" y="1576"/>
                  <a:pt x="537" y="1421"/>
                  <a:pt x="346" y="142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0"/>
          <p:cNvSpPr/>
          <p:nvPr/>
        </p:nvSpPr>
        <p:spPr>
          <a:xfrm>
            <a:off x="3430138" y="4213950"/>
            <a:ext cx="83750" cy="82825"/>
          </a:xfrm>
          <a:custGeom>
            <a:avLst/>
            <a:gdLst/>
            <a:ahLst/>
            <a:cxnLst/>
            <a:rect l="l" t="t" r="r" b="b"/>
            <a:pathLst>
              <a:path w="3350" h="3313" extrusionOk="0">
                <a:moveTo>
                  <a:pt x="2837" y="1"/>
                </a:moveTo>
                <a:cubicBezTo>
                  <a:pt x="2829" y="1"/>
                  <a:pt x="2821" y="1"/>
                  <a:pt x="2812" y="2"/>
                </a:cubicBezTo>
                <a:lnTo>
                  <a:pt x="550" y="2"/>
                </a:lnTo>
                <a:cubicBezTo>
                  <a:pt x="431" y="2"/>
                  <a:pt x="324" y="109"/>
                  <a:pt x="324" y="228"/>
                </a:cubicBezTo>
                <a:cubicBezTo>
                  <a:pt x="324" y="348"/>
                  <a:pt x="431" y="455"/>
                  <a:pt x="550" y="455"/>
                </a:cubicBezTo>
                <a:lnTo>
                  <a:pt x="2812" y="455"/>
                </a:lnTo>
                <a:cubicBezTo>
                  <a:pt x="2821" y="456"/>
                  <a:pt x="2829" y="456"/>
                  <a:pt x="2837" y="456"/>
                </a:cubicBezTo>
                <a:cubicBezTo>
                  <a:pt x="3065" y="456"/>
                  <a:pt x="3065" y="1"/>
                  <a:pt x="2837" y="1"/>
                </a:cubicBezTo>
                <a:close/>
                <a:moveTo>
                  <a:pt x="827" y="1059"/>
                </a:moveTo>
                <a:cubicBezTo>
                  <a:pt x="608" y="1059"/>
                  <a:pt x="608" y="1505"/>
                  <a:pt x="827" y="1505"/>
                </a:cubicBezTo>
                <a:cubicBezTo>
                  <a:pt x="837" y="1505"/>
                  <a:pt x="848" y="1504"/>
                  <a:pt x="859" y="1502"/>
                </a:cubicBezTo>
                <a:lnTo>
                  <a:pt x="2514" y="1502"/>
                </a:lnTo>
                <a:cubicBezTo>
                  <a:pt x="2525" y="1504"/>
                  <a:pt x="2535" y="1505"/>
                  <a:pt x="2545" y="1505"/>
                </a:cubicBezTo>
                <a:cubicBezTo>
                  <a:pt x="2754" y="1505"/>
                  <a:pt x="2754" y="1059"/>
                  <a:pt x="2545" y="1059"/>
                </a:cubicBezTo>
                <a:cubicBezTo>
                  <a:pt x="2535" y="1059"/>
                  <a:pt x="2525" y="1060"/>
                  <a:pt x="2514" y="1062"/>
                </a:cubicBezTo>
                <a:lnTo>
                  <a:pt x="859" y="1062"/>
                </a:lnTo>
                <a:cubicBezTo>
                  <a:pt x="848" y="1060"/>
                  <a:pt x="837" y="1059"/>
                  <a:pt x="827" y="1059"/>
                </a:cubicBezTo>
                <a:close/>
                <a:moveTo>
                  <a:pt x="220" y="1964"/>
                </a:moveTo>
                <a:cubicBezTo>
                  <a:pt x="1" y="1964"/>
                  <a:pt x="1" y="2410"/>
                  <a:pt x="220" y="2410"/>
                </a:cubicBezTo>
                <a:cubicBezTo>
                  <a:pt x="230" y="2410"/>
                  <a:pt x="241" y="2409"/>
                  <a:pt x="252" y="2407"/>
                </a:cubicBezTo>
                <a:lnTo>
                  <a:pt x="3110" y="2407"/>
                </a:lnTo>
                <a:cubicBezTo>
                  <a:pt x="3120" y="2409"/>
                  <a:pt x="3130" y="2410"/>
                  <a:pt x="3140" y="2410"/>
                </a:cubicBezTo>
                <a:cubicBezTo>
                  <a:pt x="3349" y="2410"/>
                  <a:pt x="3349" y="1964"/>
                  <a:pt x="3140" y="1964"/>
                </a:cubicBezTo>
                <a:cubicBezTo>
                  <a:pt x="3130" y="1964"/>
                  <a:pt x="3120" y="1965"/>
                  <a:pt x="3110" y="1967"/>
                </a:cubicBezTo>
                <a:lnTo>
                  <a:pt x="252" y="1967"/>
                </a:lnTo>
                <a:cubicBezTo>
                  <a:pt x="241" y="1965"/>
                  <a:pt x="230" y="1964"/>
                  <a:pt x="220" y="1964"/>
                </a:cubicBezTo>
                <a:close/>
                <a:moveTo>
                  <a:pt x="859" y="2860"/>
                </a:moveTo>
                <a:cubicBezTo>
                  <a:pt x="597" y="2907"/>
                  <a:pt x="597" y="3265"/>
                  <a:pt x="859" y="3312"/>
                </a:cubicBezTo>
                <a:lnTo>
                  <a:pt x="2514" y="3312"/>
                </a:lnTo>
                <a:cubicBezTo>
                  <a:pt x="2764" y="3265"/>
                  <a:pt x="2764" y="2907"/>
                  <a:pt x="2514" y="2860"/>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0"/>
          <p:cNvSpPr/>
          <p:nvPr/>
        </p:nvSpPr>
        <p:spPr>
          <a:xfrm>
            <a:off x="3438213" y="4108625"/>
            <a:ext cx="75325" cy="75325"/>
          </a:xfrm>
          <a:custGeom>
            <a:avLst/>
            <a:gdLst/>
            <a:ahLst/>
            <a:cxnLst/>
            <a:rect l="l" t="t" r="r" b="b"/>
            <a:pathLst>
              <a:path w="3013" h="3013" extrusionOk="0">
                <a:moveTo>
                  <a:pt x="1167" y="0"/>
                </a:moveTo>
                <a:cubicBezTo>
                  <a:pt x="1036" y="0"/>
                  <a:pt x="929" y="108"/>
                  <a:pt x="929" y="239"/>
                </a:cubicBezTo>
                <a:lnTo>
                  <a:pt x="929" y="929"/>
                </a:lnTo>
                <a:lnTo>
                  <a:pt x="239" y="929"/>
                </a:lnTo>
                <a:cubicBezTo>
                  <a:pt x="108" y="929"/>
                  <a:pt x="1" y="1036"/>
                  <a:pt x="1" y="1167"/>
                </a:cubicBezTo>
                <a:lnTo>
                  <a:pt x="1" y="1858"/>
                </a:lnTo>
                <a:cubicBezTo>
                  <a:pt x="1" y="1977"/>
                  <a:pt x="108" y="2084"/>
                  <a:pt x="239" y="2084"/>
                </a:cubicBezTo>
                <a:lnTo>
                  <a:pt x="929" y="2084"/>
                </a:lnTo>
                <a:lnTo>
                  <a:pt x="929" y="2787"/>
                </a:lnTo>
                <a:cubicBezTo>
                  <a:pt x="929" y="2906"/>
                  <a:pt x="1036" y="3013"/>
                  <a:pt x="1167" y="3013"/>
                </a:cubicBezTo>
                <a:lnTo>
                  <a:pt x="1858" y="3013"/>
                </a:lnTo>
                <a:cubicBezTo>
                  <a:pt x="1989" y="3013"/>
                  <a:pt x="2084" y="2906"/>
                  <a:pt x="2084" y="2787"/>
                </a:cubicBezTo>
                <a:lnTo>
                  <a:pt x="2084" y="2084"/>
                </a:lnTo>
                <a:lnTo>
                  <a:pt x="2787" y="2084"/>
                </a:lnTo>
                <a:cubicBezTo>
                  <a:pt x="2906" y="2084"/>
                  <a:pt x="3013" y="1989"/>
                  <a:pt x="3013" y="1858"/>
                </a:cubicBezTo>
                <a:lnTo>
                  <a:pt x="3013" y="1167"/>
                </a:lnTo>
                <a:cubicBezTo>
                  <a:pt x="3013" y="1036"/>
                  <a:pt x="2906" y="929"/>
                  <a:pt x="2787" y="929"/>
                </a:cubicBezTo>
                <a:lnTo>
                  <a:pt x="2084" y="929"/>
                </a:lnTo>
                <a:lnTo>
                  <a:pt x="2084" y="239"/>
                </a:lnTo>
                <a:cubicBezTo>
                  <a:pt x="2084" y="108"/>
                  <a:pt x="1989" y="0"/>
                  <a:pt x="18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0"/>
          <p:cNvSpPr/>
          <p:nvPr/>
        </p:nvSpPr>
        <p:spPr>
          <a:xfrm>
            <a:off x="3445063" y="4108625"/>
            <a:ext cx="68475" cy="218500"/>
          </a:xfrm>
          <a:custGeom>
            <a:avLst/>
            <a:gdLst/>
            <a:ahLst/>
            <a:cxnLst/>
            <a:rect l="l" t="t" r="r" b="b"/>
            <a:pathLst>
              <a:path w="2739" h="8740" extrusionOk="0">
                <a:moveTo>
                  <a:pt x="1239" y="0"/>
                </a:moveTo>
                <a:lnTo>
                  <a:pt x="1239" y="3013"/>
                </a:lnTo>
                <a:lnTo>
                  <a:pt x="1584" y="3013"/>
                </a:lnTo>
                <a:cubicBezTo>
                  <a:pt x="1715" y="3013"/>
                  <a:pt x="1810" y="2906"/>
                  <a:pt x="1810" y="2787"/>
                </a:cubicBezTo>
                <a:lnTo>
                  <a:pt x="1810" y="2084"/>
                </a:lnTo>
                <a:lnTo>
                  <a:pt x="2513" y="2084"/>
                </a:lnTo>
                <a:cubicBezTo>
                  <a:pt x="2632" y="2084"/>
                  <a:pt x="2739" y="1989"/>
                  <a:pt x="2739" y="1858"/>
                </a:cubicBezTo>
                <a:lnTo>
                  <a:pt x="2739" y="1167"/>
                </a:lnTo>
                <a:lnTo>
                  <a:pt x="2739" y="1155"/>
                </a:lnTo>
                <a:cubicBezTo>
                  <a:pt x="2739" y="1024"/>
                  <a:pt x="2632" y="929"/>
                  <a:pt x="2501" y="929"/>
                </a:cubicBezTo>
                <a:lnTo>
                  <a:pt x="1810" y="929"/>
                </a:lnTo>
                <a:lnTo>
                  <a:pt x="1810" y="227"/>
                </a:lnTo>
                <a:cubicBezTo>
                  <a:pt x="1810" y="108"/>
                  <a:pt x="1703" y="0"/>
                  <a:pt x="1584" y="0"/>
                </a:cubicBezTo>
                <a:close/>
                <a:moveTo>
                  <a:pt x="262" y="8287"/>
                </a:moveTo>
                <a:cubicBezTo>
                  <a:pt x="0" y="8323"/>
                  <a:pt x="0" y="8692"/>
                  <a:pt x="262" y="8740"/>
                </a:cubicBezTo>
                <a:lnTo>
                  <a:pt x="1917" y="8740"/>
                </a:lnTo>
                <a:cubicBezTo>
                  <a:pt x="2048" y="8740"/>
                  <a:pt x="2143" y="8632"/>
                  <a:pt x="2143" y="8513"/>
                </a:cubicBezTo>
                <a:cubicBezTo>
                  <a:pt x="2143" y="8394"/>
                  <a:pt x="2036" y="8287"/>
                  <a:pt x="1917" y="82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0"/>
          <p:cNvSpPr/>
          <p:nvPr/>
        </p:nvSpPr>
        <p:spPr>
          <a:xfrm>
            <a:off x="6765413" y="3348700"/>
            <a:ext cx="383400" cy="368600"/>
          </a:xfrm>
          <a:custGeom>
            <a:avLst/>
            <a:gdLst/>
            <a:ahLst/>
            <a:cxnLst/>
            <a:rect l="l" t="t" r="r" b="b"/>
            <a:pathLst>
              <a:path w="15336" h="14744" extrusionOk="0">
                <a:moveTo>
                  <a:pt x="7966" y="1"/>
                </a:moveTo>
                <a:cubicBezTo>
                  <a:pt x="4977" y="1"/>
                  <a:pt x="2287" y="1787"/>
                  <a:pt x="1144" y="4549"/>
                </a:cubicBezTo>
                <a:cubicBezTo>
                  <a:pt x="1" y="7299"/>
                  <a:pt x="632" y="10478"/>
                  <a:pt x="2739" y="12586"/>
                </a:cubicBezTo>
                <a:cubicBezTo>
                  <a:pt x="4156" y="13995"/>
                  <a:pt x="6042" y="14744"/>
                  <a:pt x="7958" y="14744"/>
                </a:cubicBezTo>
                <a:cubicBezTo>
                  <a:pt x="8907" y="14744"/>
                  <a:pt x="9864" y="14560"/>
                  <a:pt x="10776" y="14181"/>
                </a:cubicBezTo>
                <a:cubicBezTo>
                  <a:pt x="13538" y="13038"/>
                  <a:pt x="15336" y="10347"/>
                  <a:pt x="15336" y="7371"/>
                </a:cubicBezTo>
                <a:cubicBezTo>
                  <a:pt x="15336" y="3299"/>
                  <a:pt x="12026" y="1"/>
                  <a:pt x="79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0"/>
          <p:cNvSpPr/>
          <p:nvPr/>
        </p:nvSpPr>
        <p:spPr>
          <a:xfrm>
            <a:off x="6788638" y="3588625"/>
            <a:ext cx="351550" cy="128600"/>
          </a:xfrm>
          <a:custGeom>
            <a:avLst/>
            <a:gdLst/>
            <a:ahLst/>
            <a:cxnLst/>
            <a:rect l="l" t="t" r="r" b="b"/>
            <a:pathLst>
              <a:path w="14062" h="5144" extrusionOk="0">
                <a:moveTo>
                  <a:pt x="0" y="0"/>
                </a:moveTo>
                <a:cubicBezTo>
                  <a:pt x="977" y="3060"/>
                  <a:pt x="3810" y="5144"/>
                  <a:pt x="7025" y="5144"/>
                </a:cubicBezTo>
                <a:cubicBezTo>
                  <a:pt x="10240" y="5144"/>
                  <a:pt x="13085" y="3060"/>
                  <a:pt x="140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0"/>
          <p:cNvSpPr/>
          <p:nvPr/>
        </p:nvSpPr>
        <p:spPr>
          <a:xfrm>
            <a:off x="7060388" y="3544900"/>
            <a:ext cx="44675" cy="96875"/>
          </a:xfrm>
          <a:custGeom>
            <a:avLst/>
            <a:gdLst/>
            <a:ahLst/>
            <a:cxnLst/>
            <a:rect l="l" t="t" r="r" b="b"/>
            <a:pathLst>
              <a:path w="1787" h="3875" extrusionOk="0">
                <a:moveTo>
                  <a:pt x="1256" y="0"/>
                </a:moveTo>
                <a:cubicBezTo>
                  <a:pt x="1198" y="0"/>
                  <a:pt x="1140" y="11"/>
                  <a:pt x="1084" y="35"/>
                </a:cubicBezTo>
                <a:cubicBezTo>
                  <a:pt x="465" y="297"/>
                  <a:pt x="13" y="1094"/>
                  <a:pt x="13" y="2047"/>
                </a:cubicBezTo>
                <a:cubicBezTo>
                  <a:pt x="1" y="2654"/>
                  <a:pt x="203" y="3238"/>
                  <a:pt x="584" y="3702"/>
                </a:cubicBezTo>
                <a:cubicBezTo>
                  <a:pt x="695" y="3818"/>
                  <a:pt x="840" y="3874"/>
                  <a:pt x="983" y="3874"/>
                </a:cubicBezTo>
                <a:cubicBezTo>
                  <a:pt x="1178" y="3874"/>
                  <a:pt x="1369" y="3770"/>
                  <a:pt x="1465" y="3571"/>
                </a:cubicBezTo>
                <a:cubicBezTo>
                  <a:pt x="1548" y="3380"/>
                  <a:pt x="1632" y="3190"/>
                  <a:pt x="1703" y="2988"/>
                </a:cubicBezTo>
                <a:cubicBezTo>
                  <a:pt x="1727" y="2904"/>
                  <a:pt x="1703" y="2809"/>
                  <a:pt x="1632" y="2749"/>
                </a:cubicBezTo>
                <a:lnTo>
                  <a:pt x="1632" y="2738"/>
                </a:lnTo>
                <a:cubicBezTo>
                  <a:pt x="1394" y="2511"/>
                  <a:pt x="1322" y="2142"/>
                  <a:pt x="1477" y="1845"/>
                </a:cubicBezTo>
                <a:cubicBezTo>
                  <a:pt x="1513" y="1785"/>
                  <a:pt x="1513" y="1714"/>
                  <a:pt x="1477" y="1642"/>
                </a:cubicBezTo>
                <a:cubicBezTo>
                  <a:pt x="1322" y="1321"/>
                  <a:pt x="1394" y="940"/>
                  <a:pt x="1679" y="713"/>
                </a:cubicBezTo>
                <a:cubicBezTo>
                  <a:pt x="1751" y="654"/>
                  <a:pt x="1787" y="547"/>
                  <a:pt x="1751" y="452"/>
                </a:cubicBezTo>
                <a:cubicBezTo>
                  <a:pt x="1727" y="392"/>
                  <a:pt x="1703" y="332"/>
                  <a:pt x="1679" y="285"/>
                </a:cubicBezTo>
                <a:cubicBezTo>
                  <a:pt x="1608" y="105"/>
                  <a:pt x="1434" y="0"/>
                  <a:pt x="1256" y="0"/>
                </a:cubicBezTo>
                <a:close/>
              </a:path>
            </a:pathLst>
          </a:custGeom>
          <a:solidFill>
            <a:srgbClr val="FCF2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0"/>
          <p:cNvSpPr/>
          <p:nvPr/>
        </p:nvSpPr>
        <p:spPr>
          <a:xfrm>
            <a:off x="6769888" y="3374975"/>
            <a:ext cx="248550" cy="275050"/>
          </a:xfrm>
          <a:custGeom>
            <a:avLst/>
            <a:gdLst/>
            <a:ahLst/>
            <a:cxnLst/>
            <a:rect l="l" t="t" r="r" b="b"/>
            <a:pathLst>
              <a:path w="9942" h="11002" extrusionOk="0">
                <a:moveTo>
                  <a:pt x="4971" y="1"/>
                </a:moveTo>
                <a:cubicBezTo>
                  <a:pt x="4602" y="1"/>
                  <a:pt x="4233" y="75"/>
                  <a:pt x="3882" y="224"/>
                </a:cubicBezTo>
                <a:cubicBezTo>
                  <a:pt x="3711" y="301"/>
                  <a:pt x="3520" y="339"/>
                  <a:pt x="3329" y="339"/>
                </a:cubicBezTo>
                <a:cubicBezTo>
                  <a:pt x="3226" y="339"/>
                  <a:pt x="3124" y="328"/>
                  <a:pt x="3024" y="307"/>
                </a:cubicBezTo>
                <a:lnTo>
                  <a:pt x="2286" y="129"/>
                </a:lnTo>
                <a:cubicBezTo>
                  <a:pt x="2181" y="105"/>
                  <a:pt x="2076" y="94"/>
                  <a:pt x="1973" y="94"/>
                </a:cubicBezTo>
                <a:cubicBezTo>
                  <a:pt x="1337" y="94"/>
                  <a:pt x="761" y="518"/>
                  <a:pt x="607" y="1153"/>
                </a:cubicBezTo>
                <a:lnTo>
                  <a:pt x="203" y="2748"/>
                </a:lnTo>
                <a:cubicBezTo>
                  <a:pt x="0" y="3581"/>
                  <a:pt x="48" y="4462"/>
                  <a:pt x="357" y="5272"/>
                </a:cubicBezTo>
                <a:lnTo>
                  <a:pt x="2358" y="10535"/>
                </a:lnTo>
                <a:cubicBezTo>
                  <a:pt x="2486" y="10850"/>
                  <a:pt x="2763" y="10997"/>
                  <a:pt x="3040" y="10997"/>
                </a:cubicBezTo>
                <a:cubicBezTo>
                  <a:pt x="3380" y="10997"/>
                  <a:pt x="3721" y="10775"/>
                  <a:pt x="3786" y="10368"/>
                </a:cubicBezTo>
                <a:lnTo>
                  <a:pt x="3977" y="8784"/>
                </a:lnTo>
                <a:cubicBezTo>
                  <a:pt x="3977" y="8784"/>
                  <a:pt x="4060" y="7963"/>
                  <a:pt x="4310" y="7463"/>
                </a:cubicBezTo>
                <a:cubicBezTo>
                  <a:pt x="4447" y="7195"/>
                  <a:pt x="4709" y="7061"/>
                  <a:pt x="4971" y="7061"/>
                </a:cubicBezTo>
                <a:cubicBezTo>
                  <a:pt x="5233" y="7061"/>
                  <a:pt x="5495" y="7195"/>
                  <a:pt x="5632" y="7463"/>
                </a:cubicBezTo>
                <a:cubicBezTo>
                  <a:pt x="5834" y="7891"/>
                  <a:pt x="5941" y="8356"/>
                  <a:pt x="5965" y="8832"/>
                </a:cubicBezTo>
                <a:lnTo>
                  <a:pt x="6156" y="10368"/>
                </a:lnTo>
                <a:cubicBezTo>
                  <a:pt x="6215" y="10780"/>
                  <a:pt x="6553" y="11001"/>
                  <a:pt x="6894" y="11001"/>
                </a:cubicBezTo>
                <a:cubicBezTo>
                  <a:pt x="7174" y="11001"/>
                  <a:pt x="7456" y="10852"/>
                  <a:pt x="7584" y="10535"/>
                </a:cubicBezTo>
                <a:lnTo>
                  <a:pt x="9585" y="5272"/>
                </a:lnTo>
                <a:cubicBezTo>
                  <a:pt x="9894" y="4462"/>
                  <a:pt x="9942" y="3581"/>
                  <a:pt x="9739" y="2748"/>
                </a:cubicBezTo>
                <a:lnTo>
                  <a:pt x="9347" y="1153"/>
                </a:lnTo>
                <a:cubicBezTo>
                  <a:pt x="9183" y="518"/>
                  <a:pt x="8605" y="94"/>
                  <a:pt x="7977" y="94"/>
                </a:cubicBezTo>
                <a:cubicBezTo>
                  <a:pt x="7875" y="94"/>
                  <a:pt x="7771" y="105"/>
                  <a:pt x="7668" y="129"/>
                </a:cubicBezTo>
                <a:lnTo>
                  <a:pt x="6918" y="307"/>
                </a:lnTo>
                <a:cubicBezTo>
                  <a:pt x="6818" y="328"/>
                  <a:pt x="6716" y="339"/>
                  <a:pt x="6613" y="339"/>
                </a:cubicBezTo>
                <a:cubicBezTo>
                  <a:pt x="6422" y="339"/>
                  <a:pt x="6231" y="301"/>
                  <a:pt x="6060" y="224"/>
                </a:cubicBezTo>
                <a:cubicBezTo>
                  <a:pt x="5709" y="75"/>
                  <a:pt x="5340" y="1"/>
                  <a:pt x="4971"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0"/>
          <p:cNvSpPr/>
          <p:nvPr/>
        </p:nvSpPr>
        <p:spPr>
          <a:xfrm>
            <a:off x="6769888" y="3377325"/>
            <a:ext cx="183975" cy="272875"/>
          </a:xfrm>
          <a:custGeom>
            <a:avLst/>
            <a:gdLst/>
            <a:ahLst/>
            <a:cxnLst/>
            <a:rect l="l" t="t" r="r" b="b"/>
            <a:pathLst>
              <a:path w="7359" h="10915" extrusionOk="0">
                <a:moveTo>
                  <a:pt x="5344" y="6931"/>
                </a:moveTo>
                <a:cubicBezTo>
                  <a:pt x="5212" y="6931"/>
                  <a:pt x="5087" y="6942"/>
                  <a:pt x="4977" y="6964"/>
                </a:cubicBezTo>
                <a:cubicBezTo>
                  <a:pt x="5251" y="6964"/>
                  <a:pt x="5501" y="7119"/>
                  <a:pt x="5632" y="7369"/>
                </a:cubicBezTo>
                <a:cubicBezTo>
                  <a:pt x="5834" y="7797"/>
                  <a:pt x="5941" y="8262"/>
                  <a:pt x="5965" y="8738"/>
                </a:cubicBezTo>
                <a:lnTo>
                  <a:pt x="6156" y="10274"/>
                </a:lnTo>
                <a:cubicBezTo>
                  <a:pt x="6213" y="10667"/>
                  <a:pt x="6546" y="10913"/>
                  <a:pt x="6895" y="10913"/>
                </a:cubicBezTo>
                <a:cubicBezTo>
                  <a:pt x="7054" y="10913"/>
                  <a:pt x="7217" y="10862"/>
                  <a:pt x="7358" y="10750"/>
                </a:cubicBezTo>
                <a:cubicBezTo>
                  <a:pt x="7215" y="10631"/>
                  <a:pt x="7120" y="10453"/>
                  <a:pt x="7096" y="10274"/>
                </a:cubicBezTo>
                <a:lnTo>
                  <a:pt x="6906" y="8738"/>
                </a:lnTo>
                <a:cubicBezTo>
                  <a:pt x="6882" y="8262"/>
                  <a:pt x="6763" y="7797"/>
                  <a:pt x="6572" y="7369"/>
                </a:cubicBezTo>
                <a:cubicBezTo>
                  <a:pt x="6422" y="7086"/>
                  <a:pt x="5840" y="6931"/>
                  <a:pt x="5344" y="6931"/>
                </a:cubicBezTo>
                <a:close/>
                <a:moveTo>
                  <a:pt x="1973" y="0"/>
                </a:moveTo>
                <a:cubicBezTo>
                  <a:pt x="1337" y="0"/>
                  <a:pt x="761" y="424"/>
                  <a:pt x="607" y="1059"/>
                </a:cubicBezTo>
                <a:lnTo>
                  <a:pt x="203" y="2654"/>
                </a:lnTo>
                <a:cubicBezTo>
                  <a:pt x="0" y="3487"/>
                  <a:pt x="48" y="4368"/>
                  <a:pt x="357" y="5178"/>
                </a:cubicBezTo>
                <a:lnTo>
                  <a:pt x="2358" y="10441"/>
                </a:lnTo>
                <a:cubicBezTo>
                  <a:pt x="2478" y="10749"/>
                  <a:pt x="2765" y="10914"/>
                  <a:pt x="3055" y="10914"/>
                </a:cubicBezTo>
                <a:cubicBezTo>
                  <a:pt x="3279" y="10914"/>
                  <a:pt x="3505" y="10815"/>
                  <a:pt x="3655" y="10607"/>
                </a:cubicBezTo>
                <a:cubicBezTo>
                  <a:pt x="3620" y="10548"/>
                  <a:pt x="3596" y="10500"/>
                  <a:pt x="3572" y="10441"/>
                </a:cubicBezTo>
                <a:lnTo>
                  <a:pt x="1572" y="5178"/>
                </a:lnTo>
                <a:cubicBezTo>
                  <a:pt x="1262" y="4368"/>
                  <a:pt x="1203" y="3487"/>
                  <a:pt x="1417" y="2654"/>
                </a:cubicBezTo>
                <a:lnTo>
                  <a:pt x="1822" y="1059"/>
                </a:lnTo>
                <a:cubicBezTo>
                  <a:pt x="1917" y="642"/>
                  <a:pt x="2215" y="285"/>
                  <a:pt x="2620" y="118"/>
                </a:cubicBezTo>
                <a:lnTo>
                  <a:pt x="2286" y="35"/>
                </a:lnTo>
                <a:cubicBezTo>
                  <a:pt x="2181" y="11"/>
                  <a:pt x="2076" y="0"/>
                  <a:pt x="1973"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0"/>
          <p:cNvSpPr/>
          <p:nvPr/>
        </p:nvSpPr>
        <p:spPr>
          <a:xfrm>
            <a:off x="6938663" y="3409750"/>
            <a:ext cx="58050" cy="103000"/>
          </a:xfrm>
          <a:custGeom>
            <a:avLst/>
            <a:gdLst/>
            <a:ahLst/>
            <a:cxnLst/>
            <a:rect l="l" t="t" r="r" b="b"/>
            <a:pathLst>
              <a:path w="2322" h="4120" extrusionOk="0">
                <a:moveTo>
                  <a:pt x="1086" y="1"/>
                </a:moveTo>
                <a:cubicBezTo>
                  <a:pt x="718" y="1"/>
                  <a:pt x="333" y="177"/>
                  <a:pt x="179" y="452"/>
                </a:cubicBezTo>
                <a:cubicBezTo>
                  <a:pt x="0" y="774"/>
                  <a:pt x="250" y="1000"/>
                  <a:pt x="357" y="1774"/>
                </a:cubicBezTo>
                <a:cubicBezTo>
                  <a:pt x="512" y="2952"/>
                  <a:pt x="95" y="3572"/>
                  <a:pt x="524" y="3953"/>
                </a:cubicBezTo>
                <a:cubicBezTo>
                  <a:pt x="631" y="4048"/>
                  <a:pt x="762" y="4107"/>
                  <a:pt x="917" y="4119"/>
                </a:cubicBezTo>
                <a:cubicBezTo>
                  <a:pt x="1476" y="4119"/>
                  <a:pt x="1953" y="3060"/>
                  <a:pt x="2072" y="2262"/>
                </a:cubicBezTo>
                <a:cubicBezTo>
                  <a:pt x="2096" y="2095"/>
                  <a:pt x="2322" y="464"/>
                  <a:pt x="1488" y="83"/>
                </a:cubicBezTo>
                <a:cubicBezTo>
                  <a:pt x="1366" y="27"/>
                  <a:pt x="1227" y="1"/>
                  <a:pt x="1086"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0"/>
          <p:cNvSpPr/>
          <p:nvPr/>
        </p:nvSpPr>
        <p:spPr>
          <a:xfrm>
            <a:off x="7007963" y="3436450"/>
            <a:ext cx="112575" cy="71650"/>
          </a:xfrm>
          <a:custGeom>
            <a:avLst/>
            <a:gdLst/>
            <a:ahLst/>
            <a:cxnLst/>
            <a:rect l="l" t="t" r="r" b="b"/>
            <a:pathLst>
              <a:path w="4503" h="2866" extrusionOk="0">
                <a:moveTo>
                  <a:pt x="2664" y="1"/>
                </a:moveTo>
                <a:cubicBezTo>
                  <a:pt x="2239" y="1"/>
                  <a:pt x="1821" y="67"/>
                  <a:pt x="1371" y="313"/>
                </a:cubicBezTo>
                <a:lnTo>
                  <a:pt x="1276" y="372"/>
                </a:lnTo>
                <a:cubicBezTo>
                  <a:pt x="0" y="1107"/>
                  <a:pt x="719" y="2865"/>
                  <a:pt x="1918" y="2865"/>
                </a:cubicBezTo>
                <a:cubicBezTo>
                  <a:pt x="2118" y="2865"/>
                  <a:pt x="2331" y="2816"/>
                  <a:pt x="2550" y="2706"/>
                </a:cubicBezTo>
                <a:lnTo>
                  <a:pt x="2645" y="2658"/>
                </a:lnTo>
                <a:lnTo>
                  <a:pt x="2657" y="2658"/>
                </a:lnTo>
                <a:cubicBezTo>
                  <a:pt x="3634" y="2123"/>
                  <a:pt x="3872" y="1110"/>
                  <a:pt x="4443" y="301"/>
                </a:cubicBezTo>
                <a:cubicBezTo>
                  <a:pt x="4503" y="206"/>
                  <a:pt x="4431" y="87"/>
                  <a:pt x="4324" y="87"/>
                </a:cubicBezTo>
                <a:cubicBezTo>
                  <a:pt x="4286" y="87"/>
                  <a:pt x="4249" y="88"/>
                  <a:pt x="4211" y="88"/>
                </a:cubicBezTo>
                <a:cubicBezTo>
                  <a:pt x="3648" y="88"/>
                  <a:pt x="3152" y="1"/>
                  <a:pt x="26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0"/>
          <p:cNvSpPr/>
          <p:nvPr/>
        </p:nvSpPr>
        <p:spPr>
          <a:xfrm>
            <a:off x="6964513" y="3460000"/>
            <a:ext cx="108150" cy="103275"/>
          </a:xfrm>
          <a:custGeom>
            <a:avLst/>
            <a:gdLst/>
            <a:ahLst/>
            <a:cxnLst/>
            <a:rect l="l" t="t" r="r" b="b"/>
            <a:pathLst>
              <a:path w="4326" h="4131" extrusionOk="0">
                <a:moveTo>
                  <a:pt x="3994" y="0"/>
                </a:moveTo>
                <a:cubicBezTo>
                  <a:pt x="3955" y="0"/>
                  <a:pt x="3914" y="12"/>
                  <a:pt x="3871" y="38"/>
                </a:cubicBezTo>
                <a:cubicBezTo>
                  <a:pt x="3050" y="466"/>
                  <a:pt x="2383" y="1145"/>
                  <a:pt x="1978" y="1990"/>
                </a:cubicBezTo>
                <a:cubicBezTo>
                  <a:pt x="1954" y="1954"/>
                  <a:pt x="1931" y="1919"/>
                  <a:pt x="1907" y="1895"/>
                </a:cubicBezTo>
                <a:cubicBezTo>
                  <a:pt x="1526" y="1347"/>
                  <a:pt x="907" y="1026"/>
                  <a:pt x="240" y="1014"/>
                </a:cubicBezTo>
                <a:cubicBezTo>
                  <a:pt x="229" y="1012"/>
                  <a:pt x="219" y="1011"/>
                  <a:pt x="209" y="1011"/>
                </a:cubicBezTo>
                <a:cubicBezTo>
                  <a:pt x="0" y="1011"/>
                  <a:pt x="0" y="1457"/>
                  <a:pt x="209" y="1457"/>
                </a:cubicBezTo>
                <a:cubicBezTo>
                  <a:pt x="219" y="1457"/>
                  <a:pt x="229" y="1456"/>
                  <a:pt x="240" y="1454"/>
                </a:cubicBezTo>
                <a:cubicBezTo>
                  <a:pt x="1276" y="1454"/>
                  <a:pt x="2121" y="2574"/>
                  <a:pt x="2121" y="3943"/>
                </a:cubicBezTo>
                <a:cubicBezTo>
                  <a:pt x="2103" y="4068"/>
                  <a:pt x="2225" y="4130"/>
                  <a:pt x="2347" y="4130"/>
                </a:cubicBezTo>
                <a:cubicBezTo>
                  <a:pt x="2469" y="4130"/>
                  <a:pt x="2591" y="4068"/>
                  <a:pt x="2574" y="3943"/>
                </a:cubicBezTo>
                <a:cubicBezTo>
                  <a:pt x="2574" y="3431"/>
                  <a:pt x="2466" y="2931"/>
                  <a:pt x="2264" y="2466"/>
                </a:cubicBezTo>
                <a:cubicBezTo>
                  <a:pt x="2597" y="1585"/>
                  <a:pt x="3240" y="871"/>
                  <a:pt x="4074" y="430"/>
                </a:cubicBezTo>
                <a:lnTo>
                  <a:pt x="4074" y="442"/>
                </a:lnTo>
                <a:cubicBezTo>
                  <a:pt x="4325" y="332"/>
                  <a:pt x="4203" y="0"/>
                  <a:pt x="3994" y="0"/>
                </a:cubicBezTo>
                <a:close/>
              </a:path>
            </a:pathLst>
          </a:custGeom>
          <a:solidFill>
            <a:srgbClr val="387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0"/>
          <p:cNvSpPr/>
          <p:nvPr/>
        </p:nvSpPr>
        <p:spPr>
          <a:xfrm>
            <a:off x="6925263" y="3524625"/>
            <a:ext cx="177425" cy="154250"/>
          </a:xfrm>
          <a:custGeom>
            <a:avLst/>
            <a:gdLst/>
            <a:ahLst/>
            <a:cxnLst/>
            <a:rect l="l" t="t" r="r" b="b"/>
            <a:pathLst>
              <a:path w="7097" h="6170" extrusionOk="0">
                <a:moveTo>
                  <a:pt x="2052" y="0"/>
                </a:moveTo>
                <a:cubicBezTo>
                  <a:pt x="1903" y="0"/>
                  <a:pt x="1753" y="20"/>
                  <a:pt x="1608" y="60"/>
                </a:cubicBezTo>
                <a:cubicBezTo>
                  <a:pt x="500" y="393"/>
                  <a:pt x="0" y="2025"/>
                  <a:pt x="500" y="3691"/>
                </a:cubicBezTo>
                <a:cubicBezTo>
                  <a:pt x="949" y="5164"/>
                  <a:pt x="2012" y="6169"/>
                  <a:pt x="3022" y="6169"/>
                </a:cubicBezTo>
                <a:cubicBezTo>
                  <a:pt x="3163" y="6169"/>
                  <a:pt x="3304" y="6149"/>
                  <a:pt x="3441" y="6108"/>
                </a:cubicBezTo>
                <a:cubicBezTo>
                  <a:pt x="3536" y="6073"/>
                  <a:pt x="3632" y="6037"/>
                  <a:pt x="3727" y="5989"/>
                </a:cubicBezTo>
                <a:cubicBezTo>
                  <a:pt x="3757" y="5971"/>
                  <a:pt x="3789" y="5962"/>
                  <a:pt x="3822" y="5962"/>
                </a:cubicBezTo>
                <a:cubicBezTo>
                  <a:pt x="3855" y="5962"/>
                  <a:pt x="3888" y="5971"/>
                  <a:pt x="3917" y="5989"/>
                </a:cubicBezTo>
                <a:cubicBezTo>
                  <a:pt x="4013" y="6037"/>
                  <a:pt x="4108" y="6073"/>
                  <a:pt x="4215" y="6108"/>
                </a:cubicBezTo>
                <a:cubicBezTo>
                  <a:pt x="4350" y="6149"/>
                  <a:pt x="4487" y="6168"/>
                  <a:pt x="4626" y="6168"/>
                </a:cubicBezTo>
                <a:cubicBezTo>
                  <a:pt x="5471" y="6168"/>
                  <a:pt x="6362" y="5450"/>
                  <a:pt x="6894" y="4346"/>
                </a:cubicBezTo>
                <a:lnTo>
                  <a:pt x="6906" y="4334"/>
                </a:lnTo>
                <a:cubicBezTo>
                  <a:pt x="6572" y="4251"/>
                  <a:pt x="6334" y="3953"/>
                  <a:pt x="6334" y="3608"/>
                </a:cubicBezTo>
                <a:lnTo>
                  <a:pt x="6334" y="3584"/>
                </a:lnTo>
                <a:cubicBezTo>
                  <a:pt x="6334" y="3441"/>
                  <a:pt x="6287" y="3287"/>
                  <a:pt x="6191" y="3168"/>
                </a:cubicBezTo>
                <a:cubicBezTo>
                  <a:pt x="5882" y="2775"/>
                  <a:pt x="6037" y="2203"/>
                  <a:pt x="6489" y="2013"/>
                </a:cubicBezTo>
                <a:cubicBezTo>
                  <a:pt x="6572" y="1977"/>
                  <a:pt x="6632" y="1894"/>
                  <a:pt x="6632" y="1810"/>
                </a:cubicBezTo>
                <a:cubicBezTo>
                  <a:pt x="6632" y="1501"/>
                  <a:pt x="6811" y="1227"/>
                  <a:pt x="7096" y="1108"/>
                </a:cubicBezTo>
                <a:cubicBezTo>
                  <a:pt x="6882" y="584"/>
                  <a:pt x="6513" y="203"/>
                  <a:pt x="6037" y="60"/>
                </a:cubicBezTo>
                <a:cubicBezTo>
                  <a:pt x="5892" y="20"/>
                  <a:pt x="5743" y="0"/>
                  <a:pt x="5595" y="0"/>
                </a:cubicBezTo>
                <a:cubicBezTo>
                  <a:pt x="5342" y="0"/>
                  <a:pt x="5091" y="59"/>
                  <a:pt x="4858" y="179"/>
                </a:cubicBezTo>
                <a:cubicBezTo>
                  <a:pt x="4531" y="334"/>
                  <a:pt x="4176" y="411"/>
                  <a:pt x="3822" y="411"/>
                </a:cubicBezTo>
                <a:cubicBezTo>
                  <a:pt x="3468" y="411"/>
                  <a:pt x="3114" y="334"/>
                  <a:pt x="2786" y="179"/>
                </a:cubicBezTo>
                <a:cubicBezTo>
                  <a:pt x="2561" y="59"/>
                  <a:pt x="2307" y="0"/>
                  <a:pt x="2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0"/>
          <p:cNvSpPr/>
          <p:nvPr/>
        </p:nvSpPr>
        <p:spPr>
          <a:xfrm>
            <a:off x="6925263" y="3524600"/>
            <a:ext cx="92000" cy="154275"/>
          </a:xfrm>
          <a:custGeom>
            <a:avLst/>
            <a:gdLst/>
            <a:ahLst/>
            <a:cxnLst/>
            <a:rect l="l" t="t" r="r" b="b"/>
            <a:pathLst>
              <a:path w="3680" h="6171" extrusionOk="0">
                <a:moveTo>
                  <a:pt x="2046" y="0"/>
                </a:moveTo>
                <a:cubicBezTo>
                  <a:pt x="1900" y="0"/>
                  <a:pt x="1753" y="20"/>
                  <a:pt x="1608" y="61"/>
                </a:cubicBezTo>
                <a:cubicBezTo>
                  <a:pt x="488" y="394"/>
                  <a:pt x="0" y="2026"/>
                  <a:pt x="500" y="3692"/>
                </a:cubicBezTo>
                <a:cubicBezTo>
                  <a:pt x="949" y="5165"/>
                  <a:pt x="2012" y="6170"/>
                  <a:pt x="3014" y="6170"/>
                </a:cubicBezTo>
                <a:cubicBezTo>
                  <a:pt x="3154" y="6170"/>
                  <a:pt x="3293" y="6150"/>
                  <a:pt x="3429" y="6109"/>
                </a:cubicBezTo>
                <a:cubicBezTo>
                  <a:pt x="3524" y="6086"/>
                  <a:pt x="3596" y="6050"/>
                  <a:pt x="3679" y="6014"/>
                </a:cubicBezTo>
                <a:cubicBezTo>
                  <a:pt x="2929" y="5669"/>
                  <a:pt x="2227" y="4812"/>
                  <a:pt x="1881" y="3692"/>
                </a:cubicBezTo>
                <a:cubicBezTo>
                  <a:pt x="1417" y="2156"/>
                  <a:pt x="1798" y="644"/>
                  <a:pt x="2739" y="156"/>
                </a:cubicBezTo>
                <a:cubicBezTo>
                  <a:pt x="2518" y="53"/>
                  <a:pt x="2283" y="0"/>
                  <a:pt x="2046"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0"/>
          <p:cNvSpPr/>
          <p:nvPr/>
        </p:nvSpPr>
        <p:spPr>
          <a:xfrm>
            <a:off x="6776738" y="2701000"/>
            <a:ext cx="367325" cy="172375"/>
          </a:xfrm>
          <a:custGeom>
            <a:avLst/>
            <a:gdLst/>
            <a:ahLst/>
            <a:cxnLst/>
            <a:rect l="l" t="t" r="r" b="b"/>
            <a:pathLst>
              <a:path w="14693" h="6895" extrusionOk="0">
                <a:moveTo>
                  <a:pt x="7346" y="1"/>
                </a:moveTo>
                <a:cubicBezTo>
                  <a:pt x="3608" y="1"/>
                  <a:pt x="464" y="2799"/>
                  <a:pt x="24" y="6514"/>
                </a:cubicBezTo>
                <a:cubicBezTo>
                  <a:pt x="0" y="6716"/>
                  <a:pt x="155" y="6895"/>
                  <a:pt x="357" y="6895"/>
                </a:cubicBezTo>
                <a:lnTo>
                  <a:pt x="14323" y="6895"/>
                </a:lnTo>
                <a:cubicBezTo>
                  <a:pt x="14526" y="6895"/>
                  <a:pt x="14692" y="6716"/>
                  <a:pt x="14669" y="6514"/>
                </a:cubicBezTo>
                <a:cubicBezTo>
                  <a:pt x="14228" y="2799"/>
                  <a:pt x="11073" y="1"/>
                  <a:pt x="7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0"/>
          <p:cNvSpPr/>
          <p:nvPr/>
        </p:nvSpPr>
        <p:spPr>
          <a:xfrm>
            <a:off x="6775838" y="2862925"/>
            <a:ext cx="368825" cy="204225"/>
          </a:xfrm>
          <a:custGeom>
            <a:avLst/>
            <a:gdLst/>
            <a:ahLst/>
            <a:cxnLst/>
            <a:rect l="l" t="t" r="r" b="b"/>
            <a:pathLst>
              <a:path w="14753" h="8169" extrusionOk="0">
                <a:moveTo>
                  <a:pt x="60" y="1"/>
                </a:moveTo>
                <a:cubicBezTo>
                  <a:pt x="24" y="299"/>
                  <a:pt x="0" y="596"/>
                  <a:pt x="0" y="894"/>
                </a:cubicBezTo>
                <a:cubicBezTo>
                  <a:pt x="60" y="4930"/>
                  <a:pt x="3346" y="8169"/>
                  <a:pt x="7382" y="8169"/>
                </a:cubicBezTo>
                <a:cubicBezTo>
                  <a:pt x="11406" y="8169"/>
                  <a:pt x="14693" y="4930"/>
                  <a:pt x="14752" y="894"/>
                </a:cubicBezTo>
                <a:cubicBezTo>
                  <a:pt x="14752" y="596"/>
                  <a:pt x="14728" y="299"/>
                  <a:pt x="146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0"/>
          <p:cNvSpPr/>
          <p:nvPr/>
        </p:nvSpPr>
        <p:spPr>
          <a:xfrm>
            <a:off x="6981213" y="2704050"/>
            <a:ext cx="119100" cy="131700"/>
          </a:xfrm>
          <a:custGeom>
            <a:avLst/>
            <a:gdLst/>
            <a:ahLst/>
            <a:cxnLst/>
            <a:rect l="l" t="t" r="r" b="b"/>
            <a:pathLst>
              <a:path w="4764" h="5268" extrusionOk="0">
                <a:moveTo>
                  <a:pt x="2382" y="1"/>
                </a:moveTo>
                <a:cubicBezTo>
                  <a:pt x="2203" y="1"/>
                  <a:pt x="2025" y="40"/>
                  <a:pt x="1858" y="117"/>
                </a:cubicBezTo>
                <a:cubicBezTo>
                  <a:pt x="1771" y="149"/>
                  <a:pt x="1678" y="165"/>
                  <a:pt x="1587" y="165"/>
                </a:cubicBezTo>
                <a:cubicBezTo>
                  <a:pt x="1542" y="165"/>
                  <a:pt x="1497" y="161"/>
                  <a:pt x="1453" y="153"/>
                </a:cubicBezTo>
                <a:lnTo>
                  <a:pt x="1096" y="69"/>
                </a:lnTo>
                <a:cubicBezTo>
                  <a:pt x="1044" y="57"/>
                  <a:pt x="992" y="51"/>
                  <a:pt x="941" y="51"/>
                </a:cubicBezTo>
                <a:cubicBezTo>
                  <a:pt x="640" y="51"/>
                  <a:pt x="368" y="252"/>
                  <a:pt x="286" y="558"/>
                </a:cubicBezTo>
                <a:lnTo>
                  <a:pt x="96" y="1320"/>
                </a:lnTo>
                <a:cubicBezTo>
                  <a:pt x="1" y="1712"/>
                  <a:pt x="24" y="2141"/>
                  <a:pt x="167" y="2522"/>
                </a:cubicBezTo>
                <a:lnTo>
                  <a:pt x="1132" y="5034"/>
                </a:lnTo>
                <a:cubicBezTo>
                  <a:pt x="1191" y="5191"/>
                  <a:pt x="1327" y="5264"/>
                  <a:pt x="1461" y="5264"/>
                </a:cubicBezTo>
                <a:cubicBezTo>
                  <a:pt x="1623" y="5264"/>
                  <a:pt x="1784" y="5158"/>
                  <a:pt x="1810" y="4963"/>
                </a:cubicBezTo>
                <a:lnTo>
                  <a:pt x="1906" y="4201"/>
                </a:lnTo>
                <a:cubicBezTo>
                  <a:pt x="1929" y="3987"/>
                  <a:pt x="1977" y="3772"/>
                  <a:pt x="2060" y="3570"/>
                </a:cubicBezTo>
                <a:cubicBezTo>
                  <a:pt x="2126" y="3439"/>
                  <a:pt x="2251" y="3373"/>
                  <a:pt x="2376" y="3373"/>
                </a:cubicBezTo>
                <a:cubicBezTo>
                  <a:pt x="2501" y="3373"/>
                  <a:pt x="2626" y="3439"/>
                  <a:pt x="2691" y="3570"/>
                </a:cubicBezTo>
                <a:cubicBezTo>
                  <a:pt x="2787" y="3772"/>
                  <a:pt x="2846" y="3998"/>
                  <a:pt x="2858" y="4225"/>
                </a:cubicBezTo>
                <a:lnTo>
                  <a:pt x="2941" y="4963"/>
                </a:lnTo>
                <a:cubicBezTo>
                  <a:pt x="2953" y="5058"/>
                  <a:pt x="3013" y="5153"/>
                  <a:pt x="3096" y="5213"/>
                </a:cubicBezTo>
                <a:cubicBezTo>
                  <a:pt x="3156" y="5250"/>
                  <a:pt x="3221" y="5267"/>
                  <a:pt x="3285" y="5267"/>
                </a:cubicBezTo>
                <a:cubicBezTo>
                  <a:pt x="3426" y="5267"/>
                  <a:pt x="3563" y="5182"/>
                  <a:pt x="3620" y="5034"/>
                </a:cubicBezTo>
                <a:lnTo>
                  <a:pt x="4585" y="2522"/>
                </a:lnTo>
                <a:lnTo>
                  <a:pt x="4596" y="2522"/>
                </a:lnTo>
                <a:cubicBezTo>
                  <a:pt x="4739" y="2141"/>
                  <a:pt x="4763" y="1712"/>
                  <a:pt x="4668" y="1320"/>
                </a:cubicBezTo>
                <a:lnTo>
                  <a:pt x="4477" y="558"/>
                </a:lnTo>
                <a:cubicBezTo>
                  <a:pt x="4396" y="252"/>
                  <a:pt x="4123" y="51"/>
                  <a:pt x="3823" y="51"/>
                </a:cubicBezTo>
                <a:cubicBezTo>
                  <a:pt x="3772" y="51"/>
                  <a:pt x="3720" y="57"/>
                  <a:pt x="3668" y="69"/>
                </a:cubicBezTo>
                <a:lnTo>
                  <a:pt x="3311" y="153"/>
                </a:lnTo>
                <a:cubicBezTo>
                  <a:pt x="3267" y="161"/>
                  <a:pt x="3222" y="165"/>
                  <a:pt x="3176" y="165"/>
                </a:cubicBezTo>
                <a:cubicBezTo>
                  <a:pt x="3086" y="165"/>
                  <a:pt x="2993" y="149"/>
                  <a:pt x="2906" y="117"/>
                </a:cubicBezTo>
                <a:cubicBezTo>
                  <a:pt x="2739" y="40"/>
                  <a:pt x="2560" y="1"/>
                  <a:pt x="23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0"/>
          <p:cNvSpPr/>
          <p:nvPr/>
        </p:nvSpPr>
        <p:spPr>
          <a:xfrm>
            <a:off x="6981213" y="2705325"/>
            <a:ext cx="87825" cy="130450"/>
          </a:xfrm>
          <a:custGeom>
            <a:avLst/>
            <a:gdLst/>
            <a:ahLst/>
            <a:cxnLst/>
            <a:rect l="l" t="t" r="r" b="b"/>
            <a:pathLst>
              <a:path w="3513" h="5218" extrusionOk="0">
                <a:moveTo>
                  <a:pt x="929" y="0"/>
                </a:moveTo>
                <a:cubicBezTo>
                  <a:pt x="629" y="0"/>
                  <a:pt x="358" y="201"/>
                  <a:pt x="286" y="507"/>
                </a:cubicBezTo>
                <a:lnTo>
                  <a:pt x="96" y="1269"/>
                </a:lnTo>
                <a:cubicBezTo>
                  <a:pt x="1" y="1661"/>
                  <a:pt x="24" y="2090"/>
                  <a:pt x="167" y="2471"/>
                </a:cubicBezTo>
                <a:lnTo>
                  <a:pt x="1120" y="4983"/>
                </a:lnTo>
                <a:cubicBezTo>
                  <a:pt x="1177" y="5131"/>
                  <a:pt x="1319" y="5216"/>
                  <a:pt x="1464" y="5216"/>
                </a:cubicBezTo>
                <a:cubicBezTo>
                  <a:pt x="1530" y="5216"/>
                  <a:pt x="1596" y="5199"/>
                  <a:pt x="1656" y="5162"/>
                </a:cubicBezTo>
                <a:cubicBezTo>
                  <a:pt x="1691" y="5126"/>
                  <a:pt x="1715" y="5102"/>
                  <a:pt x="1751" y="5067"/>
                </a:cubicBezTo>
                <a:cubicBezTo>
                  <a:pt x="1727" y="5043"/>
                  <a:pt x="1715" y="5019"/>
                  <a:pt x="1703" y="4983"/>
                </a:cubicBezTo>
                <a:lnTo>
                  <a:pt x="751" y="2471"/>
                </a:lnTo>
                <a:cubicBezTo>
                  <a:pt x="596" y="2078"/>
                  <a:pt x="572" y="1661"/>
                  <a:pt x="679" y="1257"/>
                </a:cubicBezTo>
                <a:lnTo>
                  <a:pt x="858" y="507"/>
                </a:lnTo>
                <a:cubicBezTo>
                  <a:pt x="917" y="304"/>
                  <a:pt x="1060" y="137"/>
                  <a:pt x="1251" y="54"/>
                </a:cubicBezTo>
                <a:lnTo>
                  <a:pt x="1084" y="18"/>
                </a:lnTo>
                <a:cubicBezTo>
                  <a:pt x="1032" y="6"/>
                  <a:pt x="980" y="0"/>
                  <a:pt x="929" y="0"/>
                </a:cubicBezTo>
                <a:close/>
                <a:moveTo>
                  <a:pt x="2547" y="3314"/>
                </a:moveTo>
                <a:cubicBezTo>
                  <a:pt x="2487" y="3314"/>
                  <a:pt x="2430" y="3319"/>
                  <a:pt x="2382" y="3328"/>
                </a:cubicBezTo>
                <a:cubicBezTo>
                  <a:pt x="2513" y="3328"/>
                  <a:pt x="2632" y="3400"/>
                  <a:pt x="2691" y="3519"/>
                </a:cubicBezTo>
                <a:cubicBezTo>
                  <a:pt x="2787" y="3721"/>
                  <a:pt x="2834" y="3947"/>
                  <a:pt x="2846" y="4174"/>
                </a:cubicBezTo>
                <a:lnTo>
                  <a:pt x="2941" y="4912"/>
                </a:lnTo>
                <a:cubicBezTo>
                  <a:pt x="2953" y="5007"/>
                  <a:pt x="3001" y="5102"/>
                  <a:pt x="3084" y="5162"/>
                </a:cubicBezTo>
                <a:cubicBezTo>
                  <a:pt x="3143" y="5199"/>
                  <a:pt x="3212" y="5218"/>
                  <a:pt x="3280" y="5218"/>
                </a:cubicBezTo>
                <a:cubicBezTo>
                  <a:pt x="3364" y="5218"/>
                  <a:pt x="3447" y="5190"/>
                  <a:pt x="3513" y="5138"/>
                </a:cubicBezTo>
                <a:cubicBezTo>
                  <a:pt x="3442" y="5079"/>
                  <a:pt x="3394" y="4995"/>
                  <a:pt x="3382" y="4912"/>
                </a:cubicBezTo>
                <a:lnTo>
                  <a:pt x="3299" y="4174"/>
                </a:lnTo>
                <a:cubicBezTo>
                  <a:pt x="3287" y="3947"/>
                  <a:pt x="3227" y="3721"/>
                  <a:pt x="3132" y="3519"/>
                </a:cubicBezTo>
                <a:cubicBezTo>
                  <a:pt x="3066" y="3386"/>
                  <a:pt x="2781" y="3314"/>
                  <a:pt x="2547" y="3314"/>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0"/>
          <p:cNvSpPr/>
          <p:nvPr/>
        </p:nvSpPr>
        <p:spPr>
          <a:xfrm>
            <a:off x="7061888" y="2720700"/>
            <a:ext cx="27700" cy="49400"/>
          </a:xfrm>
          <a:custGeom>
            <a:avLst/>
            <a:gdLst/>
            <a:ahLst/>
            <a:cxnLst/>
            <a:rect l="l" t="t" r="r" b="b"/>
            <a:pathLst>
              <a:path w="1108" h="1976" extrusionOk="0">
                <a:moveTo>
                  <a:pt x="516" y="0"/>
                </a:moveTo>
                <a:cubicBezTo>
                  <a:pt x="352" y="0"/>
                  <a:pt x="187" y="76"/>
                  <a:pt x="84" y="213"/>
                </a:cubicBezTo>
                <a:cubicBezTo>
                  <a:pt x="0" y="368"/>
                  <a:pt x="119" y="475"/>
                  <a:pt x="167" y="856"/>
                </a:cubicBezTo>
                <a:cubicBezTo>
                  <a:pt x="250" y="1416"/>
                  <a:pt x="48" y="1713"/>
                  <a:pt x="250" y="1892"/>
                </a:cubicBezTo>
                <a:cubicBezTo>
                  <a:pt x="298" y="1939"/>
                  <a:pt x="357" y="1975"/>
                  <a:pt x="429" y="1975"/>
                </a:cubicBezTo>
                <a:cubicBezTo>
                  <a:pt x="703" y="1975"/>
                  <a:pt x="929" y="1463"/>
                  <a:pt x="988" y="1082"/>
                </a:cubicBezTo>
                <a:cubicBezTo>
                  <a:pt x="1000" y="999"/>
                  <a:pt x="1107" y="225"/>
                  <a:pt x="703" y="34"/>
                </a:cubicBezTo>
                <a:cubicBezTo>
                  <a:pt x="643" y="11"/>
                  <a:pt x="580" y="0"/>
                  <a:pt x="516"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0"/>
          <p:cNvSpPr/>
          <p:nvPr/>
        </p:nvSpPr>
        <p:spPr>
          <a:xfrm>
            <a:off x="7106488" y="2793650"/>
            <a:ext cx="30725" cy="28150"/>
          </a:xfrm>
          <a:custGeom>
            <a:avLst/>
            <a:gdLst/>
            <a:ahLst/>
            <a:cxnLst/>
            <a:rect l="l" t="t" r="r" b="b"/>
            <a:pathLst>
              <a:path w="1229" h="1126" extrusionOk="0">
                <a:moveTo>
                  <a:pt x="627" y="1"/>
                </a:moveTo>
                <a:cubicBezTo>
                  <a:pt x="526" y="1"/>
                  <a:pt x="425" y="63"/>
                  <a:pt x="407" y="188"/>
                </a:cubicBezTo>
                <a:lnTo>
                  <a:pt x="407" y="343"/>
                </a:lnTo>
                <a:lnTo>
                  <a:pt x="252" y="343"/>
                </a:lnTo>
                <a:cubicBezTo>
                  <a:pt x="241" y="341"/>
                  <a:pt x="230" y="340"/>
                  <a:pt x="220" y="340"/>
                </a:cubicBezTo>
                <a:cubicBezTo>
                  <a:pt x="1" y="340"/>
                  <a:pt x="1" y="787"/>
                  <a:pt x="220" y="787"/>
                </a:cubicBezTo>
                <a:cubicBezTo>
                  <a:pt x="230" y="787"/>
                  <a:pt x="241" y="786"/>
                  <a:pt x="252" y="784"/>
                </a:cubicBezTo>
                <a:lnTo>
                  <a:pt x="407" y="784"/>
                </a:lnTo>
                <a:lnTo>
                  <a:pt x="407" y="938"/>
                </a:lnTo>
                <a:cubicBezTo>
                  <a:pt x="425" y="1063"/>
                  <a:pt x="526" y="1126"/>
                  <a:pt x="627" y="1126"/>
                </a:cubicBezTo>
                <a:cubicBezTo>
                  <a:pt x="728" y="1126"/>
                  <a:pt x="830" y="1063"/>
                  <a:pt x="847" y="938"/>
                </a:cubicBezTo>
                <a:lnTo>
                  <a:pt x="847" y="784"/>
                </a:lnTo>
                <a:lnTo>
                  <a:pt x="1002" y="784"/>
                </a:lnTo>
                <a:cubicBezTo>
                  <a:pt x="1120" y="784"/>
                  <a:pt x="1225" y="691"/>
                  <a:pt x="1228" y="563"/>
                </a:cubicBezTo>
                <a:lnTo>
                  <a:pt x="1228" y="563"/>
                </a:lnTo>
                <a:cubicBezTo>
                  <a:pt x="1228" y="565"/>
                  <a:pt x="1228" y="567"/>
                  <a:pt x="1228" y="569"/>
                </a:cubicBezTo>
                <a:lnTo>
                  <a:pt x="1228" y="557"/>
                </a:lnTo>
                <a:cubicBezTo>
                  <a:pt x="1228" y="559"/>
                  <a:pt x="1228" y="561"/>
                  <a:pt x="1228" y="563"/>
                </a:cubicBezTo>
                <a:cubicBezTo>
                  <a:pt x="1225" y="435"/>
                  <a:pt x="1120" y="343"/>
                  <a:pt x="1002" y="343"/>
                </a:cubicBezTo>
                <a:lnTo>
                  <a:pt x="847" y="343"/>
                </a:lnTo>
                <a:lnTo>
                  <a:pt x="847" y="188"/>
                </a:lnTo>
                <a:cubicBezTo>
                  <a:pt x="830" y="63"/>
                  <a:pt x="728" y="1"/>
                  <a:pt x="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0"/>
          <p:cNvSpPr/>
          <p:nvPr/>
        </p:nvSpPr>
        <p:spPr>
          <a:xfrm>
            <a:off x="6970213" y="2832875"/>
            <a:ext cx="141100" cy="135150"/>
          </a:xfrm>
          <a:custGeom>
            <a:avLst/>
            <a:gdLst/>
            <a:ahLst/>
            <a:cxnLst/>
            <a:rect l="l" t="t" r="r" b="b"/>
            <a:pathLst>
              <a:path w="5644" h="5406" extrusionOk="0">
                <a:moveTo>
                  <a:pt x="298" y="0"/>
                </a:moveTo>
                <a:cubicBezTo>
                  <a:pt x="131" y="0"/>
                  <a:pt x="0" y="131"/>
                  <a:pt x="0" y="298"/>
                </a:cubicBezTo>
                <a:lnTo>
                  <a:pt x="0" y="5108"/>
                </a:lnTo>
                <a:cubicBezTo>
                  <a:pt x="0" y="5275"/>
                  <a:pt x="131" y="5406"/>
                  <a:pt x="298" y="5406"/>
                </a:cubicBezTo>
                <a:lnTo>
                  <a:pt x="5346" y="5406"/>
                </a:lnTo>
                <a:cubicBezTo>
                  <a:pt x="5501" y="5406"/>
                  <a:pt x="5644" y="5275"/>
                  <a:pt x="5644" y="5108"/>
                </a:cubicBezTo>
                <a:lnTo>
                  <a:pt x="5644" y="881"/>
                </a:lnTo>
                <a:lnTo>
                  <a:pt x="5632" y="881"/>
                </a:lnTo>
                <a:cubicBezTo>
                  <a:pt x="5632" y="715"/>
                  <a:pt x="5501" y="584"/>
                  <a:pt x="5334" y="584"/>
                </a:cubicBezTo>
                <a:lnTo>
                  <a:pt x="5025" y="584"/>
                </a:lnTo>
                <a:lnTo>
                  <a:pt x="5025" y="298"/>
                </a:lnTo>
                <a:cubicBezTo>
                  <a:pt x="5025" y="131"/>
                  <a:pt x="4894" y="0"/>
                  <a:pt x="4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0"/>
          <p:cNvSpPr/>
          <p:nvPr/>
        </p:nvSpPr>
        <p:spPr>
          <a:xfrm>
            <a:off x="6996988" y="2832875"/>
            <a:ext cx="98550" cy="135150"/>
          </a:xfrm>
          <a:custGeom>
            <a:avLst/>
            <a:gdLst/>
            <a:ahLst/>
            <a:cxnLst/>
            <a:rect l="l" t="t" r="r" b="b"/>
            <a:pathLst>
              <a:path w="3942" h="5406" extrusionOk="0">
                <a:moveTo>
                  <a:pt x="298" y="0"/>
                </a:moveTo>
                <a:cubicBezTo>
                  <a:pt x="144" y="0"/>
                  <a:pt x="1" y="131"/>
                  <a:pt x="1" y="298"/>
                </a:cubicBezTo>
                <a:lnTo>
                  <a:pt x="1" y="5108"/>
                </a:lnTo>
                <a:cubicBezTo>
                  <a:pt x="1" y="5275"/>
                  <a:pt x="144" y="5406"/>
                  <a:pt x="298" y="5406"/>
                </a:cubicBezTo>
                <a:lnTo>
                  <a:pt x="3644" y="5406"/>
                </a:lnTo>
                <a:cubicBezTo>
                  <a:pt x="3811" y="5406"/>
                  <a:pt x="3942" y="5275"/>
                  <a:pt x="3942" y="5108"/>
                </a:cubicBezTo>
                <a:lnTo>
                  <a:pt x="3942" y="298"/>
                </a:lnTo>
                <a:cubicBezTo>
                  <a:pt x="3942" y="131"/>
                  <a:pt x="3811" y="0"/>
                  <a:pt x="3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0"/>
          <p:cNvSpPr/>
          <p:nvPr/>
        </p:nvSpPr>
        <p:spPr>
          <a:xfrm>
            <a:off x="7015438" y="2821925"/>
            <a:ext cx="30700" cy="28150"/>
          </a:xfrm>
          <a:custGeom>
            <a:avLst/>
            <a:gdLst/>
            <a:ahLst/>
            <a:cxnLst/>
            <a:rect l="l" t="t" r="r" b="b"/>
            <a:pathLst>
              <a:path w="1228" h="1126" extrusionOk="0">
                <a:moveTo>
                  <a:pt x="626" y="1"/>
                </a:moveTo>
                <a:cubicBezTo>
                  <a:pt x="525" y="1"/>
                  <a:pt x="423" y="63"/>
                  <a:pt x="406" y="188"/>
                </a:cubicBezTo>
                <a:lnTo>
                  <a:pt x="406" y="343"/>
                </a:lnTo>
                <a:lnTo>
                  <a:pt x="251" y="343"/>
                </a:lnTo>
                <a:cubicBezTo>
                  <a:pt x="1" y="379"/>
                  <a:pt x="1" y="748"/>
                  <a:pt x="251" y="784"/>
                </a:cubicBezTo>
                <a:lnTo>
                  <a:pt x="406" y="784"/>
                </a:lnTo>
                <a:lnTo>
                  <a:pt x="406" y="938"/>
                </a:lnTo>
                <a:cubicBezTo>
                  <a:pt x="382" y="1063"/>
                  <a:pt x="504" y="1126"/>
                  <a:pt x="626" y="1126"/>
                </a:cubicBezTo>
                <a:cubicBezTo>
                  <a:pt x="748" y="1126"/>
                  <a:pt x="870" y="1063"/>
                  <a:pt x="846" y="938"/>
                </a:cubicBezTo>
                <a:lnTo>
                  <a:pt x="846" y="784"/>
                </a:lnTo>
                <a:lnTo>
                  <a:pt x="1001" y="784"/>
                </a:lnTo>
                <a:cubicBezTo>
                  <a:pt x="1118" y="784"/>
                  <a:pt x="1224" y="691"/>
                  <a:pt x="1227" y="563"/>
                </a:cubicBezTo>
                <a:lnTo>
                  <a:pt x="1227" y="563"/>
                </a:lnTo>
                <a:cubicBezTo>
                  <a:pt x="1227" y="565"/>
                  <a:pt x="1227" y="567"/>
                  <a:pt x="1227" y="569"/>
                </a:cubicBezTo>
                <a:lnTo>
                  <a:pt x="1227" y="557"/>
                </a:lnTo>
                <a:cubicBezTo>
                  <a:pt x="1227" y="559"/>
                  <a:pt x="1227" y="561"/>
                  <a:pt x="1227" y="563"/>
                </a:cubicBezTo>
                <a:cubicBezTo>
                  <a:pt x="1224" y="436"/>
                  <a:pt x="1118" y="343"/>
                  <a:pt x="1001" y="343"/>
                </a:cubicBezTo>
                <a:lnTo>
                  <a:pt x="846" y="343"/>
                </a:lnTo>
                <a:lnTo>
                  <a:pt x="846" y="188"/>
                </a:lnTo>
                <a:cubicBezTo>
                  <a:pt x="828" y="63"/>
                  <a:pt x="727" y="1"/>
                  <a:pt x="626"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0"/>
          <p:cNvSpPr/>
          <p:nvPr/>
        </p:nvSpPr>
        <p:spPr>
          <a:xfrm>
            <a:off x="6826138" y="2698625"/>
            <a:ext cx="157775" cy="131050"/>
          </a:xfrm>
          <a:custGeom>
            <a:avLst/>
            <a:gdLst/>
            <a:ahLst/>
            <a:cxnLst/>
            <a:rect l="l" t="t" r="r" b="b"/>
            <a:pathLst>
              <a:path w="6311" h="5242" extrusionOk="0">
                <a:moveTo>
                  <a:pt x="1679" y="1"/>
                </a:moveTo>
                <a:lnTo>
                  <a:pt x="1679" y="2108"/>
                </a:lnTo>
                <a:lnTo>
                  <a:pt x="0" y="4215"/>
                </a:lnTo>
                <a:lnTo>
                  <a:pt x="1167" y="4775"/>
                </a:lnTo>
                <a:cubicBezTo>
                  <a:pt x="1807" y="5086"/>
                  <a:pt x="2503" y="5241"/>
                  <a:pt x="3198" y="5241"/>
                </a:cubicBezTo>
                <a:cubicBezTo>
                  <a:pt x="3938" y="5241"/>
                  <a:pt x="4677" y="5066"/>
                  <a:pt x="5346" y="4716"/>
                </a:cubicBezTo>
                <a:lnTo>
                  <a:pt x="6311" y="4215"/>
                </a:lnTo>
                <a:lnTo>
                  <a:pt x="4692" y="2180"/>
                </a:lnTo>
                <a:lnTo>
                  <a:pt x="4692" y="1"/>
                </a:ln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0"/>
          <p:cNvSpPr/>
          <p:nvPr/>
        </p:nvSpPr>
        <p:spPr>
          <a:xfrm>
            <a:off x="6855313" y="2698625"/>
            <a:ext cx="90200" cy="105400"/>
          </a:xfrm>
          <a:custGeom>
            <a:avLst/>
            <a:gdLst/>
            <a:ahLst/>
            <a:cxnLst/>
            <a:rect l="l" t="t" r="r" b="b"/>
            <a:pathLst>
              <a:path w="3608" h="4216" extrusionOk="0">
                <a:moveTo>
                  <a:pt x="1024" y="1"/>
                </a:moveTo>
                <a:lnTo>
                  <a:pt x="1024" y="1763"/>
                </a:lnTo>
                <a:cubicBezTo>
                  <a:pt x="1024" y="2037"/>
                  <a:pt x="965" y="2310"/>
                  <a:pt x="834" y="2549"/>
                </a:cubicBezTo>
                <a:lnTo>
                  <a:pt x="0" y="4215"/>
                </a:lnTo>
                <a:lnTo>
                  <a:pt x="3608" y="4215"/>
                </a:lnTo>
                <a:lnTo>
                  <a:pt x="2774" y="2549"/>
                </a:lnTo>
                <a:cubicBezTo>
                  <a:pt x="2655" y="2310"/>
                  <a:pt x="2584" y="2037"/>
                  <a:pt x="2584" y="1763"/>
                </a:cubicBezTo>
                <a:lnTo>
                  <a:pt x="2584" y="1"/>
                </a:ln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0"/>
          <p:cNvSpPr/>
          <p:nvPr/>
        </p:nvSpPr>
        <p:spPr>
          <a:xfrm>
            <a:off x="6859763" y="2692900"/>
            <a:ext cx="91800" cy="50750"/>
          </a:xfrm>
          <a:custGeom>
            <a:avLst/>
            <a:gdLst/>
            <a:ahLst/>
            <a:cxnLst/>
            <a:rect l="l" t="t" r="r" b="b"/>
            <a:pathLst>
              <a:path w="3672" h="2030" extrusionOk="0">
                <a:moveTo>
                  <a:pt x="3450" y="0"/>
                </a:moveTo>
                <a:cubicBezTo>
                  <a:pt x="3440" y="0"/>
                  <a:pt x="3429" y="1"/>
                  <a:pt x="3418" y="3"/>
                </a:cubicBezTo>
                <a:lnTo>
                  <a:pt x="263" y="3"/>
                </a:lnTo>
                <a:cubicBezTo>
                  <a:pt x="134" y="3"/>
                  <a:pt x="39" y="96"/>
                  <a:pt x="37" y="224"/>
                </a:cubicBezTo>
                <a:cubicBezTo>
                  <a:pt x="37" y="222"/>
                  <a:pt x="37" y="220"/>
                  <a:pt x="37" y="218"/>
                </a:cubicBezTo>
                <a:lnTo>
                  <a:pt x="37" y="230"/>
                </a:lnTo>
                <a:cubicBezTo>
                  <a:pt x="37" y="228"/>
                  <a:pt x="37" y="226"/>
                  <a:pt x="37" y="224"/>
                </a:cubicBezTo>
                <a:lnTo>
                  <a:pt x="37" y="224"/>
                </a:lnTo>
                <a:cubicBezTo>
                  <a:pt x="39" y="352"/>
                  <a:pt x="134" y="444"/>
                  <a:pt x="263" y="444"/>
                </a:cubicBezTo>
                <a:lnTo>
                  <a:pt x="3418" y="444"/>
                </a:lnTo>
                <a:cubicBezTo>
                  <a:pt x="3429" y="446"/>
                  <a:pt x="3440" y="447"/>
                  <a:pt x="3450" y="447"/>
                </a:cubicBezTo>
                <a:cubicBezTo>
                  <a:pt x="3669" y="447"/>
                  <a:pt x="3669" y="0"/>
                  <a:pt x="3450" y="0"/>
                </a:cubicBezTo>
                <a:close/>
                <a:moveTo>
                  <a:pt x="263" y="789"/>
                </a:moveTo>
                <a:cubicBezTo>
                  <a:pt x="1" y="825"/>
                  <a:pt x="1" y="1194"/>
                  <a:pt x="263" y="1230"/>
                </a:cubicBezTo>
                <a:lnTo>
                  <a:pt x="3418" y="1230"/>
                </a:lnTo>
                <a:cubicBezTo>
                  <a:pt x="3668" y="1194"/>
                  <a:pt x="3668" y="825"/>
                  <a:pt x="3418" y="789"/>
                </a:cubicBezTo>
                <a:close/>
                <a:moveTo>
                  <a:pt x="3443" y="1573"/>
                </a:moveTo>
                <a:cubicBezTo>
                  <a:pt x="3435" y="1573"/>
                  <a:pt x="3427" y="1574"/>
                  <a:pt x="3418" y="1575"/>
                </a:cubicBezTo>
                <a:lnTo>
                  <a:pt x="263" y="1575"/>
                </a:lnTo>
                <a:cubicBezTo>
                  <a:pt x="1" y="1623"/>
                  <a:pt x="1" y="1980"/>
                  <a:pt x="263" y="2028"/>
                </a:cubicBezTo>
                <a:lnTo>
                  <a:pt x="3418" y="2028"/>
                </a:lnTo>
                <a:cubicBezTo>
                  <a:pt x="3427" y="2029"/>
                  <a:pt x="3435" y="2029"/>
                  <a:pt x="3443" y="2029"/>
                </a:cubicBezTo>
                <a:cubicBezTo>
                  <a:pt x="3672" y="2029"/>
                  <a:pt x="3672" y="1573"/>
                  <a:pt x="3443" y="1573"/>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0"/>
          <p:cNvSpPr/>
          <p:nvPr/>
        </p:nvSpPr>
        <p:spPr>
          <a:xfrm>
            <a:off x="6869813" y="2692925"/>
            <a:ext cx="61500" cy="50750"/>
          </a:xfrm>
          <a:custGeom>
            <a:avLst/>
            <a:gdLst/>
            <a:ahLst/>
            <a:cxnLst/>
            <a:rect l="l" t="t" r="r" b="b"/>
            <a:pathLst>
              <a:path w="2460" h="2030" extrusionOk="0">
                <a:moveTo>
                  <a:pt x="229" y="1"/>
                </a:moveTo>
                <a:cubicBezTo>
                  <a:pt x="0" y="1"/>
                  <a:pt x="0" y="457"/>
                  <a:pt x="229" y="457"/>
                </a:cubicBezTo>
                <a:cubicBezTo>
                  <a:pt x="237" y="457"/>
                  <a:pt x="245" y="456"/>
                  <a:pt x="254" y="455"/>
                </a:cubicBezTo>
                <a:lnTo>
                  <a:pt x="2206" y="455"/>
                </a:lnTo>
                <a:cubicBezTo>
                  <a:pt x="2215" y="456"/>
                  <a:pt x="2223" y="457"/>
                  <a:pt x="2231" y="457"/>
                </a:cubicBezTo>
                <a:cubicBezTo>
                  <a:pt x="2460" y="457"/>
                  <a:pt x="2460" y="1"/>
                  <a:pt x="2231" y="1"/>
                </a:cubicBezTo>
                <a:cubicBezTo>
                  <a:pt x="2223" y="1"/>
                  <a:pt x="2215" y="1"/>
                  <a:pt x="2206" y="2"/>
                </a:cubicBezTo>
                <a:lnTo>
                  <a:pt x="254" y="2"/>
                </a:lnTo>
                <a:cubicBezTo>
                  <a:pt x="245" y="1"/>
                  <a:pt x="237" y="1"/>
                  <a:pt x="229" y="1"/>
                </a:cubicBezTo>
                <a:close/>
                <a:moveTo>
                  <a:pt x="229" y="787"/>
                </a:moveTo>
                <a:cubicBezTo>
                  <a:pt x="0" y="787"/>
                  <a:pt x="0" y="1242"/>
                  <a:pt x="229" y="1242"/>
                </a:cubicBezTo>
                <a:cubicBezTo>
                  <a:pt x="237" y="1242"/>
                  <a:pt x="245" y="1242"/>
                  <a:pt x="254" y="1241"/>
                </a:cubicBezTo>
                <a:lnTo>
                  <a:pt x="2206" y="1241"/>
                </a:lnTo>
                <a:cubicBezTo>
                  <a:pt x="2325" y="1241"/>
                  <a:pt x="2433" y="1134"/>
                  <a:pt x="2433" y="1014"/>
                </a:cubicBezTo>
                <a:cubicBezTo>
                  <a:pt x="2433" y="895"/>
                  <a:pt x="2325" y="788"/>
                  <a:pt x="2206" y="788"/>
                </a:cubicBezTo>
                <a:lnTo>
                  <a:pt x="254" y="788"/>
                </a:lnTo>
                <a:cubicBezTo>
                  <a:pt x="245" y="787"/>
                  <a:pt x="237" y="787"/>
                  <a:pt x="229" y="787"/>
                </a:cubicBezTo>
                <a:close/>
                <a:moveTo>
                  <a:pt x="222" y="1583"/>
                </a:moveTo>
                <a:cubicBezTo>
                  <a:pt x="2" y="1583"/>
                  <a:pt x="2" y="2030"/>
                  <a:pt x="222" y="2030"/>
                </a:cubicBezTo>
                <a:cubicBezTo>
                  <a:pt x="232" y="2030"/>
                  <a:pt x="243" y="2029"/>
                  <a:pt x="254" y="2027"/>
                </a:cubicBezTo>
                <a:lnTo>
                  <a:pt x="2206" y="2027"/>
                </a:lnTo>
                <a:cubicBezTo>
                  <a:pt x="2324" y="2027"/>
                  <a:pt x="2429" y="1934"/>
                  <a:pt x="2432" y="1806"/>
                </a:cubicBezTo>
                <a:lnTo>
                  <a:pt x="2432" y="1806"/>
                </a:lnTo>
                <a:cubicBezTo>
                  <a:pt x="2433" y="1808"/>
                  <a:pt x="2433" y="1810"/>
                  <a:pt x="2433" y="1812"/>
                </a:cubicBezTo>
                <a:lnTo>
                  <a:pt x="2433" y="1800"/>
                </a:lnTo>
                <a:cubicBezTo>
                  <a:pt x="2433" y="1802"/>
                  <a:pt x="2433" y="1804"/>
                  <a:pt x="2432" y="1806"/>
                </a:cubicBezTo>
                <a:cubicBezTo>
                  <a:pt x="2429" y="1678"/>
                  <a:pt x="2324" y="1586"/>
                  <a:pt x="2206" y="1586"/>
                </a:cubicBezTo>
                <a:lnTo>
                  <a:pt x="254" y="1586"/>
                </a:lnTo>
                <a:cubicBezTo>
                  <a:pt x="243" y="1584"/>
                  <a:pt x="232" y="1583"/>
                  <a:pt x="222" y="1583"/>
                </a:cubicBezTo>
                <a:close/>
              </a:path>
            </a:pathLst>
          </a:custGeom>
          <a:solidFill>
            <a:srgbClr val="F5F0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0"/>
          <p:cNvSpPr/>
          <p:nvPr/>
        </p:nvSpPr>
        <p:spPr>
          <a:xfrm>
            <a:off x="6826138" y="2804000"/>
            <a:ext cx="75325" cy="188150"/>
          </a:xfrm>
          <a:custGeom>
            <a:avLst/>
            <a:gdLst/>
            <a:ahLst/>
            <a:cxnLst/>
            <a:rect l="l" t="t" r="r" b="b"/>
            <a:pathLst>
              <a:path w="3013" h="7526" extrusionOk="0">
                <a:moveTo>
                  <a:pt x="0" y="0"/>
                </a:moveTo>
                <a:lnTo>
                  <a:pt x="0" y="6930"/>
                </a:lnTo>
                <a:cubicBezTo>
                  <a:pt x="0" y="7251"/>
                  <a:pt x="274" y="7513"/>
                  <a:pt x="596" y="7525"/>
                </a:cubicBezTo>
                <a:lnTo>
                  <a:pt x="3001" y="7525"/>
                </a:lnTo>
                <a:lnTo>
                  <a:pt x="30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0"/>
          <p:cNvSpPr/>
          <p:nvPr/>
        </p:nvSpPr>
        <p:spPr>
          <a:xfrm>
            <a:off x="6826138" y="2804000"/>
            <a:ext cx="29500" cy="188150"/>
          </a:xfrm>
          <a:custGeom>
            <a:avLst/>
            <a:gdLst/>
            <a:ahLst/>
            <a:cxnLst/>
            <a:rect l="l" t="t" r="r" b="b"/>
            <a:pathLst>
              <a:path w="1180" h="7526" extrusionOk="0">
                <a:moveTo>
                  <a:pt x="0" y="0"/>
                </a:moveTo>
                <a:lnTo>
                  <a:pt x="0" y="6930"/>
                </a:lnTo>
                <a:cubicBezTo>
                  <a:pt x="0" y="7251"/>
                  <a:pt x="274" y="7513"/>
                  <a:pt x="596" y="7525"/>
                </a:cubicBezTo>
                <a:lnTo>
                  <a:pt x="1167" y="7525"/>
                </a:lnTo>
                <a:lnTo>
                  <a:pt x="1179" y="0"/>
                </a:ln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0"/>
          <p:cNvSpPr/>
          <p:nvPr/>
        </p:nvSpPr>
        <p:spPr>
          <a:xfrm>
            <a:off x="6938063" y="2804000"/>
            <a:ext cx="45850" cy="188150"/>
          </a:xfrm>
          <a:custGeom>
            <a:avLst/>
            <a:gdLst/>
            <a:ahLst/>
            <a:cxnLst/>
            <a:rect l="l" t="t" r="r" b="b"/>
            <a:pathLst>
              <a:path w="1834" h="7526" extrusionOk="0">
                <a:moveTo>
                  <a:pt x="0" y="0"/>
                </a:moveTo>
                <a:lnTo>
                  <a:pt x="0" y="7525"/>
                </a:lnTo>
                <a:lnTo>
                  <a:pt x="1238" y="7525"/>
                </a:lnTo>
                <a:lnTo>
                  <a:pt x="1238" y="7513"/>
                </a:lnTo>
                <a:cubicBezTo>
                  <a:pt x="1572" y="7513"/>
                  <a:pt x="1834" y="7239"/>
                  <a:pt x="1834" y="6918"/>
                </a:cubicBezTo>
                <a:lnTo>
                  <a:pt x="18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0"/>
          <p:cNvSpPr/>
          <p:nvPr/>
        </p:nvSpPr>
        <p:spPr>
          <a:xfrm>
            <a:off x="6892813" y="2804000"/>
            <a:ext cx="53600" cy="188150"/>
          </a:xfrm>
          <a:custGeom>
            <a:avLst/>
            <a:gdLst/>
            <a:ahLst/>
            <a:cxnLst/>
            <a:rect l="l" t="t" r="r" b="b"/>
            <a:pathLst>
              <a:path w="2144" h="7526" extrusionOk="0">
                <a:moveTo>
                  <a:pt x="0" y="0"/>
                </a:moveTo>
                <a:lnTo>
                  <a:pt x="0" y="7525"/>
                </a:lnTo>
                <a:lnTo>
                  <a:pt x="2144" y="7525"/>
                </a:lnTo>
                <a:lnTo>
                  <a:pt x="2144" y="0"/>
                </a:ln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0"/>
          <p:cNvSpPr/>
          <p:nvPr/>
        </p:nvSpPr>
        <p:spPr>
          <a:xfrm>
            <a:off x="6880613" y="2882575"/>
            <a:ext cx="247975" cy="148850"/>
          </a:xfrm>
          <a:custGeom>
            <a:avLst/>
            <a:gdLst/>
            <a:ahLst/>
            <a:cxnLst/>
            <a:rect l="l" t="t" r="r" b="b"/>
            <a:pathLst>
              <a:path w="9919" h="5954" extrusionOk="0">
                <a:moveTo>
                  <a:pt x="453" y="1"/>
                </a:moveTo>
                <a:cubicBezTo>
                  <a:pt x="203" y="1"/>
                  <a:pt x="0" y="203"/>
                  <a:pt x="0" y="453"/>
                </a:cubicBezTo>
                <a:lnTo>
                  <a:pt x="0" y="5513"/>
                </a:lnTo>
                <a:cubicBezTo>
                  <a:pt x="0" y="5751"/>
                  <a:pt x="203" y="5954"/>
                  <a:pt x="453" y="5954"/>
                </a:cubicBezTo>
                <a:lnTo>
                  <a:pt x="9478" y="5954"/>
                </a:lnTo>
                <a:cubicBezTo>
                  <a:pt x="9716" y="5954"/>
                  <a:pt x="9918" y="5751"/>
                  <a:pt x="9918" y="5513"/>
                </a:cubicBezTo>
                <a:lnTo>
                  <a:pt x="9918" y="453"/>
                </a:lnTo>
                <a:cubicBezTo>
                  <a:pt x="9918" y="203"/>
                  <a:pt x="9716" y="1"/>
                  <a:pt x="9478"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0"/>
          <p:cNvSpPr/>
          <p:nvPr/>
        </p:nvSpPr>
        <p:spPr>
          <a:xfrm>
            <a:off x="6880613" y="2882575"/>
            <a:ext cx="247975" cy="126225"/>
          </a:xfrm>
          <a:custGeom>
            <a:avLst/>
            <a:gdLst/>
            <a:ahLst/>
            <a:cxnLst/>
            <a:rect l="l" t="t" r="r" b="b"/>
            <a:pathLst>
              <a:path w="9919" h="5049" extrusionOk="0">
                <a:moveTo>
                  <a:pt x="453" y="1"/>
                </a:moveTo>
                <a:cubicBezTo>
                  <a:pt x="203" y="1"/>
                  <a:pt x="0" y="203"/>
                  <a:pt x="0" y="453"/>
                </a:cubicBezTo>
                <a:lnTo>
                  <a:pt x="0" y="4608"/>
                </a:lnTo>
                <a:cubicBezTo>
                  <a:pt x="0" y="4858"/>
                  <a:pt x="203" y="5049"/>
                  <a:pt x="453" y="5049"/>
                </a:cubicBezTo>
                <a:lnTo>
                  <a:pt x="9478" y="5049"/>
                </a:lnTo>
                <a:cubicBezTo>
                  <a:pt x="9716" y="5049"/>
                  <a:pt x="9918" y="4847"/>
                  <a:pt x="9918" y="4608"/>
                </a:cubicBezTo>
                <a:lnTo>
                  <a:pt x="9918" y="453"/>
                </a:lnTo>
                <a:cubicBezTo>
                  <a:pt x="9918" y="203"/>
                  <a:pt x="9716" y="1"/>
                  <a:pt x="9478"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0"/>
          <p:cNvSpPr/>
          <p:nvPr/>
        </p:nvSpPr>
        <p:spPr>
          <a:xfrm>
            <a:off x="6898763" y="2943300"/>
            <a:ext cx="211950" cy="11050"/>
          </a:xfrm>
          <a:custGeom>
            <a:avLst/>
            <a:gdLst/>
            <a:ahLst/>
            <a:cxnLst/>
            <a:rect l="l" t="t" r="r" b="b"/>
            <a:pathLst>
              <a:path w="8478" h="442" extrusionOk="0">
                <a:moveTo>
                  <a:pt x="251" y="1"/>
                </a:moveTo>
                <a:cubicBezTo>
                  <a:pt x="1" y="36"/>
                  <a:pt x="1" y="405"/>
                  <a:pt x="251" y="441"/>
                </a:cubicBezTo>
                <a:lnTo>
                  <a:pt x="8228" y="441"/>
                </a:lnTo>
                <a:cubicBezTo>
                  <a:pt x="8478" y="405"/>
                  <a:pt x="8478" y="36"/>
                  <a:pt x="8228"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0"/>
          <p:cNvSpPr/>
          <p:nvPr/>
        </p:nvSpPr>
        <p:spPr>
          <a:xfrm>
            <a:off x="6899363" y="2893450"/>
            <a:ext cx="210475" cy="105325"/>
          </a:xfrm>
          <a:custGeom>
            <a:avLst/>
            <a:gdLst/>
            <a:ahLst/>
            <a:cxnLst/>
            <a:rect l="l" t="t" r="r" b="b"/>
            <a:pathLst>
              <a:path w="8419" h="4213" extrusionOk="0">
                <a:moveTo>
                  <a:pt x="453" y="0"/>
                </a:moveTo>
                <a:cubicBezTo>
                  <a:pt x="227" y="0"/>
                  <a:pt x="0" y="149"/>
                  <a:pt x="0" y="447"/>
                </a:cubicBezTo>
                <a:lnTo>
                  <a:pt x="0" y="1042"/>
                </a:lnTo>
                <a:cubicBezTo>
                  <a:pt x="0" y="1292"/>
                  <a:pt x="203" y="1495"/>
                  <a:pt x="453" y="1495"/>
                </a:cubicBezTo>
                <a:lnTo>
                  <a:pt x="465" y="1495"/>
                </a:lnTo>
                <a:cubicBezTo>
                  <a:pt x="703" y="1495"/>
                  <a:pt x="905" y="1292"/>
                  <a:pt x="905" y="1042"/>
                </a:cubicBezTo>
                <a:lnTo>
                  <a:pt x="905" y="447"/>
                </a:lnTo>
                <a:cubicBezTo>
                  <a:pt x="905" y="149"/>
                  <a:pt x="679" y="0"/>
                  <a:pt x="453" y="0"/>
                </a:cubicBezTo>
                <a:close/>
                <a:moveTo>
                  <a:pt x="1953" y="0"/>
                </a:moveTo>
                <a:cubicBezTo>
                  <a:pt x="1727" y="0"/>
                  <a:pt x="1501" y="149"/>
                  <a:pt x="1501" y="447"/>
                </a:cubicBezTo>
                <a:lnTo>
                  <a:pt x="1501" y="1042"/>
                </a:lnTo>
                <a:cubicBezTo>
                  <a:pt x="1501" y="1346"/>
                  <a:pt x="1727" y="1498"/>
                  <a:pt x="1953" y="1498"/>
                </a:cubicBezTo>
                <a:cubicBezTo>
                  <a:pt x="2179" y="1498"/>
                  <a:pt x="2405" y="1346"/>
                  <a:pt x="2405" y="1042"/>
                </a:cubicBezTo>
                <a:lnTo>
                  <a:pt x="2405" y="447"/>
                </a:lnTo>
                <a:cubicBezTo>
                  <a:pt x="2405" y="149"/>
                  <a:pt x="2179" y="0"/>
                  <a:pt x="1953" y="0"/>
                </a:cubicBezTo>
                <a:close/>
                <a:moveTo>
                  <a:pt x="3459" y="0"/>
                </a:moveTo>
                <a:cubicBezTo>
                  <a:pt x="3236" y="0"/>
                  <a:pt x="3013" y="149"/>
                  <a:pt x="3013" y="447"/>
                </a:cubicBezTo>
                <a:lnTo>
                  <a:pt x="3013" y="1042"/>
                </a:lnTo>
                <a:cubicBezTo>
                  <a:pt x="3013" y="1346"/>
                  <a:pt x="3236" y="1498"/>
                  <a:pt x="3459" y="1498"/>
                </a:cubicBezTo>
                <a:cubicBezTo>
                  <a:pt x="3682" y="1498"/>
                  <a:pt x="3906" y="1346"/>
                  <a:pt x="3906" y="1042"/>
                </a:cubicBezTo>
                <a:lnTo>
                  <a:pt x="3906" y="447"/>
                </a:lnTo>
                <a:cubicBezTo>
                  <a:pt x="3906" y="149"/>
                  <a:pt x="3682" y="0"/>
                  <a:pt x="3459" y="0"/>
                </a:cubicBezTo>
                <a:close/>
                <a:moveTo>
                  <a:pt x="4965" y="0"/>
                </a:moveTo>
                <a:cubicBezTo>
                  <a:pt x="4739" y="0"/>
                  <a:pt x="4513" y="149"/>
                  <a:pt x="4513" y="447"/>
                </a:cubicBezTo>
                <a:lnTo>
                  <a:pt x="4513" y="1042"/>
                </a:lnTo>
                <a:cubicBezTo>
                  <a:pt x="4513" y="1346"/>
                  <a:pt x="4739" y="1498"/>
                  <a:pt x="4965" y="1498"/>
                </a:cubicBezTo>
                <a:cubicBezTo>
                  <a:pt x="5192" y="1498"/>
                  <a:pt x="5418" y="1346"/>
                  <a:pt x="5418" y="1042"/>
                </a:cubicBezTo>
                <a:lnTo>
                  <a:pt x="5418" y="447"/>
                </a:lnTo>
                <a:cubicBezTo>
                  <a:pt x="5418" y="149"/>
                  <a:pt x="5192" y="0"/>
                  <a:pt x="4965" y="0"/>
                </a:cubicBezTo>
                <a:close/>
                <a:moveTo>
                  <a:pt x="6465" y="0"/>
                </a:moveTo>
                <a:cubicBezTo>
                  <a:pt x="6239" y="0"/>
                  <a:pt x="6013" y="149"/>
                  <a:pt x="6013" y="447"/>
                </a:cubicBezTo>
                <a:lnTo>
                  <a:pt x="6013" y="1042"/>
                </a:lnTo>
                <a:cubicBezTo>
                  <a:pt x="6013" y="1346"/>
                  <a:pt x="6239" y="1498"/>
                  <a:pt x="6465" y="1498"/>
                </a:cubicBezTo>
                <a:cubicBezTo>
                  <a:pt x="6692" y="1498"/>
                  <a:pt x="6918" y="1346"/>
                  <a:pt x="6918" y="1042"/>
                </a:cubicBezTo>
                <a:lnTo>
                  <a:pt x="6918" y="447"/>
                </a:lnTo>
                <a:cubicBezTo>
                  <a:pt x="6918" y="149"/>
                  <a:pt x="6692" y="0"/>
                  <a:pt x="6465" y="0"/>
                </a:cubicBezTo>
                <a:close/>
                <a:moveTo>
                  <a:pt x="7972" y="0"/>
                </a:moveTo>
                <a:cubicBezTo>
                  <a:pt x="7748" y="0"/>
                  <a:pt x="7525" y="149"/>
                  <a:pt x="7525" y="447"/>
                </a:cubicBezTo>
                <a:lnTo>
                  <a:pt x="7525" y="1042"/>
                </a:lnTo>
                <a:cubicBezTo>
                  <a:pt x="7525" y="1346"/>
                  <a:pt x="7748" y="1498"/>
                  <a:pt x="7972" y="1498"/>
                </a:cubicBezTo>
                <a:cubicBezTo>
                  <a:pt x="8195" y="1498"/>
                  <a:pt x="8418" y="1346"/>
                  <a:pt x="8418" y="1042"/>
                </a:cubicBezTo>
                <a:lnTo>
                  <a:pt x="8418" y="447"/>
                </a:lnTo>
                <a:cubicBezTo>
                  <a:pt x="8418" y="149"/>
                  <a:pt x="8195" y="0"/>
                  <a:pt x="7972" y="0"/>
                </a:cubicBezTo>
                <a:close/>
                <a:moveTo>
                  <a:pt x="1953" y="2715"/>
                </a:moveTo>
                <a:cubicBezTo>
                  <a:pt x="1727" y="2715"/>
                  <a:pt x="1501" y="2864"/>
                  <a:pt x="1501" y="3161"/>
                </a:cubicBezTo>
                <a:lnTo>
                  <a:pt x="1501" y="3757"/>
                </a:lnTo>
                <a:cubicBezTo>
                  <a:pt x="1501" y="4054"/>
                  <a:pt x="1727" y="4203"/>
                  <a:pt x="1953" y="4203"/>
                </a:cubicBezTo>
                <a:cubicBezTo>
                  <a:pt x="2179" y="4203"/>
                  <a:pt x="2405" y="4054"/>
                  <a:pt x="2405" y="3757"/>
                </a:cubicBezTo>
                <a:lnTo>
                  <a:pt x="2405" y="3161"/>
                </a:lnTo>
                <a:cubicBezTo>
                  <a:pt x="2405" y="2864"/>
                  <a:pt x="2179" y="2715"/>
                  <a:pt x="1953" y="2715"/>
                </a:cubicBezTo>
                <a:close/>
                <a:moveTo>
                  <a:pt x="3459" y="2715"/>
                </a:moveTo>
                <a:cubicBezTo>
                  <a:pt x="3236" y="2715"/>
                  <a:pt x="3013" y="2864"/>
                  <a:pt x="3013" y="3161"/>
                </a:cubicBezTo>
                <a:lnTo>
                  <a:pt x="3013" y="3757"/>
                </a:lnTo>
                <a:cubicBezTo>
                  <a:pt x="3013" y="4054"/>
                  <a:pt x="3236" y="4203"/>
                  <a:pt x="3459" y="4203"/>
                </a:cubicBezTo>
                <a:cubicBezTo>
                  <a:pt x="3682" y="4203"/>
                  <a:pt x="3906" y="4054"/>
                  <a:pt x="3906" y="3757"/>
                </a:cubicBezTo>
                <a:lnTo>
                  <a:pt x="3906" y="3161"/>
                </a:lnTo>
                <a:cubicBezTo>
                  <a:pt x="3906" y="2864"/>
                  <a:pt x="3682" y="2715"/>
                  <a:pt x="3459" y="2715"/>
                </a:cubicBezTo>
                <a:close/>
                <a:moveTo>
                  <a:pt x="4965" y="2715"/>
                </a:moveTo>
                <a:cubicBezTo>
                  <a:pt x="4739" y="2715"/>
                  <a:pt x="4513" y="2864"/>
                  <a:pt x="4513" y="3161"/>
                </a:cubicBezTo>
                <a:lnTo>
                  <a:pt x="4513" y="3757"/>
                </a:lnTo>
                <a:cubicBezTo>
                  <a:pt x="4513" y="4054"/>
                  <a:pt x="4739" y="4203"/>
                  <a:pt x="4965" y="4203"/>
                </a:cubicBezTo>
                <a:cubicBezTo>
                  <a:pt x="5192" y="4203"/>
                  <a:pt x="5418" y="4054"/>
                  <a:pt x="5418" y="3757"/>
                </a:cubicBezTo>
                <a:lnTo>
                  <a:pt x="5418" y="3161"/>
                </a:lnTo>
                <a:cubicBezTo>
                  <a:pt x="5418" y="2864"/>
                  <a:pt x="5192" y="2715"/>
                  <a:pt x="4965" y="2715"/>
                </a:cubicBezTo>
                <a:close/>
                <a:moveTo>
                  <a:pt x="6465" y="2715"/>
                </a:moveTo>
                <a:cubicBezTo>
                  <a:pt x="6239" y="2715"/>
                  <a:pt x="6013" y="2864"/>
                  <a:pt x="6013" y="3161"/>
                </a:cubicBezTo>
                <a:lnTo>
                  <a:pt x="6013" y="3757"/>
                </a:lnTo>
                <a:cubicBezTo>
                  <a:pt x="6013" y="4054"/>
                  <a:pt x="6239" y="4203"/>
                  <a:pt x="6465" y="4203"/>
                </a:cubicBezTo>
                <a:cubicBezTo>
                  <a:pt x="6692" y="4203"/>
                  <a:pt x="6918" y="4054"/>
                  <a:pt x="6918" y="3757"/>
                </a:cubicBezTo>
                <a:lnTo>
                  <a:pt x="6918" y="3161"/>
                </a:lnTo>
                <a:cubicBezTo>
                  <a:pt x="6918" y="2864"/>
                  <a:pt x="6692" y="2715"/>
                  <a:pt x="6465" y="2715"/>
                </a:cubicBezTo>
                <a:close/>
                <a:moveTo>
                  <a:pt x="453" y="2715"/>
                </a:moveTo>
                <a:cubicBezTo>
                  <a:pt x="227" y="2715"/>
                  <a:pt x="0" y="2864"/>
                  <a:pt x="0" y="3161"/>
                </a:cubicBezTo>
                <a:lnTo>
                  <a:pt x="0" y="3757"/>
                </a:lnTo>
                <a:cubicBezTo>
                  <a:pt x="0" y="4007"/>
                  <a:pt x="203" y="4209"/>
                  <a:pt x="453" y="4209"/>
                </a:cubicBezTo>
                <a:cubicBezTo>
                  <a:pt x="703" y="4209"/>
                  <a:pt x="905" y="4007"/>
                  <a:pt x="905" y="3757"/>
                </a:cubicBezTo>
                <a:lnTo>
                  <a:pt x="905" y="3161"/>
                </a:lnTo>
                <a:cubicBezTo>
                  <a:pt x="905" y="2864"/>
                  <a:pt x="679" y="2715"/>
                  <a:pt x="453" y="2715"/>
                </a:cubicBezTo>
                <a:close/>
                <a:moveTo>
                  <a:pt x="7972" y="2706"/>
                </a:moveTo>
                <a:cubicBezTo>
                  <a:pt x="7748" y="2706"/>
                  <a:pt x="7525" y="2858"/>
                  <a:pt x="7525" y="3161"/>
                </a:cubicBezTo>
                <a:lnTo>
                  <a:pt x="7525" y="3757"/>
                </a:lnTo>
                <a:cubicBezTo>
                  <a:pt x="7525" y="4060"/>
                  <a:pt x="7748" y="4212"/>
                  <a:pt x="7972" y="4212"/>
                </a:cubicBezTo>
                <a:cubicBezTo>
                  <a:pt x="8195" y="4212"/>
                  <a:pt x="8418" y="4060"/>
                  <a:pt x="8418" y="3757"/>
                </a:cubicBezTo>
                <a:lnTo>
                  <a:pt x="8418" y="3161"/>
                </a:lnTo>
                <a:cubicBezTo>
                  <a:pt x="8418" y="2858"/>
                  <a:pt x="8195" y="2706"/>
                  <a:pt x="7972" y="27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0"/>
          <p:cNvSpPr/>
          <p:nvPr/>
        </p:nvSpPr>
        <p:spPr>
          <a:xfrm>
            <a:off x="6905013" y="2893600"/>
            <a:ext cx="206900" cy="104200"/>
          </a:xfrm>
          <a:custGeom>
            <a:avLst/>
            <a:gdLst/>
            <a:ahLst/>
            <a:cxnLst/>
            <a:rect l="l" t="t" r="r" b="b"/>
            <a:pathLst>
              <a:path w="8276" h="4168" extrusionOk="0">
                <a:moveTo>
                  <a:pt x="382" y="0"/>
                </a:moveTo>
                <a:cubicBezTo>
                  <a:pt x="155" y="0"/>
                  <a:pt x="1" y="226"/>
                  <a:pt x="84" y="429"/>
                </a:cubicBezTo>
                <a:lnTo>
                  <a:pt x="84" y="1024"/>
                </a:lnTo>
                <a:cubicBezTo>
                  <a:pt x="1" y="1238"/>
                  <a:pt x="155" y="1453"/>
                  <a:pt x="382" y="1453"/>
                </a:cubicBezTo>
                <a:cubicBezTo>
                  <a:pt x="596" y="1453"/>
                  <a:pt x="751" y="1238"/>
                  <a:pt x="679" y="1024"/>
                </a:cubicBezTo>
                <a:lnTo>
                  <a:pt x="679" y="429"/>
                </a:lnTo>
                <a:cubicBezTo>
                  <a:pt x="751" y="226"/>
                  <a:pt x="596" y="0"/>
                  <a:pt x="382" y="0"/>
                </a:cubicBezTo>
                <a:close/>
                <a:moveTo>
                  <a:pt x="1882" y="0"/>
                </a:moveTo>
                <a:cubicBezTo>
                  <a:pt x="1703" y="72"/>
                  <a:pt x="1584" y="238"/>
                  <a:pt x="1584" y="429"/>
                </a:cubicBezTo>
                <a:lnTo>
                  <a:pt x="1584" y="1024"/>
                </a:lnTo>
                <a:cubicBezTo>
                  <a:pt x="1501" y="1238"/>
                  <a:pt x="1656" y="1453"/>
                  <a:pt x="1882" y="1453"/>
                </a:cubicBezTo>
                <a:cubicBezTo>
                  <a:pt x="2096" y="1453"/>
                  <a:pt x="2251" y="1238"/>
                  <a:pt x="2179" y="1024"/>
                </a:cubicBezTo>
                <a:lnTo>
                  <a:pt x="2179" y="429"/>
                </a:lnTo>
                <a:cubicBezTo>
                  <a:pt x="2179" y="238"/>
                  <a:pt x="2060" y="72"/>
                  <a:pt x="1882" y="0"/>
                </a:cubicBezTo>
                <a:close/>
                <a:moveTo>
                  <a:pt x="3382" y="0"/>
                </a:moveTo>
                <a:cubicBezTo>
                  <a:pt x="3203" y="72"/>
                  <a:pt x="3084" y="238"/>
                  <a:pt x="3084" y="429"/>
                </a:cubicBezTo>
                <a:lnTo>
                  <a:pt x="3084" y="1024"/>
                </a:lnTo>
                <a:cubicBezTo>
                  <a:pt x="3001" y="1238"/>
                  <a:pt x="3156" y="1453"/>
                  <a:pt x="3382" y="1453"/>
                </a:cubicBezTo>
                <a:cubicBezTo>
                  <a:pt x="3608" y="1453"/>
                  <a:pt x="3763" y="1238"/>
                  <a:pt x="3680" y="1024"/>
                </a:cubicBezTo>
                <a:lnTo>
                  <a:pt x="3680" y="429"/>
                </a:lnTo>
                <a:cubicBezTo>
                  <a:pt x="3680" y="238"/>
                  <a:pt x="3561" y="72"/>
                  <a:pt x="3382" y="0"/>
                </a:cubicBezTo>
                <a:close/>
                <a:moveTo>
                  <a:pt x="4882" y="0"/>
                </a:moveTo>
                <a:cubicBezTo>
                  <a:pt x="4704" y="72"/>
                  <a:pt x="4585" y="238"/>
                  <a:pt x="4585" y="429"/>
                </a:cubicBezTo>
                <a:lnTo>
                  <a:pt x="4585" y="1024"/>
                </a:lnTo>
                <a:cubicBezTo>
                  <a:pt x="4513" y="1238"/>
                  <a:pt x="4668" y="1453"/>
                  <a:pt x="4882" y="1453"/>
                </a:cubicBezTo>
                <a:cubicBezTo>
                  <a:pt x="5108" y="1453"/>
                  <a:pt x="5263" y="1238"/>
                  <a:pt x="5180" y="1024"/>
                </a:cubicBezTo>
                <a:lnTo>
                  <a:pt x="5180" y="429"/>
                </a:lnTo>
                <a:cubicBezTo>
                  <a:pt x="5192" y="238"/>
                  <a:pt x="5073" y="72"/>
                  <a:pt x="4882" y="0"/>
                </a:cubicBezTo>
                <a:close/>
                <a:moveTo>
                  <a:pt x="6394" y="0"/>
                </a:moveTo>
                <a:cubicBezTo>
                  <a:pt x="6216" y="72"/>
                  <a:pt x="6097" y="238"/>
                  <a:pt x="6097" y="429"/>
                </a:cubicBezTo>
                <a:lnTo>
                  <a:pt x="6097" y="1024"/>
                </a:lnTo>
                <a:cubicBezTo>
                  <a:pt x="6013" y="1238"/>
                  <a:pt x="6168" y="1453"/>
                  <a:pt x="6394" y="1453"/>
                </a:cubicBezTo>
                <a:cubicBezTo>
                  <a:pt x="6620" y="1453"/>
                  <a:pt x="6775" y="1238"/>
                  <a:pt x="6692" y="1024"/>
                </a:cubicBezTo>
                <a:lnTo>
                  <a:pt x="6692" y="429"/>
                </a:lnTo>
                <a:cubicBezTo>
                  <a:pt x="6692" y="238"/>
                  <a:pt x="6573" y="72"/>
                  <a:pt x="6394" y="0"/>
                </a:cubicBezTo>
                <a:close/>
                <a:moveTo>
                  <a:pt x="7894" y="0"/>
                </a:moveTo>
                <a:cubicBezTo>
                  <a:pt x="7716" y="72"/>
                  <a:pt x="7597" y="238"/>
                  <a:pt x="7597" y="429"/>
                </a:cubicBezTo>
                <a:lnTo>
                  <a:pt x="7597" y="1024"/>
                </a:lnTo>
                <a:cubicBezTo>
                  <a:pt x="7525" y="1238"/>
                  <a:pt x="7680" y="1453"/>
                  <a:pt x="7894" y="1453"/>
                </a:cubicBezTo>
                <a:cubicBezTo>
                  <a:pt x="8121" y="1453"/>
                  <a:pt x="8275" y="1238"/>
                  <a:pt x="8192" y="1024"/>
                </a:cubicBezTo>
                <a:lnTo>
                  <a:pt x="8192" y="429"/>
                </a:lnTo>
                <a:cubicBezTo>
                  <a:pt x="8192" y="238"/>
                  <a:pt x="8073" y="72"/>
                  <a:pt x="7894" y="0"/>
                </a:cubicBezTo>
                <a:close/>
                <a:moveTo>
                  <a:pt x="382" y="2703"/>
                </a:moveTo>
                <a:cubicBezTo>
                  <a:pt x="155" y="2703"/>
                  <a:pt x="1" y="2929"/>
                  <a:pt x="84" y="3143"/>
                </a:cubicBezTo>
                <a:lnTo>
                  <a:pt x="84" y="3739"/>
                </a:lnTo>
                <a:cubicBezTo>
                  <a:pt x="1" y="3941"/>
                  <a:pt x="155" y="4167"/>
                  <a:pt x="382" y="4167"/>
                </a:cubicBezTo>
                <a:cubicBezTo>
                  <a:pt x="596" y="4167"/>
                  <a:pt x="751" y="3941"/>
                  <a:pt x="679" y="3739"/>
                </a:cubicBezTo>
                <a:lnTo>
                  <a:pt x="679" y="3143"/>
                </a:lnTo>
                <a:cubicBezTo>
                  <a:pt x="751" y="2929"/>
                  <a:pt x="596" y="2703"/>
                  <a:pt x="382" y="2703"/>
                </a:cubicBezTo>
                <a:close/>
                <a:moveTo>
                  <a:pt x="1882" y="2715"/>
                </a:moveTo>
                <a:cubicBezTo>
                  <a:pt x="1703" y="2774"/>
                  <a:pt x="1584" y="2953"/>
                  <a:pt x="1584" y="3143"/>
                </a:cubicBezTo>
                <a:lnTo>
                  <a:pt x="1584" y="3739"/>
                </a:lnTo>
                <a:cubicBezTo>
                  <a:pt x="1501" y="3941"/>
                  <a:pt x="1656" y="4167"/>
                  <a:pt x="1882" y="4167"/>
                </a:cubicBezTo>
                <a:cubicBezTo>
                  <a:pt x="2096" y="4167"/>
                  <a:pt x="2251" y="3941"/>
                  <a:pt x="2179" y="3739"/>
                </a:cubicBezTo>
                <a:lnTo>
                  <a:pt x="2179" y="3143"/>
                </a:lnTo>
                <a:cubicBezTo>
                  <a:pt x="2179" y="2953"/>
                  <a:pt x="2060" y="2774"/>
                  <a:pt x="1882" y="2715"/>
                </a:cubicBezTo>
                <a:close/>
                <a:moveTo>
                  <a:pt x="3382" y="2715"/>
                </a:moveTo>
                <a:cubicBezTo>
                  <a:pt x="3203" y="2774"/>
                  <a:pt x="3084" y="2953"/>
                  <a:pt x="3084" y="3143"/>
                </a:cubicBezTo>
                <a:lnTo>
                  <a:pt x="3084" y="3739"/>
                </a:lnTo>
                <a:cubicBezTo>
                  <a:pt x="3001" y="3941"/>
                  <a:pt x="3156" y="4167"/>
                  <a:pt x="3382" y="4167"/>
                </a:cubicBezTo>
                <a:cubicBezTo>
                  <a:pt x="3608" y="4167"/>
                  <a:pt x="3763" y="3941"/>
                  <a:pt x="3680" y="3739"/>
                </a:cubicBezTo>
                <a:lnTo>
                  <a:pt x="3680" y="3143"/>
                </a:lnTo>
                <a:cubicBezTo>
                  <a:pt x="3680" y="2953"/>
                  <a:pt x="3561" y="2774"/>
                  <a:pt x="3382" y="2715"/>
                </a:cubicBezTo>
                <a:close/>
                <a:moveTo>
                  <a:pt x="4882" y="2715"/>
                </a:moveTo>
                <a:cubicBezTo>
                  <a:pt x="4704" y="2774"/>
                  <a:pt x="4585" y="2953"/>
                  <a:pt x="4585" y="3143"/>
                </a:cubicBezTo>
                <a:lnTo>
                  <a:pt x="4585" y="3739"/>
                </a:lnTo>
                <a:cubicBezTo>
                  <a:pt x="4513" y="3941"/>
                  <a:pt x="4668" y="4167"/>
                  <a:pt x="4882" y="4167"/>
                </a:cubicBezTo>
                <a:cubicBezTo>
                  <a:pt x="5108" y="4167"/>
                  <a:pt x="5263" y="3941"/>
                  <a:pt x="5180" y="3739"/>
                </a:cubicBezTo>
                <a:lnTo>
                  <a:pt x="5180" y="3143"/>
                </a:lnTo>
                <a:cubicBezTo>
                  <a:pt x="5192" y="2953"/>
                  <a:pt x="5073" y="2774"/>
                  <a:pt x="4882" y="2715"/>
                </a:cubicBezTo>
                <a:close/>
                <a:moveTo>
                  <a:pt x="6394" y="2715"/>
                </a:moveTo>
                <a:cubicBezTo>
                  <a:pt x="6216" y="2774"/>
                  <a:pt x="6097" y="2953"/>
                  <a:pt x="6097" y="3143"/>
                </a:cubicBezTo>
                <a:lnTo>
                  <a:pt x="6097" y="3739"/>
                </a:lnTo>
                <a:cubicBezTo>
                  <a:pt x="6013" y="3941"/>
                  <a:pt x="6168" y="4167"/>
                  <a:pt x="6394" y="4167"/>
                </a:cubicBezTo>
                <a:cubicBezTo>
                  <a:pt x="6620" y="4167"/>
                  <a:pt x="6775" y="3941"/>
                  <a:pt x="6692" y="3739"/>
                </a:cubicBezTo>
                <a:lnTo>
                  <a:pt x="6692" y="3143"/>
                </a:lnTo>
                <a:cubicBezTo>
                  <a:pt x="6692" y="2953"/>
                  <a:pt x="6573" y="2774"/>
                  <a:pt x="6394" y="2715"/>
                </a:cubicBezTo>
                <a:close/>
                <a:moveTo>
                  <a:pt x="7894" y="2715"/>
                </a:moveTo>
                <a:cubicBezTo>
                  <a:pt x="7716" y="2774"/>
                  <a:pt x="7597" y="2953"/>
                  <a:pt x="7597" y="3143"/>
                </a:cubicBezTo>
                <a:lnTo>
                  <a:pt x="7597" y="3739"/>
                </a:lnTo>
                <a:cubicBezTo>
                  <a:pt x="7525" y="3941"/>
                  <a:pt x="7680" y="4167"/>
                  <a:pt x="7894" y="4167"/>
                </a:cubicBezTo>
                <a:cubicBezTo>
                  <a:pt x="8121" y="4167"/>
                  <a:pt x="8275" y="3941"/>
                  <a:pt x="8192" y="3739"/>
                </a:cubicBezTo>
                <a:lnTo>
                  <a:pt x="8192" y="3143"/>
                </a:lnTo>
                <a:cubicBezTo>
                  <a:pt x="8192" y="2953"/>
                  <a:pt x="8073" y="2774"/>
                  <a:pt x="7894" y="27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0"/>
          <p:cNvSpPr/>
          <p:nvPr/>
        </p:nvSpPr>
        <p:spPr>
          <a:xfrm>
            <a:off x="6815263" y="2925450"/>
            <a:ext cx="28150" cy="61025"/>
          </a:xfrm>
          <a:custGeom>
            <a:avLst/>
            <a:gdLst/>
            <a:ahLst/>
            <a:cxnLst/>
            <a:rect l="l" t="t" r="r" b="b"/>
            <a:pathLst>
              <a:path w="1126" h="2441" extrusionOk="0">
                <a:moveTo>
                  <a:pt x="565" y="0"/>
                </a:moveTo>
                <a:cubicBezTo>
                  <a:pt x="284" y="0"/>
                  <a:pt x="1" y="191"/>
                  <a:pt x="19" y="572"/>
                </a:cubicBezTo>
                <a:lnTo>
                  <a:pt x="19" y="1893"/>
                </a:lnTo>
                <a:cubicBezTo>
                  <a:pt x="19" y="2191"/>
                  <a:pt x="269" y="2441"/>
                  <a:pt x="566" y="2441"/>
                </a:cubicBezTo>
                <a:cubicBezTo>
                  <a:pt x="864" y="2441"/>
                  <a:pt x="1102" y="2191"/>
                  <a:pt x="1102" y="1893"/>
                </a:cubicBezTo>
                <a:lnTo>
                  <a:pt x="1102" y="572"/>
                </a:lnTo>
                <a:cubicBezTo>
                  <a:pt x="1126" y="191"/>
                  <a:pt x="846" y="0"/>
                  <a:pt x="565"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0"/>
          <p:cNvSpPr/>
          <p:nvPr/>
        </p:nvSpPr>
        <p:spPr>
          <a:xfrm>
            <a:off x="6822563" y="2926925"/>
            <a:ext cx="22650" cy="58675"/>
          </a:xfrm>
          <a:custGeom>
            <a:avLst/>
            <a:gdLst/>
            <a:ahLst/>
            <a:cxnLst/>
            <a:rect l="l" t="t" r="r" b="b"/>
            <a:pathLst>
              <a:path w="906" h="2347" extrusionOk="0">
                <a:moveTo>
                  <a:pt x="453" y="1"/>
                </a:moveTo>
                <a:cubicBezTo>
                  <a:pt x="191" y="1"/>
                  <a:pt x="1" y="263"/>
                  <a:pt x="96" y="513"/>
                </a:cubicBezTo>
                <a:lnTo>
                  <a:pt x="96" y="1834"/>
                </a:lnTo>
                <a:cubicBezTo>
                  <a:pt x="1" y="2084"/>
                  <a:pt x="191" y="2346"/>
                  <a:pt x="453" y="2346"/>
                </a:cubicBezTo>
                <a:cubicBezTo>
                  <a:pt x="715" y="2346"/>
                  <a:pt x="905" y="2084"/>
                  <a:pt x="810" y="1834"/>
                </a:cubicBezTo>
                <a:lnTo>
                  <a:pt x="810" y="513"/>
                </a:lnTo>
                <a:cubicBezTo>
                  <a:pt x="905" y="263"/>
                  <a:pt x="715" y="1"/>
                  <a:pt x="453"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0"/>
          <p:cNvSpPr/>
          <p:nvPr/>
        </p:nvSpPr>
        <p:spPr>
          <a:xfrm>
            <a:off x="6813938" y="2967100"/>
            <a:ext cx="44275" cy="37575"/>
          </a:xfrm>
          <a:custGeom>
            <a:avLst/>
            <a:gdLst/>
            <a:ahLst/>
            <a:cxnLst/>
            <a:rect l="l" t="t" r="r" b="b"/>
            <a:pathLst>
              <a:path w="1771" h="1503" extrusionOk="0">
                <a:moveTo>
                  <a:pt x="1033" y="1"/>
                </a:moveTo>
                <a:cubicBezTo>
                  <a:pt x="1026" y="1"/>
                  <a:pt x="1019" y="1"/>
                  <a:pt x="1012" y="1"/>
                </a:cubicBezTo>
                <a:cubicBezTo>
                  <a:pt x="334" y="1"/>
                  <a:pt x="0" y="811"/>
                  <a:pt x="477" y="1287"/>
                </a:cubicBezTo>
                <a:cubicBezTo>
                  <a:pt x="633" y="1436"/>
                  <a:pt x="822" y="1502"/>
                  <a:pt x="1007" y="1502"/>
                </a:cubicBezTo>
                <a:cubicBezTo>
                  <a:pt x="1399" y="1502"/>
                  <a:pt x="1771" y="1201"/>
                  <a:pt x="1762" y="739"/>
                </a:cubicBezTo>
                <a:cubicBezTo>
                  <a:pt x="1762" y="330"/>
                  <a:pt x="1429" y="1"/>
                  <a:pt x="10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0"/>
          <p:cNvSpPr/>
          <p:nvPr/>
        </p:nvSpPr>
        <p:spPr>
          <a:xfrm>
            <a:off x="6828213" y="2966825"/>
            <a:ext cx="29800" cy="26200"/>
          </a:xfrm>
          <a:custGeom>
            <a:avLst/>
            <a:gdLst/>
            <a:ahLst/>
            <a:cxnLst/>
            <a:rect l="l" t="t" r="r" b="b"/>
            <a:pathLst>
              <a:path w="1192" h="1048" extrusionOk="0">
                <a:moveTo>
                  <a:pt x="441" y="0"/>
                </a:moveTo>
                <a:cubicBezTo>
                  <a:pt x="346" y="0"/>
                  <a:pt x="263" y="12"/>
                  <a:pt x="179" y="48"/>
                </a:cubicBezTo>
                <a:cubicBezTo>
                  <a:pt x="1" y="536"/>
                  <a:pt x="370" y="1048"/>
                  <a:pt x="894" y="1048"/>
                </a:cubicBezTo>
                <a:cubicBezTo>
                  <a:pt x="977" y="1048"/>
                  <a:pt x="1060" y="1036"/>
                  <a:pt x="1144" y="1012"/>
                </a:cubicBezTo>
                <a:cubicBezTo>
                  <a:pt x="1180" y="929"/>
                  <a:pt x="1191" y="834"/>
                  <a:pt x="1191" y="750"/>
                </a:cubicBezTo>
                <a:lnTo>
                  <a:pt x="1191" y="738"/>
                </a:lnTo>
                <a:cubicBezTo>
                  <a:pt x="1191" y="334"/>
                  <a:pt x="846" y="0"/>
                  <a:pt x="441" y="0"/>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0"/>
          <p:cNvSpPr/>
          <p:nvPr/>
        </p:nvSpPr>
        <p:spPr>
          <a:xfrm>
            <a:off x="6085263" y="2705175"/>
            <a:ext cx="383700" cy="289200"/>
          </a:xfrm>
          <a:custGeom>
            <a:avLst/>
            <a:gdLst/>
            <a:ahLst/>
            <a:cxnLst/>
            <a:rect l="l" t="t" r="r" b="b"/>
            <a:pathLst>
              <a:path w="15348" h="11568" extrusionOk="0">
                <a:moveTo>
                  <a:pt x="7680" y="1"/>
                </a:moveTo>
                <a:cubicBezTo>
                  <a:pt x="4954" y="1"/>
                  <a:pt x="2453" y="1537"/>
                  <a:pt x="1227" y="3977"/>
                </a:cubicBezTo>
                <a:cubicBezTo>
                  <a:pt x="1" y="6418"/>
                  <a:pt x="263" y="9347"/>
                  <a:pt x="1906" y="11538"/>
                </a:cubicBezTo>
                <a:cubicBezTo>
                  <a:pt x="1924" y="11556"/>
                  <a:pt x="1947" y="11565"/>
                  <a:pt x="1970" y="11565"/>
                </a:cubicBezTo>
                <a:cubicBezTo>
                  <a:pt x="1992" y="11565"/>
                  <a:pt x="2013" y="11556"/>
                  <a:pt x="2025" y="11538"/>
                </a:cubicBezTo>
                <a:cubicBezTo>
                  <a:pt x="3470" y="9718"/>
                  <a:pt x="5575" y="8807"/>
                  <a:pt x="7680" y="8807"/>
                </a:cubicBezTo>
                <a:cubicBezTo>
                  <a:pt x="9787" y="8807"/>
                  <a:pt x="11894" y="9721"/>
                  <a:pt x="13336" y="11550"/>
                </a:cubicBezTo>
                <a:cubicBezTo>
                  <a:pt x="13354" y="11562"/>
                  <a:pt x="13374" y="11568"/>
                  <a:pt x="13394" y="11568"/>
                </a:cubicBezTo>
                <a:cubicBezTo>
                  <a:pt x="13413" y="11568"/>
                  <a:pt x="13431" y="11562"/>
                  <a:pt x="13443" y="11550"/>
                </a:cubicBezTo>
                <a:cubicBezTo>
                  <a:pt x="15086" y="9359"/>
                  <a:pt x="15348" y="6442"/>
                  <a:pt x="14134" y="3989"/>
                </a:cubicBezTo>
                <a:cubicBezTo>
                  <a:pt x="12907" y="1548"/>
                  <a:pt x="10419" y="1"/>
                  <a:pt x="7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0"/>
          <p:cNvSpPr/>
          <p:nvPr/>
        </p:nvSpPr>
        <p:spPr>
          <a:xfrm>
            <a:off x="6132888" y="2851625"/>
            <a:ext cx="288750" cy="214125"/>
          </a:xfrm>
          <a:custGeom>
            <a:avLst/>
            <a:gdLst/>
            <a:ahLst/>
            <a:cxnLst/>
            <a:rect l="l" t="t" r="r" b="b"/>
            <a:pathLst>
              <a:path w="11550" h="8565" extrusionOk="0">
                <a:moveTo>
                  <a:pt x="453" y="0"/>
                </a:moveTo>
                <a:cubicBezTo>
                  <a:pt x="203" y="0"/>
                  <a:pt x="1" y="191"/>
                  <a:pt x="1" y="441"/>
                </a:cubicBezTo>
                <a:lnTo>
                  <a:pt x="1" y="5680"/>
                </a:lnTo>
                <a:cubicBezTo>
                  <a:pt x="1441" y="7603"/>
                  <a:pt x="3605" y="8564"/>
                  <a:pt x="5769" y="8564"/>
                </a:cubicBezTo>
                <a:cubicBezTo>
                  <a:pt x="7933" y="8564"/>
                  <a:pt x="10097" y="7603"/>
                  <a:pt x="11538" y="5680"/>
                </a:cubicBezTo>
                <a:lnTo>
                  <a:pt x="11550" y="441"/>
                </a:lnTo>
                <a:cubicBezTo>
                  <a:pt x="11550" y="191"/>
                  <a:pt x="11347" y="0"/>
                  <a:pt x="11109"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0"/>
          <p:cNvSpPr/>
          <p:nvPr/>
        </p:nvSpPr>
        <p:spPr>
          <a:xfrm>
            <a:off x="6169813" y="2851625"/>
            <a:ext cx="251825" cy="214225"/>
          </a:xfrm>
          <a:custGeom>
            <a:avLst/>
            <a:gdLst/>
            <a:ahLst/>
            <a:cxnLst/>
            <a:rect l="l" t="t" r="r" b="b"/>
            <a:pathLst>
              <a:path w="10073" h="8569" extrusionOk="0">
                <a:moveTo>
                  <a:pt x="441" y="0"/>
                </a:moveTo>
                <a:cubicBezTo>
                  <a:pt x="191" y="0"/>
                  <a:pt x="0" y="191"/>
                  <a:pt x="0" y="441"/>
                </a:cubicBezTo>
                <a:lnTo>
                  <a:pt x="0" y="7144"/>
                </a:lnTo>
                <a:cubicBezTo>
                  <a:pt x="1289" y="8105"/>
                  <a:pt x="2794" y="8568"/>
                  <a:pt x="4288" y="8568"/>
                </a:cubicBezTo>
                <a:cubicBezTo>
                  <a:pt x="6479" y="8568"/>
                  <a:pt x="8645" y="7570"/>
                  <a:pt x="10061" y="5680"/>
                </a:cubicBezTo>
                <a:lnTo>
                  <a:pt x="10073" y="441"/>
                </a:lnTo>
                <a:cubicBezTo>
                  <a:pt x="10073" y="191"/>
                  <a:pt x="9870" y="0"/>
                  <a:pt x="9632"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0"/>
          <p:cNvSpPr/>
          <p:nvPr/>
        </p:nvSpPr>
        <p:spPr>
          <a:xfrm>
            <a:off x="6165038" y="2785250"/>
            <a:ext cx="224750" cy="66325"/>
          </a:xfrm>
          <a:custGeom>
            <a:avLst/>
            <a:gdLst/>
            <a:ahLst/>
            <a:cxnLst/>
            <a:rect l="l" t="t" r="r" b="b"/>
            <a:pathLst>
              <a:path w="8990" h="2653" extrusionOk="0">
                <a:moveTo>
                  <a:pt x="8537" y="441"/>
                </a:moveTo>
                <a:lnTo>
                  <a:pt x="8537" y="1179"/>
                </a:lnTo>
                <a:lnTo>
                  <a:pt x="441" y="1179"/>
                </a:lnTo>
                <a:lnTo>
                  <a:pt x="441" y="441"/>
                </a:lnTo>
                <a:close/>
                <a:moveTo>
                  <a:pt x="215" y="0"/>
                </a:moveTo>
                <a:cubicBezTo>
                  <a:pt x="96" y="0"/>
                  <a:pt x="1" y="108"/>
                  <a:pt x="1" y="227"/>
                </a:cubicBezTo>
                <a:lnTo>
                  <a:pt x="1" y="2429"/>
                </a:lnTo>
                <a:cubicBezTo>
                  <a:pt x="1" y="2578"/>
                  <a:pt x="111" y="2652"/>
                  <a:pt x="221" y="2652"/>
                </a:cubicBezTo>
                <a:cubicBezTo>
                  <a:pt x="331" y="2652"/>
                  <a:pt x="441" y="2578"/>
                  <a:pt x="441" y="2429"/>
                </a:cubicBezTo>
                <a:lnTo>
                  <a:pt x="441" y="1620"/>
                </a:lnTo>
                <a:lnTo>
                  <a:pt x="8537" y="1620"/>
                </a:lnTo>
                <a:lnTo>
                  <a:pt x="8537" y="2429"/>
                </a:lnTo>
                <a:cubicBezTo>
                  <a:pt x="8537" y="2578"/>
                  <a:pt x="8651" y="2652"/>
                  <a:pt x="8764" y="2652"/>
                </a:cubicBezTo>
                <a:cubicBezTo>
                  <a:pt x="8877" y="2652"/>
                  <a:pt x="8990" y="2578"/>
                  <a:pt x="8990" y="2429"/>
                </a:cubicBezTo>
                <a:lnTo>
                  <a:pt x="8990" y="227"/>
                </a:lnTo>
                <a:cubicBezTo>
                  <a:pt x="8990" y="108"/>
                  <a:pt x="8883" y="0"/>
                  <a:pt x="87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0"/>
          <p:cNvSpPr/>
          <p:nvPr/>
        </p:nvSpPr>
        <p:spPr>
          <a:xfrm>
            <a:off x="6107588" y="2851625"/>
            <a:ext cx="338775" cy="51525"/>
          </a:xfrm>
          <a:custGeom>
            <a:avLst/>
            <a:gdLst/>
            <a:ahLst/>
            <a:cxnLst/>
            <a:rect l="l" t="t" r="r" b="b"/>
            <a:pathLst>
              <a:path w="13551" h="2061" extrusionOk="0">
                <a:moveTo>
                  <a:pt x="156" y="0"/>
                </a:moveTo>
                <a:cubicBezTo>
                  <a:pt x="72" y="0"/>
                  <a:pt x="1" y="60"/>
                  <a:pt x="1" y="143"/>
                </a:cubicBezTo>
                <a:lnTo>
                  <a:pt x="1" y="1179"/>
                </a:lnTo>
                <a:cubicBezTo>
                  <a:pt x="25" y="1655"/>
                  <a:pt x="417" y="2025"/>
                  <a:pt x="882" y="2025"/>
                </a:cubicBezTo>
                <a:cubicBezTo>
                  <a:pt x="1358" y="2025"/>
                  <a:pt x="1751" y="1655"/>
                  <a:pt x="1775" y="1179"/>
                </a:cubicBezTo>
                <a:lnTo>
                  <a:pt x="1775" y="143"/>
                </a:lnTo>
                <a:cubicBezTo>
                  <a:pt x="1775" y="60"/>
                  <a:pt x="1703" y="0"/>
                  <a:pt x="1620" y="0"/>
                </a:cubicBezTo>
                <a:close/>
                <a:moveTo>
                  <a:pt x="3096" y="0"/>
                </a:moveTo>
                <a:cubicBezTo>
                  <a:pt x="3013" y="0"/>
                  <a:pt x="2954" y="60"/>
                  <a:pt x="2954" y="143"/>
                </a:cubicBezTo>
                <a:lnTo>
                  <a:pt x="2954" y="1179"/>
                </a:lnTo>
                <a:cubicBezTo>
                  <a:pt x="2965" y="1655"/>
                  <a:pt x="3358" y="2025"/>
                  <a:pt x="3835" y="2025"/>
                </a:cubicBezTo>
                <a:cubicBezTo>
                  <a:pt x="4311" y="2025"/>
                  <a:pt x="4692" y="1655"/>
                  <a:pt x="4716" y="1179"/>
                </a:cubicBezTo>
                <a:lnTo>
                  <a:pt x="4716" y="143"/>
                </a:lnTo>
                <a:cubicBezTo>
                  <a:pt x="4716" y="60"/>
                  <a:pt x="4656" y="0"/>
                  <a:pt x="4573" y="0"/>
                </a:cubicBezTo>
                <a:close/>
                <a:moveTo>
                  <a:pt x="6061" y="0"/>
                </a:moveTo>
                <a:cubicBezTo>
                  <a:pt x="5978" y="0"/>
                  <a:pt x="5906" y="60"/>
                  <a:pt x="5906" y="143"/>
                </a:cubicBezTo>
                <a:lnTo>
                  <a:pt x="5906" y="1179"/>
                </a:lnTo>
                <a:cubicBezTo>
                  <a:pt x="5930" y="1655"/>
                  <a:pt x="6311" y="2025"/>
                  <a:pt x="6787" y="2025"/>
                </a:cubicBezTo>
                <a:cubicBezTo>
                  <a:pt x="7264" y="2025"/>
                  <a:pt x="7656" y="1655"/>
                  <a:pt x="7668" y="1179"/>
                </a:cubicBezTo>
                <a:lnTo>
                  <a:pt x="7668" y="143"/>
                </a:lnTo>
                <a:cubicBezTo>
                  <a:pt x="7668" y="60"/>
                  <a:pt x="7609" y="0"/>
                  <a:pt x="7526" y="0"/>
                </a:cubicBezTo>
                <a:close/>
                <a:moveTo>
                  <a:pt x="8990" y="0"/>
                </a:moveTo>
                <a:cubicBezTo>
                  <a:pt x="8907" y="0"/>
                  <a:pt x="8835" y="60"/>
                  <a:pt x="8835" y="143"/>
                </a:cubicBezTo>
                <a:lnTo>
                  <a:pt x="8835" y="1179"/>
                </a:lnTo>
                <a:cubicBezTo>
                  <a:pt x="8859" y="1655"/>
                  <a:pt x="9240" y="2025"/>
                  <a:pt x="9716" y="2025"/>
                </a:cubicBezTo>
                <a:cubicBezTo>
                  <a:pt x="10193" y="2025"/>
                  <a:pt x="10585" y="1655"/>
                  <a:pt x="10597" y="1179"/>
                </a:cubicBezTo>
                <a:lnTo>
                  <a:pt x="10597" y="143"/>
                </a:lnTo>
                <a:cubicBezTo>
                  <a:pt x="10597" y="60"/>
                  <a:pt x="10538" y="0"/>
                  <a:pt x="10454" y="0"/>
                </a:cubicBezTo>
                <a:close/>
                <a:moveTo>
                  <a:pt x="11931" y="0"/>
                </a:moveTo>
                <a:cubicBezTo>
                  <a:pt x="11847" y="0"/>
                  <a:pt x="11776" y="60"/>
                  <a:pt x="11776" y="143"/>
                </a:cubicBezTo>
                <a:lnTo>
                  <a:pt x="11776" y="1179"/>
                </a:lnTo>
                <a:cubicBezTo>
                  <a:pt x="11776" y="1667"/>
                  <a:pt x="12181" y="2060"/>
                  <a:pt x="12669" y="2060"/>
                </a:cubicBezTo>
                <a:cubicBezTo>
                  <a:pt x="13157" y="2060"/>
                  <a:pt x="13550" y="1667"/>
                  <a:pt x="13550" y="1179"/>
                </a:cubicBezTo>
                <a:lnTo>
                  <a:pt x="13550" y="143"/>
                </a:lnTo>
                <a:cubicBezTo>
                  <a:pt x="13550" y="60"/>
                  <a:pt x="13479" y="0"/>
                  <a:pt x="133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0"/>
          <p:cNvSpPr/>
          <p:nvPr/>
        </p:nvSpPr>
        <p:spPr>
          <a:xfrm>
            <a:off x="6144813" y="2851625"/>
            <a:ext cx="264925" cy="50625"/>
          </a:xfrm>
          <a:custGeom>
            <a:avLst/>
            <a:gdLst/>
            <a:ahLst/>
            <a:cxnLst/>
            <a:rect l="l" t="t" r="r" b="b"/>
            <a:pathLst>
              <a:path w="10597" h="2025" extrusionOk="0">
                <a:moveTo>
                  <a:pt x="143" y="0"/>
                </a:moveTo>
                <a:cubicBezTo>
                  <a:pt x="60" y="0"/>
                  <a:pt x="0" y="60"/>
                  <a:pt x="0" y="143"/>
                </a:cubicBezTo>
                <a:lnTo>
                  <a:pt x="0" y="1179"/>
                </a:lnTo>
                <a:cubicBezTo>
                  <a:pt x="12" y="1655"/>
                  <a:pt x="405" y="2025"/>
                  <a:pt x="881" y="2025"/>
                </a:cubicBezTo>
                <a:cubicBezTo>
                  <a:pt x="1357" y="2025"/>
                  <a:pt x="1738" y="1655"/>
                  <a:pt x="1762" y="1179"/>
                </a:cubicBezTo>
                <a:lnTo>
                  <a:pt x="1762" y="143"/>
                </a:lnTo>
                <a:cubicBezTo>
                  <a:pt x="1762" y="60"/>
                  <a:pt x="1703" y="0"/>
                  <a:pt x="1619" y="0"/>
                </a:cubicBezTo>
                <a:close/>
                <a:moveTo>
                  <a:pt x="3084" y="0"/>
                </a:moveTo>
                <a:cubicBezTo>
                  <a:pt x="3000" y="0"/>
                  <a:pt x="2941" y="60"/>
                  <a:pt x="2941" y="143"/>
                </a:cubicBezTo>
                <a:lnTo>
                  <a:pt x="2941" y="1179"/>
                </a:lnTo>
                <a:cubicBezTo>
                  <a:pt x="2953" y="1655"/>
                  <a:pt x="3346" y="2025"/>
                  <a:pt x="3822" y="2025"/>
                </a:cubicBezTo>
                <a:cubicBezTo>
                  <a:pt x="4298" y="2025"/>
                  <a:pt x="4679" y="1655"/>
                  <a:pt x="4703" y="1179"/>
                </a:cubicBezTo>
                <a:lnTo>
                  <a:pt x="4703" y="143"/>
                </a:lnTo>
                <a:cubicBezTo>
                  <a:pt x="4703" y="60"/>
                  <a:pt x="4632" y="0"/>
                  <a:pt x="4548" y="0"/>
                </a:cubicBezTo>
                <a:close/>
                <a:moveTo>
                  <a:pt x="6037" y="0"/>
                </a:moveTo>
                <a:cubicBezTo>
                  <a:pt x="5953" y="0"/>
                  <a:pt x="5882" y="60"/>
                  <a:pt x="5882" y="143"/>
                </a:cubicBezTo>
                <a:lnTo>
                  <a:pt x="5882" y="1179"/>
                </a:lnTo>
                <a:cubicBezTo>
                  <a:pt x="5906" y="1655"/>
                  <a:pt x="6287" y="2025"/>
                  <a:pt x="6763" y="2025"/>
                </a:cubicBezTo>
                <a:cubicBezTo>
                  <a:pt x="7239" y="2025"/>
                  <a:pt x="7632" y="1655"/>
                  <a:pt x="7644" y="1179"/>
                </a:cubicBezTo>
                <a:lnTo>
                  <a:pt x="7644" y="143"/>
                </a:lnTo>
                <a:cubicBezTo>
                  <a:pt x="7644" y="60"/>
                  <a:pt x="7584" y="0"/>
                  <a:pt x="7501" y="0"/>
                </a:cubicBezTo>
                <a:close/>
                <a:moveTo>
                  <a:pt x="8977" y="0"/>
                </a:moveTo>
                <a:cubicBezTo>
                  <a:pt x="8894" y="0"/>
                  <a:pt x="8823" y="60"/>
                  <a:pt x="8823" y="143"/>
                </a:cubicBezTo>
                <a:lnTo>
                  <a:pt x="8823" y="1179"/>
                </a:lnTo>
                <a:cubicBezTo>
                  <a:pt x="8846" y="1655"/>
                  <a:pt x="9239" y="2025"/>
                  <a:pt x="9704" y="2025"/>
                </a:cubicBezTo>
                <a:cubicBezTo>
                  <a:pt x="10180" y="2025"/>
                  <a:pt x="10573" y="1655"/>
                  <a:pt x="10597" y="1179"/>
                </a:cubicBezTo>
                <a:lnTo>
                  <a:pt x="10597" y="143"/>
                </a:lnTo>
                <a:cubicBezTo>
                  <a:pt x="10597" y="60"/>
                  <a:pt x="10525" y="0"/>
                  <a:pt x="104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0"/>
          <p:cNvSpPr/>
          <p:nvPr/>
        </p:nvSpPr>
        <p:spPr>
          <a:xfrm>
            <a:off x="6087063" y="2842525"/>
            <a:ext cx="177425" cy="22325"/>
          </a:xfrm>
          <a:custGeom>
            <a:avLst/>
            <a:gdLst/>
            <a:ahLst/>
            <a:cxnLst/>
            <a:rect l="l" t="t" r="r" b="b"/>
            <a:pathLst>
              <a:path w="7097" h="893" extrusionOk="0">
                <a:moveTo>
                  <a:pt x="6661" y="1"/>
                </a:moveTo>
                <a:cubicBezTo>
                  <a:pt x="6636" y="1"/>
                  <a:pt x="6610" y="3"/>
                  <a:pt x="6584" y="7"/>
                </a:cubicBezTo>
                <a:lnTo>
                  <a:pt x="512" y="7"/>
                </a:lnTo>
                <a:cubicBezTo>
                  <a:pt x="0" y="79"/>
                  <a:pt x="0" y="805"/>
                  <a:pt x="512" y="888"/>
                </a:cubicBezTo>
                <a:lnTo>
                  <a:pt x="6584" y="888"/>
                </a:lnTo>
                <a:cubicBezTo>
                  <a:pt x="6605" y="891"/>
                  <a:pt x="6626" y="892"/>
                  <a:pt x="6647" y="892"/>
                </a:cubicBezTo>
                <a:cubicBezTo>
                  <a:pt x="6894" y="892"/>
                  <a:pt x="7096" y="701"/>
                  <a:pt x="7096" y="448"/>
                </a:cubicBezTo>
                <a:cubicBezTo>
                  <a:pt x="7096" y="200"/>
                  <a:pt x="6901" y="1"/>
                  <a:pt x="6661"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0"/>
          <p:cNvSpPr/>
          <p:nvPr/>
        </p:nvSpPr>
        <p:spPr>
          <a:xfrm>
            <a:off x="6175763" y="2842525"/>
            <a:ext cx="291725" cy="22325"/>
          </a:xfrm>
          <a:custGeom>
            <a:avLst/>
            <a:gdLst/>
            <a:ahLst/>
            <a:cxnLst/>
            <a:rect l="l" t="t" r="r" b="b"/>
            <a:pathLst>
              <a:path w="11669" h="893" extrusionOk="0">
                <a:moveTo>
                  <a:pt x="11233" y="1"/>
                </a:moveTo>
                <a:cubicBezTo>
                  <a:pt x="11208" y="1"/>
                  <a:pt x="11182" y="3"/>
                  <a:pt x="11156" y="7"/>
                </a:cubicBezTo>
                <a:lnTo>
                  <a:pt x="500" y="7"/>
                </a:lnTo>
                <a:cubicBezTo>
                  <a:pt x="0" y="79"/>
                  <a:pt x="0" y="805"/>
                  <a:pt x="500" y="888"/>
                </a:cubicBezTo>
                <a:lnTo>
                  <a:pt x="11156" y="888"/>
                </a:lnTo>
                <a:cubicBezTo>
                  <a:pt x="11178" y="891"/>
                  <a:pt x="11198" y="892"/>
                  <a:pt x="11219" y="892"/>
                </a:cubicBezTo>
                <a:cubicBezTo>
                  <a:pt x="11466" y="892"/>
                  <a:pt x="11668" y="701"/>
                  <a:pt x="11668" y="448"/>
                </a:cubicBezTo>
                <a:cubicBezTo>
                  <a:pt x="11668" y="200"/>
                  <a:pt x="11473" y="1"/>
                  <a:pt x="11233"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0"/>
          <p:cNvSpPr/>
          <p:nvPr/>
        </p:nvSpPr>
        <p:spPr>
          <a:xfrm>
            <a:off x="6155813" y="2925150"/>
            <a:ext cx="242925" cy="140525"/>
          </a:xfrm>
          <a:custGeom>
            <a:avLst/>
            <a:gdLst/>
            <a:ahLst/>
            <a:cxnLst/>
            <a:rect l="l" t="t" r="r" b="b"/>
            <a:pathLst>
              <a:path w="9717" h="5621" extrusionOk="0">
                <a:moveTo>
                  <a:pt x="143" y="0"/>
                </a:moveTo>
                <a:cubicBezTo>
                  <a:pt x="60" y="0"/>
                  <a:pt x="1" y="60"/>
                  <a:pt x="1" y="143"/>
                </a:cubicBezTo>
                <a:lnTo>
                  <a:pt x="1" y="3536"/>
                </a:lnTo>
                <a:cubicBezTo>
                  <a:pt x="263" y="3786"/>
                  <a:pt x="548" y="4001"/>
                  <a:pt x="858" y="4203"/>
                </a:cubicBezTo>
                <a:lnTo>
                  <a:pt x="1025" y="4203"/>
                </a:lnTo>
                <a:cubicBezTo>
                  <a:pt x="1108" y="4203"/>
                  <a:pt x="1179" y="4144"/>
                  <a:pt x="1179" y="4060"/>
                </a:cubicBezTo>
                <a:lnTo>
                  <a:pt x="1179" y="143"/>
                </a:lnTo>
                <a:cubicBezTo>
                  <a:pt x="1179" y="60"/>
                  <a:pt x="1108" y="0"/>
                  <a:pt x="1025" y="0"/>
                </a:cubicBezTo>
                <a:close/>
                <a:moveTo>
                  <a:pt x="8680" y="0"/>
                </a:moveTo>
                <a:cubicBezTo>
                  <a:pt x="8597" y="0"/>
                  <a:pt x="8537" y="60"/>
                  <a:pt x="8537" y="143"/>
                </a:cubicBezTo>
                <a:lnTo>
                  <a:pt x="8537" y="4060"/>
                </a:lnTo>
                <a:cubicBezTo>
                  <a:pt x="8537" y="4144"/>
                  <a:pt x="8597" y="4215"/>
                  <a:pt x="8680" y="4215"/>
                </a:cubicBezTo>
                <a:lnTo>
                  <a:pt x="8847" y="4215"/>
                </a:lnTo>
                <a:cubicBezTo>
                  <a:pt x="9156" y="4013"/>
                  <a:pt x="9442" y="3786"/>
                  <a:pt x="9716" y="3536"/>
                </a:cubicBezTo>
                <a:lnTo>
                  <a:pt x="9716" y="155"/>
                </a:lnTo>
                <a:cubicBezTo>
                  <a:pt x="9716" y="72"/>
                  <a:pt x="9645" y="0"/>
                  <a:pt x="9561" y="0"/>
                </a:cubicBezTo>
                <a:close/>
                <a:moveTo>
                  <a:pt x="2620" y="0"/>
                </a:moveTo>
                <a:cubicBezTo>
                  <a:pt x="2453" y="0"/>
                  <a:pt x="2322" y="131"/>
                  <a:pt x="2322" y="298"/>
                </a:cubicBezTo>
                <a:lnTo>
                  <a:pt x="2322" y="5168"/>
                </a:lnTo>
                <a:cubicBezTo>
                  <a:pt x="2525" y="5239"/>
                  <a:pt x="2715" y="5310"/>
                  <a:pt x="2918" y="5358"/>
                </a:cubicBezTo>
                <a:cubicBezTo>
                  <a:pt x="2920" y="5359"/>
                  <a:pt x="2922" y="5359"/>
                  <a:pt x="2925" y="5359"/>
                </a:cubicBezTo>
                <a:cubicBezTo>
                  <a:pt x="2971" y="5359"/>
                  <a:pt x="3043" y="5262"/>
                  <a:pt x="3079" y="5262"/>
                </a:cubicBezTo>
                <a:cubicBezTo>
                  <a:pt x="3081" y="5262"/>
                  <a:pt x="3083" y="5262"/>
                  <a:pt x="3084" y="5263"/>
                </a:cubicBezTo>
                <a:cubicBezTo>
                  <a:pt x="3263" y="5310"/>
                  <a:pt x="3441" y="5346"/>
                  <a:pt x="3632" y="5382"/>
                </a:cubicBezTo>
                <a:cubicBezTo>
                  <a:pt x="3692" y="5394"/>
                  <a:pt x="3727" y="5537"/>
                  <a:pt x="3799" y="5549"/>
                </a:cubicBezTo>
                <a:cubicBezTo>
                  <a:pt x="4073" y="5584"/>
                  <a:pt x="4334" y="5608"/>
                  <a:pt x="4608" y="5620"/>
                </a:cubicBezTo>
                <a:cubicBezTo>
                  <a:pt x="4692" y="5620"/>
                  <a:pt x="4787" y="5489"/>
                  <a:pt x="4870" y="5489"/>
                </a:cubicBezTo>
                <a:cubicBezTo>
                  <a:pt x="5442" y="5489"/>
                  <a:pt x="6013" y="5430"/>
                  <a:pt x="6573" y="5287"/>
                </a:cubicBezTo>
                <a:cubicBezTo>
                  <a:pt x="6576" y="5286"/>
                  <a:pt x="6578" y="5286"/>
                  <a:pt x="6581" y="5286"/>
                </a:cubicBezTo>
                <a:cubicBezTo>
                  <a:pt x="6634" y="5286"/>
                  <a:pt x="6678" y="5383"/>
                  <a:pt x="6731" y="5383"/>
                </a:cubicBezTo>
                <a:cubicBezTo>
                  <a:pt x="6734" y="5383"/>
                  <a:pt x="6737" y="5382"/>
                  <a:pt x="6740" y="5382"/>
                </a:cubicBezTo>
                <a:cubicBezTo>
                  <a:pt x="6966" y="5322"/>
                  <a:pt x="7180" y="5251"/>
                  <a:pt x="7394" y="5168"/>
                </a:cubicBezTo>
                <a:lnTo>
                  <a:pt x="7394" y="298"/>
                </a:lnTo>
                <a:cubicBezTo>
                  <a:pt x="7394" y="131"/>
                  <a:pt x="7263" y="0"/>
                  <a:pt x="70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0"/>
          <p:cNvSpPr/>
          <p:nvPr/>
        </p:nvSpPr>
        <p:spPr>
          <a:xfrm>
            <a:off x="6169813" y="2925150"/>
            <a:ext cx="228925" cy="140525"/>
          </a:xfrm>
          <a:custGeom>
            <a:avLst/>
            <a:gdLst/>
            <a:ahLst/>
            <a:cxnLst/>
            <a:rect l="l" t="t" r="r" b="b"/>
            <a:pathLst>
              <a:path w="9157" h="5621" extrusionOk="0">
                <a:moveTo>
                  <a:pt x="8537" y="0"/>
                </a:moveTo>
                <a:lnTo>
                  <a:pt x="8537" y="3656"/>
                </a:lnTo>
                <a:cubicBezTo>
                  <a:pt x="8578" y="3683"/>
                  <a:pt x="8678" y="3694"/>
                  <a:pt x="8786" y="3694"/>
                </a:cubicBezTo>
                <a:cubicBezTo>
                  <a:pt x="8961" y="3694"/>
                  <a:pt x="9156" y="3664"/>
                  <a:pt x="9156" y="3620"/>
                </a:cubicBezTo>
                <a:lnTo>
                  <a:pt x="9156" y="155"/>
                </a:lnTo>
                <a:cubicBezTo>
                  <a:pt x="9156" y="72"/>
                  <a:pt x="9097" y="0"/>
                  <a:pt x="9013" y="0"/>
                </a:cubicBezTo>
                <a:close/>
                <a:moveTo>
                  <a:pt x="0" y="0"/>
                </a:moveTo>
                <a:lnTo>
                  <a:pt x="0" y="4001"/>
                </a:lnTo>
                <a:cubicBezTo>
                  <a:pt x="95" y="4072"/>
                  <a:pt x="191" y="4144"/>
                  <a:pt x="298" y="4215"/>
                </a:cubicBezTo>
                <a:lnTo>
                  <a:pt x="465" y="4215"/>
                </a:lnTo>
                <a:cubicBezTo>
                  <a:pt x="548" y="4215"/>
                  <a:pt x="607" y="4144"/>
                  <a:pt x="607" y="4060"/>
                </a:cubicBezTo>
                <a:lnTo>
                  <a:pt x="607" y="143"/>
                </a:lnTo>
                <a:cubicBezTo>
                  <a:pt x="607" y="60"/>
                  <a:pt x="548" y="0"/>
                  <a:pt x="465" y="0"/>
                </a:cubicBezTo>
                <a:close/>
                <a:moveTo>
                  <a:pt x="2346" y="0"/>
                </a:moveTo>
                <a:lnTo>
                  <a:pt x="2346" y="5358"/>
                </a:lnTo>
                <a:cubicBezTo>
                  <a:pt x="2643" y="5441"/>
                  <a:pt x="2941" y="5501"/>
                  <a:pt x="3239" y="5549"/>
                </a:cubicBezTo>
                <a:lnTo>
                  <a:pt x="3239" y="0"/>
                </a:lnTo>
                <a:close/>
                <a:moveTo>
                  <a:pt x="4132" y="0"/>
                </a:moveTo>
                <a:lnTo>
                  <a:pt x="4132" y="5620"/>
                </a:lnTo>
                <a:lnTo>
                  <a:pt x="4298" y="5620"/>
                </a:lnTo>
                <a:cubicBezTo>
                  <a:pt x="4929" y="5620"/>
                  <a:pt x="5572" y="5537"/>
                  <a:pt x="6180" y="5382"/>
                </a:cubicBezTo>
                <a:lnTo>
                  <a:pt x="61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0"/>
          <p:cNvSpPr/>
          <p:nvPr/>
        </p:nvSpPr>
        <p:spPr>
          <a:xfrm>
            <a:off x="6271013" y="2925150"/>
            <a:ext cx="11025" cy="140525"/>
          </a:xfrm>
          <a:custGeom>
            <a:avLst/>
            <a:gdLst/>
            <a:ahLst/>
            <a:cxnLst/>
            <a:rect l="l" t="t" r="r" b="b"/>
            <a:pathLst>
              <a:path w="441" h="5621" extrusionOk="0">
                <a:moveTo>
                  <a:pt x="0" y="0"/>
                </a:moveTo>
                <a:lnTo>
                  <a:pt x="0" y="5620"/>
                </a:lnTo>
                <a:lnTo>
                  <a:pt x="441" y="5620"/>
                </a:lnTo>
                <a:lnTo>
                  <a:pt x="441" y="0"/>
                </a:lnTo>
                <a:close/>
              </a:path>
            </a:pathLst>
          </a:custGeom>
          <a:solidFill>
            <a:srgbClr val="2B3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0"/>
          <p:cNvSpPr/>
          <p:nvPr/>
        </p:nvSpPr>
        <p:spPr>
          <a:xfrm>
            <a:off x="6218013" y="2964975"/>
            <a:ext cx="106300" cy="19125"/>
          </a:xfrm>
          <a:custGeom>
            <a:avLst/>
            <a:gdLst/>
            <a:ahLst/>
            <a:cxnLst/>
            <a:rect l="l" t="t" r="r" b="b"/>
            <a:pathLst>
              <a:path w="4252" h="765" extrusionOk="0">
                <a:moveTo>
                  <a:pt x="3216" y="86"/>
                </a:moveTo>
                <a:cubicBezTo>
                  <a:pt x="3132" y="86"/>
                  <a:pt x="3073" y="158"/>
                  <a:pt x="3073" y="241"/>
                </a:cubicBezTo>
                <a:lnTo>
                  <a:pt x="3073" y="539"/>
                </a:lnTo>
                <a:cubicBezTo>
                  <a:pt x="3073" y="610"/>
                  <a:pt x="3132" y="681"/>
                  <a:pt x="3216" y="681"/>
                </a:cubicBezTo>
                <a:lnTo>
                  <a:pt x="4109" y="681"/>
                </a:lnTo>
                <a:cubicBezTo>
                  <a:pt x="4180" y="681"/>
                  <a:pt x="4252" y="610"/>
                  <a:pt x="4252" y="539"/>
                </a:cubicBezTo>
                <a:lnTo>
                  <a:pt x="4252" y="241"/>
                </a:lnTo>
                <a:cubicBezTo>
                  <a:pt x="4252" y="158"/>
                  <a:pt x="4180" y="86"/>
                  <a:pt x="4109" y="86"/>
                </a:cubicBezTo>
                <a:close/>
                <a:moveTo>
                  <a:pt x="505" y="10"/>
                </a:moveTo>
                <a:cubicBezTo>
                  <a:pt x="412" y="10"/>
                  <a:pt x="317" y="44"/>
                  <a:pt x="239" y="122"/>
                </a:cubicBezTo>
                <a:cubicBezTo>
                  <a:pt x="1" y="360"/>
                  <a:pt x="168" y="765"/>
                  <a:pt x="513" y="765"/>
                </a:cubicBezTo>
                <a:cubicBezTo>
                  <a:pt x="715" y="765"/>
                  <a:pt x="882" y="598"/>
                  <a:pt x="882" y="384"/>
                </a:cubicBezTo>
                <a:cubicBezTo>
                  <a:pt x="882" y="159"/>
                  <a:pt x="698" y="10"/>
                  <a:pt x="505" y="10"/>
                </a:cubicBezTo>
                <a:close/>
                <a:moveTo>
                  <a:pt x="1510" y="1"/>
                </a:moveTo>
                <a:cubicBezTo>
                  <a:pt x="1419" y="1"/>
                  <a:pt x="1327" y="34"/>
                  <a:pt x="1251" y="110"/>
                </a:cubicBezTo>
                <a:cubicBezTo>
                  <a:pt x="1013" y="348"/>
                  <a:pt x="1180" y="765"/>
                  <a:pt x="1513" y="765"/>
                </a:cubicBezTo>
                <a:cubicBezTo>
                  <a:pt x="1727" y="765"/>
                  <a:pt x="1894" y="598"/>
                  <a:pt x="1894" y="384"/>
                </a:cubicBezTo>
                <a:cubicBezTo>
                  <a:pt x="1894" y="156"/>
                  <a:pt x="1705" y="1"/>
                  <a:pt x="1510"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0"/>
          <p:cNvSpPr/>
          <p:nvPr/>
        </p:nvSpPr>
        <p:spPr>
          <a:xfrm>
            <a:off x="6155213" y="2697150"/>
            <a:ext cx="213150" cy="182550"/>
          </a:xfrm>
          <a:custGeom>
            <a:avLst/>
            <a:gdLst/>
            <a:ahLst/>
            <a:cxnLst/>
            <a:rect l="l" t="t" r="r" b="b"/>
            <a:pathLst>
              <a:path w="8526" h="7302" extrusionOk="0">
                <a:moveTo>
                  <a:pt x="4882" y="0"/>
                </a:moveTo>
                <a:cubicBezTo>
                  <a:pt x="1620" y="0"/>
                  <a:pt x="1" y="3929"/>
                  <a:pt x="2299" y="6227"/>
                </a:cubicBezTo>
                <a:cubicBezTo>
                  <a:pt x="3041" y="6970"/>
                  <a:pt x="3954" y="7302"/>
                  <a:pt x="4849" y="7302"/>
                </a:cubicBezTo>
                <a:cubicBezTo>
                  <a:pt x="6725" y="7302"/>
                  <a:pt x="8526" y="5844"/>
                  <a:pt x="8526" y="3643"/>
                </a:cubicBezTo>
                <a:cubicBezTo>
                  <a:pt x="8526" y="1631"/>
                  <a:pt x="6894" y="0"/>
                  <a:pt x="48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0"/>
          <p:cNvSpPr/>
          <p:nvPr/>
        </p:nvSpPr>
        <p:spPr>
          <a:xfrm>
            <a:off x="6194213" y="2697100"/>
            <a:ext cx="174750" cy="168525"/>
          </a:xfrm>
          <a:custGeom>
            <a:avLst/>
            <a:gdLst/>
            <a:ahLst/>
            <a:cxnLst/>
            <a:rect l="l" t="t" r="r" b="b"/>
            <a:pathLst>
              <a:path w="6990" h="6741" extrusionOk="0">
                <a:moveTo>
                  <a:pt x="3303" y="0"/>
                </a:moveTo>
                <a:cubicBezTo>
                  <a:pt x="1992" y="0"/>
                  <a:pt x="751" y="720"/>
                  <a:pt x="108" y="1919"/>
                </a:cubicBezTo>
                <a:cubicBezTo>
                  <a:pt x="0" y="2098"/>
                  <a:pt x="143" y="2324"/>
                  <a:pt x="358" y="2324"/>
                </a:cubicBezTo>
                <a:cubicBezTo>
                  <a:pt x="453" y="2324"/>
                  <a:pt x="548" y="2264"/>
                  <a:pt x="596" y="2181"/>
                </a:cubicBezTo>
                <a:cubicBezTo>
                  <a:pt x="1164" y="1123"/>
                  <a:pt x="2235" y="556"/>
                  <a:pt x="3324" y="556"/>
                </a:cubicBezTo>
                <a:cubicBezTo>
                  <a:pt x="4061" y="556"/>
                  <a:pt x="4805" y="816"/>
                  <a:pt x="5406" y="1359"/>
                </a:cubicBezTo>
                <a:cubicBezTo>
                  <a:pt x="6882" y="2717"/>
                  <a:pt x="6704" y="5110"/>
                  <a:pt x="5037" y="6217"/>
                </a:cubicBezTo>
                <a:cubicBezTo>
                  <a:pt x="4764" y="6383"/>
                  <a:pt x="4938" y="6740"/>
                  <a:pt x="5180" y="6740"/>
                </a:cubicBezTo>
                <a:cubicBezTo>
                  <a:pt x="5233" y="6740"/>
                  <a:pt x="5290" y="6723"/>
                  <a:pt x="5346" y="6682"/>
                </a:cubicBezTo>
                <a:cubicBezTo>
                  <a:pt x="6382" y="5991"/>
                  <a:pt x="6989" y="4824"/>
                  <a:pt x="6966" y="3586"/>
                </a:cubicBezTo>
                <a:cubicBezTo>
                  <a:pt x="6942" y="1931"/>
                  <a:pt x="5799" y="502"/>
                  <a:pt x="4180" y="109"/>
                </a:cubicBezTo>
                <a:cubicBezTo>
                  <a:pt x="3888" y="36"/>
                  <a:pt x="3594" y="0"/>
                  <a:pt x="3303"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0"/>
          <p:cNvSpPr/>
          <p:nvPr/>
        </p:nvSpPr>
        <p:spPr>
          <a:xfrm>
            <a:off x="6173088" y="2710525"/>
            <a:ext cx="181875" cy="155775"/>
          </a:xfrm>
          <a:custGeom>
            <a:avLst/>
            <a:gdLst/>
            <a:ahLst/>
            <a:cxnLst/>
            <a:rect l="l" t="t" r="r" b="b"/>
            <a:pathLst>
              <a:path w="7275" h="6231" extrusionOk="0">
                <a:moveTo>
                  <a:pt x="4167" y="1"/>
                </a:moveTo>
                <a:cubicBezTo>
                  <a:pt x="1393" y="1"/>
                  <a:pt x="0" y="3347"/>
                  <a:pt x="1965" y="5311"/>
                </a:cubicBezTo>
                <a:cubicBezTo>
                  <a:pt x="2596" y="5946"/>
                  <a:pt x="3374" y="6230"/>
                  <a:pt x="4138" y="6230"/>
                </a:cubicBezTo>
                <a:cubicBezTo>
                  <a:pt x="5737" y="6230"/>
                  <a:pt x="7275" y="4986"/>
                  <a:pt x="7275" y="3108"/>
                </a:cubicBezTo>
                <a:cubicBezTo>
                  <a:pt x="7275" y="1394"/>
                  <a:pt x="5882" y="1"/>
                  <a:pt x="4167"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0"/>
          <p:cNvSpPr/>
          <p:nvPr/>
        </p:nvSpPr>
        <p:spPr>
          <a:xfrm>
            <a:off x="6183188" y="2717075"/>
            <a:ext cx="165225" cy="149075"/>
          </a:xfrm>
          <a:custGeom>
            <a:avLst/>
            <a:gdLst/>
            <a:ahLst/>
            <a:cxnLst/>
            <a:rect l="l" t="t" r="r" b="b"/>
            <a:pathLst>
              <a:path w="6609" h="5963" extrusionOk="0">
                <a:moveTo>
                  <a:pt x="2501" y="1"/>
                </a:moveTo>
                <a:lnTo>
                  <a:pt x="2501" y="1"/>
                </a:lnTo>
                <a:cubicBezTo>
                  <a:pt x="501" y="882"/>
                  <a:pt x="1" y="3501"/>
                  <a:pt x="1549" y="5049"/>
                </a:cubicBezTo>
                <a:cubicBezTo>
                  <a:pt x="2169" y="5669"/>
                  <a:pt x="2963" y="5963"/>
                  <a:pt x="3749" y="5963"/>
                </a:cubicBezTo>
                <a:cubicBezTo>
                  <a:pt x="4925" y="5963"/>
                  <a:pt x="6081" y="5307"/>
                  <a:pt x="6609" y="4109"/>
                </a:cubicBezTo>
                <a:lnTo>
                  <a:pt x="6609" y="4109"/>
                </a:lnTo>
                <a:cubicBezTo>
                  <a:pt x="6185" y="4293"/>
                  <a:pt x="5760" y="4377"/>
                  <a:pt x="5350" y="4377"/>
                </a:cubicBezTo>
                <a:cubicBezTo>
                  <a:pt x="3251" y="4377"/>
                  <a:pt x="1555" y="2172"/>
                  <a:pt x="2501"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0"/>
          <p:cNvSpPr/>
          <p:nvPr/>
        </p:nvSpPr>
        <p:spPr>
          <a:xfrm>
            <a:off x="6232913" y="2744175"/>
            <a:ext cx="88425" cy="88425"/>
          </a:xfrm>
          <a:custGeom>
            <a:avLst/>
            <a:gdLst/>
            <a:ahLst/>
            <a:cxnLst/>
            <a:rect l="l" t="t" r="r" b="b"/>
            <a:pathLst>
              <a:path w="3537" h="3537" extrusionOk="0">
                <a:moveTo>
                  <a:pt x="1358" y="0"/>
                </a:moveTo>
                <a:cubicBezTo>
                  <a:pt x="1215" y="0"/>
                  <a:pt x="1096" y="119"/>
                  <a:pt x="1096" y="274"/>
                </a:cubicBezTo>
                <a:lnTo>
                  <a:pt x="1096" y="1084"/>
                </a:lnTo>
                <a:lnTo>
                  <a:pt x="274" y="1084"/>
                </a:lnTo>
                <a:cubicBezTo>
                  <a:pt x="119" y="1084"/>
                  <a:pt x="0" y="1203"/>
                  <a:pt x="0" y="1358"/>
                </a:cubicBezTo>
                <a:lnTo>
                  <a:pt x="0" y="2179"/>
                </a:lnTo>
                <a:cubicBezTo>
                  <a:pt x="0" y="2322"/>
                  <a:pt x="131" y="2441"/>
                  <a:pt x="274" y="2441"/>
                </a:cubicBezTo>
                <a:lnTo>
                  <a:pt x="1096" y="2441"/>
                </a:lnTo>
                <a:lnTo>
                  <a:pt x="1096" y="3263"/>
                </a:lnTo>
                <a:cubicBezTo>
                  <a:pt x="1096" y="3406"/>
                  <a:pt x="1215" y="3536"/>
                  <a:pt x="1358" y="3536"/>
                </a:cubicBezTo>
                <a:lnTo>
                  <a:pt x="2179" y="3536"/>
                </a:lnTo>
                <a:cubicBezTo>
                  <a:pt x="2334" y="3536"/>
                  <a:pt x="2453" y="3406"/>
                  <a:pt x="2453" y="3263"/>
                </a:cubicBezTo>
                <a:lnTo>
                  <a:pt x="2453" y="2441"/>
                </a:lnTo>
                <a:lnTo>
                  <a:pt x="3263" y="2441"/>
                </a:lnTo>
                <a:cubicBezTo>
                  <a:pt x="3417" y="2441"/>
                  <a:pt x="3536" y="2322"/>
                  <a:pt x="3536" y="2179"/>
                </a:cubicBezTo>
                <a:lnTo>
                  <a:pt x="3536" y="1358"/>
                </a:lnTo>
                <a:cubicBezTo>
                  <a:pt x="3536" y="1203"/>
                  <a:pt x="3417" y="1084"/>
                  <a:pt x="3263" y="1084"/>
                </a:cubicBezTo>
                <a:lnTo>
                  <a:pt x="2453" y="1084"/>
                </a:lnTo>
                <a:lnTo>
                  <a:pt x="2453" y="274"/>
                </a:lnTo>
                <a:cubicBezTo>
                  <a:pt x="2453" y="119"/>
                  <a:pt x="2322" y="0"/>
                  <a:pt x="21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0"/>
          <p:cNvSpPr/>
          <p:nvPr/>
        </p:nvSpPr>
        <p:spPr>
          <a:xfrm>
            <a:off x="6277263" y="2744175"/>
            <a:ext cx="44075" cy="88425"/>
          </a:xfrm>
          <a:custGeom>
            <a:avLst/>
            <a:gdLst/>
            <a:ahLst/>
            <a:cxnLst/>
            <a:rect l="l" t="t" r="r" b="b"/>
            <a:pathLst>
              <a:path w="1763" h="3537" extrusionOk="0">
                <a:moveTo>
                  <a:pt x="0" y="0"/>
                </a:moveTo>
                <a:lnTo>
                  <a:pt x="0" y="3536"/>
                </a:lnTo>
                <a:lnTo>
                  <a:pt x="405" y="3536"/>
                </a:lnTo>
                <a:cubicBezTo>
                  <a:pt x="560" y="3536"/>
                  <a:pt x="679" y="3406"/>
                  <a:pt x="679" y="3263"/>
                </a:cubicBezTo>
                <a:lnTo>
                  <a:pt x="679" y="2441"/>
                </a:lnTo>
                <a:lnTo>
                  <a:pt x="1489" y="2441"/>
                </a:lnTo>
                <a:cubicBezTo>
                  <a:pt x="1643" y="2441"/>
                  <a:pt x="1762" y="2322"/>
                  <a:pt x="1762" y="2179"/>
                </a:cubicBezTo>
                <a:lnTo>
                  <a:pt x="1762" y="1358"/>
                </a:lnTo>
                <a:cubicBezTo>
                  <a:pt x="1762" y="1203"/>
                  <a:pt x="1643" y="1084"/>
                  <a:pt x="1489" y="1084"/>
                </a:cubicBezTo>
                <a:lnTo>
                  <a:pt x="679" y="1084"/>
                </a:lnTo>
                <a:lnTo>
                  <a:pt x="679" y="274"/>
                </a:lnTo>
                <a:cubicBezTo>
                  <a:pt x="679" y="119"/>
                  <a:pt x="548"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0"/>
          <p:cNvSpPr/>
          <p:nvPr/>
        </p:nvSpPr>
        <p:spPr>
          <a:xfrm>
            <a:off x="6151338" y="3013250"/>
            <a:ext cx="251250" cy="29200"/>
          </a:xfrm>
          <a:custGeom>
            <a:avLst/>
            <a:gdLst/>
            <a:ahLst/>
            <a:cxnLst/>
            <a:rect l="l" t="t" r="r" b="b"/>
            <a:pathLst>
              <a:path w="10050" h="1168" extrusionOk="0">
                <a:moveTo>
                  <a:pt x="1323" y="1"/>
                </a:moveTo>
                <a:lnTo>
                  <a:pt x="1323" y="12"/>
                </a:lnTo>
                <a:lnTo>
                  <a:pt x="144" y="12"/>
                </a:lnTo>
                <a:cubicBezTo>
                  <a:pt x="96" y="12"/>
                  <a:pt x="37" y="24"/>
                  <a:pt x="1" y="48"/>
                </a:cubicBezTo>
                <a:cubicBezTo>
                  <a:pt x="442" y="477"/>
                  <a:pt x="930" y="858"/>
                  <a:pt x="1465" y="1155"/>
                </a:cubicBezTo>
                <a:cubicBezTo>
                  <a:pt x="1561" y="1108"/>
                  <a:pt x="1620" y="1001"/>
                  <a:pt x="1620" y="894"/>
                </a:cubicBezTo>
                <a:lnTo>
                  <a:pt x="1620" y="298"/>
                </a:lnTo>
                <a:cubicBezTo>
                  <a:pt x="1620" y="132"/>
                  <a:pt x="1489" y="1"/>
                  <a:pt x="1323" y="1"/>
                </a:cubicBezTo>
                <a:close/>
                <a:moveTo>
                  <a:pt x="8693" y="1"/>
                </a:moveTo>
                <a:cubicBezTo>
                  <a:pt x="8526" y="1"/>
                  <a:pt x="8395" y="132"/>
                  <a:pt x="8395" y="298"/>
                </a:cubicBezTo>
                <a:lnTo>
                  <a:pt x="8395" y="894"/>
                </a:lnTo>
                <a:cubicBezTo>
                  <a:pt x="8395" y="1013"/>
                  <a:pt x="8466" y="1132"/>
                  <a:pt x="8585" y="1167"/>
                </a:cubicBezTo>
                <a:cubicBezTo>
                  <a:pt x="9109" y="870"/>
                  <a:pt x="9609" y="501"/>
                  <a:pt x="10050" y="72"/>
                </a:cubicBezTo>
                <a:cubicBezTo>
                  <a:pt x="10002" y="24"/>
                  <a:pt x="9931" y="1"/>
                  <a:pt x="9871"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0"/>
          <p:cNvSpPr/>
          <p:nvPr/>
        </p:nvSpPr>
        <p:spPr>
          <a:xfrm>
            <a:off x="5410188" y="3352875"/>
            <a:ext cx="367925" cy="175650"/>
          </a:xfrm>
          <a:custGeom>
            <a:avLst/>
            <a:gdLst/>
            <a:ahLst/>
            <a:cxnLst/>
            <a:rect l="l" t="t" r="r" b="b"/>
            <a:pathLst>
              <a:path w="14717" h="7026" extrusionOk="0">
                <a:moveTo>
                  <a:pt x="7358" y="1"/>
                </a:moveTo>
                <a:cubicBezTo>
                  <a:pt x="3620" y="1"/>
                  <a:pt x="465" y="2799"/>
                  <a:pt x="36" y="6501"/>
                </a:cubicBezTo>
                <a:cubicBezTo>
                  <a:pt x="0" y="6787"/>
                  <a:pt x="215" y="7025"/>
                  <a:pt x="500" y="7025"/>
                </a:cubicBezTo>
                <a:lnTo>
                  <a:pt x="14216" y="7025"/>
                </a:lnTo>
                <a:cubicBezTo>
                  <a:pt x="14490" y="7025"/>
                  <a:pt x="14717" y="6787"/>
                  <a:pt x="14681" y="6501"/>
                </a:cubicBezTo>
                <a:cubicBezTo>
                  <a:pt x="14240" y="2799"/>
                  <a:pt x="11097" y="1"/>
                  <a:pt x="7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0"/>
          <p:cNvSpPr/>
          <p:nvPr/>
        </p:nvSpPr>
        <p:spPr>
          <a:xfrm>
            <a:off x="5409888" y="3515100"/>
            <a:ext cx="368525" cy="203625"/>
          </a:xfrm>
          <a:custGeom>
            <a:avLst/>
            <a:gdLst/>
            <a:ahLst/>
            <a:cxnLst/>
            <a:rect l="l" t="t" r="r" b="b"/>
            <a:pathLst>
              <a:path w="14741" h="8145" extrusionOk="0">
                <a:moveTo>
                  <a:pt x="48" y="0"/>
                </a:moveTo>
                <a:cubicBezTo>
                  <a:pt x="12" y="286"/>
                  <a:pt x="1" y="584"/>
                  <a:pt x="1" y="882"/>
                </a:cubicBezTo>
                <a:cubicBezTo>
                  <a:pt x="48" y="4906"/>
                  <a:pt x="3334" y="8144"/>
                  <a:pt x="7370" y="8144"/>
                </a:cubicBezTo>
                <a:cubicBezTo>
                  <a:pt x="11395" y="8144"/>
                  <a:pt x="14681" y="4906"/>
                  <a:pt x="14740" y="882"/>
                </a:cubicBezTo>
                <a:cubicBezTo>
                  <a:pt x="14740" y="584"/>
                  <a:pt x="14717" y="286"/>
                  <a:pt x="146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0"/>
          <p:cNvSpPr/>
          <p:nvPr/>
        </p:nvSpPr>
        <p:spPr>
          <a:xfrm>
            <a:off x="5595038" y="3389500"/>
            <a:ext cx="155100" cy="245875"/>
          </a:xfrm>
          <a:custGeom>
            <a:avLst/>
            <a:gdLst/>
            <a:ahLst/>
            <a:cxnLst/>
            <a:rect l="l" t="t" r="r" b="b"/>
            <a:pathLst>
              <a:path w="6204" h="9835" extrusionOk="0">
                <a:moveTo>
                  <a:pt x="0" y="0"/>
                </a:moveTo>
                <a:lnTo>
                  <a:pt x="0" y="2631"/>
                </a:lnTo>
                <a:lnTo>
                  <a:pt x="1286" y="2631"/>
                </a:lnTo>
                <a:lnTo>
                  <a:pt x="1286" y="2834"/>
                </a:lnTo>
                <a:lnTo>
                  <a:pt x="2060" y="8787"/>
                </a:lnTo>
                <a:lnTo>
                  <a:pt x="2060" y="9835"/>
                </a:lnTo>
                <a:lnTo>
                  <a:pt x="4977" y="9835"/>
                </a:lnTo>
                <a:cubicBezTo>
                  <a:pt x="5227" y="9835"/>
                  <a:pt x="5429" y="9632"/>
                  <a:pt x="5429" y="9382"/>
                </a:cubicBezTo>
                <a:lnTo>
                  <a:pt x="5429" y="8799"/>
                </a:lnTo>
                <a:lnTo>
                  <a:pt x="6132" y="3334"/>
                </a:lnTo>
                <a:cubicBezTo>
                  <a:pt x="6180" y="3012"/>
                  <a:pt x="6191" y="2691"/>
                  <a:pt x="6191" y="2369"/>
                </a:cubicBezTo>
                <a:lnTo>
                  <a:pt x="6191" y="2072"/>
                </a:lnTo>
                <a:lnTo>
                  <a:pt x="6203" y="155"/>
                </a:lnTo>
                <a:cubicBezTo>
                  <a:pt x="6203" y="71"/>
                  <a:pt x="6132" y="0"/>
                  <a:pt x="6060"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0"/>
          <p:cNvSpPr/>
          <p:nvPr/>
        </p:nvSpPr>
        <p:spPr>
          <a:xfrm>
            <a:off x="5594738" y="3389500"/>
            <a:ext cx="49125" cy="66100"/>
          </a:xfrm>
          <a:custGeom>
            <a:avLst/>
            <a:gdLst/>
            <a:ahLst/>
            <a:cxnLst/>
            <a:rect l="l" t="t" r="r" b="b"/>
            <a:pathLst>
              <a:path w="1965" h="2644" extrusionOk="0">
                <a:moveTo>
                  <a:pt x="0" y="0"/>
                </a:moveTo>
                <a:lnTo>
                  <a:pt x="0" y="2643"/>
                </a:lnTo>
                <a:lnTo>
                  <a:pt x="1965" y="2643"/>
                </a:lnTo>
                <a:lnTo>
                  <a:pt x="1965" y="0"/>
                </a:ln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0"/>
          <p:cNvSpPr/>
          <p:nvPr/>
        </p:nvSpPr>
        <p:spPr>
          <a:xfrm>
            <a:off x="5603363" y="3417475"/>
            <a:ext cx="122950" cy="194100"/>
          </a:xfrm>
          <a:custGeom>
            <a:avLst/>
            <a:gdLst/>
            <a:ahLst/>
            <a:cxnLst/>
            <a:rect l="l" t="t" r="r" b="b"/>
            <a:pathLst>
              <a:path w="4918" h="7764" extrusionOk="0">
                <a:moveTo>
                  <a:pt x="1" y="0"/>
                </a:moveTo>
                <a:lnTo>
                  <a:pt x="1" y="774"/>
                </a:lnTo>
                <a:lnTo>
                  <a:pt x="774" y="6727"/>
                </a:lnTo>
                <a:lnTo>
                  <a:pt x="774" y="7763"/>
                </a:lnTo>
                <a:lnTo>
                  <a:pt x="3692" y="7763"/>
                </a:lnTo>
                <a:cubicBezTo>
                  <a:pt x="3942" y="7763"/>
                  <a:pt x="4132" y="7561"/>
                  <a:pt x="4132" y="7323"/>
                </a:cubicBezTo>
                <a:lnTo>
                  <a:pt x="4132" y="6739"/>
                </a:lnTo>
                <a:lnTo>
                  <a:pt x="4858" y="1262"/>
                </a:lnTo>
                <a:cubicBezTo>
                  <a:pt x="4894" y="941"/>
                  <a:pt x="4918" y="619"/>
                  <a:pt x="4918" y="298"/>
                </a:cubicBezTo>
                <a:cubicBezTo>
                  <a:pt x="4918" y="131"/>
                  <a:pt x="4787" y="0"/>
                  <a:pt x="46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0"/>
          <p:cNvSpPr/>
          <p:nvPr/>
        </p:nvSpPr>
        <p:spPr>
          <a:xfrm>
            <a:off x="5593538" y="3417475"/>
            <a:ext cx="118800" cy="194100"/>
          </a:xfrm>
          <a:custGeom>
            <a:avLst/>
            <a:gdLst/>
            <a:ahLst/>
            <a:cxnLst/>
            <a:rect l="l" t="t" r="r" b="b"/>
            <a:pathLst>
              <a:path w="4752" h="7764" extrusionOk="0">
                <a:moveTo>
                  <a:pt x="4358" y="691"/>
                </a:moveTo>
                <a:cubicBezTo>
                  <a:pt x="4192" y="691"/>
                  <a:pt x="4061" y="822"/>
                  <a:pt x="4061" y="988"/>
                </a:cubicBezTo>
                <a:cubicBezTo>
                  <a:pt x="4061" y="1167"/>
                  <a:pt x="4210" y="1285"/>
                  <a:pt x="4362" y="1285"/>
                </a:cubicBezTo>
                <a:cubicBezTo>
                  <a:pt x="4433" y="1285"/>
                  <a:pt x="4504" y="1259"/>
                  <a:pt x="4561" y="1203"/>
                </a:cubicBezTo>
                <a:cubicBezTo>
                  <a:pt x="4751" y="1012"/>
                  <a:pt x="4620" y="691"/>
                  <a:pt x="4358" y="691"/>
                </a:cubicBezTo>
                <a:close/>
                <a:moveTo>
                  <a:pt x="1" y="0"/>
                </a:moveTo>
                <a:lnTo>
                  <a:pt x="1" y="786"/>
                </a:lnTo>
                <a:lnTo>
                  <a:pt x="96" y="1524"/>
                </a:lnTo>
                <a:lnTo>
                  <a:pt x="2013" y="1524"/>
                </a:lnTo>
                <a:lnTo>
                  <a:pt x="2013" y="0"/>
                </a:lnTo>
                <a:close/>
                <a:moveTo>
                  <a:pt x="3144" y="1298"/>
                </a:moveTo>
                <a:cubicBezTo>
                  <a:pt x="2811" y="1298"/>
                  <a:pt x="2549" y="1572"/>
                  <a:pt x="2549" y="1905"/>
                </a:cubicBezTo>
                <a:cubicBezTo>
                  <a:pt x="2557" y="2257"/>
                  <a:pt x="2844" y="2491"/>
                  <a:pt x="3147" y="2491"/>
                </a:cubicBezTo>
                <a:cubicBezTo>
                  <a:pt x="3296" y="2491"/>
                  <a:pt x="3447" y="2435"/>
                  <a:pt x="3573" y="2310"/>
                </a:cubicBezTo>
                <a:cubicBezTo>
                  <a:pt x="3942" y="1929"/>
                  <a:pt x="3668" y="1298"/>
                  <a:pt x="3144" y="1298"/>
                </a:cubicBezTo>
                <a:close/>
                <a:moveTo>
                  <a:pt x="4049" y="2798"/>
                </a:moveTo>
                <a:cubicBezTo>
                  <a:pt x="3894" y="2798"/>
                  <a:pt x="3751" y="2929"/>
                  <a:pt x="3751" y="3096"/>
                </a:cubicBezTo>
                <a:cubicBezTo>
                  <a:pt x="3751" y="3280"/>
                  <a:pt x="3897" y="3400"/>
                  <a:pt x="4051" y="3400"/>
                </a:cubicBezTo>
                <a:cubicBezTo>
                  <a:pt x="4125" y="3400"/>
                  <a:pt x="4201" y="3372"/>
                  <a:pt x="4263" y="3310"/>
                </a:cubicBezTo>
                <a:cubicBezTo>
                  <a:pt x="4454" y="3120"/>
                  <a:pt x="4323" y="2798"/>
                  <a:pt x="4049" y="2798"/>
                </a:cubicBezTo>
                <a:close/>
                <a:moveTo>
                  <a:pt x="3144" y="4310"/>
                </a:moveTo>
                <a:cubicBezTo>
                  <a:pt x="2811" y="4310"/>
                  <a:pt x="2549" y="4572"/>
                  <a:pt x="2549" y="4906"/>
                </a:cubicBezTo>
                <a:cubicBezTo>
                  <a:pt x="2557" y="5266"/>
                  <a:pt x="2845" y="5497"/>
                  <a:pt x="3149" y="5497"/>
                </a:cubicBezTo>
                <a:cubicBezTo>
                  <a:pt x="3297" y="5497"/>
                  <a:pt x="3448" y="5443"/>
                  <a:pt x="3573" y="5322"/>
                </a:cubicBezTo>
                <a:cubicBezTo>
                  <a:pt x="3942" y="4941"/>
                  <a:pt x="3668" y="4310"/>
                  <a:pt x="3144" y="4310"/>
                </a:cubicBezTo>
                <a:close/>
                <a:moveTo>
                  <a:pt x="1048" y="5775"/>
                </a:moveTo>
                <a:lnTo>
                  <a:pt x="1167" y="6727"/>
                </a:lnTo>
                <a:lnTo>
                  <a:pt x="1167" y="7763"/>
                </a:lnTo>
                <a:lnTo>
                  <a:pt x="4085" y="7763"/>
                </a:lnTo>
                <a:cubicBezTo>
                  <a:pt x="4335" y="7763"/>
                  <a:pt x="4525" y="7561"/>
                  <a:pt x="4525" y="7311"/>
                </a:cubicBezTo>
                <a:lnTo>
                  <a:pt x="4525" y="6727"/>
                </a:lnTo>
                <a:lnTo>
                  <a:pt x="4656" y="577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0"/>
          <p:cNvSpPr/>
          <p:nvPr/>
        </p:nvSpPr>
        <p:spPr>
          <a:xfrm>
            <a:off x="5454238" y="3404675"/>
            <a:ext cx="218200" cy="273850"/>
          </a:xfrm>
          <a:custGeom>
            <a:avLst/>
            <a:gdLst/>
            <a:ahLst/>
            <a:cxnLst/>
            <a:rect l="l" t="t" r="r" b="b"/>
            <a:pathLst>
              <a:path w="8728" h="10954" extrusionOk="0">
                <a:moveTo>
                  <a:pt x="2977" y="0"/>
                </a:moveTo>
                <a:lnTo>
                  <a:pt x="2977" y="905"/>
                </a:lnTo>
                <a:lnTo>
                  <a:pt x="1501" y="905"/>
                </a:lnTo>
                <a:cubicBezTo>
                  <a:pt x="667" y="905"/>
                  <a:pt x="1" y="1584"/>
                  <a:pt x="1" y="2417"/>
                </a:cubicBezTo>
                <a:lnTo>
                  <a:pt x="1" y="10049"/>
                </a:lnTo>
                <a:cubicBezTo>
                  <a:pt x="1" y="10549"/>
                  <a:pt x="405" y="10954"/>
                  <a:pt x="905" y="10954"/>
                </a:cubicBezTo>
                <a:lnTo>
                  <a:pt x="7823" y="10954"/>
                </a:lnTo>
                <a:cubicBezTo>
                  <a:pt x="8323" y="10954"/>
                  <a:pt x="8728" y="10549"/>
                  <a:pt x="8728" y="10049"/>
                </a:cubicBezTo>
                <a:lnTo>
                  <a:pt x="8728" y="2417"/>
                </a:lnTo>
                <a:cubicBezTo>
                  <a:pt x="8728" y="1584"/>
                  <a:pt x="8049" y="905"/>
                  <a:pt x="7216" y="905"/>
                </a:cubicBezTo>
                <a:lnTo>
                  <a:pt x="5739" y="905"/>
                </a:lnTo>
                <a:lnTo>
                  <a:pt x="5739" y="0"/>
                </a:lnTo>
                <a:close/>
              </a:path>
            </a:pathLst>
          </a:custGeom>
          <a:solidFill>
            <a:srgbClr val="8CC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0"/>
          <p:cNvSpPr/>
          <p:nvPr/>
        </p:nvSpPr>
        <p:spPr>
          <a:xfrm>
            <a:off x="5485788" y="3427300"/>
            <a:ext cx="186650" cy="251225"/>
          </a:xfrm>
          <a:custGeom>
            <a:avLst/>
            <a:gdLst/>
            <a:ahLst/>
            <a:cxnLst/>
            <a:rect l="l" t="t" r="r" b="b"/>
            <a:pathLst>
              <a:path w="7466" h="10049" extrusionOk="0">
                <a:moveTo>
                  <a:pt x="1501" y="0"/>
                </a:moveTo>
                <a:cubicBezTo>
                  <a:pt x="667" y="0"/>
                  <a:pt x="1" y="679"/>
                  <a:pt x="1" y="1512"/>
                </a:cubicBezTo>
                <a:lnTo>
                  <a:pt x="1" y="9144"/>
                </a:lnTo>
                <a:cubicBezTo>
                  <a:pt x="1" y="9644"/>
                  <a:pt x="405" y="10049"/>
                  <a:pt x="905" y="10049"/>
                </a:cubicBezTo>
                <a:lnTo>
                  <a:pt x="6561" y="10049"/>
                </a:lnTo>
                <a:cubicBezTo>
                  <a:pt x="7061" y="10049"/>
                  <a:pt x="7466" y="9644"/>
                  <a:pt x="7466" y="9144"/>
                </a:cubicBezTo>
                <a:lnTo>
                  <a:pt x="7466" y="1512"/>
                </a:lnTo>
                <a:cubicBezTo>
                  <a:pt x="7466" y="679"/>
                  <a:pt x="6787" y="0"/>
                  <a:pt x="5954" y="0"/>
                </a:cubicBezTo>
                <a:close/>
              </a:path>
            </a:pathLst>
          </a:custGeom>
          <a:solidFill>
            <a:srgbClr val="C0DF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0"/>
          <p:cNvSpPr/>
          <p:nvPr/>
        </p:nvSpPr>
        <p:spPr>
          <a:xfrm>
            <a:off x="5485788" y="3472825"/>
            <a:ext cx="155100" cy="180125"/>
          </a:xfrm>
          <a:custGeom>
            <a:avLst/>
            <a:gdLst/>
            <a:ahLst/>
            <a:cxnLst/>
            <a:rect l="l" t="t" r="r" b="b"/>
            <a:pathLst>
              <a:path w="6204" h="7205" extrusionOk="0">
                <a:moveTo>
                  <a:pt x="4677" y="0"/>
                </a:moveTo>
                <a:cubicBezTo>
                  <a:pt x="4116" y="0"/>
                  <a:pt x="3578" y="154"/>
                  <a:pt x="3096" y="441"/>
                </a:cubicBezTo>
                <a:cubicBezTo>
                  <a:pt x="2608" y="739"/>
                  <a:pt x="2037" y="894"/>
                  <a:pt x="1465" y="894"/>
                </a:cubicBezTo>
                <a:lnTo>
                  <a:pt x="298" y="894"/>
                </a:lnTo>
                <a:cubicBezTo>
                  <a:pt x="132" y="894"/>
                  <a:pt x="1" y="1025"/>
                  <a:pt x="1" y="1191"/>
                </a:cubicBezTo>
                <a:lnTo>
                  <a:pt x="1" y="7204"/>
                </a:lnTo>
                <a:lnTo>
                  <a:pt x="5608" y="7204"/>
                </a:lnTo>
                <a:cubicBezTo>
                  <a:pt x="5942" y="7204"/>
                  <a:pt x="6204" y="6942"/>
                  <a:pt x="6204" y="6609"/>
                </a:cubicBezTo>
                <a:lnTo>
                  <a:pt x="6204" y="298"/>
                </a:lnTo>
                <a:cubicBezTo>
                  <a:pt x="6204" y="132"/>
                  <a:pt x="6073" y="1"/>
                  <a:pt x="5906" y="1"/>
                </a:cubicBezTo>
                <a:lnTo>
                  <a:pt x="4739" y="1"/>
                </a:lnTo>
                <a:cubicBezTo>
                  <a:pt x="4718" y="0"/>
                  <a:pt x="4698" y="0"/>
                  <a:pt x="4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0"/>
          <p:cNvSpPr/>
          <p:nvPr/>
        </p:nvSpPr>
        <p:spPr>
          <a:xfrm>
            <a:off x="5522738" y="3344525"/>
            <a:ext cx="80600" cy="67625"/>
          </a:xfrm>
          <a:custGeom>
            <a:avLst/>
            <a:gdLst/>
            <a:ahLst/>
            <a:cxnLst/>
            <a:rect l="l" t="t" r="r" b="b"/>
            <a:pathLst>
              <a:path w="3224" h="2705" extrusionOk="0">
                <a:moveTo>
                  <a:pt x="916" y="0"/>
                </a:moveTo>
                <a:cubicBezTo>
                  <a:pt x="783" y="0"/>
                  <a:pt x="676" y="92"/>
                  <a:pt x="642" y="215"/>
                </a:cubicBezTo>
                <a:lnTo>
                  <a:pt x="59" y="2323"/>
                </a:lnTo>
                <a:cubicBezTo>
                  <a:pt x="1" y="2519"/>
                  <a:pt x="145" y="2704"/>
                  <a:pt x="338" y="2704"/>
                </a:cubicBezTo>
                <a:cubicBezTo>
                  <a:pt x="344" y="2704"/>
                  <a:pt x="350" y="2704"/>
                  <a:pt x="356" y="2704"/>
                </a:cubicBezTo>
                <a:lnTo>
                  <a:pt x="2868" y="2704"/>
                </a:lnTo>
                <a:cubicBezTo>
                  <a:pt x="2874" y="2704"/>
                  <a:pt x="2880" y="2704"/>
                  <a:pt x="2886" y="2704"/>
                </a:cubicBezTo>
                <a:cubicBezTo>
                  <a:pt x="3080" y="2704"/>
                  <a:pt x="3224" y="2519"/>
                  <a:pt x="3166" y="2323"/>
                </a:cubicBezTo>
                <a:lnTo>
                  <a:pt x="2583" y="215"/>
                </a:lnTo>
                <a:cubicBezTo>
                  <a:pt x="2549" y="92"/>
                  <a:pt x="2441" y="0"/>
                  <a:pt x="2309" y="0"/>
                </a:cubicBezTo>
                <a:cubicBezTo>
                  <a:pt x="2301" y="0"/>
                  <a:pt x="2293" y="1"/>
                  <a:pt x="2285" y="1"/>
                </a:cubicBezTo>
                <a:lnTo>
                  <a:pt x="940" y="1"/>
                </a:lnTo>
                <a:cubicBezTo>
                  <a:pt x="931" y="1"/>
                  <a:pt x="923" y="0"/>
                  <a:pt x="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0"/>
          <p:cNvSpPr/>
          <p:nvPr/>
        </p:nvSpPr>
        <p:spPr>
          <a:xfrm>
            <a:off x="5543288" y="3344525"/>
            <a:ext cx="60650" cy="67625"/>
          </a:xfrm>
          <a:custGeom>
            <a:avLst/>
            <a:gdLst/>
            <a:ahLst/>
            <a:cxnLst/>
            <a:rect l="l" t="t" r="r" b="b"/>
            <a:pathLst>
              <a:path w="2426" h="2705" extrusionOk="0">
                <a:moveTo>
                  <a:pt x="927" y="0"/>
                </a:moveTo>
                <a:cubicBezTo>
                  <a:pt x="795" y="0"/>
                  <a:pt x="687" y="92"/>
                  <a:pt x="653" y="215"/>
                </a:cubicBezTo>
                <a:lnTo>
                  <a:pt x="58" y="2323"/>
                </a:lnTo>
                <a:cubicBezTo>
                  <a:pt x="0" y="2519"/>
                  <a:pt x="133" y="2704"/>
                  <a:pt x="337" y="2704"/>
                </a:cubicBezTo>
                <a:cubicBezTo>
                  <a:pt x="343" y="2704"/>
                  <a:pt x="349" y="2704"/>
                  <a:pt x="356" y="2704"/>
                </a:cubicBezTo>
                <a:lnTo>
                  <a:pt x="2070" y="2704"/>
                </a:lnTo>
                <a:cubicBezTo>
                  <a:pt x="2076" y="2704"/>
                  <a:pt x="2082" y="2704"/>
                  <a:pt x="2088" y="2704"/>
                </a:cubicBezTo>
                <a:cubicBezTo>
                  <a:pt x="2282" y="2704"/>
                  <a:pt x="2426" y="2519"/>
                  <a:pt x="2368" y="2323"/>
                </a:cubicBezTo>
                <a:lnTo>
                  <a:pt x="1784" y="215"/>
                </a:lnTo>
                <a:cubicBezTo>
                  <a:pt x="1751" y="92"/>
                  <a:pt x="1632" y="0"/>
                  <a:pt x="1509" y="0"/>
                </a:cubicBezTo>
                <a:cubicBezTo>
                  <a:pt x="1502" y="0"/>
                  <a:pt x="1494" y="1"/>
                  <a:pt x="1487" y="1"/>
                </a:cubicBezTo>
                <a:lnTo>
                  <a:pt x="951" y="1"/>
                </a:lnTo>
                <a:cubicBezTo>
                  <a:pt x="943" y="1"/>
                  <a:pt x="935" y="0"/>
                  <a:pt x="927"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0"/>
          <p:cNvSpPr/>
          <p:nvPr/>
        </p:nvSpPr>
        <p:spPr>
          <a:xfrm>
            <a:off x="5511388" y="3402575"/>
            <a:ext cx="101525" cy="14925"/>
          </a:xfrm>
          <a:custGeom>
            <a:avLst/>
            <a:gdLst/>
            <a:ahLst/>
            <a:cxnLst/>
            <a:rect l="l" t="t" r="r" b="b"/>
            <a:pathLst>
              <a:path w="4061" h="597" extrusionOk="0">
                <a:moveTo>
                  <a:pt x="393" y="1"/>
                </a:moveTo>
                <a:cubicBezTo>
                  <a:pt x="1" y="1"/>
                  <a:pt x="1" y="596"/>
                  <a:pt x="393" y="596"/>
                </a:cubicBezTo>
                <a:lnTo>
                  <a:pt x="3763" y="596"/>
                </a:lnTo>
                <a:cubicBezTo>
                  <a:pt x="3930" y="596"/>
                  <a:pt x="4061" y="465"/>
                  <a:pt x="4061" y="299"/>
                </a:cubicBezTo>
                <a:cubicBezTo>
                  <a:pt x="4061" y="132"/>
                  <a:pt x="3930" y="1"/>
                  <a:pt x="37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0"/>
          <p:cNvSpPr/>
          <p:nvPr/>
        </p:nvSpPr>
        <p:spPr>
          <a:xfrm>
            <a:off x="5454238" y="3515100"/>
            <a:ext cx="217900" cy="120275"/>
          </a:xfrm>
          <a:custGeom>
            <a:avLst/>
            <a:gdLst/>
            <a:ahLst/>
            <a:cxnLst/>
            <a:rect l="l" t="t" r="r" b="b"/>
            <a:pathLst>
              <a:path w="8716" h="4811" extrusionOk="0">
                <a:moveTo>
                  <a:pt x="1" y="0"/>
                </a:moveTo>
                <a:lnTo>
                  <a:pt x="1" y="4811"/>
                </a:lnTo>
                <a:lnTo>
                  <a:pt x="8716" y="4811"/>
                </a:lnTo>
                <a:lnTo>
                  <a:pt x="8716" y="0"/>
                </a:ln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0"/>
          <p:cNvSpPr/>
          <p:nvPr/>
        </p:nvSpPr>
        <p:spPr>
          <a:xfrm>
            <a:off x="5454238" y="3515100"/>
            <a:ext cx="31575" cy="120275"/>
          </a:xfrm>
          <a:custGeom>
            <a:avLst/>
            <a:gdLst/>
            <a:ahLst/>
            <a:cxnLst/>
            <a:rect l="l" t="t" r="r" b="b"/>
            <a:pathLst>
              <a:path w="1263" h="4811" extrusionOk="0">
                <a:moveTo>
                  <a:pt x="1" y="0"/>
                </a:moveTo>
                <a:lnTo>
                  <a:pt x="1" y="4811"/>
                </a:lnTo>
                <a:lnTo>
                  <a:pt x="1263" y="4811"/>
                </a:lnTo>
                <a:lnTo>
                  <a:pt x="1263" y="0"/>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0"/>
          <p:cNvSpPr/>
          <p:nvPr/>
        </p:nvSpPr>
        <p:spPr>
          <a:xfrm>
            <a:off x="5625313" y="3529525"/>
            <a:ext cx="30475" cy="28300"/>
          </a:xfrm>
          <a:custGeom>
            <a:avLst/>
            <a:gdLst/>
            <a:ahLst/>
            <a:cxnLst/>
            <a:rect l="l" t="t" r="r" b="b"/>
            <a:pathLst>
              <a:path w="1219" h="1132" extrusionOk="0">
                <a:moveTo>
                  <a:pt x="618" y="1"/>
                </a:moveTo>
                <a:cubicBezTo>
                  <a:pt x="495" y="1"/>
                  <a:pt x="373" y="66"/>
                  <a:pt x="397" y="197"/>
                </a:cubicBezTo>
                <a:lnTo>
                  <a:pt x="397" y="340"/>
                </a:lnTo>
                <a:lnTo>
                  <a:pt x="254" y="340"/>
                </a:lnTo>
                <a:cubicBezTo>
                  <a:pt x="245" y="339"/>
                  <a:pt x="237" y="338"/>
                  <a:pt x="229" y="338"/>
                </a:cubicBezTo>
                <a:cubicBezTo>
                  <a:pt x="0" y="338"/>
                  <a:pt x="0" y="794"/>
                  <a:pt x="229" y="794"/>
                </a:cubicBezTo>
                <a:cubicBezTo>
                  <a:pt x="237" y="794"/>
                  <a:pt x="245" y="794"/>
                  <a:pt x="254" y="793"/>
                </a:cubicBezTo>
                <a:lnTo>
                  <a:pt x="397" y="793"/>
                </a:lnTo>
                <a:lnTo>
                  <a:pt x="397" y="936"/>
                </a:lnTo>
                <a:cubicBezTo>
                  <a:pt x="414" y="1067"/>
                  <a:pt x="516" y="1132"/>
                  <a:pt x="618" y="1132"/>
                </a:cubicBezTo>
                <a:cubicBezTo>
                  <a:pt x="721" y="1132"/>
                  <a:pt x="825" y="1067"/>
                  <a:pt x="849" y="936"/>
                </a:cubicBezTo>
                <a:lnTo>
                  <a:pt x="849" y="793"/>
                </a:lnTo>
                <a:lnTo>
                  <a:pt x="992" y="793"/>
                </a:lnTo>
                <a:cubicBezTo>
                  <a:pt x="1111" y="793"/>
                  <a:pt x="1218" y="686"/>
                  <a:pt x="1218" y="566"/>
                </a:cubicBezTo>
                <a:cubicBezTo>
                  <a:pt x="1218" y="447"/>
                  <a:pt x="1111" y="340"/>
                  <a:pt x="992" y="340"/>
                </a:cubicBezTo>
                <a:lnTo>
                  <a:pt x="849" y="340"/>
                </a:lnTo>
                <a:lnTo>
                  <a:pt x="849" y="197"/>
                </a:lnTo>
                <a:cubicBezTo>
                  <a:pt x="867" y="66"/>
                  <a:pt x="742" y="1"/>
                  <a:pt x="6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0"/>
          <p:cNvSpPr/>
          <p:nvPr/>
        </p:nvSpPr>
        <p:spPr>
          <a:xfrm>
            <a:off x="5495613" y="3537950"/>
            <a:ext cx="158975" cy="86200"/>
          </a:xfrm>
          <a:custGeom>
            <a:avLst/>
            <a:gdLst/>
            <a:ahLst/>
            <a:cxnLst/>
            <a:rect l="l" t="t" r="r" b="b"/>
            <a:pathLst>
              <a:path w="6359" h="3448" extrusionOk="0">
                <a:moveTo>
                  <a:pt x="4235" y="0"/>
                </a:moveTo>
                <a:cubicBezTo>
                  <a:pt x="4225" y="0"/>
                  <a:pt x="4215" y="1"/>
                  <a:pt x="4203" y="3"/>
                </a:cubicBezTo>
                <a:lnTo>
                  <a:pt x="227" y="3"/>
                </a:lnTo>
                <a:cubicBezTo>
                  <a:pt x="96" y="3"/>
                  <a:pt x="1" y="110"/>
                  <a:pt x="1" y="229"/>
                </a:cubicBezTo>
                <a:cubicBezTo>
                  <a:pt x="1" y="349"/>
                  <a:pt x="96" y="456"/>
                  <a:pt x="227" y="456"/>
                </a:cubicBezTo>
                <a:lnTo>
                  <a:pt x="4203" y="456"/>
                </a:lnTo>
                <a:cubicBezTo>
                  <a:pt x="4212" y="457"/>
                  <a:pt x="4220" y="457"/>
                  <a:pt x="4228" y="457"/>
                </a:cubicBezTo>
                <a:cubicBezTo>
                  <a:pt x="4455" y="457"/>
                  <a:pt x="4457" y="0"/>
                  <a:pt x="4235" y="0"/>
                </a:cubicBezTo>
                <a:close/>
                <a:moveTo>
                  <a:pt x="2088" y="1346"/>
                </a:moveTo>
                <a:cubicBezTo>
                  <a:pt x="1869" y="1346"/>
                  <a:pt x="1869" y="1792"/>
                  <a:pt x="2088" y="1792"/>
                </a:cubicBezTo>
                <a:cubicBezTo>
                  <a:pt x="2098" y="1792"/>
                  <a:pt x="2109" y="1791"/>
                  <a:pt x="2120" y="1789"/>
                </a:cubicBezTo>
                <a:lnTo>
                  <a:pt x="6108" y="1789"/>
                </a:lnTo>
                <a:cubicBezTo>
                  <a:pt x="6358" y="1753"/>
                  <a:pt x="6358" y="1384"/>
                  <a:pt x="6108" y="1349"/>
                </a:cubicBezTo>
                <a:lnTo>
                  <a:pt x="2120" y="1349"/>
                </a:lnTo>
                <a:cubicBezTo>
                  <a:pt x="2109" y="1347"/>
                  <a:pt x="2098" y="1346"/>
                  <a:pt x="2088" y="1346"/>
                </a:cubicBezTo>
                <a:close/>
                <a:moveTo>
                  <a:pt x="2095" y="2168"/>
                </a:moveTo>
                <a:cubicBezTo>
                  <a:pt x="1866" y="2168"/>
                  <a:pt x="1866" y="2624"/>
                  <a:pt x="2095" y="2624"/>
                </a:cubicBezTo>
                <a:cubicBezTo>
                  <a:pt x="2103" y="2624"/>
                  <a:pt x="2111" y="2624"/>
                  <a:pt x="2120" y="2623"/>
                </a:cubicBezTo>
                <a:lnTo>
                  <a:pt x="6108" y="2623"/>
                </a:lnTo>
                <a:cubicBezTo>
                  <a:pt x="6358" y="2575"/>
                  <a:pt x="6358" y="2218"/>
                  <a:pt x="6108" y="2170"/>
                </a:cubicBezTo>
                <a:lnTo>
                  <a:pt x="2120" y="2170"/>
                </a:lnTo>
                <a:cubicBezTo>
                  <a:pt x="2111" y="2169"/>
                  <a:pt x="2103" y="2168"/>
                  <a:pt x="2095" y="2168"/>
                </a:cubicBezTo>
                <a:close/>
                <a:moveTo>
                  <a:pt x="2088" y="3001"/>
                </a:moveTo>
                <a:cubicBezTo>
                  <a:pt x="1869" y="3001"/>
                  <a:pt x="1869" y="3447"/>
                  <a:pt x="2088" y="3447"/>
                </a:cubicBezTo>
                <a:cubicBezTo>
                  <a:pt x="2098" y="3447"/>
                  <a:pt x="2109" y="3446"/>
                  <a:pt x="2120" y="3444"/>
                </a:cubicBezTo>
                <a:lnTo>
                  <a:pt x="6108" y="3444"/>
                </a:lnTo>
                <a:cubicBezTo>
                  <a:pt x="6358" y="3408"/>
                  <a:pt x="6358" y="3039"/>
                  <a:pt x="6108" y="3004"/>
                </a:cubicBezTo>
                <a:lnTo>
                  <a:pt x="2120" y="3004"/>
                </a:lnTo>
                <a:cubicBezTo>
                  <a:pt x="2109" y="3002"/>
                  <a:pt x="2098" y="3001"/>
                  <a:pt x="2088" y="300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0"/>
          <p:cNvSpPr/>
          <p:nvPr/>
        </p:nvSpPr>
        <p:spPr>
          <a:xfrm>
            <a:off x="5424188" y="3562725"/>
            <a:ext cx="203025" cy="148850"/>
          </a:xfrm>
          <a:custGeom>
            <a:avLst/>
            <a:gdLst/>
            <a:ahLst/>
            <a:cxnLst/>
            <a:rect l="l" t="t" r="r" b="b"/>
            <a:pathLst>
              <a:path w="8121" h="5954" extrusionOk="0">
                <a:moveTo>
                  <a:pt x="452" y="0"/>
                </a:moveTo>
                <a:cubicBezTo>
                  <a:pt x="202" y="0"/>
                  <a:pt x="0" y="203"/>
                  <a:pt x="0" y="453"/>
                </a:cubicBezTo>
                <a:lnTo>
                  <a:pt x="0" y="5513"/>
                </a:lnTo>
                <a:cubicBezTo>
                  <a:pt x="0" y="5751"/>
                  <a:pt x="202" y="5954"/>
                  <a:pt x="452" y="5954"/>
                </a:cubicBezTo>
                <a:lnTo>
                  <a:pt x="7668" y="5954"/>
                </a:lnTo>
                <a:cubicBezTo>
                  <a:pt x="7918" y="5954"/>
                  <a:pt x="8120" y="5751"/>
                  <a:pt x="8120" y="5513"/>
                </a:cubicBezTo>
                <a:lnTo>
                  <a:pt x="8120" y="453"/>
                </a:lnTo>
                <a:cubicBezTo>
                  <a:pt x="8120" y="203"/>
                  <a:pt x="7918" y="0"/>
                  <a:pt x="7668" y="0"/>
                </a:cubicBezTo>
                <a:close/>
              </a:path>
            </a:pathLst>
          </a:custGeom>
          <a:solidFill>
            <a:srgbClr val="A0A0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0"/>
          <p:cNvSpPr/>
          <p:nvPr/>
        </p:nvSpPr>
        <p:spPr>
          <a:xfrm>
            <a:off x="5424188" y="3563025"/>
            <a:ext cx="203025" cy="125925"/>
          </a:xfrm>
          <a:custGeom>
            <a:avLst/>
            <a:gdLst/>
            <a:ahLst/>
            <a:cxnLst/>
            <a:rect l="l" t="t" r="r" b="b"/>
            <a:pathLst>
              <a:path w="8121" h="5037" extrusionOk="0">
                <a:moveTo>
                  <a:pt x="452" y="0"/>
                </a:moveTo>
                <a:cubicBezTo>
                  <a:pt x="202" y="0"/>
                  <a:pt x="0" y="191"/>
                  <a:pt x="0" y="441"/>
                </a:cubicBezTo>
                <a:lnTo>
                  <a:pt x="0" y="4596"/>
                </a:lnTo>
                <a:cubicBezTo>
                  <a:pt x="0" y="4834"/>
                  <a:pt x="202" y="5037"/>
                  <a:pt x="452" y="5037"/>
                </a:cubicBezTo>
                <a:lnTo>
                  <a:pt x="7668" y="5037"/>
                </a:lnTo>
                <a:cubicBezTo>
                  <a:pt x="7918" y="5037"/>
                  <a:pt x="8120" y="4834"/>
                  <a:pt x="8120" y="4596"/>
                </a:cubicBezTo>
                <a:lnTo>
                  <a:pt x="8120" y="441"/>
                </a:lnTo>
                <a:cubicBezTo>
                  <a:pt x="8120" y="191"/>
                  <a:pt x="7918" y="0"/>
                  <a:pt x="7668" y="0"/>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0"/>
          <p:cNvSpPr/>
          <p:nvPr/>
        </p:nvSpPr>
        <p:spPr>
          <a:xfrm>
            <a:off x="5444113" y="3623375"/>
            <a:ext cx="162875" cy="11175"/>
          </a:xfrm>
          <a:custGeom>
            <a:avLst/>
            <a:gdLst/>
            <a:ahLst/>
            <a:cxnLst/>
            <a:rect l="l" t="t" r="r" b="b"/>
            <a:pathLst>
              <a:path w="6515" h="447" extrusionOk="0">
                <a:moveTo>
                  <a:pt x="6295" y="0"/>
                </a:moveTo>
                <a:cubicBezTo>
                  <a:pt x="6285" y="0"/>
                  <a:pt x="6275" y="1"/>
                  <a:pt x="6263" y="3"/>
                </a:cubicBezTo>
                <a:lnTo>
                  <a:pt x="251" y="3"/>
                </a:lnTo>
                <a:cubicBezTo>
                  <a:pt x="1" y="39"/>
                  <a:pt x="1" y="408"/>
                  <a:pt x="251" y="444"/>
                </a:cubicBezTo>
                <a:lnTo>
                  <a:pt x="6263" y="444"/>
                </a:lnTo>
                <a:cubicBezTo>
                  <a:pt x="6275" y="446"/>
                  <a:pt x="6285" y="447"/>
                  <a:pt x="6295" y="447"/>
                </a:cubicBezTo>
                <a:cubicBezTo>
                  <a:pt x="6515" y="447"/>
                  <a:pt x="6515" y="0"/>
                  <a:pt x="6295" y="0"/>
                </a:cubicBezTo>
                <a:close/>
              </a:path>
            </a:pathLst>
          </a:custGeom>
          <a:solidFill>
            <a:srgbClr val="A0A0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0"/>
          <p:cNvSpPr/>
          <p:nvPr/>
        </p:nvSpPr>
        <p:spPr>
          <a:xfrm>
            <a:off x="5441738" y="3573450"/>
            <a:ext cx="167900" cy="109550"/>
          </a:xfrm>
          <a:custGeom>
            <a:avLst/>
            <a:gdLst/>
            <a:ahLst/>
            <a:cxnLst/>
            <a:rect l="l" t="t" r="r" b="b"/>
            <a:pathLst>
              <a:path w="6716" h="4382" extrusionOk="0">
                <a:moveTo>
                  <a:pt x="298" y="0"/>
                </a:moveTo>
                <a:cubicBezTo>
                  <a:pt x="131" y="0"/>
                  <a:pt x="0" y="131"/>
                  <a:pt x="0" y="298"/>
                </a:cubicBezTo>
                <a:lnTo>
                  <a:pt x="0" y="1191"/>
                </a:lnTo>
                <a:cubicBezTo>
                  <a:pt x="0" y="1357"/>
                  <a:pt x="131" y="1488"/>
                  <a:pt x="298" y="1488"/>
                </a:cubicBezTo>
                <a:lnTo>
                  <a:pt x="596" y="1488"/>
                </a:lnTo>
                <a:cubicBezTo>
                  <a:pt x="762" y="1488"/>
                  <a:pt x="893" y="1357"/>
                  <a:pt x="893" y="1191"/>
                </a:cubicBezTo>
                <a:lnTo>
                  <a:pt x="893" y="298"/>
                </a:lnTo>
                <a:cubicBezTo>
                  <a:pt x="893" y="131"/>
                  <a:pt x="762" y="0"/>
                  <a:pt x="596" y="0"/>
                </a:cubicBezTo>
                <a:close/>
                <a:moveTo>
                  <a:pt x="1751" y="0"/>
                </a:moveTo>
                <a:cubicBezTo>
                  <a:pt x="1584" y="0"/>
                  <a:pt x="1453" y="131"/>
                  <a:pt x="1453" y="298"/>
                </a:cubicBezTo>
                <a:lnTo>
                  <a:pt x="1453" y="1191"/>
                </a:lnTo>
                <a:cubicBezTo>
                  <a:pt x="1453" y="1357"/>
                  <a:pt x="1584" y="1488"/>
                  <a:pt x="1751" y="1488"/>
                </a:cubicBezTo>
                <a:lnTo>
                  <a:pt x="2048" y="1488"/>
                </a:lnTo>
                <a:cubicBezTo>
                  <a:pt x="2215" y="1488"/>
                  <a:pt x="2346" y="1357"/>
                  <a:pt x="2346" y="1191"/>
                </a:cubicBezTo>
                <a:lnTo>
                  <a:pt x="2346" y="298"/>
                </a:lnTo>
                <a:cubicBezTo>
                  <a:pt x="2346" y="131"/>
                  <a:pt x="2215" y="0"/>
                  <a:pt x="2048" y="0"/>
                </a:cubicBezTo>
                <a:close/>
                <a:moveTo>
                  <a:pt x="3203" y="0"/>
                </a:moveTo>
                <a:cubicBezTo>
                  <a:pt x="3048" y="0"/>
                  <a:pt x="2906" y="131"/>
                  <a:pt x="2906" y="298"/>
                </a:cubicBezTo>
                <a:lnTo>
                  <a:pt x="2906" y="1191"/>
                </a:lnTo>
                <a:cubicBezTo>
                  <a:pt x="2906" y="1357"/>
                  <a:pt x="3048" y="1488"/>
                  <a:pt x="3203" y="1488"/>
                </a:cubicBezTo>
                <a:lnTo>
                  <a:pt x="3501" y="1488"/>
                </a:lnTo>
                <a:cubicBezTo>
                  <a:pt x="3668" y="1488"/>
                  <a:pt x="3799" y="1357"/>
                  <a:pt x="3799" y="1191"/>
                </a:cubicBezTo>
                <a:lnTo>
                  <a:pt x="3799" y="298"/>
                </a:lnTo>
                <a:cubicBezTo>
                  <a:pt x="3799" y="131"/>
                  <a:pt x="3668" y="0"/>
                  <a:pt x="3501" y="0"/>
                </a:cubicBezTo>
                <a:close/>
                <a:moveTo>
                  <a:pt x="4668" y="0"/>
                </a:moveTo>
                <a:cubicBezTo>
                  <a:pt x="4501" y="0"/>
                  <a:pt x="4370" y="131"/>
                  <a:pt x="4370" y="298"/>
                </a:cubicBezTo>
                <a:lnTo>
                  <a:pt x="4370" y="1191"/>
                </a:lnTo>
                <a:cubicBezTo>
                  <a:pt x="4370" y="1357"/>
                  <a:pt x="4501" y="1488"/>
                  <a:pt x="4668" y="1488"/>
                </a:cubicBezTo>
                <a:lnTo>
                  <a:pt x="4965" y="1488"/>
                </a:lnTo>
                <a:cubicBezTo>
                  <a:pt x="5120" y="1488"/>
                  <a:pt x="5263" y="1357"/>
                  <a:pt x="5263" y="1191"/>
                </a:cubicBezTo>
                <a:lnTo>
                  <a:pt x="5263" y="298"/>
                </a:lnTo>
                <a:cubicBezTo>
                  <a:pt x="5263" y="131"/>
                  <a:pt x="5120" y="0"/>
                  <a:pt x="4965" y="0"/>
                </a:cubicBezTo>
                <a:close/>
                <a:moveTo>
                  <a:pt x="6120" y="0"/>
                </a:moveTo>
                <a:cubicBezTo>
                  <a:pt x="5954" y="0"/>
                  <a:pt x="5823" y="131"/>
                  <a:pt x="5823" y="298"/>
                </a:cubicBezTo>
                <a:lnTo>
                  <a:pt x="5823" y="1191"/>
                </a:lnTo>
                <a:cubicBezTo>
                  <a:pt x="5823" y="1357"/>
                  <a:pt x="5954" y="1488"/>
                  <a:pt x="6120" y="1488"/>
                </a:cubicBezTo>
                <a:lnTo>
                  <a:pt x="6418" y="1488"/>
                </a:lnTo>
                <a:cubicBezTo>
                  <a:pt x="6585" y="1488"/>
                  <a:pt x="6716" y="1357"/>
                  <a:pt x="6716" y="1191"/>
                </a:cubicBezTo>
                <a:lnTo>
                  <a:pt x="6716" y="298"/>
                </a:lnTo>
                <a:cubicBezTo>
                  <a:pt x="6716" y="131"/>
                  <a:pt x="6585" y="0"/>
                  <a:pt x="6418" y="0"/>
                </a:cubicBezTo>
                <a:close/>
                <a:moveTo>
                  <a:pt x="298" y="2881"/>
                </a:moveTo>
                <a:cubicBezTo>
                  <a:pt x="131" y="2881"/>
                  <a:pt x="0" y="3012"/>
                  <a:pt x="0" y="3179"/>
                </a:cubicBezTo>
                <a:lnTo>
                  <a:pt x="0" y="4084"/>
                </a:lnTo>
                <a:cubicBezTo>
                  <a:pt x="0" y="4251"/>
                  <a:pt x="131" y="4382"/>
                  <a:pt x="298" y="4382"/>
                </a:cubicBezTo>
                <a:lnTo>
                  <a:pt x="596" y="4382"/>
                </a:lnTo>
                <a:cubicBezTo>
                  <a:pt x="762" y="4382"/>
                  <a:pt x="893" y="4251"/>
                  <a:pt x="893" y="4084"/>
                </a:cubicBezTo>
                <a:lnTo>
                  <a:pt x="893" y="3179"/>
                </a:lnTo>
                <a:cubicBezTo>
                  <a:pt x="893" y="3012"/>
                  <a:pt x="762" y="2881"/>
                  <a:pt x="596" y="2881"/>
                </a:cubicBezTo>
                <a:close/>
                <a:moveTo>
                  <a:pt x="1751" y="2881"/>
                </a:moveTo>
                <a:cubicBezTo>
                  <a:pt x="1584" y="2881"/>
                  <a:pt x="1453" y="3012"/>
                  <a:pt x="1453" y="3179"/>
                </a:cubicBezTo>
                <a:lnTo>
                  <a:pt x="1453" y="4084"/>
                </a:lnTo>
                <a:cubicBezTo>
                  <a:pt x="1453" y="4251"/>
                  <a:pt x="1584" y="4382"/>
                  <a:pt x="1751" y="4382"/>
                </a:cubicBezTo>
                <a:lnTo>
                  <a:pt x="2048" y="4382"/>
                </a:lnTo>
                <a:cubicBezTo>
                  <a:pt x="2215" y="4382"/>
                  <a:pt x="2346" y="4251"/>
                  <a:pt x="2346" y="4084"/>
                </a:cubicBezTo>
                <a:lnTo>
                  <a:pt x="2346" y="3179"/>
                </a:lnTo>
                <a:cubicBezTo>
                  <a:pt x="2346" y="3012"/>
                  <a:pt x="2215" y="2881"/>
                  <a:pt x="2048" y="2881"/>
                </a:cubicBezTo>
                <a:close/>
                <a:moveTo>
                  <a:pt x="3203" y="2881"/>
                </a:moveTo>
                <a:cubicBezTo>
                  <a:pt x="3048" y="2881"/>
                  <a:pt x="2906" y="3012"/>
                  <a:pt x="2906" y="3179"/>
                </a:cubicBezTo>
                <a:lnTo>
                  <a:pt x="2906" y="4084"/>
                </a:lnTo>
                <a:cubicBezTo>
                  <a:pt x="2906" y="4251"/>
                  <a:pt x="3048" y="4382"/>
                  <a:pt x="3203" y="4382"/>
                </a:cubicBezTo>
                <a:lnTo>
                  <a:pt x="3501" y="4382"/>
                </a:lnTo>
                <a:cubicBezTo>
                  <a:pt x="3668" y="4382"/>
                  <a:pt x="3799" y="4251"/>
                  <a:pt x="3799" y="4084"/>
                </a:cubicBezTo>
                <a:lnTo>
                  <a:pt x="3799" y="3179"/>
                </a:lnTo>
                <a:cubicBezTo>
                  <a:pt x="3799" y="3012"/>
                  <a:pt x="3668" y="2881"/>
                  <a:pt x="3501" y="2881"/>
                </a:cubicBezTo>
                <a:close/>
                <a:moveTo>
                  <a:pt x="4668" y="2881"/>
                </a:moveTo>
                <a:cubicBezTo>
                  <a:pt x="4501" y="2881"/>
                  <a:pt x="4370" y="3012"/>
                  <a:pt x="4370" y="3179"/>
                </a:cubicBezTo>
                <a:lnTo>
                  <a:pt x="4370" y="4084"/>
                </a:lnTo>
                <a:cubicBezTo>
                  <a:pt x="4370" y="4251"/>
                  <a:pt x="4501" y="4382"/>
                  <a:pt x="4668" y="4382"/>
                </a:cubicBezTo>
                <a:lnTo>
                  <a:pt x="4965" y="4382"/>
                </a:lnTo>
                <a:cubicBezTo>
                  <a:pt x="5120" y="4382"/>
                  <a:pt x="5263" y="4251"/>
                  <a:pt x="5263" y="4084"/>
                </a:cubicBezTo>
                <a:lnTo>
                  <a:pt x="5263" y="3179"/>
                </a:lnTo>
                <a:cubicBezTo>
                  <a:pt x="5263" y="3012"/>
                  <a:pt x="5120" y="2881"/>
                  <a:pt x="4965" y="2881"/>
                </a:cubicBezTo>
                <a:close/>
                <a:moveTo>
                  <a:pt x="6120" y="2881"/>
                </a:moveTo>
                <a:cubicBezTo>
                  <a:pt x="5954" y="2881"/>
                  <a:pt x="5823" y="3012"/>
                  <a:pt x="5823" y="3179"/>
                </a:cubicBezTo>
                <a:lnTo>
                  <a:pt x="5823" y="4084"/>
                </a:lnTo>
                <a:cubicBezTo>
                  <a:pt x="5823" y="4251"/>
                  <a:pt x="5954" y="4382"/>
                  <a:pt x="6120" y="4382"/>
                </a:cubicBezTo>
                <a:lnTo>
                  <a:pt x="6418" y="4382"/>
                </a:lnTo>
                <a:cubicBezTo>
                  <a:pt x="6585" y="4382"/>
                  <a:pt x="6716" y="4251"/>
                  <a:pt x="6716" y="4084"/>
                </a:cubicBezTo>
                <a:lnTo>
                  <a:pt x="6716" y="3179"/>
                </a:lnTo>
                <a:cubicBezTo>
                  <a:pt x="6716" y="3012"/>
                  <a:pt x="6585" y="2881"/>
                  <a:pt x="6418" y="288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0"/>
          <p:cNvSpPr/>
          <p:nvPr/>
        </p:nvSpPr>
        <p:spPr>
          <a:xfrm>
            <a:off x="5449188" y="3573300"/>
            <a:ext cx="160450" cy="109700"/>
          </a:xfrm>
          <a:custGeom>
            <a:avLst/>
            <a:gdLst/>
            <a:ahLst/>
            <a:cxnLst/>
            <a:rect l="l" t="t" r="r" b="b"/>
            <a:pathLst>
              <a:path w="6418" h="4388" extrusionOk="0">
                <a:moveTo>
                  <a:pt x="298" y="0"/>
                </a:moveTo>
                <a:cubicBezTo>
                  <a:pt x="149" y="0"/>
                  <a:pt x="0" y="101"/>
                  <a:pt x="0" y="304"/>
                </a:cubicBezTo>
                <a:lnTo>
                  <a:pt x="0" y="1197"/>
                </a:lnTo>
                <a:cubicBezTo>
                  <a:pt x="0" y="1363"/>
                  <a:pt x="131" y="1494"/>
                  <a:pt x="298" y="1494"/>
                </a:cubicBezTo>
                <a:cubicBezTo>
                  <a:pt x="464" y="1494"/>
                  <a:pt x="595" y="1363"/>
                  <a:pt x="595" y="1197"/>
                </a:cubicBezTo>
                <a:lnTo>
                  <a:pt x="595" y="304"/>
                </a:lnTo>
                <a:cubicBezTo>
                  <a:pt x="595" y="101"/>
                  <a:pt x="447" y="0"/>
                  <a:pt x="298" y="0"/>
                </a:cubicBezTo>
                <a:close/>
                <a:moveTo>
                  <a:pt x="1750" y="0"/>
                </a:moveTo>
                <a:cubicBezTo>
                  <a:pt x="1602" y="0"/>
                  <a:pt x="1453" y="101"/>
                  <a:pt x="1453" y="304"/>
                </a:cubicBezTo>
                <a:lnTo>
                  <a:pt x="1453" y="1197"/>
                </a:lnTo>
                <a:cubicBezTo>
                  <a:pt x="1453" y="1363"/>
                  <a:pt x="1584" y="1494"/>
                  <a:pt x="1750" y="1494"/>
                </a:cubicBezTo>
                <a:cubicBezTo>
                  <a:pt x="1917" y="1494"/>
                  <a:pt x="2048" y="1363"/>
                  <a:pt x="2048" y="1197"/>
                </a:cubicBezTo>
                <a:lnTo>
                  <a:pt x="2048" y="304"/>
                </a:lnTo>
                <a:cubicBezTo>
                  <a:pt x="2048" y="101"/>
                  <a:pt x="1899" y="0"/>
                  <a:pt x="1750" y="0"/>
                </a:cubicBezTo>
                <a:close/>
                <a:moveTo>
                  <a:pt x="3203" y="0"/>
                </a:moveTo>
                <a:cubicBezTo>
                  <a:pt x="3054" y="0"/>
                  <a:pt x="2905" y="101"/>
                  <a:pt x="2905" y="304"/>
                </a:cubicBezTo>
                <a:lnTo>
                  <a:pt x="2905" y="1197"/>
                </a:lnTo>
                <a:cubicBezTo>
                  <a:pt x="2905" y="1363"/>
                  <a:pt x="3048" y="1494"/>
                  <a:pt x="3203" y="1494"/>
                </a:cubicBezTo>
                <a:cubicBezTo>
                  <a:pt x="3370" y="1494"/>
                  <a:pt x="3501" y="1363"/>
                  <a:pt x="3501" y="1197"/>
                </a:cubicBezTo>
                <a:lnTo>
                  <a:pt x="3501" y="304"/>
                </a:lnTo>
                <a:cubicBezTo>
                  <a:pt x="3501" y="101"/>
                  <a:pt x="3352" y="0"/>
                  <a:pt x="3203" y="0"/>
                </a:cubicBezTo>
                <a:close/>
                <a:moveTo>
                  <a:pt x="4667" y="0"/>
                </a:moveTo>
                <a:cubicBezTo>
                  <a:pt x="4519" y="0"/>
                  <a:pt x="4370" y="101"/>
                  <a:pt x="4370" y="304"/>
                </a:cubicBezTo>
                <a:lnTo>
                  <a:pt x="4370" y="1197"/>
                </a:lnTo>
                <a:cubicBezTo>
                  <a:pt x="4370" y="1363"/>
                  <a:pt x="4501" y="1494"/>
                  <a:pt x="4667" y="1494"/>
                </a:cubicBezTo>
                <a:cubicBezTo>
                  <a:pt x="4822" y="1494"/>
                  <a:pt x="4965" y="1363"/>
                  <a:pt x="4965" y="1197"/>
                </a:cubicBezTo>
                <a:lnTo>
                  <a:pt x="4965" y="304"/>
                </a:lnTo>
                <a:cubicBezTo>
                  <a:pt x="4965" y="101"/>
                  <a:pt x="4816" y="0"/>
                  <a:pt x="4667" y="0"/>
                </a:cubicBezTo>
                <a:close/>
                <a:moveTo>
                  <a:pt x="6120" y="0"/>
                </a:moveTo>
                <a:cubicBezTo>
                  <a:pt x="5971" y="0"/>
                  <a:pt x="5822" y="101"/>
                  <a:pt x="5822" y="304"/>
                </a:cubicBezTo>
                <a:lnTo>
                  <a:pt x="5822" y="1197"/>
                </a:lnTo>
                <a:cubicBezTo>
                  <a:pt x="5822" y="1363"/>
                  <a:pt x="5953" y="1494"/>
                  <a:pt x="6120" y="1494"/>
                </a:cubicBezTo>
                <a:cubicBezTo>
                  <a:pt x="6287" y="1494"/>
                  <a:pt x="6418" y="1363"/>
                  <a:pt x="6418" y="1197"/>
                </a:cubicBezTo>
                <a:lnTo>
                  <a:pt x="6418" y="304"/>
                </a:lnTo>
                <a:cubicBezTo>
                  <a:pt x="6418" y="101"/>
                  <a:pt x="6269" y="0"/>
                  <a:pt x="6120" y="0"/>
                </a:cubicBezTo>
                <a:close/>
                <a:moveTo>
                  <a:pt x="298" y="2890"/>
                </a:moveTo>
                <a:cubicBezTo>
                  <a:pt x="149" y="2890"/>
                  <a:pt x="0" y="2989"/>
                  <a:pt x="0" y="3185"/>
                </a:cubicBezTo>
                <a:lnTo>
                  <a:pt x="0" y="4090"/>
                </a:lnTo>
                <a:cubicBezTo>
                  <a:pt x="0" y="4257"/>
                  <a:pt x="131" y="4388"/>
                  <a:pt x="298" y="4388"/>
                </a:cubicBezTo>
                <a:cubicBezTo>
                  <a:pt x="464" y="4388"/>
                  <a:pt x="595" y="4257"/>
                  <a:pt x="595" y="4090"/>
                </a:cubicBezTo>
                <a:lnTo>
                  <a:pt x="595" y="3185"/>
                </a:lnTo>
                <a:cubicBezTo>
                  <a:pt x="595" y="2989"/>
                  <a:pt x="447" y="2890"/>
                  <a:pt x="298" y="2890"/>
                </a:cubicBezTo>
                <a:close/>
                <a:moveTo>
                  <a:pt x="1750" y="2890"/>
                </a:moveTo>
                <a:cubicBezTo>
                  <a:pt x="1602" y="2890"/>
                  <a:pt x="1453" y="2989"/>
                  <a:pt x="1453" y="3185"/>
                </a:cubicBezTo>
                <a:lnTo>
                  <a:pt x="1453" y="4090"/>
                </a:lnTo>
                <a:cubicBezTo>
                  <a:pt x="1453" y="4257"/>
                  <a:pt x="1584" y="4388"/>
                  <a:pt x="1750" y="4388"/>
                </a:cubicBezTo>
                <a:cubicBezTo>
                  <a:pt x="1917" y="4388"/>
                  <a:pt x="2048" y="4257"/>
                  <a:pt x="2048" y="4090"/>
                </a:cubicBezTo>
                <a:lnTo>
                  <a:pt x="2048" y="3185"/>
                </a:lnTo>
                <a:cubicBezTo>
                  <a:pt x="2048" y="2989"/>
                  <a:pt x="1899" y="2890"/>
                  <a:pt x="1750" y="2890"/>
                </a:cubicBezTo>
                <a:close/>
                <a:moveTo>
                  <a:pt x="3203" y="2890"/>
                </a:moveTo>
                <a:cubicBezTo>
                  <a:pt x="3054" y="2890"/>
                  <a:pt x="2905" y="2989"/>
                  <a:pt x="2905" y="3185"/>
                </a:cubicBezTo>
                <a:lnTo>
                  <a:pt x="2905" y="4090"/>
                </a:lnTo>
                <a:cubicBezTo>
                  <a:pt x="2905" y="4257"/>
                  <a:pt x="3048" y="4388"/>
                  <a:pt x="3203" y="4388"/>
                </a:cubicBezTo>
                <a:cubicBezTo>
                  <a:pt x="3370" y="4388"/>
                  <a:pt x="3501" y="4257"/>
                  <a:pt x="3501" y="4090"/>
                </a:cubicBezTo>
                <a:lnTo>
                  <a:pt x="3501" y="3185"/>
                </a:lnTo>
                <a:cubicBezTo>
                  <a:pt x="3501" y="2989"/>
                  <a:pt x="3352" y="2890"/>
                  <a:pt x="3203" y="2890"/>
                </a:cubicBezTo>
                <a:close/>
                <a:moveTo>
                  <a:pt x="4667" y="2890"/>
                </a:moveTo>
                <a:cubicBezTo>
                  <a:pt x="4519" y="2890"/>
                  <a:pt x="4370" y="2989"/>
                  <a:pt x="4370" y="3185"/>
                </a:cubicBezTo>
                <a:lnTo>
                  <a:pt x="4370" y="4090"/>
                </a:lnTo>
                <a:cubicBezTo>
                  <a:pt x="4370" y="4257"/>
                  <a:pt x="4501" y="4388"/>
                  <a:pt x="4667" y="4388"/>
                </a:cubicBezTo>
                <a:cubicBezTo>
                  <a:pt x="4822" y="4388"/>
                  <a:pt x="4965" y="4257"/>
                  <a:pt x="4965" y="4090"/>
                </a:cubicBezTo>
                <a:lnTo>
                  <a:pt x="4965" y="3185"/>
                </a:lnTo>
                <a:cubicBezTo>
                  <a:pt x="4965" y="2989"/>
                  <a:pt x="4816" y="2890"/>
                  <a:pt x="4667" y="2890"/>
                </a:cubicBezTo>
                <a:close/>
                <a:moveTo>
                  <a:pt x="6120" y="2890"/>
                </a:moveTo>
                <a:cubicBezTo>
                  <a:pt x="5971" y="2890"/>
                  <a:pt x="5822" y="2989"/>
                  <a:pt x="5822" y="3185"/>
                </a:cubicBezTo>
                <a:lnTo>
                  <a:pt x="5822" y="4090"/>
                </a:lnTo>
                <a:cubicBezTo>
                  <a:pt x="5822" y="4257"/>
                  <a:pt x="5953" y="4388"/>
                  <a:pt x="6120" y="4388"/>
                </a:cubicBezTo>
                <a:cubicBezTo>
                  <a:pt x="6287" y="4388"/>
                  <a:pt x="6418" y="4257"/>
                  <a:pt x="6418" y="4090"/>
                </a:cubicBezTo>
                <a:lnTo>
                  <a:pt x="6418" y="3185"/>
                </a:lnTo>
                <a:cubicBezTo>
                  <a:pt x="6418" y="2989"/>
                  <a:pt x="6269" y="2890"/>
                  <a:pt x="6120" y="289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0"/>
          <p:cNvSpPr/>
          <p:nvPr/>
        </p:nvSpPr>
        <p:spPr>
          <a:xfrm>
            <a:off x="2636038" y="3348400"/>
            <a:ext cx="405725" cy="369125"/>
          </a:xfrm>
          <a:custGeom>
            <a:avLst/>
            <a:gdLst/>
            <a:ahLst/>
            <a:cxnLst/>
            <a:rect l="l" t="t" r="r" b="b"/>
            <a:pathLst>
              <a:path w="16229" h="14765" extrusionOk="0">
                <a:moveTo>
                  <a:pt x="8862" y="1"/>
                </a:moveTo>
                <a:cubicBezTo>
                  <a:pt x="7812" y="1"/>
                  <a:pt x="6735" y="230"/>
                  <a:pt x="5691" y="727"/>
                </a:cubicBezTo>
                <a:cubicBezTo>
                  <a:pt x="798" y="3049"/>
                  <a:pt x="0" y="9681"/>
                  <a:pt x="4203" y="13098"/>
                </a:cubicBezTo>
                <a:lnTo>
                  <a:pt x="4953" y="13098"/>
                </a:lnTo>
                <a:cubicBezTo>
                  <a:pt x="5560" y="13098"/>
                  <a:pt x="6049" y="13586"/>
                  <a:pt x="6049" y="14205"/>
                </a:cubicBezTo>
                <a:cubicBezTo>
                  <a:pt x="6981" y="14587"/>
                  <a:pt x="7931" y="14764"/>
                  <a:pt x="8857" y="14764"/>
                </a:cubicBezTo>
                <a:cubicBezTo>
                  <a:pt x="12754" y="14764"/>
                  <a:pt x="16228" y="11625"/>
                  <a:pt x="16228" y="7383"/>
                </a:cubicBezTo>
                <a:cubicBezTo>
                  <a:pt x="16228" y="3121"/>
                  <a:pt x="12735" y="1"/>
                  <a:pt x="8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0"/>
          <p:cNvSpPr/>
          <p:nvPr/>
        </p:nvSpPr>
        <p:spPr>
          <a:xfrm>
            <a:off x="2674713" y="3556775"/>
            <a:ext cx="359600" cy="160625"/>
          </a:xfrm>
          <a:custGeom>
            <a:avLst/>
            <a:gdLst/>
            <a:ahLst/>
            <a:cxnLst/>
            <a:rect l="l" t="t" r="r" b="b"/>
            <a:pathLst>
              <a:path w="14384" h="6425" extrusionOk="0">
                <a:moveTo>
                  <a:pt x="1" y="0"/>
                </a:moveTo>
                <a:cubicBezTo>
                  <a:pt x="251" y="1870"/>
                  <a:pt x="1204" y="3572"/>
                  <a:pt x="2656" y="4763"/>
                </a:cubicBezTo>
                <a:lnTo>
                  <a:pt x="3406" y="4763"/>
                </a:lnTo>
                <a:cubicBezTo>
                  <a:pt x="4013" y="4763"/>
                  <a:pt x="4502" y="5251"/>
                  <a:pt x="4502" y="5870"/>
                </a:cubicBezTo>
                <a:cubicBezTo>
                  <a:pt x="5423" y="6247"/>
                  <a:pt x="6372" y="6424"/>
                  <a:pt x="7303" y="6424"/>
                </a:cubicBezTo>
                <a:cubicBezTo>
                  <a:pt x="10464" y="6424"/>
                  <a:pt x="13418" y="4380"/>
                  <a:pt x="14384" y="1143"/>
                </a:cubicBezTo>
                <a:lnTo>
                  <a:pt x="143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0"/>
          <p:cNvSpPr/>
          <p:nvPr/>
        </p:nvSpPr>
        <p:spPr>
          <a:xfrm>
            <a:off x="2675013" y="3367750"/>
            <a:ext cx="232500" cy="257200"/>
          </a:xfrm>
          <a:custGeom>
            <a:avLst/>
            <a:gdLst/>
            <a:ahLst/>
            <a:cxnLst/>
            <a:rect l="l" t="t" r="r" b="b"/>
            <a:pathLst>
              <a:path w="9300" h="10288" extrusionOk="0">
                <a:moveTo>
                  <a:pt x="4650" y="1"/>
                </a:moveTo>
                <a:cubicBezTo>
                  <a:pt x="4305" y="1"/>
                  <a:pt x="3960" y="72"/>
                  <a:pt x="3632" y="215"/>
                </a:cubicBezTo>
                <a:cubicBezTo>
                  <a:pt x="3472" y="284"/>
                  <a:pt x="3296" y="319"/>
                  <a:pt x="3122" y="319"/>
                </a:cubicBezTo>
                <a:cubicBezTo>
                  <a:pt x="3025" y="319"/>
                  <a:pt x="2928" y="308"/>
                  <a:pt x="2835" y="287"/>
                </a:cubicBezTo>
                <a:lnTo>
                  <a:pt x="2132" y="120"/>
                </a:lnTo>
                <a:cubicBezTo>
                  <a:pt x="2037" y="99"/>
                  <a:pt x="1941" y="88"/>
                  <a:pt x="1847" y="88"/>
                </a:cubicBezTo>
                <a:cubicBezTo>
                  <a:pt x="1258" y="88"/>
                  <a:pt x="714" y="489"/>
                  <a:pt x="560" y="1084"/>
                </a:cubicBezTo>
                <a:lnTo>
                  <a:pt x="191" y="2573"/>
                </a:lnTo>
                <a:cubicBezTo>
                  <a:pt x="1" y="3358"/>
                  <a:pt x="49" y="4180"/>
                  <a:pt x="334" y="4930"/>
                </a:cubicBezTo>
                <a:lnTo>
                  <a:pt x="2215" y="9847"/>
                </a:lnTo>
                <a:cubicBezTo>
                  <a:pt x="2328" y="10146"/>
                  <a:pt x="2588" y="10287"/>
                  <a:pt x="2850" y="10287"/>
                </a:cubicBezTo>
                <a:cubicBezTo>
                  <a:pt x="3172" y="10287"/>
                  <a:pt x="3496" y="10075"/>
                  <a:pt x="3549" y="9681"/>
                </a:cubicBezTo>
                <a:lnTo>
                  <a:pt x="3728" y="8204"/>
                </a:lnTo>
                <a:cubicBezTo>
                  <a:pt x="3728" y="8204"/>
                  <a:pt x="3799" y="7442"/>
                  <a:pt x="4037" y="6966"/>
                </a:cubicBezTo>
                <a:cubicBezTo>
                  <a:pt x="4162" y="6710"/>
                  <a:pt x="4406" y="6582"/>
                  <a:pt x="4652" y="6582"/>
                </a:cubicBezTo>
                <a:cubicBezTo>
                  <a:pt x="4897" y="6582"/>
                  <a:pt x="5144" y="6710"/>
                  <a:pt x="5275" y="6966"/>
                </a:cubicBezTo>
                <a:cubicBezTo>
                  <a:pt x="5454" y="7371"/>
                  <a:pt x="5561" y="7799"/>
                  <a:pt x="5585" y="8252"/>
                </a:cubicBezTo>
                <a:lnTo>
                  <a:pt x="5764" y="9681"/>
                </a:lnTo>
                <a:cubicBezTo>
                  <a:pt x="5809" y="10075"/>
                  <a:pt x="6130" y="10287"/>
                  <a:pt x="6453" y="10287"/>
                </a:cubicBezTo>
                <a:cubicBezTo>
                  <a:pt x="6716" y="10287"/>
                  <a:pt x="6979" y="10146"/>
                  <a:pt x="7097" y="9847"/>
                </a:cubicBezTo>
                <a:lnTo>
                  <a:pt x="8966" y="4930"/>
                </a:lnTo>
                <a:cubicBezTo>
                  <a:pt x="9252" y="4180"/>
                  <a:pt x="9300" y="3358"/>
                  <a:pt x="9109" y="2573"/>
                </a:cubicBezTo>
                <a:lnTo>
                  <a:pt x="8740" y="1084"/>
                </a:lnTo>
                <a:cubicBezTo>
                  <a:pt x="8586" y="489"/>
                  <a:pt x="8052" y="88"/>
                  <a:pt x="7457" y="88"/>
                </a:cubicBezTo>
                <a:cubicBezTo>
                  <a:pt x="7362" y="88"/>
                  <a:pt x="7265" y="99"/>
                  <a:pt x="7168" y="120"/>
                </a:cubicBezTo>
                <a:lnTo>
                  <a:pt x="6478" y="287"/>
                </a:lnTo>
                <a:cubicBezTo>
                  <a:pt x="6380" y="308"/>
                  <a:pt x="6281" y="319"/>
                  <a:pt x="6182" y="319"/>
                </a:cubicBezTo>
                <a:cubicBezTo>
                  <a:pt x="6004" y="319"/>
                  <a:pt x="5829" y="284"/>
                  <a:pt x="5668" y="215"/>
                </a:cubicBezTo>
                <a:cubicBezTo>
                  <a:pt x="5341" y="72"/>
                  <a:pt x="4996" y="1"/>
                  <a:pt x="4650"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0"/>
          <p:cNvSpPr/>
          <p:nvPr/>
        </p:nvSpPr>
        <p:spPr>
          <a:xfrm>
            <a:off x="2675013" y="3369825"/>
            <a:ext cx="172075" cy="255325"/>
          </a:xfrm>
          <a:custGeom>
            <a:avLst/>
            <a:gdLst/>
            <a:ahLst/>
            <a:cxnLst/>
            <a:rect l="l" t="t" r="r" b="b"/>
            <a:pathLst>
              <a:path w="6883" h="10213" extrusionOk="0">
                <a:moveTo>
                  <a:pt x="1827" y="1"/>
                </a:moveTo>
                <a:cubicBezTo>
                  <a:pt x="1239" y="1"/>
                  <a:pt x="713" y="400"/>
                  <a:pt x="560" y="989"/>
                </a:cubicBezTo>
                <a:lnTo>
                  <a:pt x="191" y="2478"/>
                </a:lnTo>
                <a:cubicBezTo>
                  <a:pt x="1" y="3264"/>
                  <a:pt x="49" y="4097"/>
                  <a:pt x="334" y="4847"/>
                </a:cubicBezTo>
                <a:lnTo>
                  <a:pt x="2215" y="9764"/>
                </a:lnTo>
                <a:cubicBezTo>
                  <a:pt x="2320" y="10039"/>
                  <a:pt x="2584" y="10204"/>
                  <a:pt x="2858" y="10204"/>
                </a:cubicBezTo>
                <a:cubicBezTo>
                  <a:pt x="2988" y="10204"/>
                  <a:pt x="3120" y="10166"/>
                  <a:pt x="3239" y="10086"/>
                </a:cubicBezTo>
                <a:cubicBezTo>
                  <a:pt x="3311" y="10038"/>
                  <a:pt x="3370" y="9979"/>
                  <a:pt x="3430" y="9907"/>
                </a:cubicBezTo>
                <a:cubicBezTo>
                  <a:pt x="3394" y="9860"/>
                  <a:pt x="3370" y="9812"/>
                  <a:pt x="3347" y="9764"/>
                </a:cubicBezTo>
                <a:lnTo>
                  <a:pt x="1465" y="4847"/>
                </a:lnTo>
                <a:cubicBezTo>
                  <a:pt x="1180" y="4097"/>
                  <a:pt x="1132" y="3275"/>
                  <a:pt x="1322" y="2490"/>
                </a:cubicBezTo>
                <a:lnTo>
                  <a:pt x="1703" y="1001"/>
                </a:lnTo>
                <a:cubicBezTo>
                  <a:pt x="1799" y="597"/>
                  <a:pt x="2073" y="275"/>
                  <a:pt x="2454" y="108"/>
                </a:cubicBezTo>
                <a:lnTo>
                  <a:pt x="2132" y="37"/>
                </a:lnTo>
                <a:cubicBezTo>
                  <a:pt x="2030" y="13"/>
                  <a:pt x="1927" y="1"/>
                  <a:pt x="1827" y="1"/>
                </a:cubicBezTo>
                <a:close/>
                <a:moveTo>
                  <a:pt x="4989" y="6485"/>
                </a:moveTo>
                <a:cubicBezTo>
                  <a:pt x="4869" y="6485"/>
                  <a:pt x="4756" y="6494"/>
                  <a:pt x="4656" y="6514"/>
                </a:cubicBezTo>
                <a:cubicBezTo>
                  <a:pt x="4918" y="6514"/>
                  <a:pt x="5144" y="6669"/>
                  <a:pt x="5263" y="6895"/>
                </a:cubicBezTo>
                <a:cubicBezTo>
                  <a:pt x="5454" y="7300"/>
                  <a:pt x="5561" y="7728"/>
                  <a:pt x="5585" y="8181"/>
                </a:cubicBezTo>
                <a:lnTo>
                  <a:pt x="5764" y="9610"/>
                </a:lnTo>
                <a:cubicBezTo>
                  <a:pt x="5813" y="9979"/>
                  <a:pt x="6128" y="10213"/>
                  <a:pt x="6456" y="10213"/>
                </a:cubicBezTo>
                <a:cubicBezTo>
                  <a:pt x="6603" y="10213"/>
                  <a:pt x="6753" y="10165"/>
                  <a:pt x="6883" y="10062"/>
                </a:cubicBezTo>
                <a:cubicBezTo>
                  <a:pt x="6752" y="9943"/>
                  <a:pt x="6656" y="9788"/>
                  <a:pt x="6633" y="9610"/>
                </a:cubicBezTo>
                <a:lnTo>
                  <a:pt x="6454" y="8181"/>
                </a:lnTo>
                <a:cubicBezTo>
                  <a:pt x="6430" y="7728"/>
                  <a:pt x="6335" y="7300"/>
                  <a:pt x="6145" y="6895"/>
                </a:cubicBezTo>
                <a:cubicBezTo>
                  <a:pt x="6002" y="6630"/>
                  <a:pt x="5453" y="6485"/>
                  <a:pt x="4989" y="6485"/>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0"/>
          <p:cNvSpPr/>
          <p:nvPr/>
        </p:nvSpPr>
        <p:spPr>
          <a:xfrm>
            <a:off x="2832788" y="3400175"/>
            <a:ext cx="54500" cy="96200"/>
          </a:xfrm>
          <a:custGeom>
            <a:avLst/>
            <a:gdLst/>
            <a:ahLst/>
            <a:cxnLst/>
            <a:rect l="l" t="t" r="r" b="b"/>
            <a:pathLst>
              <a:path w="2180" h="3848" extrusionOk="0">
                <a:moveTo>
                  <a:pt x="1025" y="1"/>
                </a:moveTo>
                <a:cubicBezTo>
                  <a:pt x="684" y="1"/>
                  <a:pt x="325" y="160"/>
                  <a:pt x="179" y="418"/>
                </a:cubicBezTo>
                <a:cubicBezTo>
                  <a:pt x="0" y="728"/>
                  <a:pt x="238" y="930"/>
                  <a:pt x="345" y="1669"/>
                </a:cubicBezTo>
                <a:cubicBezTo>
                  <a:pt x="488" y="2752"/>
                  <a:pt x="95" y="3335"/>
                  <a:pt x="500" y="3693"/>
                </a:cubicBezTo>
                <a:cubicBezTo>
                  <a:pt x="596" y="3788"/>
                  <a:pt x="726" y="3847"/>
                  <a:pt x="857" y="3847"/>
                </a:cubicBezTo>
                <a:cubicBezTo>
                  <a:pt x="1381" y="3847"/>
                  <a:pt x="1834" y="2859"/>
                  <a:pt x="1941" y="2109"/>
                </a:cubicBezTo>
                <a:cubicBezTo>
                  <a:pt x="1965" y="1954"/>
                  <a:pt x="2179" y="430"/>
                  <a:pt x="1393" y="73"/>
                </a:cubicBezTo>
                <a:cubicBezTo>
                  <a:pt x="1282" y="24"/>
                  <a:pt x="1155" y="1"/>
                  <a:pt x="1025"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0"/>
          <p:cNvSpPr/>
          <p:nvPr/>
        </p:nvSpPr>
        <p:spPr>
          <a:xfrm>
            <a:off x="2766988" y="3552600"/>
            <a:ext cx="134275" cy="134275"/>
          </a:xfrm>
          <a:custGeom>
            <a:avLst/>
            <a:gdLst/>
            <a:ahLst/>
            <a:cxnLst/>
            <a:rect l="l" t="t" r="r" b="b"/>
            <a:pathLst>
              <a:path w="5371" h="5371" extrusionOk="0">
                <a:moveTo>
                  <a:pt x="4775" y="1"/>
                </a:moveTo>
                <a:lnTo>
                  <a:pt x="1" y="4775"/>
                </a:lnTo>
                <a:lnTo>
                  <a:pt x="596" y="5370"/>
                </a:lnTo>
                <a:lnTo>
                  <a:pt x="5371" y="596"/>
                </a:lnTo>
                <a:lnTo>
                  <a:pt x="4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0"/>
          <p:cNvSpPr/>
          <p:nvPr/>
        </p:nvSpPr>
        <p:spPr>
          <a:xfrm>
            <a:off x="2741113" y="3599775"/>
            <a:ext cx="114900" cy="103775"/>
          </a:xfrm>
          <a:custGeom>
            <a:avLst/>
            <a:gdLst/>
            <a:ahLst/>
            <a:cxnLst/>
            <a:rect l="l" t="t" r="r" b="b"/>
            <a:pathLst>
              <a:path w="4596" h="4151" extrusionOk="0">
                <a:moveTo>
                  <a:pt x="3387" y="1"/>
                </a:moveTo>
                <a:cubicBezTo>
                  <a:pt x="3179" y="1"/>
                  <a:pt x="2971" y="78"/>
                  <a:pt x="2810" y="233"/>
                </a:cubicBezTo>
                <a:lnTo>
                  <a:pt x="0" y="3043"/>
                </a:lnTo>
                <a:cubicBezTo>
                  <a:pt x="560" y="3495"/>
                  <a:pt x="1179" y="3876"/>
                  <a:pt x="1846" y="4150"/>
                </a:cubicBezTo>
                <a:lnTo>
                  <a:pt x="4286" y="1709"/>
                </a:lnTo>
                <a:cubicBezTo>
                  <a:pt x="4596" y="1388"/>
                  <a:pt x="4596" y="876"/>
                  <a:pt x="4286" y="566"/>
                </a:cubicBezTo>
                <a:lnTo>
                  <a:pt x="3965" y="233"/>
                </a:lnTo>
                <a:cubicBezTo>
                  <a:pt x="3804" y="78"/>
                  <a:pt x="3596" y="1"/>
                  <a:pt x="3387"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0"/>
          <p:cNvSpPr/>
          <p:nvPr/>
        </p:nvSpPr>
        <p:spPr>
          <a:xfrm>
            <a:off x="2760163" y="3616025"/>
            <a:ext cx="95850" cy="87525"/>
          </a:xfrm>
          <a:custGeom>
            <a:avLst/>
            <a:gdLst/>
            <a:ahLst/>
            <a:cxnLst/>
            <a:rect l="l" t="t" r="r" b="b"/>
            <a:pathLst>
              <a:path w="3834" h="3501" extrusionOk="0">
                <a:moveTo>
                  <a:pt x="3279" y="1"/>
                </a:moveTo>
                <a:cubicBezTo>
                  <a:pt x="3068" y="1"/>
                  <a:pt x="2858" y="83"/>
                  <a:pt x="2703" y="238"/>
                </a:cubicBezTo>
                <a:lnTo>
                  <a:pt x="0" y="2941"/>
                </a:lnTo>
                <a:cubicBezTo>
                  <a:pt x="345" y="3155"/>
                  <a:pt x="703" y="3333"/>
                  <a:pt x="1084" y="3500"/>
                </a:cubicBezTo>
                <a:lnTo>
                  <a:pt x="3512" y="1059"/>
                </a:lnTo>
                <a:cubicBezTo>
                  <a:pt x="3774" y="809"/>
                  <a:pt x="3834" y="416"/>
                  <a:pt x="3667" y="107"/>
                </a:cubicBezTo>
                <a:lnTo>
                  <a:pt x="3655" y="95"/>
                </a:lnTo>
                <a:cubicBezTo>
                  <a:pt x="3538" y="32"/>
                  <a:pt x="3408" y="1"/>
                  <a:pt x="3279"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0"/>
          <p:cNvSpPr/>
          <p:nvPr/>
        </p:nvSpPr>
        <p:spPr>
          <a:xfrm>
            <a:off x="2790813" y="3599775"/>
            <a:ext cx="65200" cy="63275"/>
          </a:xfrm>
          <a:custGeom>
            <a:avLst/>
            <a:gdLst/>
            <a:ahLst/>
            <a:cxnLst/>
            <a:rect l="l" t="t" r="r" b="b"/>
            <a:pathLst>
              <a:path w="2608" h="2531" extrusionOk="0">
                <a:moveTo>
                  <a:pt x="1399" y="1"/>
                </a:moveTo>
                <a:cubicBezTo>
                  <a:pt x="1191" y="1"/>
                  <a:pt x="983" y="78"/>
                  <a:pt x="822" y="233"/>
                </a:cubicBezTo>
                <a:lnTo>
                  <a:pt x="0" y="1054"/>
                </a:lnTo>
                <a:lnTo>
                  <a:pt x="1477" y="2531"/>
                </a:lnTo>
                <a:lnTo>
                  <a:pt x="2298" y="1709"/>
                </a:lnTo>
                <a:cubicBezTo>
                  <a:pt x="2608" y="1388"/>
                  <a:pt x="2608" y="876"/>
                  <a:pt x="2298" y="566"/>
                </a:cubicBezTo>
                <a:lnTo>
                  <a:pt x="1977" y="233"/>
                </a:lnTo>
                <a:cubicBezTo>
                  <a:pt x="1816" y="78"/>
                  <a:pt x="1608" y="1"/>
                  <a:pt x="13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0"/>
          <p:cNvSpPr/>
          <p:nvPr/>
        </p:nvSpPr>
        <p:spPr>
          <a:xfrm>
            <a:off x="2807488" y="3614675"/>
            <a:ext cx="50625" cy="48375"/>
          </a:xfrm>
          <a:custGeom>
            <a:avLst/>
            <a:gdLst/>
            <a:ahLst/>
            <a:cxnLst/>
            <a:rect l="l" t="t" r="r" b="b"/>
            <a:pathLst>
              <a:path w="2025" h="1935" extrusionOk="0">
                <a:moveTo>
                  <a:pt x="1334" y="1"/>
                </a:moveTo>
                <a:cubicBezTo>
                  <a:pt x="1130" y="1"/>
                  <a:pt x="926" y="105"/>
                  <a:pt x="810" y="304"/>
                </a:cubicBezTo>
                <a:lnTo>
                  <a:pt x="0" y="1113"/>
                </a:lnTo>
                <a:lnTo>
                  <a:pt x="810" y="1935"/>
                </a:lnTo>
                <a:lnTo>
                  <a:pt x="1631" y="1113"/>
                </a:lnTo>
                <a:cubicBezTo>
                  <a:pt x="1965" y="911"/>
                  <a:pt x="2024" y="458"/>
                  <a:pt x="1750" y="173"/>
                </a:cubicBezTo>
                <a:cubicBezTo>
                  <a:pt x="1634" y="57"/>
                  <a:pt x="1484" y="1"/>
                  <a:pt x="1334" y="1"/>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0"/>
          <p:cNvSpPr/>
          <p:nvPr/>
        </p:nvSpPr>
        <p:spPr>
          <a:xfrm>
            <a:off x="2832188" y="3403450"/>
            <a:ext cx="228625" cy="218300"/>
          </a:xfrm>
          <a:custGeom>
            <a:avLst/>
            <a:gdLst/>
            <a:ahLst/>
            <a:cxnLst/>
            <a:rect l="l" t="t" r="r" b="b"/>
            <a:pathLst>
              <a:path w="9145" h="8732" extrusionOk="0">
                <a:moveTo>
                  <a:pt x="4391" y="1"/>
                </a:moveTo>
                <a:cubicBezTo>
                  <a:pt x="2149" y="1"/>
                  <a:pt x="0" y="1744"/>
                  <a:pt x="0" y="4371"/>
                </a:cubicBezTo>
                <a:cubicBezTo>
                  <a:pt x="0" y="6133"/>
                  <a:pt x="1060" y="7729"/>
                  <a:pt x="2691" y="8396"/>
                </a:cubicBezTo>
                <a:cubicBezTo>
                  <a:pt x="3234" y="8621"/>
                  <a:pt x="3803" y="8731"/>
                  <a:pt x="4367" y="8731"/>
                </a:cubicBezTo>
                <a:cubicBezTo>
                  <a:pt x="5498" y="8731"/>
                  <a:pt x="6608" y="8289"/>
                  <a:pt x="7442" y="7455"/>
                </a:cubicBezTo>
                <a:cubicBezTo>
                  <a:pt x="9144" y="5752"/>
                  <a:pt x="9144" y="2990"/>
                  <a:pt x="7442" y="1287"/>
                </a:cubicBezTo>
                <a:cubicBezTo>
                  <a:pt x="6553" y="399"/>
                  <a:pt x="5461" y="1"/>
                  <a:pt x="43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0"/>
          <p:cNvSpPr/>
          <p:nvPr/>
        </p:nvSpPr>
        <p:spPr>
          <a:xfrm>
            <a:off x="2933763" y="3404050"/>
            <a:ext cx="150275" cy="217375"/>
          </a:xfrm>
          <a:custGeom>
            <a:avLst/>
            <a:gdLst/>
            <a:ahLst/>
            <a:cxnLst/>
            <a:rect l="l" t="t" r="r" b="b"/>
            <a:pathLst>
              <a:path w="6011" h="8695" extrusionOk="0">
                <a:moveTo>
                  <a:pt x="581" y="1"/>
                </a:moveTo>
                <a:cubicBezTo>
                  <a:pt x="67" y="1"/>
                  <a:pt x="17" y="776"/>
                  <a:pt x="545" y="847"/>
                </a:cubicBezTo>
                <a:cubicBezTo>
                  <a:pt x="2391" y="966"/>
                  <a:pt x="3819" y="2502"/>
                  <a:pt x="3819" y="4347"/>
                </a:cubicBezTo>
                <a:cubicBezTo>
                  <a:pt x="3819" y="6193"/>
                  <a:pt x="2391" y="7729"/>
                  <a:pt x="545" y="7860"/>
                </a:cubicBezTo>
                <a:cubicBezTo>
                  <a:pt x="1" y="7894"/>
                  <a:pt x="42" y="8695"/>
                  <a:pt x="560" y="8695"/>
                </a:cubicBezTo>
                <a:cubicBezTo>
                  <a:pt x="574" y="8695"/>
                  <a:pt x="589" y="8694"/>
                  <a:pt x="605" y="8693"/>
                </a:cubicBezTo>
                <a:cubicBezTo>
                  <a:pt x="1664" y="8622"/>
                  <a:pt x="2653" y="8169"/>
                  <a:pt x="3403" y="7407"/>
                </a:cubicBezTo>
                <a:cubicBezTo>
                  <a:pt x="6010" y="4764"/>
                  <a:pt x="4319" y="263"/>
                  <a:pt x="605" y="1"/>
                </a:cubicBezTo>
                <a:cubicBezTo>
                  <a:pt x="597" y="1"/>
                  <a:pt x="589" y="1"/>
                  <a:pt x="581" y="1"/>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0"/>
          <p:cNvSpPr/>
          <p:nvPr/>
        </p:nvSpPr>
        <p:spPr>
          <a:xfrm>
            <a:off x="2823563" y="3424825"/>
            <a:ext cx="235175" cy="175725"/>
          </a:xfrm>
          <a:custGeom>
            <a:avLst/>
            <a:gdLst/>
            <a:ahLst/>
            <a:cxnLst/>
            <a:rect l="l" t="t" r="r" b="b"/>
            <a:pathLst>
              <a:path w="9407" h="7029" extrusionOk="0">
                <a:moveTo>
                  <a:pt x="4708" y="1"/>
                </a:moveTo>
                <a:cubicBezTo>
                  <a:pt x="3807" y="1"/>
                  <a:pt x="2905" y="343"/>
                  <a:pt x="2215" y="1028"/>
                </a:cubicBezTo>
                <a:cubicBezTo>
                  <a:pt x="0" y="3242"/>
                  <a:pt x="1572" y="7029"/>
                  <a:pt x="4703" y="7029"/>
                </a:cubicBezTo>
                <a:cubicBezTo>
                  <a:pt x="7834" y="7029"/>
                  <a:pt x="9406" y="3242"/>
                  <a:pt x="7191" y="1028"/>
                </a:cubicBezTo>
                <a:cubicBezTo>
                  <a:pt x="6507" y="343"/>
                  <a:pt x="5608" y="1"/>
                  <a:pt x="4708" y="1"/>
                </a:cubicBezTo>
                <a:close/>
              </a:path>
            </a:pathLst>
          </a:custGeom>
          <a:solidFill>
            <a:srgbClr val="2B3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0"/>
          <p:cNvSpPr/>
          <p:nvPr/>
        </p:nvSpPr>
        <p:spPr>
          <a:xfrm>
            <a:off x="2892013" y="3427000"/>
            <a:ext cx="160175" cy="171475"/>
          </a:xfrm>
          <a:custGeom>
            <a:avLst/>
            <a:gdLst/>
            <a:ahLst/>
            <a:cxnLst/>
            <a:rect l="l" t="t" r="r" b="b"/>
            <a:pathLst>
              <a:path w="6407" h="6859" extrusionOk="0">
                <a:moveTo>
                  <a:pt x="2739" y="0"/>
                </a:moveTo>
                <a:cubicBezTo>
                  <a:pt x="1144" y="357"/>
                  <a:pt x="1" y="1786"/>
                  <a:pt x="1" y="3429"/>
                </a:cubicBezTo>
                <a:cubicBezTo>
                  <a:pt x="1" y="5072"/>
                  <a:pt x="1144" y="6501"/>
                  <a:pt x="2739" y="6858"/>
                </a:cubicBezTo>
                <a:cubicBezTo>
                  <a:pt x="3394" y="6715"/>
                  <a:pt x="3989" y="6382"/>
                  <a:pt x="4453" y="5918"/>
                </a:cubicBezTo>
                <a:cubicBezTo>
                  <a:pt x="6406" y="3953"/>
                  <a:pt x="5442" y="607"/>
                  <a:pt x="2739" y="0"/>
                </a:cubicBezTo>
                <a:close/>
              </a:path>
            </a:pathLst>
          </a:custGeom>
          <a:solidFill>
            <a:srgbClr val="334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0"/>
          <p:cNvSpPr/>
          <p:nvPr/>
        </p:nvSpPr>
        <p:spPr>
          <a:xfrm>
            <a:off x="2845588" y="3441275"/>
            <a:ext cx="167000" cy="143100"/>
          </a:xfrm>
          <a:custGeom>
            <a:avLst/>
            <a:gdLst/>
            <a:ahLst/>
            <a:cxnLst/>
            <a:rect l="l" t="t" r="r" b="b"/>
            <a:pathLst>
              <a:path w="6680" h="5724" extrusionOk="0">
                <a:moveTo>
                  <a:pt x="3822" y="1"/>
                </a:moveTo>
                <a:cubicBezTo>
                  <a:pt x="1274" y="1"/>
                  <a:pt x="0" y="3084"/>
                  <a:pt x="1798" y="4882"/>
                </a:cubicBezTo>
                <a:cubicBezTo>
                  <a:pt x="2379" y="5463"/>
                  <a:pt x="3094" y="5724"/>
                  <a:pt x="3797" y="5724"/>
                </a:cubicBezTo>
                <a:cubicBezTo>
                  <a:pt x="5267" y="5724"/>
                  <a:pt x="6680" y="4583"/>
                  <a:pt x="6680" y="2858"/>
                </a:cubicBezTo>
                <a:cubicBezTo>
                  <a:pt x="6680" y="1275"/>
                  <a:pt x="5406" y="1"/>
                  <a:pt x="3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0"/>
          <p:cNvSpPr/>
          <p:nvPr/>
        </p:nvSpPr>
        <p:spPr>
          <a:xfrm>
            <a:off x="2875638" y="3463900"/>
            <a:ext cx="114325" cy="97900"/>
          </a:xfrm>
          <a:custGeom>
            <a:avLst/>
            <a:gdLst/>
            <a:ahLst/>
            <a:cxnLst/>
            <a:rect l="l" t="t" r="r" b="b"/>
            <a:pathLst>
              <a:path w="4573" h="3916" extrusionOk="0">
                <a:moveTo>
                  <a:pt x="2620" y="1"/>
                </a:moveTo>
                <a:cubicBezTo>
                  <a:pt x="870" y="1"/>
                  <a:pt x="1" y="2108"/>
                  <a:pt x="1239" y="3334"/>
                </a:cubicBezTo>
                <a:cubicBezTo>
                  <a:pt x="1637" y="3736"/>
                  <a:pt x="2127" y="3916"/>
                  <a:pt x="2609" y="3916"/>
                </a:cubicBezTo>
                <a:cubicBezTo>
                  <a:pt x="3611" y="3916"/>
                  <a:pt x="4573" y="3136"/>
                  <a:pt x="4573" y="1953"/>
                </a:cubicBezTo>
                <a:cubicBezTo>
                  <a:pt x="4573" y="870"/>
                  <a:pt x="3704" y="1"/>
                  <a:pt x="26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0"/>
          <p:cNvSpPr/>
          <p:nvPr/>
        </p:nvSpPr>
        <p:spPr>
          <a:xfrm>
            <a:off x="2882188" y="3467775"/>
            <a:ext cx="103900" cy="93875"/>
          </a:xfrm>
          <a:custGeom>
            <a:avLst/>
            <a:gdLst/>
            <a:ahLst/>
            <a:cxnLst/>
            <a:rect l="l" t="t" r="r" b="b"/>
            <a:pathLst>
              <a:path w="4156" h="3755" extrusionOk="0">
                <a:moveTo>
                  <a:pt x="1584" y="0"/>
                </a:moveTo>
                <a:lnTo>
                  <a:pt x="1584" y="0"/>
                </a:lnTo>
                <a:cubicBezTo>
                  <a:pt x="310" y="548"/>
                  <a:pt x="1" y="2203"/>
                  <a:pt x="977" y="3179"/>
                </a:cubicBezTo>
                <a:cubicBezTo>
                  <a:pt x="1367" y="3569"/>
                  <a:pt x="1866" y="3754"/>
                  <a:pt x="2358" y="3754"/>
                </a:cubicBezTo>
                <a:cubicBezTo>
                  <a:pt x="3099" y="3754"/>
                  <a:pt x="3827" y="3337"/>
                  <a:pt x="4156" y="2572"/>
                </a:cubicBezTo>
                <a:lnTo>
                  <a:pt x="4156" y="2572"/>
                </a:lnTo>
                <a:cubicBezTo>
                  <a:pt x="3888" y="2690"/>
                  <a:pt x="3619" y="2743"/>
                  <a:pt x="3360" y="2743"/>
                </a:cubicBezTo>
                <a:cubicBezTo>
                  <a:pt x="2045" y="2743"/>
                  <a:pt x="987" y="1363"/>
                  <a:pt x="1584"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0"/>
          <p:cNvSpPr/>
          <p:nvPr/>
        </p:nvSpPr>
        <p:spPr>
          <a:xfrm>
            <a:off x="2933388" y="3454975"/>
            <a:ext cx="13425" cy="107675"/>
          </a:xfrm>
          <a:custGeom>
            <a:avLst/>
            <a:gdLst/>
            <a:ahLst/>
            <a:cxnLst/>
            <a:rect l="l" t="t" r="r" b="b"/>
            <a:pathLst>
              <a:path w="537" h="4307" extrusionOk="0">
                <a:moveTo>
                  <a:pt x="310" y="0"/>
                </a:moveTo>
                <a:cubicBezTo>
                  <a:pt x="191" y="0"/>
                  <a:pt x="84" y="108"/>
                  <a:pt x="84" y="227"/>
                </a:cubicBezTo>
                <a:lnTo>
                  <a:pt x="84" y="3156"/>
                </a:lnTo>
                <a:cubicBezTo>
                  <a:pt x="108" y="3281"/>
                  <a:pt x="209" y="3343"/>
                  <a:pt x="310" y="3343"/>
                </a:cubicBezTo>
                <a:cubicBezTo>
                  <a:pt x="411" y="3343"/>
                  <a:pt x="512" y="3281"/>
                  <a:pt x="536" y="3156"/>
                </a:cubicBezTo>
                <a:lnTo>
                  <a:pt x="536" y="227"/>
                </a:lnTo>
                <a:cubicBezTo>
                  <a:pt x="536" y="108"/>
                  <a:pt x="429" y="0"/>
                  <a:pt x="310" y="0"/>
                </a:cubicBezTo>
                <a:close/>
                <a:moveTo>
                  <a:pt x="310" y="3846"/>
                </a:moveTo>
                <a:cubicBezTo>
                  <a:pt x="108" y="3846"/>
                  <a:pt x="1" y="4096"/>
                  <a:pt x="143" y="4239"/>
                </a:cubicBezTo>
                <a:cubicBezTo>
                  <a:pt x="190" y="4286"/>
                  <a:pt x="248" y="4307"/>
                  <a:pt x="305" y="4307"/>
                </a:cubicBezTo>
                <a:cubicBezTo>
                  <a:pt x="423" y="4307"/>
                  <a:pt x="536" y="4217"/>
                  <a:pt x="536" y="4072"/>
                </a:cubicBezTo>
                <a:cubicBezTo>
                  <a:pt x="536" y="3953"/>
                  <a:pt x="441" y="3846"/>
                  <a:pt x="310" y="3846"/>
                </a:cubicBezTo>
                <a:close/>
              </a:path>
            </a:pathLst>
          </a:custGeom>
          <a:solidFill>
            <a:srgbClr val="F5F0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0"/>
          <p:cNvSpPr/>
          <p:nvPr/>
        </p:nvSpPr>
        <p:spPr>
          <a:xfrm>
            <a:off x="1979688" y="3352850"/>
            <a:ext cx="379250" cy="368550"/>
          </a:xfrm>
          <a:custGeom>
            <a:avLst/>
            <a:gdLst/>
            <a:ahLst/>
            <a:cxnLst/>
            <a:rect l="l" t="t" r="r" b="b"/>
            <a:pathLst>
              <a:path w="15170" h="14742" extrusionOk="0">
                <a:moveTo>
                  <a:pt x="7790" y="0"/>
                </a:moveTo>
                <a:cubicBezTo>
                  <a:pt x="6180" y="0"/>
                  <a:pt x="4583" y="526"/>
                  <a:pt x="3263" y="1549"/>
                </a:cubicBezTo>
                <a:cubicBezTo>
                  <a:pt x="1049" y="3276"/>
                  <a:pt x="1" y="6109"/>
                  <a:pt x="572" y="8872"/>
                </a:cubicBezTo>
                <a:cubicBezTo>
                  <a:pt x="1144" y="11622"/>
                  <a:pt x="3239" y="13813"/>
                  <a:pt x="5966" y="14515"/>
                </a:cubicBezTo>
                <a:cubicBezTo>
                  <a:pt x="5969" y="14516"/>
                  <a:pt x="5973" y="14516"/>
                  <a:pt x="5977" y="14516"/>
                </a:cubicBezTo>
                <a:cubicBezTo>
                  <a:pt x="6032" y="14516"/>
                  <a:pt x="6103" y="14443"/>
                  <a:pt x="6158" y="14443"/>
                </a:cubicBezTo>
                <a:cubicBezTo>
                  <a:pt x="6161" y="14443"/>
                  <a:pt x="6165" y="14443"/>
                  <a:pt x="6168" y="14444"/>
                </a:cubicBezTo>
                <a:cubicBezTo>
                  <a:pt x="6597" y="14539"/>
                  <a:pt x="7037" y="14599"/>
                  <a:pt x="7478" y="14622"/>
                </a:cubicBezTo>
                <a:cubicBezTo>
                  <a:pt x="7538" y="14622"/>
                  <a:pt x="7561" y="14741"/>
                  <a:pt x="7621" y="14741"/>
                </a:cubicBezTo>
                <a:lnTo>
                  <a:pt x="7788" y="14741"/>
                </a:lnTo>
                <a:cubicBezTo>
                  <a:pt x="11860" y="14741"/>
                  <a:pt x="15169" y="11443"/>
                  <a:pt x="15169" y="7372"/>
                </a:cubicBezTo>
                <a:lnTo>
                  <a:pt x="15158" y="7372"/>
                </a:lnTo>
                <a:cubicBezTo>
                  <a:pt x="15158" y="4550"/>
                  <a:pt x="13562" y="1990"/>
                  <a:pt x="11038" y="752"/>
                </a:cubicBezTo>
                <a:cubicBezTo>
                  <a:pt x="10006" y="248"/>
                  <a:pt x="8895" y="0"/>
                  <a:pt x="77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0"/>
          <p:cNvSpPr/>
          <p:nvPr/>
        </p:nvSpPr>
        <p:spPr>
          <a:xfrm>
            <a:off x="2056488" y="3368950"/>
            <a:ext cx="287875" cy="276950"/>
          </a:xfrm>
          <a:custGeom>
            <a:avLst/>
            <a:gdLst/>
            <a:ahLst/>
            <a:cxnLst/>
            <a:rect l="l" t="t" r="r" b="b"/>
            <a:pathLst>
              <a:path w="11515" h="11078" extrusionOk="0">
                <a:moveTo>
                  <a:pt x="5537" y="0"/>
                </a:moveTo>
                <a:cubicBezTo>
                  <a:pt x="2477" y="0"/>
                  <a:pt x="1" y="2477"/>
                  <a:pt x="1" y="5537"/>
                </a:cubicBezTo>
                <a:cubicBezTo>
                  <a:pt x="1" y="7775"/>
                  <a:pt x="1346" y="9799"/>
                  <a:pt x="3418" y="10657"/>
                </a:cubicBezTo>
                <a:cubicBezTo>
                  <a:pt x="4103" y="10940"/>
                  <a:pt x="4822" y="11078"/>
                  <a:pt x="5535" y="11078"/>
                </a:cubicBezTo>
                <a:cubicBezTo>
                  <a:pt x="6977" y="11078"/>
                  <a:pt x="8394" y="10514"/>
                  <a:pt x="9454" y="9454"/>
                </a:cubicBezTo>
                <a:cubicBezTo>
                  <a:pt x="11038" y="7871"/>
                  <a:pt x="11514" y="5489"/>
                  <a:pt x="10657" y="3418"/>
                </a:cubicBezTo>
                <a:cubicBezTo>
                  <a:pt x="9800" y="1346"/>
                  <a:pt x="7775" y="0"/>
                  <a:pt x="5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0"/>
          <p:cNvSpPr/>
          <p:nvPr/>
        </p:nvSpPr>
        <p:spPr>
          <a:xfrm>
            <a:off x="2179713" y="3344600"/>
            <a:ext cx="187550" cy="129625"/>
          </a:xfrm>
          <a:custGeom>
            <a:avLst/>
            <a:gdLst/>
            <a:ahLst/>
            <a:cxnLst/>
            <a:rect l="l" t="t" r="r" b="b"/>
            <a:pathLst>
              <a:path w="7502" h="5185" extrusionOk="0">
                <a:moveTo>
                  <a:pt x="5367" y="0"/>
                </a:moveTo>
                <a:cubicBezTo>
                  <a:pt x="4938" y="0"/>
                  <a:pt x="4499" y="133"/>
                  <a:pt x="4109" y="427"/>
                </a:cubicBezTo>
                <a:cubicBezTo>
                  <a:pt x="3656" y="748"/>
                  <a:pt x="3132" y="927"/>
                  <a:pt x="2585" y="951"/>
                </a:cubicBezTo>
                <a:lnTo>
                  <a:pt x="2573" y="951"/>
                </a:lnTo>
                <a:cubicBezTo>
                  <a:pt x="941" y="1022"/>
                  <a:pt x="1" y="2820"/>
                  <a:pt x="870" y="4189"/>
                </a:cubicBezTo>
                <a:cubicBezTo>
                  <a:pt x="1284" y="4856"/>
                  <a:pt x="1973" y="5185"/>
                  <a:pt x="2662" y="5185"/>
                </a:cubicBezTo>
                <a:cubicBezTo>
                  <a:pt x="3400" y="5185"/>
                  <a:pt x="4137" y="4809"/>
                  <a:pt x="4537" y="4070"/>
                </a:cubicBezTo>
                <a:cubicBezTo>
                  <a:pt x="4814" y="4188"/>
                  <a:pt x="5098" y="4243"/>
                  <a:pt x="5374" y="4243"/>
                </a:cubicBezTo>
                <a:cubicBezTo>
                  <a:pt x="6489" y="4243"/>
                  <a:pt x="7492" y="3353"/>
                  <a:pt x="7502" y="2141"/>
                </a:cubicBezTo>
                <a:cubicBezTo>
                  <a:pt x="7502" y="873"/>
                  <a:pt x="6466" y="0"/>
                  <a:pt x="5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0"/>
          <p:cNvSpPr/>
          <p:nvPr/>
        </p:nvSpPr>
        <p:spPr>
          <a:xfrm>
            <a:off x="2173763" y="3344475"/>
            <a:ext cx="186075" cy="122125"/>
          </a:xfrm>
          <a:custGeom>
            <a:avLst/>
            <a:gdLst/>
            <a:ahLst/>
            <a:cxnLst/>
            <a:rect l="l" t="t" r="r" b="b"/>
            <a:pathLst>
              <a:path w="7443" h="4885" extrusionOk="0">
                <a:moveTo>
                  <a:pt x="5605" y="0"/>
                </a:moveTo>
                <a:cubicBezTo>
                  <a:pt x="5167" y="0"/>
                  <a:pt x="4725" y="136"/>
                  <a:pt x="4347" y="420"/>
                </a:cubicBezTo>
                <a:cubicBezTo>
                  <a:pt x="3894" y="741"/>
                  <a:pt x="3370" y="920"/>
                  <a:pt x="2823" y="944"/>
                </a:cubicBezTo>
                <a:lnTo>
                  <a:pt x="2799" y="944"/>
                </a:lnTo>
                <a:cubicBezTo>
                  <a:pt x="703" y="1039"/>
                  <a:pt x="1" y="3813"/>
                  <a:pt x="1811" y="4885"/>
                </a:cubicBezTo>
                <a:lnTo>
                  <a:pt x="1822" y="4885"/>
                </a:lnTo>
                <a:cubicBezTo>
                  <a:pt x="1608" y="4539"/>
                  <a:pt x="1513" y="4147"/>
                  <a:pt x="1525" y="3742"/>
                </a:cubicBezTo>
                <a:cubicBezTo>
                  <a:pt x="1549" y="2634"/>
                  <a:pt x="2430" y="1730"/>
                  <a:pt x="3537" y="1682"/>
                </a:cubicBezTo>
                <a:lnTo>
                  <a:pt x="3561" y="1682"/>
                </a:lnTo>
                <a:cubicBezTo>
                  <a:pt x="4108" y="1658"/>
                  <a:pt x="4644" y="1480"/>
                  <a:pt x="5085" y="1158"/>
                </a:cubicBezTo>
                <a:cubicBezTo>
                  <a:pt x="5460" y="880"/>
                  <a:pt x="5906" y="739"/>
                  <a:pt x="6353" y="739"/>
                </a:cubicBezTo>
                <a:cubicBezTo>
                  <a:pt x="6729" y="739"/>
                  <a:pt x="7105" y="838"/>
                  <a:pt x="7442" y="1039"/>
                </a:cubicBezTo>
                <a:cubicBezTo>
                  <a:pt x="7035" y="366"/>
                  <a:pt x="6325" y="0"/>
                  <a:pt x="5605" y="0"/>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0"/>
          <p:cNvSpPr/>
          <p:nvPr/>
        </p:nvSpPr>
        <p:spPr>
          <a:xfrm>
            <a:off x="2191638" y="3380550"/>
            <a:ext cx="168500" cy="156600"/>
          </a:xfrm>
          <a:custGeom>
            <a:avLst/>
            <a:gdLst/>
            <a:ahLst/>
            <a:cxnLst/>
            <a:rect l="l" t="t" r="r" b="b"/>
            <a:pathLst>
              <a:path w="6740" h="6264" extrusionOk="0">
                <a:moveTo>
                  <a:pt x="4608" y="1"/>
                </a:moveTo>
                <a:lnTo>
                  <a:pt x="3120" y="1489"/>
                </a:lnTo>
                <a:lnTo>
                  <a:pt x="441" y="1787"/>
                </a:lnTo>
                <a:lnTo>
                  <a:pt x="95" y="4728"/>
                </a:lnTo>
                <a:cubicBezTo>
                  <a:pt x="0" y="5442"/>
                  <a:pt x="548" y="6085"/>
                  <a:pt x="1262" y="6109"/>
                </a:cubicBezTo>
                <a:lnTo>
                  <a:pt x="4906" y="6264"/>
                </a:lnTo>
                <a:lnTo>
                  <a:pt x="5191" y="3680"/>
                </a:lnTo>
                <a:lnTo>
                  <a:pt x="6739" y="2132"/>
                </a:lnTo>
                <a:lnTo>
                  <a:pt x="4608" y="1"/>
                </a:ln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0"/>
          <p:cNvSpPr/>
          <p:nvPr/>
        </p:nvSpPr>
        <p:spPr>
          <a:xfrm>
            <a:off x="2208888" y="3395750"/>
            <a:ext cx="135475" cy="125325"/>
          </a:xfrm>
          <a:custGeom>
            <a:avLst/>
            <a:gdLst/>
            <a:ahLst/>
            <a:cxnLst/>
            <a:rect l="l" t="t" r="r" b="b"/>
            <a:pathLst>
              <a:path w="5419" h="5013" extrusionOk="0">
                <a:moveTo>
                  <a:pt x="4537" y="0"/>
                </a:moveTo>
                <a:lnTo>
                  <a:pt x="3049" y="1488"/>
                </a:lnTo>
                <a:lnTo>
                  <a:pt x="370" y="1786"/>
                </a:lnTo>
                <a:lnTo>
                  <a:pt x="13" y="4727"/>
                </a:lnTo>
                <a:cubicBezTo>
                  <a:pt x="13" y="4774"/>
                  <a:pt x="1" y="4822"/>
                  <a:pt x="1" y="4870"/>
                </a:cubicBezTo>
                <a:lnTo>
                  <a:pt x="3584" y="5013"/>
                </a:lnTo>
                <a:lnTo>
                  <a:pt x="3870" y="2429"/>
                </a:lnTo>
                <a:lnTo>
                  <a:pt x="5418" y="881"/>
                </a:lnTo>
                <a:lnTo>
                  <a:pt x="4537" y="0"/>
                </a:ln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0"/>
          <p:cNvSpPr/>
          <p:nvPr/>
        </p:nvSpPr>
        <p:spPr>
          <a:xfrm>
            <a:off x="2269363" y="3373425"/>
            <a:ext cx="100650" cy="95050"/>
          </a:xfrm>
          <a:custGeom>
            <a:avLst/>
            <a:gdLst/>
            <a:ahLst/>
            <a:cxnLst/>
            <a:rect l="l" t="t" r="r" b="b"/>
            <a:pathLst>
              <a:path w="4026" h="3802" extrusionOk="0">
                <a:moveTo>
                  <a:pt x="1450" y="0"/>
                </a:moveTo>
                <a:cubicBezTo>
                  <a:pt x="1392" y="0"/>
                  <a:pt x="1332" y="24"/>
                  <a:pt x="1285" y="72"/>
                </a:cubicBezTo>
                <a:cubicBezTo>
                  <a:pt x="1201" y="155"/>
                  <a:pt x="1201" y="298"/>
                  <a:pt x="1285" y="393"/>
                </a:cubicBezTo>
                <a:lnTo>
                  <a:pt x="3523" y="2619"/>
                </a:lnTo>
                <a:cubicBezTo>
                  <a:pt x="3574" y="2676"/>
                  <a:pt x="3633" y="2700"/>
                  <a:pt x="3689" y="2700"/>
                </a:cubicBezTo>
                <a:cubicBezTo>
                  <a:pt x="3869" y="2700"/>
                  <a:pt x="4026" y="2461"/>
                  <a:pt x="3844" y="2298"/>
                </a:cubicBezTo>
                <a:lnTo>
                  <a:pt x="1606" y="72"/>
                </a:lnTo>
                <a:cubicBezTo>
                  <a:pt x="1564" y="24"/>
                  <a:pt x="1508" y="0"/>
                  <a:pt x="1450" y="0"/>
                </a:cubicBezTo>
                <a:close/>
                <a:moveTo>
                  <a:pt x="889" y="560"/>
                </a:moveTo>
                <a:cubicBezTo>
                  <a:pt x="716" y="560"/>
                  <a:pt x="573" y="785"/>
                  <a:pt x="737" y="941"/>
                </a:cubicBezTo>
                <a:lnTo>
                  <a:pt x="2963" y="3179"/>
                </a:lnTo>
                <a:cubicBezTo>
                  <a:pt x="3005" y="3221"/>
                  <a:pt x="3062" y="3242"/>
                  <a:pt x="3120" y="3242"/>
                </a:cubicBezTo>
                <a:cubicBezTo>
                  <a:pt x="3178" y="3242"/>
                  <a:pt x="3237" y="3221"/>
                  <a:pt x="3285" y="3179"/>
                </a:cubicBezTo>
                <a:cubicBezTo>
                  <a:pt x="3368" y="3096"/>
                  <a:pt x="3368" y="2941"/>
                  <a:pt x="3285" y="2858"/>
                </a:cubicBezTo>
                <a:lnTo>
                  <a:pt x="1046" y="631"/>
                </a:lnTo>
                <a:cubicBezTo>
                  <a:pt x="996" y="581"/>
                  <a:pt x="941" y="560"/>
                  <a:pt x="889" y="560"/>
                </a:cubicBezTo>
                <a:close/>
                <a:moveTo>
                  <a:pt x="328" y="1120"/>
                </a:moveTo>
                <a:cubicBezTo>
                  <a:pt x="152" y="1120"/>
                  <a:pt x="1" y="1348"/>
                  <a:pt x="165" y="1512"/>
                </a:cubicBezTo>
                <a:lnTo>
                  <a:pt x="2404" y="3739"/>
                </a:lnTo>
                <a:cubicBezTo>
                  <a:pt x="2445" y="3780"/>
                  <a:pt x="2502" y="3801"/>
                  <a:pt x="2559" y="3801"/>
                </a:cubicBezTo>
                <a:cubicBezTo>
                  <a:pt x="2615" y="3801"/>
                  <a:pt x="2672" y="3780"/>
                  <a:pt x="2713" y="3739"/>
                </a:cubicBezTo>
                <a:lnTo>
                  <a:pt x="2725" y="3739"/>
                </a:lnTo>
                <a:cubicBezTo>
                  <a:pt x="2809" y="3655"/>
                  <a:pt x="2809" y="3512"/>
                  <a:pt x="2725" y="3417"/>
                </a:cubicBezTo>
                <a:lnTo>
                  <a:pt x="487" y="1191"/>
                </a:lnTo>
                <a:cubicBezTo>
                  <a:pt x="437" y="1141"/>
                  <a:pt x="381" y="1120"/>
                  <a:pt x="328" y="112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0"/>
          <p:cNvSpPr/>
          <p:nvPr/>
        </p:nvSpPr>
        <p:spPr>
          <a:xfrm>
            <a:off x="2293188" y="3397025"/>
            <a:ext cx="61875" cy="58875"/>
          </a:xfrm>
          <a:custGeom>
            <a:avLst/>
            <a:gdLst/>
            <a:ahLst/>
            <a:cxnLst/>
            <a:rect l="l" t="t" r="r" b="b"/>
            <a:pathLst>
              <a:path w="2475" h="2355" extrusionOk="0">
                <a:moveTo>
                  <a:pt x="1447" y="0"/>
                </a:moveTo>
                <a:cubicBezTo>
                  <a:pt x="1276" y="0"/>
                  <a:pt x="1133" y="211"/>
                  <a:pt x="1272" y="378"/>
                </a:cubicBezTo>
                <a:lnTo>
                  <a:pt x="2070" y="1163"/>
                </a:lnTo>
                <a:cubicBezTo>
                  <a:pt x="2112" y="1211"/>
                  <a:pt x="2168" y="1235"/>
                  <a:pt x="2225" y="1235"/>
                </a:cubicBezTo>
                <a:cubicBezTo>
                  <a:pt x="2281" y="1235"/>
                  <a:pt x="2338" y="1211"/>
                  <a:pt x="2379" y="1163"/>
                </a:cubicBezTo>
                <a:cubicBezTo>
                  <a:pt x="2475" y="1080"/>
                  <a:pt x="2475" y="937"/>
                  <a:pt x="2379" y="854"/>
                </a:cubicBezTo>
                <a:lnTo>
                  <a:pt x="1594" y="56"/>
                </a:lnTo>
                <a:cubicBezTo>
                  <a:pt x="1546" y="17"/>
                  <a:pt x="1496" y="0"/>
                  <a:pt x="1447" y="0"/>
                </a:cubicBezTo>
                <a:close/>
                <a:moveTo>
                  <a:pt x="879" y="553"/>
                </a:moveTo>
                <a:cubicBezTo>
                  <a:pt x="823" y="553"/>
                  <a:pt x="766" y="574"/>
                  <a:pt x="724" y="616"/>
                </a:cubicBezTo>
                <a:cubicBezTo>
                  <a:pt x="629" y="711"/>
                  <a:pt x="629" y="854"/>
                  <a:pt x="724" y="937"/>
                </a:cubicBezTo>
                <a:lnTo>
                  <a:pt x="1510" y="1723"/>
                </a:lnTo>
                <a:cubicBezTo>
                  <a:pt x="1552" y="1771"/>
                  <a:pt x="1608" y="1795"/>
                  <a:pt x="1665" y="1795"/>
                </a:cubicBezTo>
                <a:cubicBezTo>
                  <a:pt x="1722" y="1795"/>
                  <a:pt x="1778" y="1771"/>
                  <a:pt x="1820" y="1723"/>
                </a:cubicBezTo>
                <a:cubicBezTo>
                  <a:pt x="1915" y="1640"/>
                  <a:pt x="1915" y="1497"/>
                  <a:pt x="1820" y="1402"/>
                </a:cubicBezTo>
                <a:lnTo>
                  <a:pt x="1034" y="616"/>
                </a:lnTo>
                <a:cubicBezTo>
                  <a:pt x="992" y="574"/>
                  <a:pt x="936" y="553"/>
                  <a:pt x="879" y="553"/>
                </a:cubicBezTo>
                <a:close/>
                <a:moveTo>
                  <a:pt x="317" y="1105"/>
                </a:moveTo>
                <a:cubicBezTo>
                  <a:pt x="145" y="1105"/>
                  <a:pt x="0" y="1332"/>
                  <a:pt x="165" y="1497"/>
                </a:cubicBezTo>
                <a:lnTo>
                  <a:pt x="951" y="2283"/>
                </a:lnTo>
                <a:cubicBezTo>
                  <a:pt x="992" y="2330"/>
                  <a:pt x="1049" y="2354"/>
                  <a:pt x="1107" y="2354"/>
                </a:cubicBezTo>
                <a:cubicBezTo>
                  <a:pt x="1165" y="2354"/>
                  <a:pt x="1225" y="2330"/>
                  <a:pt x="1272" y="2283"/>
                </a:cubicBezTo>
                <a:cubicBezTo>
                  <a:pt x="1355" y="2199"/>
                  <a:pt x="1355" y="2056"/>
                  <a:pt x="1272" y="1961"/>
                </a:cubicBezTo>
                <a:lnTo>
                  <a:pt x="474" y="1175"/>
                </a:lnTo>
                <a:cubicBezTo>
                  <a:pt x="425" y="1126"/>
                  <a:pt x="370" y="1105"/>
                  <a:pt x="317" y="1105"/>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0"/>
          <p:cNvSpPr/>
          <p:nvPr/>
        </p:nvSpPr>
        <p:spPr>
          <a:xfrm>
            <a:off x="2021063" y="3425200"/>
            <a:ext cx="234875" cy="217925"/>
          </a:xfrm>
          <a:custGeom>
            <a:avLst/>
            <a:gdLst/>
            <a:ahLst/>
            <a:cxnLst/>
            <a:rect l="l" t="t" r="r" b="b"/>
            <a:pathLst>
              <a:path w="9395" h="8717" extrusionOk="0">
                <a:moveTo>
                  <a:pt x="7264" y="1"/>
                </a:moveTo>
                <a:lnTo>
                  <a:pt x="2846" y="4418"/>
                </a:lnTo>
                <a:cubicBezTo>
                  <a:pt x="2120" y="5144"/>
                  <a:pt x="1191" y="5656"/>
                  <a:pt x="191" y="5894"/>
                </a:cubicBezTo>
                <a:lnTo>
                  <a:pt x="1" y="5930"/>
                </a:lnTo>
                <a:lnTo>
                  <a:pt x="2799" y="8716"/>
                </a:lnTo>
                <a:lnTo>
                  <a:pt x="9395" y="2132"/>
                </a:lnTo>
                <a:lnTo>
                  <a:pt x="72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0"/>
          <p:cNvSpPr/>
          <p:nvPr/>
        </p:nvSpPr>
        <p:spPr>
          <a:xfrm>
            <a:off x="2021363" y="3425200"/>
            <a:ext cx="196475" cy="163750"/>
          </a:xfrm>
          <a:custGeom>
            <a:avLst/>
            <a:gdLst/>
            <a:ahLst/>
            <a:cxnLst/>
            <a:rect l="l" t="t" r="r" b="b"/>
            <a:pathLst>
              <a:path w="7859" h="6550" extrusionOk="0">
                <a:moveTo>
                  <a:pt x="7252" y="1"/>
                </a:moveTo>
                <a:lnTo>
                  <a:pt x="2834" y="4418"/>
                </a:lnTo>
                <a:cubicBezTo>
                  <a:pt x="2108" y="5144"/>
                  <a:pt x="1179" y="5656"/>
                  <a:pt x="179" y="5894"/>
                </a:cubicBezTo>
                <a:lnTo>
                  <a:pt x="1" y="5930"/>
                </a:lnTo>
                <a:lnTo>
                  <a:pt x="608" y="6549"/>
                </a:lnTo>
                <a:lnTo>
                  <a:pt x="787" y="6502"/>
                </a:lnTo>
                <a:cubicBezTo>
                  <a:pt x="1799" y="6263"/>
                  <a:pt x="2715" y="5751"/>
                  <a:pt x="3442" y="5025"/>
                </a:cubicBezTo>
                <a:lnTo>
                  <a:pt x="7859" y="608"/>
                </a:lnTo>
                <a:lnTo>
                  <a:pt x="7252" y="1"/>
                </a:ln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0"/>
          <p:cNvSpPr/>
          <p:nvPr/>
        </p:nvSpPr>
        <p:spPr>
          <a:xfrm>
            <a:off x="2085063" y="3472525"/>
            <a:ext cx="229225" cy="248875"/>
          </a:xfrm>
          <a:custGeom>
            <a:avLst/>
            <a:gdLst/>
            <a:ahLst/>
            <a:cxnLst/>
            <a:rect l="l" t="t" r="r" b="b"/>
            <a:pathLst>
              <a:path w="9169" h="9955" extrusionOk="0">
                <a:moveTo>
                  <a:pt x="6597" y="1"/>
                </a:moveTo>
                <a:lnTo>
                  <a:pt x="1" y="6597"/>
                </a:lnTo>
                <a:lnTo>
                  <a:pt x="3358" y="9954"/>
                </a:lnTo>
                <a:lnTo>
                  <a:pt x="3406" y="9954"/>
                </a:lnTo>
                <a:cubicBezTo>
                  <a:pt x="3573" y="8740"/>
                  <a:pt x="4120" y="7609"/>
                  <a:pt x="4989" y="6752"/>
                </a:cubicBezTo>
                <a:lnTo>
                  <a:pt x="9169" y="2573"/>
                </a:lnTo>
                <a:lnTo>
                  <a:pt x="65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0"/>
          <p:cNvSpPr/>
          <p:nvPr/>
        </p:nvSpPr>
        <p:spPr>
          <a:xfrm>
            <a:off x="2085063" y="3472525"/>
            <a:ext cx="202725" cy="202725"/>
          </a:xfrm>
          <a:custGeom>
            <a:avLst/>
            <a:gdLst/>
            <a:ahLst/>
            <a:cxnLst/>
            <a:rect l="l" t="t" r="r" b="b"/>
            <a:pathLst>
              <a:path w="8109" h="8109" extrusionOk="0">
                <a:moveTo>
                  <a:pt x="6597" y="1"/>
                </a:moveTo>
                <a:lnTo>
                  <a:pt x="1" y="6597"/>
                </a:lnTo>
                <a:lnTo>
                  <a:pt x="1513" y="8109"/>
                </a:lnTo>
                <a:lnTo>
                  <a:pt x="8109" y="1501"/>
                </a:lnTo>
                <a:lnTo>
                  <a:pt x="6597" y="1"/>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0"/>
          <p:cNvSpPr/>
          <p:nvPr/>
        </p:nvSpPr>
        <p:spPr>
          <a:xfrm>
            <a:off x="2144888" y="3497250"/>
            <a:ext cx="116425" cy="113750"/>
          </a:xfrm>
          <a:custGeom>
            <a:avLst/>
            <a:gdLst/>
            <a:ahLst/>
            <a:cxnLst/>
            <a:rect l="l" t="t" r="r" b="b"/>
            <a:pathLst>
              <a:path w="4657" h="4550" extrusionOk="0">
                <a:moveTo>
                  <a:pt x="3827" y="1"/>
                </a:moveTo>
                <a:cubicBezTo>
                  <a:pt x="3773" y="1"/>
                  <a:pt x="3718" y="22"/>
                  <a:pt x="3668" y="72"/>
                </a:cubicBezTo>
                <a:lnTo>
                  <a:pt x="156" y="3584"/>
                </a:lnTo>
                <a:cubicBezTo>
                  <a:pt x="0" y="3748"/>
                  <a:pt x="147" y="3976"/>
                  <a:pt x="320" y="3976"/>
                </a:cubicBezTo>
                <a:cubicBezTo>
                  <a:pt x="372" y="3976"/>
                  <a:pt x="427" y="3955"/>
                  <a:pt x="477" y="3905"/>
                </a:cubicBezTo>
                <a:lnTo>
                  <a:pt x="3989" y="393"/>
                </a:lnTo>
                <a:cubicBezTo>
                  <a:pt x="4154" y="228"/>
                  <a:pt x="4003" y="1"/>
                  <a:pt x="3827" y="1"/>
                </a:cubicBezTo>
                <a:close/>
                <a:moveTo>
                  <a:pt x="4417" y="592"/>
                </a:moveTo>
                <a:cubicBezTo>
                  <a:pt x="4359" y="592"/>
                  <a:pt x="4299" y="613"/>
                  <a:pt x="4251" y="655"/>
                </a:cubicBezTo>
                <a:lnTo>
                  <a:pt x="739" y="4167"/>
                </a:lnTo>
                <a:cubicBezTo>
                  <a:pt x="601" y="4333"/>
                  <a:pt x="741" y="4550"/>
                  <a:pt x="911" y="4550"/>
                </a:cubicBezTo>
                <a:cubicBezTo>
                  <a:pt x="961" y="4550"/>
                  <a:pt x="1012" y="4532"/>
                  <a:pt x="1061" y="4489"/>
                </a:cubicBezTo>
                <a:lnTo>
                  <a:pt x="4573" y="976"/>
                </a:lnTo>
                <a:cubicBezTo>
                  <a:pt x="4656" y="893"/>
                  <a:pt x="4656" y="750"/>
                  <a:pt x="4573" y="655"/>
                </a:cubicBezTo>
                <a:cubicBezTo>
                  <a:pt x="4531" y="613"/>
                  <a:pt x="4475" y="592"/>
                  <a:pt x="4417" y="592"/>
                </a:cubicBezTo>
                <a:close/>
              </a:path>
            </a:pathLst>
          </a:custGeom>
          <a:solidFill>
            <a:srgbClr val="93E2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0"/>
          <p:cNvSpPr/>
          <p:nvPr/>
        </p:nvSpPr>
        <p:spPr>
          <a:xfrm>
            <a:off x="2011538" y="3573450"/>
            <a:ext cx="157200" cy="147950"/>
          </a:xfrm>
          <a:custGeom>
            <a:avLst/>
            <a:gdLst/>
            <a:ahLst/>
            <a:cxnLst/>
            <a:rect l="l" t="t" r="r" b="b"/>
            <a:pathLst>
              <a:path w="6288" h="5918" extrusionOk="0">
                <a:moveTo>
                  <a:pt x="382" y="0"/>
                </a:moveTo>
                <a:cubicBezTo>
                  <a:pt x="1" y="381"/>
                  <a:pt x="1" y="1000"/>
                  <a:pt x="382" y="1381"/>
                </a:cubicBezTo>
                <a:lnTo>
                  <a:pt x="4692" y="5691"/>
                </a:lnTo>
                <a:lnTo>
                  <a:pt x="4680" y="5691"/>
                </a:lnTo>
                <a:cubicBezTo>
                  <a:pt x="5204" y="5822"/>
                  <a:pt x="5752" y="5894"/>
                  <a:pt x="6287" y="5917"/>
                </a:cubicBezTo>
                <a:lnTo>
                  <a:pt x="5954" y="5215"/>
                </a:lnTo>
                <a:cubicBezTo>
                  <a:pt x="4835" y="2929"/>
                  <a:pt x="2942" y="1119"/>
                  <a:pt x="620" y="107"/>
                </a:cubicBezTo>
                <a:lnTo>
                  <a:pt x="382" y="0"/>
                </a:ln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0"/>
          <p:cNvSpPr/>
          <p:nvPr/>
        </p:nvSpPr>
        <p:spPr>
          <a:xfrm>
            <a:off x="2011538" y="3573450"/>
            <a:ext cx="36050" cy="51200"/>
          </a:xfrm>
          <a:custGeom>
            <a:avLst/>
            <a:gdLst/>
            <a:ahLst/>
            <a:cxnLst/>
            <a:rect l="l" t="t" r="r" b="b"/>
            <a:pathLst>
              <a:path w="1442" h="2048" extrusionOk="0">
                <a:moveTo>
                  <a:pt x="382" y="0"/>
                </a:moveTo>
                <a:cubicBezTo>
                  <a:pt x="1" y="381"/>
                  <a:pt x="1" y="1000"/>
                  <a:pt x="382" y="1381"/>
                </a:cubicBezTo>
                <a:lnTo>
                  <a:pt x="1049" y="2048"/>
                </a:lnTo>
                <a:cubicBezTo>
                  <a:pt x="941" y="1500"/>
                  <a:pt x="1084" y="941"/>
                  <a:pt x="1442" y="500"/>
                </a:cubicBezTo>
                <a:cubicBezTo>
                  <a:pt x="1168" y="357"/>
                  <a:pt x="894" y="226"/>
                  <a:pt x="620" y="107"/>
                </a:cubicBezTo>
                <a:lnTo>
                  <a:pt x="382" y="0"/>
                </a:ln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0"/>
          <p:cNvSpPr/>
          <p:nvPr/>
        </p:nvSpPr>
        <p:spPr>
          <a:xfrm>
            <a:off x="2656263" y="2045575"/>
            <a:ext cx="402475" cy="215825"/>
          </a:xfrm>
          <a:custGeom>
            <a:avLst/>
            <a:gdLst/>
            <a:ahLst/>
            <a:cxnLst/>
            <a:rect l="l" t="t" r="r" b="b"/>
            <a:pathLst>
              <a:path w="16099" h="8633" extrusionOk="0">
                <a:moveTo>
                  <a:pt x="8049" y="0"/>
                </a:moveTo>
                <a:cubicBezTo>
                  <a:pt x="3477" y="0"/>
                  <a:pt x="1" y="4132"/>
                  <a:pt x="787" y="8632"/>
                </a:cubicBezTo>
                <a:lnTo>
                  <a:pt x="15312" y="8632"/>
                </a:lnTo>
                <a:cubicBezTo>
                  <a:pt x="16098" y="4132"/>
                  <a:pt x="12633" y="0"/>
                  <a:pt x="8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0"/>
          <p:cNvSpPr/>
          <p:nvPr/>
        </p:nvSpPr>
        <p:spPr>
          <a:xfrm>
            <a:off x="2675313" y="2256600"/>
            <a:ext cx="364650" cy="157600"/>
          </a:xfrm>
          <a:custGeom>
            <a:avLst/>
            <a:gdLst/>
            <a:ahLst/>
            <a:cxnLst/>
            <a:rect l="l" t="t" r="r" b="b"/>
            <a:pathLst>
              <a:path w="14586" h="6304" extrusionOk="0">
                <a:moveTo>
                  <a:pt x="1" y="1"/>
                </a:moveTo>
                <a:cubicBezTo>
                  <a:pt x="144" y="1025"/>
                  <a:pt x="501" y="2001"/>
                  <a:pt x="1060" y="2870"/>
                </a:cubicBezTo>
                <a:lnTo>
                  <a:pt x="1120" y="2894"/>
                </a:lnTo>
                <a:cubicBezTo>
                  <a:pt x="1656" y="3049"/>
                  <a:pt x="2013" y="3525"/>
                  <a:pt x="2013" y="4073"/>
                </a:cubicBezTo>
                <a:cubicBezTo>
                  <a:pt x="3419" y="5522"/>
                  <a:pt x="5331" y="6304"/>
                  <a:pt x="7287" y="6304"/>
                </a:cubicBezTo>
                <a:cubicBezTo>
                  <a:pt x="8047" y="6304"/>
                  <a:pt x="8815" y="6185"/>
                  <a:pt x="9562" y="5942"/>
                </a:cubicBezTo>
                <a:cubicBezTo>
                  <a:pt x="12229" y="5085"/>
                  <a:pt x="14181" y="2775"/>
                  <a:pt x="14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0"/>
          <p:cNvSpPr/>
          <p:nvPr/>
        </p:nvSpPr>
        <p:spPr>
          <a:xfrm>
            <a:off x="2711938" y="2093800"/>
            <a:ext cx="155400" cy="245575"/>
          </a:xfrm>
          <a:custGeom>
            <a:avLst/>
            <a:gdLst/>
            <a:ahLst/>
            <a:cxnLst/>
            <a:rect l="l" t="t" r="r" b="b"/>
            <a:pathLst>
              <a:path w="6216" h="9823" extrusionOk="0">
                <a:moveTo>
                  <a:pt x="298" y="0"/>
                </a:moveTo>
                <a:cubicBezTo>
                  <a:pt x="143" y="0"/>
                  <a:pt x="0" y="131"/>
                  <a:pt x="0" y="298"/>
                </a:cubicBezTo>
                <a:lnTo>
                  <a:pt x="0" y="2834"/>
                </a:lnTo>
                <a:lnTo>
                  <a:pt x="786" y="8787"/>
                </a:lnTo>
                <a:lnTo>
                  <a:pt x="786" y="9823"/>
                </a:lnTo>
                <a:lnTo>
                  <a:pt x="4144" y="9823"/>
                </a:lnTo>
                <a:lnTo>
                  <a:pt x="4144" y="8787"/>
                </a:lnTo>
                <a:lnTo>
                  <a:pt x="4918" y="2834"/>
                </a:lnTo>
                <a:lnTo>
                  <a:pt x="4918" y="2548"/>
                </a:lnTo>
                <a:lnTo>
                  <a:pt x="5918" y="2548"/>
                </a:lnTo>
                <a:cubicBezTo>
                  <a:pt x="6084" y="2548"/>
                  <a:pt x="6215" y="2417"/>
                  <a:pt x="6215" y="2251"/>
                </a:cubicBezTo>
                <a:lnTo>
                  <a:pt x="6215" y="298"/>
                </a:lnTo>
                <a:cubicBezTo>
                  <a:pt x="6215" y="131"/>
                  <a:pt x="6072" y="0"/>
                  <a:pt x="5918"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0"/>
          <p:cNvSpPr/>
          <p:nvPr/>
        </p:nvSpPr>
        <p:spPr>
          <a:xfrm>
            <a:off x="2769963" y="2093800"/>
            <a:ext cx="122975" cy="245875"/>
          </a:xfrm>
          <a:custGeom>
            <a:avLst/>
            <a:gdLst/>
            <a:ahLst/>
            <a:cxnLst/>
            <a:rect l="l" t="t" r="r" b="b"/>
            <a:pathLst>
              <a:path w="4919" h="9835" extrusionOk="0">
                <a:moveTo>
                  <a:pt x="1" y="0"/>
                </a:moveTo>
                <a:lnTo>
                  <a:pt x="1" y="2846"/>
                </a:lnTo>
                <a:lnTo>
                  <a:pt x="775" y="8799"/>
                </a:lnTo>
                <a:lnTo>
                  <a:pt x="775" y="9835"/>
                </a:lnTo>
                <a:lnTo>
                  <a:pt x="4132" y="9835"/>
                </a:lnTo>
                <a:lnTo>
                  <a:pt x="4132" y="8799"/>
                </a:lnTo>
                <a:lnTo>
                  <a:pt x="4918" y="2846"/>
                </a:lnTo>
                <a:lnTo>
                  <a:pt x="4918" y="298"/>
                </a:lnTo>
                <a:lnTo>
                  <a:pt x="4906" y="298"/>
                </a:lnTo>
                <a:cubicBezTo>
                  <a:pt x="4906" y="131"/>
                  <a:pt x="4775" y="0"/>
                  <a:pt x="4609"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0"/>
          <p:cNvSpPr/>
          <p:nvPr/>
        </p:nvSpPr>
        <p:spPr>
          <a:xfrm>
            <a:off x="2737238" y="2145300"/>
            <a:ext cx="98250" cy="194075"/>
          </a:xfrm>
          <a:custGeom>
            <a:avLst/>
            <a:gdLst/>
            <a:ahLst/>
            <a:cxnLst/>
            <a:rect l="l" t="t" r="r" b="b"/>
            <a:pathLst>
              <a:path w="3930" h="7763" extrusionOk="0">
                <a:moveTo>
                  <a:pt x="131" y="0"/>
                </a:moveTo>
                <a:cubicBezTo>
                  <a:pt x="60" y="0"/>
                  <a:pt x="0" y="60"/>
                  <a:pt x="0" y="131"/>
                </a:cubicBezTo>
                <a:cubicBezTo>
                  <a:pt x="0" y="560"/>
                  <a:pt x="36" y="1000"/>
                  <a:pt x="96" y="1429"/>
                </a:cubicBezTo>
                <a:lnTo>
                  <a:pt x="786" y="6739"/>
                </a:lnTo>
                <a:lnTo>
                  <a:pt x="786" y="7763"/>
                </a:lnTo>
                <a:lnTo>
                  <a:pt x="3167" y="7763"/>
                </a:lnTo>
                <a:lnTo>
                  <a:pt x="3167" y="6739"/>
                </a:lnTo>
                <a:lnTo>
                  <a:pt x="3929" y="786"/>
                </a:lnTo>
                <a:lnTo>
                  <a:pt x="39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0"/>
          <p:cNvSpPr/>
          <p:nvPr/>
        </p:nvSpPr>
        <p:spPr>
          <a:xfrm>
            <a:off x="2769688" y="2145300"/>
            <a:ext cx="98250" cy="194075"/>
          </a:xfrm>
          <a:custGeom>
            <a:avLst/>
            <a:gdLst/>
            <a:ahLst/>
            <a:cxnLst/>
            <a:rect l="l" t="t" r="r" b="b"/>
            <a:pathLst>
              <a:path w="3930" h="7763" extrusionOk="0">
                <a:moveTo>
                  <a:pt x="0" y="0"/>
                </a:moveTo>
                <a:lnTo>
                  <a:pt x="0" y="786"/>
                </a:lnTo>
                <a:lnTo>
                  <a:pt x="774" y="6739"/>
                </a:lnTo>
                <a:lnTo>
                  <a:pt x="774" y="7763"/>
                </a:lnTo>
                <a:lnTo>
                  <a:pt x="3155" y="7763"/>
                </a:lnTo>
                <a:lnTo>
                  <a:pt x="3155" y="6739"/>
                </a:lnTo>
                <a:lnTo>
                  <a:pt x="3882" y="1143"/>
                </a:lnTo>
                <a:cubicBezTo>
                  <a:pt x="3917" y="905"/>
                  <a:pt x="3929" y="655"/>
                  <a:pt x="3929" y="417"/>
                </a:cubicBezTo>
                <a:lnTo>
                  <a:pt x="3929" y="119"/>
                </a:lnTo>
                <a:cubicBezTo>
                  <a:pt x="3929" y="60"/>
                  <a:pt x="3870" y="0"/>
                  <a:pt x="38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0"/>
          <p:cNvSpPr/>
          <p:nvPr/>
        </p:nvSpPr>
        <p:spPr>
          <a:xfrm>
            <a:off x="2756888" y="2159875"/>
            <a:ext cx="90800" cy="121300"/>
          </a:xfrm>
          <a:custGeom>
            <a:avLst/>
            <a:gdLst/>
            <a:ahLst/>
            <a:cxnLst/>
            <a:rect l="l" t="t" r="r" b="b"/>
            <a:pathLst>
              <a:path w="3632" h="4852" extrusionOk="0">
                <a:moveTo>
                  <a:pt x="3239" y="48"/>
                </a:moveTo>
                <a:cubicBezTo>
                  <a:pt x="3072" y="48"/>
                  <a:pt x="2941" y="179"/>
                  <a:pt x="2941" y="346"/>
                </a:cubicBezTo>
                <a:cubicBezTo>
                  <a:pt x="2941" y="522"/>
                  <a:pt x="3086" y="639"/>
                  <a:pt x="3235" y="639"/>
                </a:cubicBezTo>
                <a:cubicBezTo>
                  <a:pt x="3308" y="639"/>
                  <a:pt x="3382" y="611"/>
                  <a:pt x="3441" y="548"/>
                </a:cubicBezTo>
                <a:cubicBezTo>
                  <a:pt x="3632" y="358"/>
                  <a:pt x="3501" y="48"/>
                  <a:pt x="3239" y="48"/>
                </a:cubicBezTo>
                <a:close/>
                <a:moveTo>
                  <a:pt x="595" y="0"/>
                </a:moveTo>
                <a:cubicBezTo>
                  <a:pt x="262" y="0"/>
                  <a:pt x="0" y="262"/>
                  <a:pt x="0" y="596"/>
                </a:cubicBezTo>
                <a:cubicBezTo>
                  <a:pt x="0" y="950"/>
                  <a:pt x="289" y="1190"/>
                  <a:pt x="594" y="1190"/>
                </a:cubicBezTo>
                <a:cubicBezTo>
                  <a:pt x="740" y="1190"/>
                  <a:pt x="889" y="1136"/>
                  <a:pt x="1012" y="1012"/>
                </a:cubicBezTo>
                <a:cubicBezTo>
                  <a:pt x="1381" y="643"/>
                  <a:pt x="1119" y="0"/>
                  <a:pt x="595" y="0"/>
                </a:cubicBezTo>
                <a:close/>
                <a:moveTo>
                  <a:pt x="2941" y="2144"/>
                </a:moveTo>
                <a:cubicBezTo>
                  <a:pt x="2774" y="2144"/>
                  <a:pt x="2643" y="2286"/>
                  <a:pt x="2643" y="2441"/>
                </a:cubicBezTo>
                <a:cubicBezTo>
                  <a:pt x="2643" y="2626"/>
                  <a:pt x="2784" y="2746"/>
                  <a:pt x="2934" y="2746"/>
                </a:cubicBezTo>
                <a:cubicBezTo>
                  <a:pt x="3007" y="2746"/>
                  <a:pt x="3081" y="2718"/>
                  <a:pt x="3143" y="2655"/>
                </a:cubicBezTo>
                <a:cubicBezTo>
                  <a:pt x="3334" y="2465"/>
                  <a:pt x="3203" y="2144"/>
                  <a:pt x="2941" y="2144"/>
                </a:cubicBezTo>
                <a:close/>
                <a:moveTo>
                  <a:pt x="2024" y="3656"/>
                </a:moveTo>
                <a:cubicBezTo>
                  <a:pt x="1703" y="3656"/>
                  <a:pt x="1429" y="3929"/>
                  <a:pt x="1429" y="4251"/>
                </a:cubicBezTo>
                <a:cubicBezTo>
                  <a:pt x="1429" y="4614"/>
                  <a:pt x="1725" y="4852"/>
                  <a:pt x="2030" y="4852"/>
                </a:cubicBezTo>
                <a:cubicBezTo>
                  <a:pt x="2175" y="4852"/>
                  <a:pt x="2322" y="4798"/>
                  <a:pt x="2441" y="4680"/>
                </a:cubicBezTo>
                <a:cubicBezTo>
                  <a:pt x="2822" y="4299"/>
                  <a:pt x="2560" y="3656"/>
                  <a:pt x="2024" y="3656"/>
                </a:cubicBezTo>
                <a:close/>
              </a:path>
            </a:pathLst>
          </a:custGeom>
          <a:solidFill>
            <a:srgbClr val="334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0"/>
          <p:cNvSpPr/>
          <p:nvPr/>
        </p:nvSpPr>
        <p:spPr>
          <a:xfrm>
            <a:off x="2841713" y="2165125"/>
            <a:ext cx="181300" cy="91500"/>
          </a:xfrm>
          <a:custGeom>
            <a:avLst/>
            <a:gdLst/>
            <a:ahLst/>
            <a:cxnLst/>
            <a:rect l="l" t="t" r="r" b="b"/>
            <a:pathLst>
              <a:path w="7252" h="3660" extrusionOk="0">
                <a:moveTo>
                  <a:pt x="6994" y="0"/>
                </a:moveTo>
                <a:cubicBezTo>
                  <a:pt x="6948" y="0"/>
                  <a:pt x="6901" y="13"/>
                  <a:pt x="6858" y="40"/>
                </a:cubicBezTo>
                <a:cubicBezTo>
                  <a:pt x="6096" y="552"/>
                  <a:pt x="5215" y="814"/>
                  <a:pt x="4310" y="814"/>
                </a:cubicBezTo>
                <a:lnTo>
                  <a:pt x="2846" y="814"/>
                </a:lnTo>
                <a:cubicBezTo>
                  <a:pt x="1274" y="814"/>
                  <a:pt x="0" y="2088"/>
                  <a:pt x="0" y="3660"/>
                </a:cubicBezTo>
                <a:lnTo>
                  <a:pt x="7251" y="3660"/>
                </a:lnTo>
                <a:lnTo>
                  <a:pt x="7251" y="255"/>
                </a:lnTo>
                <a:cubicBezTo>
                  <a:pt x="7251" y="105"/>
                  <a:pt x="7127" y="0"/>
                  <a:pt x="69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0"/>
          <p:cNvSpPr/>
          <p:nvPr/>
        </p:nvSpPr>
        <p:spPr>
          <a:xfrm>
            <a:off x="2841713" y="2185475"/>
            <a:ext cx="80975" cy="71150"/>
          </a:xfrm>
          <a:custGeom>
            <a:avLst/>
            <a:gdLst/>
            <a:ahLst/>
            <a:cxnLst/>
            <a:rect l="l" t="t" r="r" b="b"/>
            <a:pathLst>
              <a:path w="3239" h="2846" extrusionOk="0">
                <a:moveTo>
                  <a:pt x="2846" y="0"/>
                </a:moveTo>
                <a:cubicBezTo>
                  <a:pt x="1274" y="0"/>
                  <a:pt x="0" y="1274"/>
                  <a:pt x="0" y="2846"/>
                </a:cubicBezTo>
                <a:lnTo>
                  <a:pt x="1560" y="2846"/>
                </a:lnTo>
                <a:cubicBezTo>
                  <a:pt x="1560" y="1667"/>
                  <a:pt x="2203" y="572"/>
                  <a:pt x="32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0"/>
          <p:cNvSpPr/>
          <p:nvPr/>
        </p:nvSpPr>
        <p:spPr>
          <a:xfrm>
            <a:off x="2834863" y="2236600"/>
            <a:ext cx="194700" cy="117825"/>
          </a:xfrm>
          <a:custGeom>
            <a:avLst/>
            <a:gdLst/>
            <a:ahLst/>
            <a:cxnLst/>
            <a:rect l="l" t="t" r="r" b="b"/>
            <a:pathLst>
              <a:path w="7788" h="4713" extrusionOk="0">
                <a:moveTo>
                  <a:pt x="6620" y="27"/>
                </a:moveTo>
                <a:lnTo>
                  <a:pt x="6620" y="27"/>
                </a:lnTo>
                <a:cubicBezTo>
                  <a:pt x="6620" y="38"/>
                  <a:pt x="6619" y="49"/>
                  <a:pt x="6619" y="60"/>
                </a:cubicBezTo>
                <a:lnTo>
                  <a:pt x="6619" y="60"/>
                </a:lnTo>
                <a:cubicBezTo>
                  <a:pt x="6620" y="49"/>
                  <a:pt x="6620" y="38"/>
                  <a:pt x="6620" y="27"/>
                </a:cubicBezTo>
                <a:close/>
                <a:moveTo>
                  <a:pt x="4287" y="27"/>
                </a:moveTo>
                <a:cubicBezTo>
                  <a:pt x="4286" y="38"/>
                  <a:pt x="4286" y="49"/>
                  <a:pt x="4286" y="60"/>
                </a:cubicBezTo>
                <a:lnTo>
                  <a:pt x="4286" y="60"/>
                </a:lnTo>
                <a:cubicBezTo>
                  <a:pt x="4286" y="49"/>
                  <a:pt x="4287" y="38"/>
                  <a:pt x="4287" y="27"/>
                </a:cubicBezTo>
                <a:close/>
                <a:moveTo>
                  <a:pt x="5061" y="27"/>
                </a:moveTo>
                <a:cubicBezTo>
                  <a:pt x="5061" y="38"/>
                  <a:pt x="5061" y="49"/>
                  <a:pt x="5062" y="60"/>
                </a:cubicBezTo>
                <a:lnTo>
                  <a:pt x="5062" y="60"/>
                </a:lnTo>
                <a:cubicBezTo>
                  <a:pt x="5062" y="49"/>
                  <a:pt x="5061" y="38"/>
                  <a:pt x="5061" y="27"/>
                </a:cubicBezTo>
                <a:close/>
                <a:moveTo>
                  <a:pt x="4286" y="4649"/>
                </a:moveTo>
                <a:cubicBezTo>
                  <a:pt x="4286" y="4660"/>
                  <a:pt x="4286" y="4671"/>
                  <a:pt x="4287" y="4682"/>
                </a:cubicBezTo>
                <a:cubicBezTo>
                  <a:pt x="4287" y="4671"/>
                  <a:pt x="4286" y="4660"/>
                  <a:pt x="4286" y="4649"/>
                </a:cubicBezTo>
                <a:close/>
                <a:moveTo>
                  <a:pt x="5062" y="4649"/>
                </a:moveTo>
                <a:cubicBezTo>
                  <a:pt x="5061" y="4660"/>
                  <a:pt x="5061" y="4671"/>
                  <a:pt x="5061" y="4682"/>
                </a:cubicBezTo>
                <a:cubicBezTo>
                  <a:pt x="5061" y="4671"/>
                  <a:pt x="5062" y="4660"/>
                  <a:pt x="5062" y="4649"/>
                </a:cubicBezTo>
                <a:close/>
                <a:moveTo>
                  <a:pt x="405" y="0"/>
                </a:moveTo>
                <a:cubicBezTo>
                  <a:pt x="203" y="0"/>
                  <a:pt x="1" y="140"/>
                  <a:pt x="12" y="420"/>
                </a:cubicBezTo>
                <a:lnTo>
                  <a:pt x="12" y="4301"/>
                </a:lnTo>
                <a:cubicBezTo>
                  <a:pt x="1" y="4575"/>
                  <a:pt x="203" y="4712"/>
                  <a:pt x="405" y="4712"/>
                </a:cubicBezTo>
                <a:cubicBezTo>
                  <a:pt x="602" y="4712"/>
                  <a:pt x="799" y="4583"/>
                  <a:pt x="799" y="4324"/>
                </a:cubicBezTo>
                <a:lnTo>
                  <a:pt x="799" y="4324"/>
                </a:lnTo>
                <a:cubicBezTo>
                  <a:pt x="810" y="4565"/>
                  <a:pt x="997" y="4685"/>
                  <a:pt x="1185" y="4685"/>
                </a:cubicBezTo>
                <a:cubicBezTo>
                  <a:pt x="1379" y="4685"/>
                  <a:pt x="1572" y="4557"/>
                  <a:pt x="1572" y="4301"/>
                </a:cubicBezTo>
                <a:cubicBezTo>
                  <a:pt x="1572" y="4557"/>
                  <a:pt x="1766" y="4685"/>
                  <a:pt x="1959" y="4685"/>
                </a:cubicBezTo>
                <a:cubicBezTo>
                  <a:pt x="2153" y="4685"/>
                  <a:pt x="2346" y="4557"/>
                  <a:pt x="2346" y="4301"/>
                </a:cubicBezTo>
                <a:cubicBezTo>
                  <a:pt x="2346" y="4516"/>
                  <a:pt x="2525" y="4682"/>
                  <a:pt x="2739" y="4682"/>
                </a:cubicBezTo>
                <a:cubicBezTo>
                  <a:pt x="2739" y="4426"/>
                  <a:pt x="2932" y="4298"/>
                  <a:pt x="3126" y="4298"/>
                </a:cubicBezTo>
                <a:cubicBezTo>
                  <a:pt x="3319" y="4298"/>
                  <a:pt x="3513" y="4426"/>
                  <a:pt x="3513" y="4682"/>
                </a:cubicBezTo>
                <a:cubicBezTo>
                  <a:pt x="3513" y="4426"/>
                  <a:pt x="3706" y="4298"/>
                  <a:pt x="3900" y="4298"/>
                </a:cubicBezTo>
                <a:cubicBezTo>
                  <a:pt x="4085" y="4298"/>
                  <a:pt x="4270" y="4415"/>
                  <a:pt x="4286" y="4649"/>
                </a:cubicBezTo>
                <a:lnTo>
                  <a:pt x="4286" y="4649"/>
                </a:lnTo>
                <a:cubicBezTo>
                  <a:pt x="4286" y="4398"/>
                  <a:pt x="4480" y="4272"/>
                  <a:pt x="4674" y="4272"/>
                </a:cubicBezTo>
                <a:cubicBezTo>
                  <a:pt x="4868" y="4272"/>
                  <a:pt x="5062" y="4398"/>
                  <a:pt x="5062" y="4649"/>
                </a:cubicBezTo>
                <a:lnTo>
                  <a:pt x="5062" y="4649"/>
                </a:lnTo>
                <a:cubicBezTo>
                  <a:pt x="5078" y="4415"/>
                  <a:pt x="5263" y="4298"/>
                  <a:pt x="5448" y="4298"/>
                </a:cubicBezTo>
                <a:cubicBezTo>
                  <a:pt x="5641" y="4298"/>
                  <a:pt x="5835" y="4426"/>
                  <a:pt x="5835" y="4682"/>
                </a:cubicBezTo>
                <a:cubicBezTo>
                  <a:pt x="5835" y="4426"/>
                  <a:pt x="6031" y="4298"/>
                  <a:pt x="6228" y="4298"/>
                </a:cubicBezTo>
                <a:cubicBezTo>
                  <a:pt x="6424" y="4298"/>
                  <a:pt x="6620" y="4426"/>
                  <a:pt x="6620" y="4682"/>
                </a:cubicBezTo>
                <a:cubicBezTo>
                  <a:pt x="6772" y="4380"/>
                  <a:pt x="7077" y="4208"/>
                  <a:pt x="7394" y="4208"/>
                </a:cubicBezTo>
                <a:cubicBezTo>
                  <a:pt x="7526" y="4208"/>
                  <a:pt x="7661" y="4238"/>
                  <a:pt x="7787" y="4301"/>
                </a:cubicBezTo>
                <a:lnTo>
                  <a:pt x="7787" y="420"/>
                </a:lnTo>
                <a:cubicBezTo>
                  <a:pt x="7775" y="206"/>
                  <a:pt x="7609" y="27"/>
                  <a:pt x="7394" y="27"/>
                </a:cubicBezTo>
                <a:cubicBezTo>
                  <a:pt x="7412" y="301"/>
                  <a:pt x="7210" y="438"/>
                  <a:pt x="7007" y="438"/>
                </a:cubicBezTo>
                <a:cubicBezTo>
                  <a:pt x="6813" y="438"/>
                  <a:pt x="6619" y="312"/>
                  <a:pt x="6619" y="60"/>
                </a:cubicBezTo>
                <a:lnTo>
                  <a:pt x="6619" y="60"/>
                </a:lnTo>
                <a:cubicBezTo>
                  <a:pt x="6603" y="294"/>
                  <a:pt x="6415" y="411"/>
                  <a:pt x="6228" y="411"/>
                </a:cubicBezTo>
                <a:cubicBezTo>
                  <a:pt x="6031" y="411"/>
                  <a:pt x="5835" y="283"/>
                  <a:pt x="5835" y="27"/>
                </a:cubicBezTo>
                <a:cubicBezTo>
                  <a:pt x="5835" y="283"/>
                  <a:pt x="5641" y="411"/>
                  <a:pt x="5448" y="411"/>
                </a:cubicBezTo>
                <a:cubicBezTo>
                  <a:pt x="5263" y="411"/>
                  <a:pt x="5078" y="294"/>
                  <a:pt x="5062" y="60"/>
                </a:cubicBezTo>
                <a:lnTo>
                  <a:pt x="5062" y="60"/>
                </a:lnTo>
                <a:cubicBezTo>
                  <a:pt x="5062" y="312"/>
                  <a:pt x="4868" y="438"/>
                  <a:pt x="4674" y="438"/>
                </a:cubicBezTo>
                <a:cubicBezTo>
                  <a:pt x="4480" y="438"/>
                  <a:pt x="4286" y="312"/>
                  <a:pt x="4286" y="60"/>
                </a:cubicBezTo>
                <a:lnTo>
                  <a:pt x="4286" y="60"/>
                </a:lnTo>
                <a:cubicBezTo>
                  <a:pt x="4270" y="294"/>
                  <a:pt x="4085" y="411"/>
                  <a:pt x="3900" y="411"/>
                </a:cubicBezTo>
                <a:cubicBezTo>
                  <a:pt x="3706" y="411"/>
                  <a:pt x="3513" y="283"/>
                  <a:pt x="3513" y="27"/>
                </a:cubicBezTo>
                <a:cubicBezTo>
                  <a:pt x="3360" y="332"/>
                  <a:pt x="3051" y="511"/>
                  <a:pt x="2730" y="511"/>
                </a:cubicBezTo>
                <a:cubicBezTo>
                  <a:pt x="2601" y="511"/>
                  <a:pt x="2469" y="482"/>
                  <a:pt x="2346" y="420"/>
                </a:cubicBezTo>
                <a:cubicBezTo>
                  <a:pt x="2346" y="158"/>
                  <a:pt x="2153" y="27"/>
                  <a:pt x="1959" y="27"/>
                </a:cubicBezTo>
                <a:cubicBezTo>
                  <a:pt x="1766" y="27"/>
                  <a:pt x="1572" y="158"/>
                  <a:pt x="1572" y="420"/>
                </a:cubicBezTo>
                <a:cubicBezTo>
                  <a:pt x="1572" y="158"/>
                  <a:pt x="1379" y="27"/>
                  <a:pt x="1185" y="27"/>
                </a:cubicBezTo>
                <a:cubicBezTo>
                  <a:pt x="997" y="27"/>
                  <a:pt x="810" y="150"/>
                  <a:pt x="799" y="397"/>
                </a:cubicBezTo>
                <a:lnTo>
                  <a:pt x="799" y="397"/>
                </a:lnTo>
                <a:cubicBezTo>
                  <a:pt x="799" y="133"/>
                  <a:pt x="602" y="0"/>
                  <a:pt x="405" y="0"/>
                </a:cubicBezTo>
                <a:close/>
              </a:path>
            </a:pathLst>
          </a:custGeom>
          <a:solidFill>
            <a:srgbClr val="FFE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0"/>
          <p:cNvSpPr/>
          <p:nvPr/>
        </p:nvSpPr>
        <p:spPr>
          <a:xfrm>
            <a:off x="2835013" y="2294850"/>
            <a:ext cx="175350" cy="59575"/>
          </a:xfrm>
          <a:custGeom>
            <a:avLst/>
            <a:gdLst/>
            <a:ahLst/>
            <a:cxnLst/>
            <a:rect l="l" t="t" r="r" b="b"/>
            <a:pathLst>
              <a:path w="7014" h="2383" extrusionOk="0">
                <a:moveTo>
                  <a:pt x="1959" y="31"/>
                </a:moveTo>
                <a:cubicBezTo>
                  <a:pt x="1745" y="31"/>
                  <a:pt x="1566" y="197"/>
                  <a:pt x="1566" y="412"/>
                </a:cubicBezTo>
                <a:lnTo>
                  <a:pt x="1566" y="1971"/>
                </a:lnTo>
                <a:cubicBezTo>
                  <a:pt x="1566" y="2227"/>
                  <a:pt x="1760" y="2355"/>
                  <a:pt x="1953" y="2355"/>
                </a:cubicBezTo>
                <a:cubicBezTo>
                  <a:pt x="2147" y="2355"/>
                  <a:pt x="2340" y="2227"/>
                  <a:pt x="2340" y="1971"/>
                </a:cubicBezTo>
                <a:lnTo>
                  <a:pt x="2340" y="412"/>
                </a:lnTo>
                <a:cubicBezTo>
                  <a:pt x="2340" y="197"/>
                  <a:pt x="2173" y="31"/>
                  <a:pt x="1959" y="31"/>
                </a:cubicBezTo>
                <a:close/>
                <a:moveTo>
                  <a:pt x="3507" y="31"/>
                </a:moveTo>
                <a:cubicBezTo>
                  <a:pt x="3293" y="31"/>
                  <a:pt x="3114" y="197"/>
                  <a:pt x="3114" y="412"/>
                </a:cubicBezTo>
                <a:lnTo>
                  <a:pt x="3114" y="1971"/>
                </a:lnTo>
                <a:cubicBezTo>
                  <a:pt x="3114" y="2227"/>
                  <a:pt x="3310" y="2355"/>
                  <a:pt x="3507" y="2355"/>
                </a:cubicBezTo>
                <a:cubicBezTo>
                  <a:pt x="3703" y="2355"/>
                  <a:pt x="3900" y="2227"/>
                  <a:pt x="3900" y="1971"/>
                </a:cubicBezTo>
                <a:lnTo>
                  <a:pt x="3900" y="412"/>
                </a:lnTo>
                <a:cubicBezTo>
                  <a:pt x="3900" y="197"/>
                  <a:pt x="3721" y="31"/>
                  <a:pt x="3507" y="31"/>
                </a:cubicBezTo>
                <a:close/>
                <a:moveTo>
                  <a:pt x="5055" y="31"/>
                </a:moveTo>
                <a:cubicBezTo>
                  <a:pt x="4840" y="31"/>
                  <a:pt x="4674" y="197"/>
                  <a:pt x="4674" y="412"/>
                </a:cubicBezTo>
                <a:lnTo>
                  <a:pt x="4674" y="1971"/>
                </a:lnTo>
                <a:cubicBezTo>
                  <a:pt x="4674" y="2227"/>
                  <a:pt x="4867" y="2355"/>
                  <a:pt x="5061" y="2355"/>
                </a:cubicBezTo>
                <a:cubicBezTo>
                  <a:pt x="5254" y="2355"/>
                  <a:pt x="5448" y="2227"/>
                  <a:pt x="5448" y="1971"/>
                </a:cubicBezTo>
                <a:lnTo>
                  <a:pt x="5448" y="412"/>
                </a:lnTo>
                <a:cubicBezTo>
                  <a:pt x="5448" y="197"/>
                  <a:pt x="5269" y="31"/>
                  <a:pt x="5055" y="31"/>
                </a:cubicBezTo>
                <a:close/>
                <a:moveTo>
                  <a:pt x="405" y="1"/>
                </a:moveTo>
                <a:cubicBezTo>
                  <a:pt x="203" y="1"/>
                  <a:pt x="0" y="138"/>
                  <a:pt x="18" y="412"/>
                </a:cubicBezTo>
                <a:lnTo>
                  <a:pt x="18" y="1971"/>
                </a:lnTo>
                <a:cubicBezTo>
                  <a:pt x="0" y="2245"/>
                  <a:pt x="203" y="2382"/>
                  <a:pt x="405" y="2382"/>
                </a:cubicBezTo>
                <a:cubicBezTo>
                  <a:pt x="608" y="2382"/>
                  <a:pt x="810" y="2245"/>
                  <a:pt x="792" y="1971"/>
                </a:cubicBezTo>
                <a:lnTo>
                  <a:pt x="792" y="412"/>
                </a:lnTo>
                <a:cubicBezTo>
                  <a:pt x="810" y="138"/>
                  <a:pt x="608" y="1"/>
                  <a:pt x="405" y="1"/>
                </a:cubicBezTo>
                <a:close/>
                <a:moveTo>
                  <a:pt x="6614" y="31"/>
                </a:moveTo>
                <a:cubicBezTo>
                  <a:pt x="6400" y="31"/>
                  <a:pt x="6222" y="197"/>
                  <a:pt x="6222" y="412"/>
                </a:cubicBezTo>
                <a:lnTo>
                  <a:pt x="6222" y="1971"/>
                </a:lnTo>
                <a:cubicBezTo>
                  <a:pt x="6204" y="2245"/>
                  <a:pt x="6406" y="2382"/>
                  <a:pt x="6608" y="2382"/>
                </a:cubicBezTo>
                <a:cubicBezTo>
                  <a:pt x="6811" y="2382"/>
                  <a:pt x="7013" y="2245"/>
                  <a:pt x="6995" y="1971"/>
                </a:cubicBezTo>
                <a:lnTo>
                  <a:pt x="6995" y="412"/>
                </a:lnTo>
                <a:cubicBezTo>
                  <a:pt x="6995" y="197"/>
                  <a:pt x="6829" y="31"/>
                  <a:pt x="6614" y="31"/>
                </a:cubicBezTo>
                <a:close/>
              </a:path>
            </a:pathLst>
          </a:custGeom>
          <a:solidFill>
            <a:srgbClr val="EDC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0"/>
          <p:cNvSpPr/>
          <p:nvPr/>
        </p:nvSpPr>
        <p:spPr>
          <a:xfrm>
            <a:off x="2854813" y="2236600"/>
            <a:ext cx="174750" cy="78825"/>
          </a:xfrm>
          <a:custGeom>
            <a:avLst/>
            <a:gdLst/>
            <a:ahLst/>
            <a:cxnLst/>
            <a:rect l="l" t="t" r="r" b="b"/>
            <a:pathLst>
              <a:path w="6990" h="3153" extrusionOk="0">
                <a:moveTo>
                  <a:pt x="387" y="27"/>
                </a:moveTo>
                <a:cubicBezTo>
                  <a:pt x="194" y="27"/>
                  <a:pt x="0" y="158"/>
                  <a:pt x="0" y="420"/>
                </a:cubicBezTo>
                <a:lnTo>
                  <a:pt x="0" y="2742"/>
                </a:lnTo>
                <a:cubicBezTo>
                  <a:pt x="0" y="3004"/>
                  <a:pt x="194" y="3135"/>
                  <a:pt x="387" y="3135"/>
                </a:cubicBezTo>
                <a:cubicBezTo>
                  <a:pt x="581" y="3135"/>
                  <a:pt x="774" y="3004"/>
                  <a:pt x="774" y="2742"/>
                </a:cubicBezTo>
                <a:lnTo>
                  <a:pt x="774" y="420"/>
                </a:lnTo>
                <a:cubicBezTo>
                  <a:pt x="774" y="158"/>
                  <a:pt x="581" y="27"/>
                  <a:pt x="387" y="27"/>
                </a:cubicBezTo>
                <a:close/>
                <a:moveTo>
                  <a:pt x="3495" y="0"/>
                </a:moveTo>
                <a:cubicBezTo>
                  <a:pt x="3292" y="0"/>
                  <a:pt x="3090" y="140"/>
                  <a:pt x="3108" y="420"/>
                </a:cubicBezTo>
                <a:lnTo>
                  <a:pt x="3108" y="2742"/>
                </a:lnTo>
                <a:cubicBezTo>
                  <a:pt x="3108" y="2956"/>
                  <a:pt x="3274" y="3135"/>
                  <a:pt x="3489" y="3135"/>
                </a:cubicBezTo>
                <a:cubicBezTo>
                  <a:pt x="3703" y="3135"/>
                  <a:pt x="3882" y="2956"/>
                  <a:pt x="3882" y="2742"/>
                </a:cubicBezTo>
                <a:lnTo>
                  <a:pt x="3882" y="420"/>
                </a:lnTo>
                <a:cubicBezTo>
                  <a:pt x="3900" y="140"/>
                  <a:pt x="3697" y="0"/>
                  <a:pt x="3495" y="0"/>
                </a:cubicBezTo>
                <a:close/>
                <a:moveTo>
                  <a:pt x="5043" y="27"/>
                </a:moveTo>
                <a:cubicBezTo>
                  <a:pt x="4849" y="27"/>
                  <a:pt x="4656" y="158"/>
                  <a:pt x="4656" y="420"/>
                </a:cubicBezTo>
                <a:lnTo>
                  <a:pt x="4656" y="2742"/>
                </a:lnTo>
                <a:cubicBezTo>
                  <a:pt x="4656" y="3004"/>
                  <a:pt x="4849" y="3135"/>
                  <a:pt x="5043" y="3135"/>
                </a:cubicBezTo>
                <a:cubicBezTo>
                  <a:pt x="5236" y="3135"/>
                  <a:pt x="5430" y="3004"/>
                  <a:pt x="5430" y="2742"/>
                </a:cubicBezTo>
                <a:lnTo>
                  <a:pt x="5430" y="420"/>
                </a:lnTo>
                <a:cubicBezTo>
                  <a:pt x="5430" y="158"/>
                  <a:pt x="5236" y="27"/>
                  <a:pt x="5043" y="27"/>
                </a:cubicBezTo>
                <a:close/>
                <a:moveTo>
                  <a:pt x="6596" y="27"/>
                </a:moveTo>
                <a:cubicBezTo>
                  <a:pt x="6400" y="27"/>
                  <a:pt x="6203" y="158"/>
                  <a:pt x="6203" y="420"/>
                </a:cubicBezTo>
                <a:lnTo>
                  <a:pt x="6203" y="2742"/>
                </a:lnTo>
                <a:cubicBezTo>
                  <a:pt x="6203" y="3004"/>
                  <a:pt x="6400" y="3135"/>
                  <a:pt x="6596" y="3135"/>
                </a:cubicBezTo>
                <a:cubicBezTo>
                  <a:pt x="6793" y="3135"/>
                  <a:pt x="6989" y="3004"/>
                  <a:pt x="6989" y="2742"/>
                </a:cubicBezTo>
                <a:lnTo>
                  <a:pt x="6989" y="420"/>
                </a:lnTo>
                <a:cubicBezTo>
                  <a:pt x="6989" y="158"/>
                  <a:pt x="6793" y="27"/>
                  <a:pt x="6596" y="27"/>
                </a:cubicBezTo>
                <a:close/>
                <a:moveTo>
                  <a:pt x="1935" y="0"/>
                </a:moveTo>
                <a:cubicBezTo>
                  <a:pt x="1733" y="0"/>
                  <a:pt x="1530" y="140"/>
                  <a:pt x="1548" y="420"/>
                </a:cubicBezTo>
                <a:lnTo>
                  <a:pt x="1548" y="2742"/>
                </a:lnTo>
                <a:cubicBezTo>
                  <a:pt x="1530" y="3015"/>
                  <a:pt x="1733" y="3152"/>
                  <a:pt x="1935" y="3152"/>
                </a:cubicBezTo>
                <a:cubicBezTo>
                  <a:pt x="2137" y="3152"/>
                  <a:pt x="2340" y="3015"/>
                  <a:pt x="2322" y="2742"/>
                </a:cubicBezTo>
                <a:lnTo>
                  <a:pt x="2322" y="420"/>
                </a:lnTo>
                <a:cubicBezTo>
                  <a:pt x="2340" y="140"/>
                  <a:pt x="2137" y="0"/>
                  <a:pt x="1935"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0"/>
          <p:cNvSpPr/>
          <p:nvPr/>
        </p:nvSpPr>
        <p:spPr>
          <a:xfrm>
            <a:off x="2835013" y="2237275"/>
            <a:ext cx="175350" cy="78150"/>
          </a:xfrm>
          <a:custGeom>
            <a:avLst/>
            <a:gdLst/>
            <a:ahLst/>
            <a:cxnLst/>
            <a:rect l="l" t="t" r="r" b="b"/>
            <a:pathLst>
              <a:path w="7014" h="3126" extrusionOk="0">
                <a:moveTo>
                  <a:pt x="1953" y="0"/>
                </a:moveTo>
                <a:cubicBezTo>
                  <a:pt x="1760" y="0"/>
                  <a:pt x="1566" y="131"/>
                  <a:pt x="1566" y="393"/>
                </a:cubicBezTo>
                <a:lnTo>
                  <a:pt x="1566" y="2715"/>
                </a:lnTo>
                <a:cubicBezTo>
                  <a:pt x="1566" y="2977"/>
                  <a:pt x="1760" y="3108"/>
                  <a:pt x="1953" y="3108"/>
                </a:cubicBezTo>
                <a:cubicBezTo>
                  <a:pt x="2147" y="3108"/>
                  <a:pt x="2340" y="2977"/>
                  <a:pt x="2340" y="2715"/>
                </a:cubicBezTo>
                <a:lnTo>
                  <a:pt x="2340" y="393"/>
                </a:lnTo>
                <a:cubicBezTo>
                  <a:pt x="2340" y="131"/>
                  <a:pt x="2147" y="0"/>
                  <a:pt x="1953" y="0"/>
                </a:cubicBezTo>
                <a:close/>
                <a:moveTo>
                  <a:pt x="3507" y="0"/>
                </a:moveTo>
                <a:cubicBezTo>
                  <a:pt x="3293" y="0"/>
                  <a:pt x="3114" y="179"/>
                  <a:pt x="3114" y="393"/>
                </a:cubicBezTo>
                <a:lnTo>
                  <a:pt x="3114" y="2715"/>
                </a:lnTo>
                <a:cubicBezTo>
                  <a:pt x="3114" y="2977"/>
                  <a:pt x="3310" y="3108"/>
                  <a:pt x="3507" y="3108"/>
                </a:cubicBezTo>
                <a:cubicBezTo>
                  <a:pt x="3703" y="3108"/>
                  <a:pt x="3900" y="2977"/>
                  <a:pt x="3900" y="2715"/>
                </a:cubicBezTo>
                <a:lnTo>
                  <a:pt x="3900" y="393"/>
                </a:lnTo>
                <a:cubicBezTo>
                  <a:pt x="3900" y="179"/>
                  <a:pt x="3721" y="0"/>
                  <a:pt x="3507" y="0"/>
                </a:cubicBezTo>
                <a:close/>
                <a:moveTo>
                  <a:pt x="5055" y="0"/>
                </a:moveTo>
                <a:cubicBezTo>
                  <a:pt x="4840" y="0"/>
                  <a:pt x="4674" y="179"/>
                  <a:pt x="4674" y="393"/>
                </a:cubicBezTo>
                <a:lnTo>
                  <a:pt x="4674" y="2715"/>
                </a:lnTo>
                <a:cubicBezTo>
                  <a:pt x="4674" y="2977"/>
                  <a:pt x="4867" y="3108"/>
                  <a:pt x="5061" y="3108"/>
                </a:cubicBezTo>
                <a:cubicBezTo>
                  <a:pt x="5254" y="3108"/>
                  <a:pt x="5448" y="2977"/>
                  <a:pt x="5448" y="2715"/>
                </a:cubicBezTo>
                <a:lnTo>
                  <a:pt x="5448" y="393"/>
                </a:lnTo>
                <a:cubicBezTo>
                  <a:pt x="5448" y="179"/>
                  <a:pt x="5269" y="0"/>
                  <a:pt x="5055" y="0"/>
                </a:cubicBezTo>
                <a:close/>
                <a:moveTo>
                  <a:pt x="399" y="0"/>
                </a:moveTo>
                <a:cubicBezTo>
                  <a:pt x="185" y="0"/>
                  <a:pt x="18" y="179"/>
                  <a:pt x="18" y="393"/>
                </a:cubicBezTo>
                <a:lnTo>
                  <a:pt x="18" y="2715"/>
                </a:lnTo>
                <a:cubicBezTo>
                  <a:pt x="0" y="2988"/>
                  <a:pt x="203" y="3125"/>
                  <a:pt x="405" y="3125"/>
                </a:cubicBezTo>
                <a:cubicBezTo>
                  <a:pt x="608" y="3125"/>
                  <a:pt x="810" y="2988"/>
                  <a:pt x="792" y="2715"/>
                </a:cubicBezTo>
                <a:lnTo>
                  <a:pt x="792" y="393"/>
                </a:lnTo>
                <a:cubicBezTo>
                  <a:pt x="792" y="179"/>
                  <a:pt x="614" y="0"/>
                  <a:pt x="399" y="0"/>
                </a:cubicBezTo>
                <a:close/>
                <a:moveTo>
                  <a:pt x="6614" y="0"/>
                </a:moveTo>
                <a:cubicBezTo>
                  <a:pt x="6400" y="0"/>
                  <a:pt x="6222" y="179"/>
                  <a:pt x="6222" y="393"/>
                </a:cubicBezTo>
                <a:lnTo>
                  <a:pt x="6222" y="2715"/>
                </a:lnTo>
                <a:cubicBezTo>
                  <a:pt x="6204" y="2988"/>
                  <a:pt x="6406" y="3125"/>
                  <a:pt x="6608" y="3125"/>
                </a:cubicBezTo>
                <a:cubicBezTo>
                  <a:pt x="6811" y="3125"/>
                  <a:pt x="7013" y="2988"/>
                  <a:pt x="6995" y="2715"/>
                </a:cubicBezTo>
                <a:lnTo>
                  <a:pt x="6995" y="393"/>
                </a:lnTo>
                <a:cubicBezTo>
                  <a:pt x="6995" y="179"/>
                  <a:pt x="6829" y="0"/>
                  <a:pt x="6614" y="0"/>
                </a:cubicBezTo>
                <a:close/>
              </a:path>
            </a:pathLst>
          </a:custGeom>
          <a:solidFill>
            <a:srgbClr val="FFE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0"/>
          <p:cNvSpPr/>
          <p:nvPr/>
        </p:nvSpPr>
        <p:spPr>
          <a:xfrm>
            <a:off x="2955988" y="2130475"/>
            <a:ext cx="30700" cy="28375"/>
          </a:xfrm>
          <a:custGeom>
            <a:avLst/>
            <a:gdLst/>
            <a:ahLst/>
            <a:cxnLst/>
            <a:rect l="l" t="t" r="r" b="b"/>
            <a:pathLst>
              <a:path w="1228" h="1135" extrusionOk="0">
                <a:moveTo>
                  <a:pt x="626" y="1"/>
                </a:moveTo>
                <a:cubicBezTo>
                  <a:pt x="504" y="1"/>
                  <a:pt x="382" y="63"/>
                  <a:pt x="406" y="188"/>
                </a:cubicBezTo>
                <a:lnTo>
                  <a:pt x="406" y="343"/>
                </a:lnTo>
                <a:lnTo>
                  <a:pt x="251" y="343"/>
                </a:lnTo>
                <a:cubicBezTo>
                  <a:pt x="240" y="341"/>
                  <a:pt x="230" y="340"/>
                  <a:pt x="219" y="340"/>
                </a:cubicBezTo>
                <a:cubicBezTo>
                  <a:pt x="0" y="340"/>
                  <a:pt x="0" y="787"/>
                  <a:pt x="219" y="787"/>
                </a:cubicBezTo>
                <a:cubicBezTo>
                  <a:pt x="230" y="787"/>
                  <a:pt x="240" y="786"/>
                  <a:pt x="251" y="784"/>
                </a:cubicBezTo>
                <a:lnTo>
                  <a:pt x="406" y="784"/>
                </a:lnTo>
                <a:lnTo>
                  <a:pt x="406" y="938"/>
                </a:lnTo>
                <a:cubicBezTo>
                  <a:pt x="382" y="1069"/>
                  <a:pt x="504" y="1135"/>
                  <a:pt x="626" y="1135"/>
                </a:cubicBezTo>
                <a:cubicBezTo>
                  <a:pt x="748" y="1135"/>
                  <a:pt x="871" y="1069"/>
                  <a:pt x="847" y="938"/>
                </a:cubicBezTo>
                <a:lnTo>
                  <a:pt x="847" y="784"/>
                </a:lnTo>
                <a:lnTo>
                  <a:pt x="1002" y="784"/>
                </a:lnTo>
                <a:cubicBezTo>
                  <a:pt x="1119" y="784"/>
                  <a:pt x="1224" y="691"/>
                  <a:pt x="1228" y="563"/>
                </a:cubicBezTo>
                <a:lnTo>
                  <a:pt x="1228" y="563"/>
                </a:lnTo>
                <a:cubicBezTo>
                  <a:pt x="1228" y="565"/>
                  <a:pt x="1228" y="567"/>
                  <a:pt x="1228" y="569"/>
                </a:cubicBezTo>
                <a:lnTo>
                  <a:pt x="1228" y="557"/>
                </a:lnTo>
                <a:cubicBezTo>
                  <a:pt x="1228" y="559"/>
                  <a:pt x="1228" y="561"/>
                  <a:pt x="1228" y="563"/>
                </a:cubicBezTo>
                <a:cubicBezTo>
                  <a:pt x="1224" y="435"/>
                  <a:pt x="1119" y="343"/>
                  <a:pt x="1002" y="343"/>
                </a:cubicBezTo>
                <a:lnTo>
                  <a:pt x="847" y="343"/>
                </a:lnTo>
                <a:lnTo>
                  <a:pt x="847" y="188"/>
                </a:lnTo>
                <a:cubicBezTo>
                  <a:pt x="871" y="63"/>
                  <a:pt x="748" y="1"/>
                  <a:pt x="626"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0"/>
          <p:cNvSpPr/>
          <p:nvPr/>
        </p:nvSpPr>
        <p:spPr>
          <a:xfrm>
            <a:off x="2845238" y="2188825"/>
            <a:ext cx="30425" cy="28150"/>
          </a:xfrm>
          <a:custGeom>
            <a:avLst/>
            <a:gdLst/>
            <a:ahLst/>
            <a:cxnLst/>
            <a:rect l="l" t="t" r="r" b="b"/>
            <a:pathLst>
              <a:path w="1217" h="1126" extrusionOk="0">
                <a:moveTo>
                  <a:pt x="615" y="0"/>
                </a:moveTo>
                <a:cubicBezTo>
                  <a:pt x="493" y="0"/>
                  <a:pt x="371" y="63"/>
                  <a:pt x="395" y="188"/>
                </a:cubicBezTo>
                <a:lnTo>
                  <a:pt x="395" y="343"/>
                </a:lnTo>
                <a:lnTo>
                  <a:pt x="240" y="343"/>
                </a:lnTo>
                <a:cubicBezTo>
                  <a:pt x="230" y="341"/>
                  <a:pt x="220" y="340"/>
                  <a:pt x="210" y="340"/>
                </a:cubicBezTo>
                <a:cubicBezTo>
                  <a:pt x="1" y="340"/>
                  <a:pt x="1" y="786"/>
                  <a:pt x="210" y="786"/>
                </a:cubicBezTo>
                <a:cubicBezTo>
                  <a:pt x="220" y="786"/>
                  <a:pt x="230" y="785"/>
                  <a:pt x="240" y="783"/>
                </a:cubicBezTo>
                <a:lnTo>
                  <a:pt x="395" y="783"/>
                </a:lnTo>
                <a:lnTo>
                  <a:pt x="395" y="938"/>
                </a:lnTo>
                <a:cubicBezTo>
                  <a:pt x="371" y="1063"/>
                  <a:pt x="493" y="1125"/>
                  <a:pt x="615" y="1125"/>
                </a:cubicBezTo>
                <a:cubicBezTo>
                  <a:pt x="737" y="1125"/>
                  <a:pt x="860" y="1063"/>
                  <a:pt x="836" y="938"/>
                </a:cubicBezTo>
                <a:lnTo>
                  <a:pt x="836" y="783"/>
                </a:lnTo>
                <a:lnTo>
                  <a:pt x="990" y="783"/>
                </a:lnTo>
                <a:cubicBezTo>
                  <a:pt x="1108" y="783"/>
                  <a:pt x="1213" y="691"/>
                  <a:pt x="1217" y="563"/>
                </a:cubicBezTo>
                <a:lnTo>
                  <a:pt x="1217" y="563"/>
                </a:lnTo>
                <a:cubicBezTo>
                  <a:pt x="1217" y="565"/>
                  <a:pt x="1217" y="567"/>
                  <a:pt x="1217" y="569"/>
                </a:cubicBezTo>
                <a:lnTo>
                  <a:pt x="1217" y="557"/>
                </a:lnTo>
                <a:cubicBezTo>
                  <a:pt x="1217" y="559"/>
                  <a:pt x="1217" y="561"/>
                  <a:pt x="1217" y="563"/>
                </a:cubicBezTo>
                <a:cubicBezTo>
                  <a:pt x="1213" y="435"/>
                  <a:pt x="1108" y="343"/>
                  <a:pt x="990" y="343"/>
                </a:cubicBezTo>
                <a:lnTo>
                  <a:pt x="836" y="343"/>
                </a:lnTo>
                <a:lnTo>
                  <a:pt x="836" y="188"/>
                </a:lnTo>
                <a:cubicBezTo>
                  <a:pt x="860" y="63"/>
                  <a:pt x="737" y="0"/>
                  <a:pt x="615" y="0"/>
                </a:cubicBezTo>
                <a:close/>
              </a:path>
            </a:pathLst>
          </a:custGeom>
          <a:solidFill>
            <a:srgbClr val="FFE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0"/>
          <p:cNvSpPr/>
          <p:nvPr/>
        </p:nvSpPr>
        <p:spPr>
          <a:xfrm>
            <a:off x="2701813" y="2328350"/>
            <a:ext cx="133675" cy="30075"/>
          </a:xfrm>
          <a:custGeom>
            <a:avLst/>
            <a:gdLst/>
            <a:ahLst/>
            <a:cxnLst/>
            <a:rect l="l" t="t" r="r" b="b"/>
            <a:pathLst>
              <a:path w="5347" h="1203" extrusionOk="0">
                <a:moveTo>
                  <a:pt x="0" y="0"/>
                </a:moveTo>
                <a:cubicBezTo>
                  <a:pt x="274" y="429"/>
                  <a:pt x="596" y="834"/>
                  <a:pt x="953" y="1203"/>
                </a:cubicBezTo>
                <a:lnTo>
                  <a:pt x="4894" y="1203"/>
                </a:lnTo>
                <a:cubicBezTo>
                  <a:pt x="5144" y="1203"/>
                  <a:pt x="5346" y="1000"/>
                  <a:pt x="5346" y="750"/>
                </a:cubicBezTo>
                <a:lnTo>
                  <a:pt x="5346" y="453"/>
                </a:lnTo>
                <a:lnTo>
                  <a:pt x="5334" y="441"/>
                </a:lnTo>
                <a:cubicBezTo>
                  <a:pt x="5334" y="203"/>
                  <a:pt x="5132" y="0"/>
                  <a:pt x="48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0"/>
          <p:cNvSpPr/>
          <p:nvPr/>
        </p:nvSpPr>
        <p:spPr>
          <a:xfrm>
            <a:off x="2796763" y="2328650"/>
            <a:ext cx="253325" cy="29775"/>
          </a:xfrm>
          <a:custGeom>
            <a:avLst/>
            <a:gdLst/>
            <a:ahLst/>
            <a:cxnLst/>
            <a:rect l="l" t="t" r="r" b="b"/>
            <a:pathLst>
              <a:path w="10133" h="1191" extrusionOk="0">
                <a:moveTo>
                  <a:pt x="441" y="0"/>
                </a:moveTo>
                <a:cubicBezTo>
                  <a:pt x="191" y="0"/>
                  <a:pt x="1" y="203"/>
                  <a:pt x="1" y="453"/>
                </a:cubicBezTo>
                <a:lnTo>
                  <a:pt x="1" y="750"/>
                </a:lnTo>
                <a:cubicBezTo>
                  <a:pt x="1" y="1000"/>
                  <a:pt x="191" y="1191"/>
                  <a:pt x="441" y="1191"/>
                </a:cubicBezTo>
                <a:lnTo>
                  <a:pt x="9680" y="1191"/>
                </a:lnTo>
                <a:cubicBezTo>
                  <a:pt x="9930" y="1191"/>
                  <a:pt x="10133" y="1000"/>
                  <a:pt x="10133" y="750"/>
                </a:cubicBezTo>
                <a:lnTo>
                  <a:pt x="10133" y="453"/>
                </a:lnTo>
                <a:cubicBezTo>
                  <a:pt x="10133" y="203"/>
                  <a:pt x="9930" y="0"/>
                  <a:pt x="96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0"/>
          <p:cNvSpPr/>
          <p:nvPr/>
        </p:nvSpPr>
        <p:spPr>
          <a:xfrm>
            <a:off x="2780088" y="2082475"/>
            <a:ext cx="237550" cy="135425"/>
          </a:xfrm>
          <a:custGeom>
            <a:avLst/>
            <a:gdLst/>
            <a:ahLst/>
            <a:cxnLst/>
            <a:rect l="l" t="t" r="r" b="b"/>
            <a:pathLst>
              <a:path w="9502" h="5417" extrusionOk="0">
                <a:moveTo>
                  <a:pt x="8466" y="1"/>
                </a:moveTo>
                <a:cubicBezTo>
                  <a:pt x="7954" y="1"/>
                  <a:pt x="7526" y="263"/>
                  <a:pt x="7430" y="608"/>
                </a:cubicBezTo>
                <a:cubicBezTo>
                  <a:pt x="7526" y="941"/>
                  <a:pt x="7954" y="1203"/>
                  <a:pt x="8466" y="1203"/>
                </a:cubicBezTo>
                <a:cubicBezTo>
                  <a:pt x="8978" y="1203"/>
                  <a:pt x="9395" y="941"/>
                  <a:pt x="9502" y="608"/>
                </a:cubicBezTo>
                <a:cubicBezTo>
                  <a:pt x="9395" y="263"/>
                  <a:pt x="8978" y="1"/>
                  <a:pt x="8466" y="1"/>
                </a:cubicBezTo>
                <a:close/>
                <a:moveTo>
                  <a:pt x="5782" y="3151"/>
                </a:moveTo>
                <a:cubicBezTo>
                  <a:pt x="5662" y="3151"/>
                  <a:pt x="5549" y="3176"/>
                  <a:pt x="5454" y="3227"/>
                </a:cubicBezTo>
                <a:cubicBezTo>
                  <a:pt x="5275" y="3537"/>
                  <a:pt x="5394" y="4025"/>
                  <a:pt x="5752" y="4382"/>
                </a:cubicBezTo>
                <a:cubicBezTo>
                  <a:pt x="6010" y="4641"/>
                  <a:pt x="6315" y="4772"/>
                  <a:pt x="6582" y="4772"/>
                </a:cubicBezTo>
                <a:cubicBezTo>
                  <a:pt x="6672" y="4772"/>
                  <a:pt x="6757" y="4758"/>
                  <a:pt x="6835" y="4728"/>
                </a:cubicBezTo>
                <a:lnTo>
                  <a:pt x="6835" y="4728"/>
                </a:lnTo>
                <a:lnTo>
                  <a:pt x="6823" y="4751"/>
                </a:lnTo>
                <a:cubicBezTo>
                  <a:pt x="6930" y="5085"/>
                  <a:pt x="7347" y="5347"/>
                  <a:pt x="7859" y="5347"/>
                </a:cubicBezTo>
                <a:cubicBezTo>
                  <a:pt x="8371" y="5347"/>
                  <a:pt x="8800" y="5097"/>
                  <a:pt x="8895" y="4751"/>
                </a:cubicBezTo>
                <a:lnTo>
                  <a:pt x="8895" y="4739"/>
                </a:lnTo>
                <a:cubicBezTo>
                  <a:pt x="8800" y="4406"/>
                  <a:pt x="8371" y="4144"/>
                  <a:pt x="7871" y="4144"/>
                </a:cubicBezTo>
                <a:cubicBezTo>
                  <a:pt x="7856" y="4144"/>
                  <a:pt x="7840" y="4143"/>
                  <a:pt x="7825" y="4143"/>
                </a:cubicBezTo>
                <a:cubicBezTo>
                  <a:pt x="7508" y="4143"/>
                  <a:pt x="7205" y="4262"/>
                  <a:pt x="6978" y="4489"/>
                </a:cubicBezTo>
                <a:cubicBezTo>
                  <a:pt x="7014" y="4120"/>
                  <a:pt x="6883" y="3775"/>
                  <a:pt x="6609" y="3525"/>
                </a:cubicBezTo>
                <a:cubicBezTo>
                  <a:pt x="6362" y="3278"/>
                  <a:pt x="6052" y="3151"/>
                  <a:pt x="5782" y="3151"/>
                </a:cubicBezTo>
                <a:close/>
                <a:moveTo>
                  <a:pt x="509" y="3800"/>
                </a:moveTo>
                <a:cubicBezTo>
                  <a:pt x="388" y="3800"/>
                  <a:pt x="275" y="3827"/>
                  <a:pt x="179" y="3882"/>
                </a:cubicBezTo>
                <a:cubicBezTo>
                  <a:pt x="1" y="4192"/>
                  <a:pt x="120" y="4668"/>
                  <a:pt x="477" y="5037"/>
                </a:cubicBezTo>
                <a:cubicBezTo>
                  <a:pt x="724" y="5284"/>
                  <a:pt x="1033" y="5417"/>
                  <a:pt x="1302" y="5417"/>
                </a:cubicBezTo>
                <a:cubicBezTo>
                  <a:pt x="1423" y="5417"/>
                  <a:pt x="1536" y="5390"/>
                  <a:pt x="1632" y="5335"/>
                </a:cubicBezTo>
                <a:cubicBezTo>
                  <a:pt x="1799" y="5025"/>
                  <a:pt x="1691" y="4537"/>
                  <a:pt x="1334" y="4180"/>
                </a:cubicBezTo>
                <a:cubicBezTo>
                  <a:pt x="1088" y="3933"/>
                  <a:pt x="779" y="3800"/>
                  <a:pt x="509" y="380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0"/>
          <p:cNvSpPr/>
          <p:nvPr/>
        </p:nvSpPr>
        <p:spPr>
          <a:xfrm>
            <a:off x="2794088" y="2092900"/>
            <a:ext cx="208975" cy="123275"/>
          </a:xfrm>
          <a:custGeom>
            <a:avLst/>
            <a:gdLst/>
            <a:ahLst/>
            <a:cxnLst/>
            <a:rect l="l" t="t" r="r" b="b"/>
            <a:pathLst>
              <a:path w="8359" h="4931" extrusionOk="0">
                <a:moveTo>
                  <a:pt x="7620" y="1"/>
                </a:moveTo>
                <a:cubicBezTo>
                  <a:pt x="7251" y="1"/>
                  <a:pt x="6942" y="84"/>
                  <a:pt x="6870" y="191"/>
                </a:cubicBezTo>
                <a:cubicBezTo>
                  <a:pt x="6942" y="286"/>
                  <a:pt x="7251" y="370"/>
                  <a:pt x="7620" y="370"/>
                </a:cubicBezTo>
                <a:cubicBezTo>
                  <a:pt x="7989" y="370"/>
                  <a:pt x="8287" y="286"/>
                  <a:pt x="8359" y="191"/>
                </a:cubicBezTo>
                <a:cubicBezTo>
                  <a:pt x="8287" y="84"/>
                  <a:pt x="7989" y="1"/>
                  <a:pt x="7620" y="1"/>
                </a:cubicBezTo>
                <a:close/>
                <a:moveTo>
                  <a:pt x="5253" y="3272"/>
                </a:moveTo>
                <a:cubicBezTo>
                  <a:pt x="5244" y="3272"/>
                  <a:pt x="5235" y="3273"/>
                  <a:pt x="5227" y="3275"/>
                </a:cubicBezTo>
                <a:cubicBezTo>
                  <a:pt x="5203" y="3394"/>
                  <a:pt x="5370" y="3680"/>
                  <a:pt x="5620" y="3930"/>
                </a:cubicBezTo>
                <a:cubicBezTo>
                  <a:pt x="5870" y="4180"/>
                  <a:pt x="6120" y="4322"/>
                  <a:pt x="6251" y="4322"/>
                </a:cubicBezTo>
                <a:cubicBezTo>
                  <a:pt x="6335" y="4430"/>
                  <a:pt x="6632" y="4501"/>
                  <a:pt x="7001" y="4501"/>
                </a:cubicBezTo>
                <a:cubicBezTo>
                  <a:pt x="7370" y="4501"/>
                  <a:pt x="7668" y="4430"/>
                  <a:pt x="7739" y="4322"/>
                </a:cubicBezTo>
                <a:cubicBezTo>
                  <a:pt x="7668" y="4227"/>
                  <a:pt x="7358" y="4144"/>
                  <a:pt x="6989" y="4144"/>
                </a:cubicBezTo>
                <a:cubicBezTo>
                  <a:pt x="6656" y="4144"/>
                  <a:pt x="6370" y="4203"/>
                  <a:pt x="6275" y="4299"/>
                </a:cubicBezTo>
                <a:cubicBezTo>
                  <a:pt x="6275" y="4168"/>
                  <a:pt x="6132" y="3930"/>
                  <a:pt x="5882" y="3668"/>
                </a:cubicBezTo>
                <a:cubicBezTo>
                  <a:pt x="5638" y="3423"/>
                  <a:pt x="5383" y="3272"/>
                  <a:pt x="5253" y="3272"/>
                </a:cubicBezTo>
                <a:close/>
                <a:moveTo>
                  <a:pt x="38" y="3869"/>
                </a:moveTo>
                <a:cubicBezTo>
                  <a:pt x="33" y="3869"/>
                  <a:pt x="28" y="3870"/>
                  <a:pt x="24" y="3870"/>
                </a:cubicBezTo>
                <a:cubicBezTo>
                  <a:pt x="0" y="4001"/>
                  <a:pt x="167" y="4263"/>
                  <a:pt x="429" y="4525"/>
                </a:cubicBezTo>
                <a:cubicBezTo>
                  <a:pt x="670" y="4777"/>
                  <a:pt x="933" y="4930"/>
                  <a:pt x="1059" y="4930"/>
                </a:cubicBezTo>
                <a:cubicBezTo>
                  <a:pt x="1063" y="4930"/>
                  <a:pt x="1068" y="4930"/>
                  <a:pt x="1072" y="4930"/>
                </a:cubicBezTo>
                <a:cubicBezTo>
                  <a:pt x="1096" y="4799"/>
                  <a:pt x="941" y="4537"/>
                  <a:pt x="679" y="4275"/>
                </a:cubicBezTo>
                <a:cubicBezTo>
                  <a:pt x="427" y="4022"/>
                  <a:pt x="163" y="3869"/>
                  <a:pt x="38" y="3869"/>
                </a:cubicBezTo>
                <a:close/>
              </a:path>
            </a:pathLst>
          </a:custGeom>
          <a:solidFill>
            <a:srgbClr val="199A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0"/>
          <p:cNvSpPr/>
          <p:nvPr/>
        </p:nvSpPr>
        <p:spPr>
          <a:xfrm>
            <a:off x="1976413" y="2049725"/>
            <a:ext cx="386400" cy="305725"/>
          </a:xfrm>
          <a:custGeom>
            <a:avLst/>
            <a:gdLst/>
            <a:ahLst/>
            <a:cxnLst/>
            <a:rect l="l" t="t" r="r" b="b"/>
            <a:pathLst>
              <a:path w="15456" h="12229" extrusionOk="0">
                <a:moveTo>
                  <a:pt x="8097" y="0"/>
                </a:moveTo>
                <a:cubicBezTo>
                  <a:pt x="7854" y="0"/>
                  <a:pt x="7607" y="12"/>
                  <a:pt x="7359" y="37"/>
                </a:cubicBezTo>
                <a:cubicBezTo>
                  <a:pt x="3025" y="465"/>
                  <a:pt x="1" y="4537"/>
                  <a:pt x="858" y="8812"/>
                </a:cubicBezTo>
                <a:cubicBezTo>
                  <a:pt x="858" y="8847"/>
                  <a:pt x="930" y="8883"/>
                  <a:pt x="930" y="8919"/>
                </a:cubicBezTo>
                <a:cubicBezTo>
                  <a:pt x="1323" y="10848"/>
                  <a:pt x="3025" y="12229"/>
                  <a:pt x="4990" y="12229"/>
                </a:cubicBezTo>
                <a:lnTo>
                  <a:pt x="11181" y="12229"/>
                </a:lnTo>
                <a:cubicBezTo>
                  <a:pt x="11189" y="12229"/>
                  <a:pt x="11198" y="12229"/>
                  <a:pt x="11206" y="12229"/>
                </a:cubicBezTo>
                <a:cubicBezTo>
                  <a:pt x="13184" y="12229"/>
                  <a:pt x="14885" y="10828"/>
                  <a:pt x="15277" y="8883"/>
                </a:cubicBezTo>
                <a:cubicBezTo>
                  <a:pt x="15277" y="8859"/>
                  <a:pt x="15324" y="8836"/>
                  <a:pt x="15324" y="8812"/>
                </a:cubicBezTo>
                <a:cubicBezTo>
                  <a:pt x="15408" y="8335"/>
                  <a:pt x="15455" y="7859"/>
                  <a:pt x="15455" y="7371"/>
                </a:cubicBezTo>
                <a:cubicBezTo>
                  <a:pt x="15455" y="3262"/>
                  <a:pt x="12121" y="0"/>
                  <a:pt x="80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0"/>
          <p:cNvSpPr/>
          <p:nvPr/>
        </p:nvSpPr>
        <p:spPr>
          <a:xfrm>
            <a:off x="2038938" y="2098250"/>
            <a:ext cx="269100" cy="258875"/>
          </a:xfrm>
          <a:custGeom>
            <a:avLst/>
            <a:gdLst/>
            <a:ahLst/>
            <a:cxnLst/>
            <a:rect l="l" t="t" r="r" b="b"/>
            <a:pathLst>
              <a:path w="10764" h="10355" extrusionOk="0">
                <a:moveTo>
                  <a:pt x="5584" y="1"/>
                </a:moveTo>
                <a:cubicBezTo>
                  <a:pt x="3489" y="1"/>
                  <a:pt x="1608" y="1263"/>
                  <a:pt x="798" y="3192"/>
                </a:cubicBezTo>
                <a:cubicBezTo>
                  <a:pt x="0" y="5132"/>
                  <a:pt x="441" y="7359"/>
                  <a:pt x="1929" y="8835"/>
                </a:cubicBezTo>
                <a:cubicBezTo>
                  <a:pt x="2914" y="9828"/>
                  <a:pt x="4233" y="10355"/>
                  <a:pt x="5578" y="10355"/>
                </a:cubicBezTo>
                <a:cubicBezTo>
                  <a:pt x="6249" y="10355"/>
                  <a:pt x="6927" y="10224"/>
                  <a:pt x="7573" y="9954"/>
                </a:cubicBezTo>
                <a:cubicBezTo>
                  <a:pt x="9501" y="9157"/>
                  <a:pt x="10763" y="7264"/>
                  <a:pt x="10763" y="5180"/>
                </a:cubicBezTo>
                <a:cubicBezTo>
                  <a:pt x="10763" y="2323"/>
                  <a:pt x="8442" y="1"/>
                  <a:pt x="5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0"/>
          <p:cNvSpPr/>
          <p:nvPr/>
        </p:nvSpPr>
        <p:spPr>
          <a:xfrm>
            <a:off x="2085363" y="2077725"/>
            <a:ext cx="186650" cy="128000"/>
          </a:xfrm>
          <a:custGeom>
            <a:avLst/>
            <a:gdLst/>
            <a:ahLst/>
            <a:cxnLst/>
            <a:rect l="l" t="t" r="r" b="b"/>
            <a:pathLst>
              <a:path w="7466" h="5120" extrusionOk="0">
                <a:moveTo>
                  <a:pt x="5049" y="0"/>
                </a:moveTo>
                <a:lnTo>
                  <a:pt x="4596" y="1155"/>
                </a:lnTo>
                <a:lnTo>
                  <a:pt x="5930" y="3441"/>
                </a:lnTo>
                <a:cubicBezTo>
                  <a:pt x="5942" y="3465"/>
                  <a:pt x="5942" y="3489"/>
                  <a:pt x="5954" y="3513"/>
                </a:cubicBezTo>
                <a:lnTo>
                  <a:pt x="5954" y="4870"/>
                </a:lnTo>
                <a:cubicBezTo>
                  <a:pt x="5954" y="5011"/>
                  <a:pt x="6065" y="5119"/>
                  <a:pt x="6194" y="5119"/>
                </a:cubicBezTo>
                <a:cubicBezTo>
                  <a:pt x="6217" y="5119"/>
                  <a:pt x="6240" y="5115"/>
                  <a:pt x="6263" y="5108"/>
                </a:cubicBezTo>
                <a:lnTo>
                  <a:pt x="6430" y="5049"/>
                </a:lnTo>
                <a:cubicBezTo>
                  <a:pt x="6490" y="5025"/>
                  <a:pt x="6537" y="4989"/>
                  <a:pt x="6573" y="4929"/>
                </a:cubicBezTo>
                <a:lnTo>
                  <a:pt x="7371" y="3334"/>
                </a:lnTo>
                <a:lnTo>
                  <a:pt x="7371" y="3346"/>
                </a:lnTo>
                <a:cubicBezTo>
                  <a:pt x="7454" y="3179"/>
                  <a:pt x="7466" y="3001"/>
                  <a:pt x="7406" y="2834"/>
                </a:cubicBezTo>
                <a:lnTo>
                  <a:pt x="6359" y="0"/>
                </a:lnTo>
                <a:close/>
                <a:moveTo>
                  <a:pt x="1108" y="0"/>
                </a:moveTo>
                <a:lnTo>
                  <a:pt x="60" y="2834"/>
                </a:lnTo>
                <a:cubicBezTo>
                  <a:pt x="1" y="3001"/>
                  <a:pt x="13" y="3179"/>
                  <a:pt x="96" y="3346"/>
                </a:cubicBezTo>
                <a:lnTo>
                  <a:pt x="882" y="4929"/>
                </a:lnTo>
                <a:cubicBezTo>
                  <a:pt x="917" y="4989"/>
                  <a:pt x="965" y="5037"/>
                  <a:pt x="1025" y="5049"/>
                </a:cubicBezTo>
                <a:lnTo>
                  <a:pt x="1191" y="5108"/>
                </a:lnTo>
                <a:cubicBezTo>
                  <a:pt x="1216" y="5116"/>
                  <a:pt x="1242" y="5119"/>
                  <a:pt x="1267" y="5119"/>
                </a:cubicBezTo>
                <a:cubicBezTo>
                  <a:pt x="1396" y="5119"/>
                  <a:pt x="1513" y="5022"/>
                  <a:pt x="1513" y="4882"/>
                </a:cubicBezTo>
                <a:lnTo>
                  <a:pt x="1513" y="3513"/>
                </a:lnTo>
                <a:cubicBezTo>
                  <a:pt x="1513" y="3489"/>
                  <a:pt x="1513" y="3465"/>
                  <a:pt x="1525" y="3441"/>
                </a:cubicBezTo>
                <a:lnTo>
                  <a:pt x="2858" y="1167"/>
                </a:lnTo>
                <a:lnTo>
                  <a:pt x="23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0"/>
          <p:cNvSpPr/>
          <p:nvPr/>
        </p:nvSpPr>
        <p:spPr>
          <a:xfrm>
            <a:off x="2085363" y="2077725"/>
            <a:ext cx="165225" cy="127975"/>
          </a:xfrm>
          <a:custGeom>
            <a:avLst/>
            <a:gdLst/>
            <a:ahLst/>
            <a:cxnLst/>
            <a:rect l="l" t="t" r="r" b="b"/>
            <a:pathLst>
              <a:path w="6609" h="5119" extrusionOk="0">
                <a:moveTo>
                  <a:pt x="4870" y="453"/>
                </a:moveTo>
                <a:lnTo>
                  <a:pt x="4596" y="1155"/>
                </a:lnTo>
                <a:lnTo>
                  <a:pt x="5918" y="3441"/>
                </a:lnTo>
                <a:cubicBezTo>
                  <a:pt x="5930" y="3465"/>
                  <a:pt x="5942" y="3489"/>
                  <a:pt x="5942" y="3513"/>
                </a:cubicBezTo>
                <a:lnTo>
                  <a:pt x="5942" y="4870"/>
                </a:lnTo>
                <a:cubicBezTo>
                  <a:pt x="5942" y="5007"/>
                  <a:pt x="6054" y="5112"/>
                  <a:pt x="6180" y="5112"/>
                </a:cubicBezTo>
                <a:cubicBezTo>
                  <a:pt x="6208" y="5112"/>
                  <a:pt x="6236" y="5107"/>
                  <a:pt x="6263" y="5096"/>
                </a:cubicBezTo>
                <a:lnTo>
                  <a:pt x="6430" y="5049"/>
                </a:lnTo>
                <a:cubicBezTo>
                  <a:pt x="6490" y="5025"/>
                  <a:pt x="6537" y="4989"/>
                  <a:pt x="6561" y="4929"/>
                </a:cubicBezTo>
                <a:lnTo>
                  <a:pt x="6609" y="4846"/>
                </a:lnTo>
                <a:lnTo>
                  <a:pt x="6609" y="3513"/>
                </a:lnTo>
                <a:cubicBezTo>
                  <a:pt x="6609" y="3489"/>
                  <a:pt x="6597" y="3453"/>
                  <a:pt x="6585" y="3429"/>
                </a:cubicBezTo>
                <a:lnTo>
                  <a:pt x="6585" y="3441"/>
                </a:lnTo>
                <a:lnTo>
                  <a:pt x="4870" y="453"/>
                </a:lnTo>
                <a:close/>
                <a:moveTo>
                  <a:pt x="1108" y="0"/>
                </a:moveTo>
                <a:lnTo>
                  <a:pt x="60" y="2822"/>
                </a:lnTo>
                <a:cubicBezTo>
                  <a:pt x="1" y="2989"/>
                  <a:pt x="13" y="3179"/>
                  <a:pt x="96" y="3334"/>
                </a:cubicBezTo>
                <a:lnTo>
                  <a:pt x="894" y="4929"/>
                </a:lnTo>
                <a:cubicBezTo>
                  <a:pt x="917" y="4989"/>
                  <a:pt x="965" y="5025"/>
                  <a:pt x="1025" y="5049"/>
                </a:cubicBezTo>
                <a:lnTo>
                  <a:pt x="1191" y="5108"/>
                </a:lnTo>
                <a:cubicBezTo>
                  <a:pt x="1215" y="5115"/>
                  <a:pt x="1238" y="5119"/>
                  <a:pt x="1262" y="5119"/>
                </a:cubicBezTo>
                <a:cubicBezTo>
                  <a:pt x="1393" y="5119"/>
                  <a:pt x="1513" y="5011"/>
                  <a:pt x="1513" y="4870"/>
                </a:cubicBezTo>
                <a:lnTo>
                  <a:pt x="1513" y="4846"/>
                </a:lnTo>
                <a:lnTo>
                  <a:pt x="751" y="3334"/>
                </a:lnTo>
                <a:cubicBezTo>
                  <a:pt x="679" y="3179"/>
                  <a:pt x="667" y="2989"/>
                  <a:pt x="727" y="2822"/>
                </a:cubicBezTo>
                <a:lnTo>
                  <a:pt x="1775" y="0"/>
                </a:ln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0"/>
          <p:cNvSpPr/>
          <p:nvPr/>
        </p:nvSpPr>
        <p:spPr>
          <a:xfrm>
            <a:off x="1997863" y="2157800"/>
            <a:ext cx="361675" cy="220575"/>
          </a:xfrm>
          <a:custGeom>
            <a:avLst/>
            <a:gdLst/>
            <a:ahLst/>
            <a:cxnLst/>
            <a:rect l="l" t="t" r="r" b="b"/>
            <a:pathLst>
              <a:path w="14467" h="8823" extrusionOk="0">
                <a:moveTo>
                  <a:pt x="7221" y="0"/>
                </a:moveTo>
                <a:cubicBezTo>
                  <a:pt x="7037" y="0"/>
                  <a:pt x="6852" y="36"/>
                  <a:pt x="6680" y="107"/>
                </a:cubicBezTo>
                <a:cubicBezTo>
                  <a:pt x="6590" y="148"/>
                  <a:pt x="6489" y="166"/>
                  <a:pt x="6389" y="166"/>
                </a:cubicBezTo>
                <a:cubicBezTo>
                  <a:pt x="6343" y="166"/>
                  <a:pt x="6296" y="162"/>
                  <a:pt x="6251" y="155"/>
                </a:cubicBezTo>
                <a:lnTo>
                  <a:pt x="5870" y="60"/>
                </a:lnTo>
                <a:cubicBezTo>
                  <a:pt x="5818" y="48"/>
                  <a:pt x="5767" y="42"/>
                  <a:pt x="5716" y="42"/>
                </a:cubicBezTo>
                <a:cubicBezTo>
                  <a:pt x="5403" y="42"/>
                  <a:pt x="5118" y="256"/>
                  <a:pt x="5037" y="583"/>
                </a:cubicBezTo>
                <a:lnTo>
                  <a:pt x="4834" y="1381"/>
                </a:lnTo>
                <a:cubicBezTo>
                  <a:pt x="4727" y="1798"/>
                  <a:pt x="4751" y="2238"/>
                  <a:pt x="4906" y="2643"/>
                </a:cubicBezTo>
                <a:lnTo>
                  <a:pt x="5918" y="5275"/>
                </a:lnTo>
                <a:cubicBezTo>
                  <a:pt x="5982" y="5436"/>
                  <a:pt x="6125" y="5512"/>
                  <a:pt x="6266" y="5512"/>
                </a:cubicBezTo>
                <a:cubicBezTo>
                  <a:pt x="6437" y="5512"/>
                  <a:pt x="6606" y="5400"/>
                  <a:pt x="6632" y="5191"/>
                </a:cubicBezTo>
                <a:lnTo>
                  <a:pt x="6727" y="4405"/>
                </a:lnTo>
                <a:cubicBezTo>
                  <a:pt x="6751" y="4167"/>
                  <a:pt x="6811" y="3953"/>
                  <a:pt x="6894" y="3739"/>
                </a:cubicBezTo>
                <a:cubicBezTo>
                  <a:pt x="6959" y="3602"/>
                  <a:pt x="7090" y="3533"/>
                  <a:pt x="7223" y="3533"/>
                </a:cubicBezTo>
                <a:cubicBezTo>
                  <a:pt x="7355" y="3533"/>
                  <a:pt x="7489" y="3602"/>
                  <a:pt x="7561" y="3739"/>
                </a:cubicBezTo>
                <a:cubicBezTo>
                  <a:pt x="7656" y="3953"/>
                  <a:pt x="7715" y="4191"/>
                  <a:pt x="7727" y="4429"/>
                </a:cubicBezTo>
                <a:lnTo>
                  <a:pt x="7823" y="5191"/>
                </a:lnTo>
                <a:cubicBezTo>
                  <a:pt x="7834" y="5298"/>
                  <a:pt x="7894" y="5394"/>
                  <a:pt x="7977" y="5453"/>
                </a:cubicBezTo>
                <a:cubicBezTo>
                  <a:pt x="8043" y="5495"/>
                  <a:pt x="8114" y="5515"/>
                  <a:pt x="8184" y="5515"/>
                </a:cubicBezTo>
                <a:cubicBezTo>
                  <a:pt x="8332" y="5515"/>
                  <a:pt x="8472" y="5428"/>
                  <a:pt x="8537" y="5275"/>
                </a:cubicBezTo>
                <a:lnTo>
                  <a:pt x="9537" y="2643"/>
                </a:lnTo>
                <a:cubicBezTo>
                  <a:pt x="9692" y="2238"/>
                  <a:pt x="9716" y="1798"/>
                  <a:pt x="9609" y="1381"/>
                </a:cubicBezTo>
                <a:lnTo>
                  <a:pt x="9620" y="1369"/>
                </a:lnTo>
                <a:lnTo>
                  <a:pt x="9418" y="583"/>
                </a:lnTo>
                <a:cubicBezTo>
                  <a:pt x="9336" y="256"/>
                  <a:pt x="9042" y="42"/>
                  <a:pt x="8727" y="42"/>
                </a:cubicBezTo>
                <a:cubicBezTo>
                  <a:pt x="8676" y="42"/>
                  <a:pt x="8624" y="48"/>
                  <a:pt x="8573" y="60"/>
                </a:cubicBezTo>
                <a:lnTo>
                  <a:pt x="8204" y="155"/>
                </a:lnTo>
                <a:cubicBezTo>
                  <a:pt x="8155" y="162"/>
                  <a:pt x="8107" y="166"/>
                  <a:pt x="8060" y="166"/>
                </a:cubicBezTo>
                <a:cubicBezTo>
                  <a:pt x="7958" y="166"/>
                  <a:pt x="7861" y="148"/>
                  <a:pt x="7763" y="107"/>
                </a:cubicBezTo>
                <a:cubicBezTo>
                  <a:pt x="7590" y="36"/>
                  <a:pt x="7406" y="0"/>
                  <a:pt x="7221" y="0"/>
                </a:cubicBezTo>
                <a:close/>
                <a:moveTo>
                  <a:pt x="2429" y="3170"/>
                </a:moveTo>
                <a:cubicBezTo>
                  <a:pt x="2239" y="3170"/>
                  <a:pt x="2048" y="3209"/>
                  <a:pt x="1869" y="3286"/>
                </a:cubicBezTo>
                <a:cubicBezTo>
                  <a:pt x="1772" y="3327"/>
                  <a:pt x="1670" y="3351"/>
                  <a:pt x="1569" y="3351"/>
                </a:cubicBezTo>
                <a:cubicBezTo>
                  <a:pt x="1522" y="3351"/>
                  <a:pt x="1475" y="3345"/>
                  <a:pt x="1429" y="3334"/>
                </a:cubicBezTo>
                <a:lnTo>
                  <a:pt x="1048" y="3239"/>
                </a:lnTo>
                <a:cubicBezTo>
                  <a:pt x="997" y="3227"/>
                  <a:pt x="945" y="3222"/>
                  <a:pt x="894" y="3222"/>
                </a:cubicBezTo>
                <a:cubicBezTo>
                  <a:pt x="567" y="3222"/>
                  <a:pt x="263" y="3445"/>
                  <a:pt x="191" y="3774"/>
                </a:cubicBezTo>
                <a:lnTo>
                  <a:pt x="0" y="4489"/>
                </a:lnTo>
                <a:cubicBezTo>
                  <a:pt x="322" y="6144"/>
                  <a:pt x="1215" y="7632"/>
                  <a:pt x="2500" y="8704"/>
                </a:cubicBezTo>
                <a:cubicBezTo>
                  <a:pt x="2541" y="8701"/>
                  <a:pt x="2581" y="8700"/>
                  <a:pt x="2622" y="8700"/>
                </a:cubicBezTo>
                <a:cubicBezTo>
                  <a:pt x="2811" y="8700"/>
                  <a:pt x="3005" y="8722"/>
                  <a:pt x="3191" y="8751"/>
                </a:cubicBezTo>
                <a:cubicBezTo>
                  <a:pt x="3256" y="8793"/>
                  <a:pt x="3329" y="8813"/>
                  <a:pt x="3401" y="8813"/>
                </a:cubicBezTo>
                <a:cubicBezTo>
                  <a:pt x="3552" y="8813"/>
                  <a:pt x="3698" y="8726"/>
                  <a:pt x="3763" y="8573"/>
                </a:cubicBezTo>
                <a:lnTo>
                  <a:pt x="4786" y="5870"/>
                </a:lnTo>
                <a:cubicBezTo>
                  <a:pt x="4941" y="5453"/>
                  <a:pt x="4965" y="5013"/>
                  <a:pt x="4858" y="4584"/>
                </a:cubicBezTo>
                <a:lnTo>
                  <a:pt x="4667" y="3774"/>
                </a:lnTo>
                <a:cubicBezTo>
                  <a:pt x="4585" y="3445"/>
                  <a:pt x="4289" y="3222"/>
                  <a:pt x="3963" y="3222"/>
                </a:cubicBezTo>
                <a:cubicBezTo>
                  <a:pt x="3913" y="3222"/>
                  <a:pt x="3861" y="3227"/>
                  <a:pt x="3810" y="3239"/>
                </a:cubicBezTo>
                <a:lnTo>
                  <a:pt x="3429" y="3334"/>
                </a:lnTo>
                <a:cubicBezTo>
                  <a:pt x="3383" y="3345"/>
                  <a:pt x="3335" y="3351"/>
                  <a:pt x="3286" y="3351"/>
                </a:cubicBezTo>
                <a:cubicBezTo>
                  <a:pt x="3183" y="3351"/>
                  <a:pt x="3078" y="3327"/>
                  <a:pt x="2989" y="3286"/>
                </a:cubicBezTo>
                <a:cubicBezTo>
                  <a:pt x="2810" y="3209"/>
                  <a:pt x="2620" y="3170"/>
                  <a:pt x="2429" y="3170"/>
                </a:cubicBezTo>
                <a:close/>
                <a:moveTo>
                  <a:pt x="12037" y="3170"/>
                </a:moveTo>
                <a:cubicBezTo>
                  <a:pt x="11847" y="3170"/>
                  <a:pt x="11656" y="3209"/>
                  <a:pt x="11478" y="3286"/>
                </a:cubicBezTo>
                <a:cubicBezTo>
                  <a:pt x="11381" y="3327"/>
                  <a:pt x="11278" y="3351"/>
                  <a:pt x="11178" y="3351"/>
                </a:cubicBezTo>
                <a:cubicBezTo>
                  <a:pt x="11130" y="3351"/>
                  <a:pt x="11083" y="3345"/>
                  <a:pt x="11037" y="3334"/>
                </a:cubicBezTo>
                <a:lnTo>
                  <a:pt x="10656" y="3239"/>
                </a:lnTo>
                <a:cubicBezTo>
                  <a:pt x="10605" y="3227"/>
                  <a:pt x="10553" y="3222"/>
                  <a:pt x="10502" y="3222"/>
                </a:cubicBezTo>
                <a:cubicBezTo>
                  <a:pt x="10175" y="3222"/>
                  <a:pt x="9871" y="3445"/>
                  <a:pt x="9799" y="3774"/>
                </a:cubicBezTo>
                <a:lnTo>
                  <a:pt x="9585" y="4584"/>
                </a:lnTo>
                <a:cubicBezTo>
                  <a:pt x="9478" y="5013"/>
                  <a:pt x="9513" y="5465"/>
                  <a:pt x="9668" y="5882"/>
                </a:cubicBezTo>
                <a:lnTo>
                  <a:pt x="10692" y="8573"/>
                </a:lnTo>
                <a:cubicBezTo>
                  <a:pt x="10750" y="8729"/>
                  <a:pt x="10904" y="8822"/>
                  <a:pt x="11060" y="8822"/>
                </a:cubicBezTo>
                <a:cubicBezTo>
                  <a:pt x="11130" y="8822"/>
                  <a:pt x="11201" y="8804"/>
                  <a:pt x="11263" y="8763"/>
                </a:cubicBezTo>
                <a:cubicBezTo>
                  <a:pt x="11436" y="8727"/>
                  <a:pt x="11609" y="8711"/>
                  <a:pt x="11787" y="8711"/>
                </a:cubicBezTo>
                <a:cubicBezTo>
                  <a:pt x="11842" y="8711"/>
                  <a:pt x="11898" y="8713"/>
                  <a:pt x="11954" y="8715"/>
                </a:cubicBezTo>
                <a:cubicBezTo>
                  <a:pt x="13240" y="7632"/>
                  <a:pt x="14121" y="6144"/>
                  <a:pt x="14454" y="4489"/>
                </a:cubicBezTo>
                <a:lnTo>
                  <a:pt x="14466" y="4489"/>
                </a:lnTo>
                <a:lnTo>
                  <a:pt x="14276" y="3774"/>
                </a:lnTo>
                <a:cubicBezTo>
                  <a:pt x="14193" y="3445"/>
                  <a:pt x="13897" y="3222"/>
                  <a:pt x="13572" y="3222"/>
                </a:cubicBezTo>
                <a:cubicBezTo>
                  <a:pt x="13521" y="3222"/>
                  <a:pt x="13470" y="3227"/>
                  <a:pt x="13419" y="3239"/>
                </a:cubicBezTo>
                <a:lnTo>
                  <a:pt x="13038" y="3334"/>
                </a:lnTo>
                <a:cubicBezTo>
                  <a:pt x="12992" y="3345"/>
                  <a:pt x="12943" y="3351"/>
                  <a:pt x="12895" y="3351"/>
                </a:cubicBezTo>
                <a:cubicBezTo>
                  <a:pt x="12791" y="3351"/>
                  <a:pt x="12686" y="3327"/>
                  <a:pt x="12597" y="3286"/>
                </a:cubicBezTo>
                <a:cubicBezTo>
                  <a:pt x="12418" y="3209"/>
                  <a:pt x="12228" y="3170"/>
                  <a:pt x="12037" y="3170"/>
                </a:cubicBezTo>
                <a:close/>
              </a:path>
            </a:pathLst>
          </a:custGeom>
          <a:solidFill>
            <a:srgbClr val="F5F0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0"/>
          <p:cNvSpPr/>
          <p:nvPr/>
        </p:nvSpPr>
        <p:spPr>
          <a:xfrm>
            <a:off x="1994288" y="2158850"/>
            <a:ext cx="286650" cy="217850"/>
          </a:xfrm>
          <a:custGeom>
            <a:avLst/>
            <a:gdLst/>
            <a:ahLst/>
            <a:cxnLst/>
            <a:rect l="l" t="t" r="r" b="b"/>
            <a:pathLst>
              <a:path w="11466" h="8714" extrusionOk="0">
                <a:moveTo>
                  <a:pt x="5867" y="0"/>
                </a:moveTo>
                <a:cubicBezTo>
                  <a:pt x="5546" y="0"/>
                  <a:pt x="5261" y="214"/>
                  <a:pt x="5180" y="541"/>
                </a:cubicBezTo>
                <a:lnTo>
                  <a:pt x="4989" y="1327"/>
                </a:lnTo>
                <a:cubicBezTo>
                  <a:pt x="4882" y="1756"/>
                  <a:pt x="4906" y="2196"/>
                  <a:pt x="5060" y="2601"/>
                </a:cubicBezTo>
                <a:lnTo>
                  <a:pt x="6061" y="5233"/>
                </a:lnTo>
                <a:cubicBezTo>
                  <a:pt x="6117" y="5386"/>
                  <a:pt x="6261" y="5473"/>
                  <a:pt x="6411" y="5473"/>
                </a:cubicBezTo>
                <a:cubicBezTo>
                  <a:pt x="6482" y="5473"/>
                  <a:pt x="6555" y="5453"/>
                  <a:pt x="6620" y="5411"/>
                </a:cubicBezTo>
                <a:cubicBezTo>
                  <a:pt x="6656" y="5387"/>
                  <a:pt x="6692" y="5352"/>
                  <a:pt x="6715" y="5316"/>
                </a:cubicBezTo>
                <a:cubicBezTo>
                  <a:pt x="6692" y="5292"/>
                  <a:pt x="6680" y="5268"/>
                  <a:pt x="6668" y="5233"/>
                </a:cubicBezTo>
                <a:lnTo>
                  <a:pt x="5668" y="2601"/>
                </a:lnTo>
                <a:cubicBezTo>
                  <a:pt x="5513" y="2196"/>
                  <a:pt x="5489" y="1756"/>
                  <a:pt x="5596" y="1327"/>
                </a:cubicBezTo>
                <a:lnTo>
                  <a:pt x="5787" y="541"/>
                </a:lnTo>
                <a:cubicBezTo>
                  <a:pt x="5846" y="327"/>
                  <a:pt x="5989" y="149"/>
                  <a:pt x="6192" y="65"/>
                </a:cubicBezTo>
                <a:lnTo>
                  <a:pt x="6025" y="18"/>
                </a:lnTo>
                <a:cubicBezTo>
                  <a:pt x="5972" y="6"/>
                  <a:pt x="5919" y="0"/>
                  <a:pt x="5867" y="0"/>
                </a:cubicBezTo>
                <a:close/>
                <a:moveTo>
                  <a:pt x="7567" y="3475"/>
                </a:moveTo>
                <a:cubicBezTo>
                  <a:pt x="7500" y="3475"/>
                  <a:pt x="7436" y="3481"/>
                  <a:pt x="7382" y="3494"/>
                </a:cubicBezTo>
                <a:cubicBezTo>
                  <a:pt x="7513" y="3494"/>
                  <a:pt x="7644" y="3566"/>
                  <a:pt x="7704" y="3697"/>
                </a:cubicBezTo>
                <a:cubicBezTo>
                  <a:pt x="7799" y="3911"/>
                  <a:pt x="7858" y="4149"/>
                  <a:pt x="7870" y="4387"/>
                </a:cubicBezTo>
                <a:lnTo>
                  <a:pt x="7966" y="5149"/>
                </a:lnTo>
                <a:cubicBezTo>
                  <a:pt x="7977" y="5256"/>
                  <a:pt x="8037" y="5352"/>
                  <a:pt x="8132" y="5411"/>
                </a:cubicBezTo>
                <a:cubicBezTo>
                  <a:pt x="8192" y="5455"/>
                  <a:pt x="8262" y="5476"/>
                  <a:pt x="8332" y="5476"/>
                </a:cubicBezTo>
                <a:cubicBezTo>
                  <a:pt x="8416" y="5476"/>
                  <a:pt x="8502" y="5446"/>
                  <a:pt x="8573" y="5387"/>
                </a:cubicBezTo>
                <a:cubicBezTo>
                  <a:pt x="8489" y="5328"/>
                  <a:pt x="8454" y="5244"/>
                  <a:pt x="8442" y="5149"/>
                </a:cubicBezTo>
                <a:lnTo>
                  <a:pt x="8335" y="4387"/>
                </a:lnTo>
                <a:cubicBezTo>
                  <a:pt x="8323" y="4149"/>
                  <a:pt x="8275" y="3911"/>
                  <a:pt x="8168" y="3697"/>
                </a:cubicBezTo>
                <a:cubicBezTo>
                  <a:pt x="8103" y="3557"/>
                  <a:pt x="7811" y="3475"/>
                  <a:pt x="7567" y="3475"/>
                </a:cubicBezTo>
                <a:close/>
                <a:moveTo>
                  <a:pt x="1037" y="3180"/>
                </a:moveTo>
                <a:cubicBezTo>
                  <a:pt x="710" y="3180"/>
                  <a:pt x="406" y="3403"/>
                  <a:pt x="334" y="3732"/>
                </a:cubicBezTo>
                <a:lnTo>
                  <a:pt x="131" y="4447"/>
                </a:lnTo>
                <a:cubicBezTo>
                  <a:pt x="334" y="5471"/>
                  <a:pt x="762" y="6447"/>
                  <a:pt x="1370" y="7304"/>
                </a:cubicBezTo>
                <a:lnTo>
                  <a:pt x="2477" y="7852"/>
                </a:lnTo>
                <a:lnTo>
                  <a:pt x="3715" y="7888"/>
                </a:lnTo>
                <a:lnTo>
                  <a:pt x="3822" y="7292"/>
                </a:lnTo>
                <a:cubicBezTo>
                  <a:pt x="3822" y="7292"/>
                  <a:pt x="0" y="6495"/>
                  <a:pt x="1358" y="3244"/>
                </a:cubicBezTo>
                <a:lnTo>
                  <a:pt x="1191" y="3197"/>
                </a:lnTo>
                <a:cubicBezTo>
                  <a:pt x="1140" y="3185"/>
                  <a:pt x="1088" y="3180"/>
                  <a:pt x="1037" y="3180"/>
                </a:cubicBezTo>
                <a:close/>
                <a:moveTo>
                  <a:pt x="10630" y="3176"/>
                </a:moveTo>
                <a:cubicBezTo>
                  <a:pt x="10311" y="3176"/>
                  <a:pt x="10023" y="3396"/>
                  <a:pt x="9942" y="3720"/>
                </a:cubicBezTo>
                <a:lnTo>
                  <a:pt x="9740" y="4542"/>
                </a:lnTo>
                <a:cubicBezTo>
                  <a:pt x="9632" y="4971"/>
                  <a:pt x="9656" y="5411"/>
                  <a:pt x="9811" y="5828"/>
                </a:cubicBezTo>
                <a:lnTo>
                  <a:pt x="10847" y="8531"/>
                </a:lnTo>
                <a:cubicBezTo>
                  <a:pt x="10906" y="8690"/>
                  <a:pt x="11159" y="8713"/>
                  <a:pt x="11304" y="8713"/>
                </a:cubicBezTo>
                <a:cubicBezTo>
                  <a:pt x="11365" y="8713"/>
                  <a:pt x="11406" y="8709"/>
                  <a:pt x="11406" y="8709"/>
                </a:cubicBezTo>
                <a:cubicBezTo>
                  <a:pt x="11454" y="8662"/>
                  <a:pt x="11466" y="8590"/>
                  <a:pt x="11466" y="8531"/>
                </a:cubicBezTo>
                <a:cubicBezTo>
                  <a:pt x="11466" y="8531"/>
                  <a:pt x="10299" y="5340"/>
                  <a:pt x="10978" y="3232"/>
                </a:cubicBezTo>
                <a:lnTo>
                  <a:pt x="10799" y="3197"/>
                </a:lnTo>
                <a:cubicBezTo>
                  <a:pt x="10742" y="3182"/>
                  <a:pt x="10686" y="3176"/>
                  <a:pt x="10630" y="3176"/>
                </a:cubicBezTo>
                <a:close/>
              </a:path>
            </a:pathLst>
          </a:custGeom>
          <a:solidFill>
            <a:srgbClr val="DCD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0"/>
          <p:cNvSpPr/>
          <p:nvPr/>
        </p:nvSpPr>
        <p:spPr>
          <a:xfrm>
            <a:off x="2081188" y="2175375"/>
            <a:ext cx="270300" cy="132450"/>
          </a:xfrm>
          <a:custGeom>
            <a:avLst/>
            <a:gdLst/>
            <a:ahLst/>
            <a:cxnLst/>
            <a:rect l="l" t="t" r="r" b="b"/>
            <a:pathLst>
              <a:path w="10812" h="5298" extrusionOk="0">
                <a:moveTo>
                  <a:pt x="5319" y="0"/>
                </a:moveTo>
                <a:cubicBezTo>
                  <a:pt x="5147" y="0"/>
                  <a:pt x="4979" y="84"/>
                  <a:pt x="4871" y="226"/>
                </a:cubicBezTo>
                <a:cubicBezTo>
                  <a:pt x="4787" y="392"/>
                  <a:pt x="4918" y="500"/>
                  <a:pt x="4966" y="892"/>
                </a:cubicBezTo>
                <a:cubicBezTo>
                  <a:pt x="5049" y="1476"/>
                  <a:pt x="4835" y="1785"/>
                  <a:pt x="5049" y="1976"/>
                </a:cubicBezTo>
                <a:cubicBezTo>
                  <a:pt x="5109" y="2024"/>
                  <a:pt x="5168" y="2059"/>
                  <a:pt x="5240" y="2059"/>
                </a:cubicBezTo>
                <a:cubicBezTo>
                  <a:pt x="5525" y="2059"/>
                  <a:pt x="5764" y="1535"/>
                  <a:pt x="5823" y="1131"/>
                </a:cubicBezTo>
                <a:lnTo>
                  <a:pt x="5835" y="1131"/>
                </a:lnTo>
                <a:cubicBezTo>
                  <a:pt x="5835" y="1047"/>
                  <a:pt x="5954" y="226"/>
                  <a:pt x="5537" y="47"/>
                </a:cubicBezTo>
                <a:cubicBezTo>
                  <a:pt x="5466" y="15"/>
                  <a:pt x="5392" y="0"/>
                  <a:pt x="5319" y="0"/>
                </a:cubicBezTo>
                <a:close/>
                <a:moveTo>
                  <a:pt x="558" y="3187"/>
                </a:moveTo>
                <a:cubicBezTo>
                  <a:pt x="381" y="3187"/>
                  <a:pt x="208" y="3271"/>
                  <a:pt x="96" y="3417"/>
                </a:cubicBezTo>
                <a:cubicBezTo>
                  <a:pt x="1" y="3583"/>
                  <a:pt x="132" y="3702"/>
                  <a:pt x="191" y="4095"/>
                </a:cubicBezTo>
                <a:cubicBezTo>
                  <a:pt x="263" y="4691"/>
                  <a:pt x="49" y="5012"/>
                  <a:pt x="275" y="5214"/>
                </a:cubicBezTo>
                <a:cubicBezTo>
                  <a:pt x="322" y="5262"/>
                  <a:pt x="394" y="5298"/>
                  <a:pt x="465" y="5298"/>
                </a:cubicBezTo>
                <a:cubicBezTo>
                  <a:pt x="763" y="5298"/>
                  <a:pt x="1001" y="4762"/>
                  <a:pt x="1061" y="4345"/>
                </a:cubicBezTo>
                <a:cubicBezTo>
                  <a:pt x="1072" y="4262"/>
                  <a:pt x="1192" y="3429"/>
                  <a:pt x="763" y="3226"/>
                </a:cubicBezTo>
                <a:cubicBezTo>
                  <a:pt x="696" y="3199"/>
                  <a:pt x="627" y="3187"/>
                  <a:pt x="558" y="3187"/>
                </a:cubicBezTo>
                <a:close/>
                <a:moveTo>
                  <a:pt x="10178" y="3187"/>
                </a:moveTo>
                <a:cubicBezTo>
                  <a:pt x="10001" y="3187"/>
                  <a:pt x="9828" y="3271"/>
                  <a:pt x="9716" y="3417"/>
                </a:cubicBezTo>
                <a:cubicBezTo>
                  <a:pt x="9621" y="3583"/>
                  <a:pt x="9752" y="3702"/>
                  <a:pt x="9812" y="4095"/>
                </a:cubicBezTo>
                <a:cubicBezTo>
                  <a:pt x="9883" y="4691"/>
                  <a:pt x="9669" y="5012"/>
                  <a:pt x="9895" y="5214"/>
                </a:cubicBezTo>
                <a:cubicBezTo>
                  <a:pt x="9943" y="5262"/>
                  <a:pt x="10014" y="5298"/>
                  <a:pt x="10097" y="5298"/>
                </a:cubicBezTo>
                <a:cubicBezTo>
                  <a:pt x="10383" y="5298"/>
                  <a:pt x="10621" y="4762"/>
                  <a:pt x="10693" y="4345"/>
                </a:cubicBezTo>
                <a:cubicBezTo>
                  <a:pt x="10705" y="4262"/>
                  <a:pt x="10812" y="3429"/>
                  <a:pt x="10395" y="3226"/>
                </a:cubicBezTo>
                <a:lnTo>
                  <a:pt x="10383" y="3226"/>
                </a:lnTo>
                <a:cubicBezTo>
                  <a:pt x="10317" y="3199"/>
                  <a:pt x="10247" y="3187"/>
                  <a:pt x="10178" y="3187"/>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0"/>
          <p:cNvSpPr/>
          <p:nvPr/>
        </p:nvSpPr>
        <p:spPr>
          <a:xfrm>
            <a:off x="2137763" y="2064925"/>
            <a:ext cx="81875" cy="85150"/>
          </a:xfrm>
          <a:custGeom>
            <a:avLst/>
            <a:gdLst/>
            <a:ahLst/>
            <a:cxnLst/>
            <a:rect l="l" t="t" r="r" b="b"/>
            <a:pathLst>
              <a:path w="3275" h="3406" extrusionOk="0">
                <a:moveTo>
                  <a:pt x="286" y="0"/>
                </a:moveTo>
                <a:cubicBezTo>
                  <a:pt x="119" y="0"/>
                  <a:pt x="0" y="131"/>
                  <a:pt x="0" y="298"/>
                </a:cubicBezTo>
                <a:lnTo>
                  <a:pt x="0" y="1774"/>
                </a:lnTo>
                <a:cubicBezTo>
                  <a:pt x="0" y="2667"/>
                  <a:pt x="726" y="3406"/>
                  <a:pt x="1631" y="3406"/>
                </a:cubicBezTo>
                <a:cubicBezTo>
                  <a:pt x="2536" y="3406"/>
                  <a:pt x="3274" y="2667"/>
                  <a:pt x="3274" y="1774"/>
                </a:cubicBezTo>
                <a:lnTo>
                  <a:pt x="3274" y="298"/>
                </a:lnTo>
                <a:cubicBezTo>
                  <a:pt x="3274" y="131"/>
                  <a:pt x="3143" y="0"/>
                  <a:pt x="29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0"/>
          <p:cNvSpPr/>
          <p:nvPr/>
        </p:nvSpPr>
        <p:spPr>
          <a:xfrm>
            <a:off x="2146388" y="2087250"/>
            <a:ext cx="56275" cy="48500"/>
          </a:xfrm>
          <a:custGeom>
            <a:avLst/>
            <a:gdLst/>
            <a:ahLst/>
            <a:cxnLst/>
            <a:rect l="l" t="t" r="r" b="b"/>
            <a:pathLst>
              <a:path w="2251" h="1940" extrusionOk="0">
                <a:moveTo>
                  <a:pt x="1286" y="0"/>
                </a:moveTo>
                <a:cubicBezTo>
                  <a:pt x="429" y="0"/>
                  <a:pt x="0" y="1048"/>
                  <a:pt x="608" y="1655"/>
                </a:cubicBezTo>
                <a:cubicBezTo>
                  <a:pt x="804" y="1851"/>
                  <a:pt x="1045" y="1940"/>
                  <a:pt x="1281" y="1940"/>
                </a:cubicBezTo>
                <a:cubicBezTo>
                  <a:pt x="1776" y="1940"/>
                  <a:pt x="2251" y="1553"/>
                  <a:pt x="2251" y="965"/>
                </a:cubicBezTo>
                <a:cubicBezTo>
                  <a:pt x="2251" y="441"/>
                  <a:pt x="1822" y="0"/>
                  <a:pt x="1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0"/>
          <p:cNvSpPr/>
          <p:nvPr/>
        </p:nvSpPr>
        <p:spPr>
          <a:xfrm>
            <a:off x="2165738" y="2101825"/>
            <a:ext cx="22650" cy="19425"/>
          </a:xfrm>
          <a:custGeom>
            <a:avLst/>
            <a:gdLst/>
            <a:ahLst/>
            <a:cxnLst/>
            <a:rect l="l" t="t" r="r" b="b"/>
            <a:pathLst>
              <a:path w="906" h="777" extrusionOk="0">
                <a:moveTo>
                  <a:pt x="512" y="1"/>
                </a:moveTo>
                <a:cubicBezTo>
                  <a:pt x="167" y="1"/>
                  <a:pt x="0" y="417"/>
                  <a:pt x="238" y="667"/>
                </a:cubicBezTo>
                <a:cubicBezTo>
                  <a:pt x="317" y="743"/>
                  <a:pt x="413" y="776"/>
                  <a:pt x="507" y="776"/>
                </a:cubicBezTo>
                <a:cubicBezTo>
                  <a:pt x="710" y="776"/>
                  <a:pt x="905" y="618"/>
                  <a:pt x="905" y="382"/>
                </a:cubicBezTo>
                <a:cubicBezTo>
                  <a:pt x="905" y="167"/>
                  <a:pt x="727" y="1"/>
                  <a:pt x="512" y="1"/>
                </a:cubicBezTo>
                <a:close/>
              </a:path>
            </a:pathLst>
          </a:custGeom>
          <a:solidFill>
            <a:srgbClr val="3993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0"/>
          <p:cNvSpPr/>
          <p:nvPr/>
        </p:nvSpPr>
        <p:spPr>
          <a:xfrm>
            <a:off x="2092513" y="2041400"/>
            <a:ext cx="167900" cy="39025"/>
          </a:xfrm>
          <a:custGeom>
            <a:avLst/>
            <a:gdLst/>
            <a:ahLst/>
            <a:cxnLst/>
            <a:rect l="l" t="t" r="r" b="b"/>
            <a:pathLst>
              <a:path w="6716" h="1561" extrusionOk="0">
                <a:moveTo>
                  <a:pt x="2155" y="1"/>
                </a:moveTo>
                <a:cubicBezTo>
                  <a:pt x="1870" y="1"/>
                  <a:pt x="1632" y="227"/>
                  <a:pt x="1643" y="513"/>
                </a:cubicBezTo>
                <a:lnTo>
                  <a:pt x="691" y="513"/>
                </a:lnTo>
                <a:cubicBezTo>
                  <a:pt x="0" y="513"/>
                  <a:pt x="0" y="1560"/>
                  <a:pt x="691" y="1560"/>
                </a:cubicBezTo>
                <a:lnTo>
                  <a:pt x="6192" y="1560"/>
                </a:lnTo>
                <a:cubicBezTo>
                  <a:pt x="6477" y="1560"/>
                  <a:pt x="6715" y="1322"/>
                  <a:pt x="6715" y="1037"/>
                </a:cubicBezTo>
                <a:cubicBezTo>
                  <a:pt x="6715" y="751"/>
                  <a:pt x="6477" y="513"/>
                  <a:pt x="6192" y="513"/>
                </a:cubicBezTo>
                <a:lnTo>
                  <a:pt x="5251" y="513"/>
                </a:lnTo>
                <a:cubicBezTo>
                  <a:pt x="5251" y="227"/>
                  <a:pt x="5025" y="1"/>
                  <a:pt x="47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0"/>
          <p:cNvSpPr/>
          <p:nvPr/>
        </p:nvSpPr>
        <p:spPr>
          <a:xfrm>
            <a:off x="2089788" y="2061875"/>
            <a:ext cx="177525" cy="11175"/>
          </a:xfrm>
          <a:custGeom>
            <a:avLst/>
            <a:gdLst/>
            <a:ahLst/>
            <a:cxnLst/>
            <a:rect l="l" t="t" r="r" b="b"/>
            <a:pathLst>
              <a:path w="7101" h="447" extrusionOk="0">
                <a:moveTo>
                  <a:pt x="220" y="0"/>
                </a:moveTo>
                <a:cubicBezTo>
                  <a:pt x="1" y="0"/>
                  <a:pt x="1" y="447"/>
                  <a:pt x="220" y="447"/>
                </a:cubicBezTo>
                <a:cubicBezTo>
                  <a:pt x="230" y="447"/>
                  <a:pt x="241" y="446"/>
                  <a:pt x="252" y="444"/>
                </a:cubicBezTo>
                <a:lnTo>
                  <a:pt x="6860" y="444"/>
                </a:lnTo>
                <a:cubicBezTo>
                  <a:pt x="6871" y="446"/>
                  <a:pt x="6881" y="447"/>
                  <a:pt x="6891" y="447"/>
                </a:cubicBezTo>
                <a:cubicBezTo>
                  <a:pt x="7100" y="447"/>
                  <a:pt x="7100" y="0"/>
                  <a:pt x="6891" y="0"/>
                </a:cubicBezTo>
                <a:cubicBezTo>
                  <a:pt x="6881" y="0"/>
                  <a:pt x="6871" y="1"/>
                  <a:pt x="6860" y="3"/>
                </a:cubicBezTo>
                <a:lnTo>
                  <a:pt x="252" y="3"/>
                </a:lnTo>
                <a:cubicBezTo>
                  <a:pt x="241" y="1"/>
                  <a:pt x="230"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0"/>
          <p:cNvSpPr/>
          <p:nvPr/>
        </p:nvSpPr>
        <p:spPr>
          <a:xfrm>
            <a:off x="2025238" y="2279000"/>
            <a:ext cx="307200" cy="139475"/>
          </a:xfrm>
          <a:custGeom>
            <a:avLst/>
            <a:gdLst/>
            <a:ahLst/>
            <a:cxnLst/>
            <a:rect l="l" t="t" r="r" b="b"/>
            <a:pathLst>
              <a:path w="12288" h="5579" extrusionOk="0">
                <a:moveTo>
                  <a:pt x="12276" y="2284"/>
                </a:moveTo>
                <a:cubicBezTo>
                  <a:pt x="12272" y="2290"/>
                  <a:pt x="12267" y="2297"/>
                  <a:pt x="12263" y="2303"/>
                </a:cubicBezTo>
                <a:lnTo>
                  <a:pt x="12263" y="2303"/>
                </a:lnTo>
                <a:cubicBezTo>
                  <a:pt x="12271" y="2297"/>
                  <a:pt x="12280" y="2291"/>
                  <a:pt x="12288" y="2284"/>
                </a:cubicBezTo>
                <a:close/>
                <a:moveTo>
                  <a:pt x="3799" y="1"/>
                </a:moveTo>
                <a:cubicBezTo>
                  <a:pt x="3668" y="1"/>
                  <a:pt x="3537" y="87"/>
                  <a:pt x="3537" y="260"/>
                </a:cubicBezTo>
                <a:lnTo>
                  <a:pt x="3537" y="986"/>
                </a:lnTo>
                <a:cubicBezTo>
                  <a:pt x="3537" y="1903"/>
                  <a:pt x="2799" y="2641"/>
                  <a:pt x="1882" y="2641"/>
                </a:cubicBezTo>
                <a:lnTo>
                  <a:pt x="1024" y="2641"/>
                </a:lnTo>
                <a:cubicBezTo>
                  <a:pt x="655" y="2641"/>
                  <a:pt x="286" y="2522"/>
                  <a:pt x="1" y="2284"/>
                </a:cubicBezTo>
                <a:lnTo>
                  <a:pt x="1" y="2284"/>
                </a:lnTo>
                <a:cubicBezTo>
                  <a:pt x="1459" y="4481"/>
                  <a:pt x="3799" y="5579"/>
                  <a:pt x="6138" y="5579"/>
                </a:cubicBezTo>
                <a:cubicBezTo>
                  <a:pt x="8471" y="5579"/>
                  <a:pt x="10803" y="4487"/>
                  <a:pt x="12263" y="2303"/>
                </a:cubicBezTo>
                <a:lnTo>
                  <a:pt x="12263" y="2303"/>
                </a:lnTo>
                <a:cubicBezTo>
                  <a:pt x="11970" y="2529"/>
                  <a:pt x="11622" y="2641"/>
                  <a:pt x="11252" y="2641"/>
                </a:cubicBezTo>
                <a:lnTo>
                  <a:pt x="10407" y="2641"/>
                </a:lnTo>
                <a:cubicBezTo>
                  <a:pt x="9478" y="2641"/>
                  <a:pt x="8740" y="1903"/>
                  <a:pt x="8740" y="986"/>
                </a:cubicBezTo>
                <a:lnTo>
                  <a:pt x="8740" y="260"/>
                </a:lnTo>
                <a:cubicBezTo>
                  <a:pt x="8740" y="87"/>
                  <a:pt x="8609" y="1"/>
                  <a:pt x="8478" y="1"/>
                </a:cubicBezTo>
                <a:cubicBezTo>
                  <a:pt x="8347" y="1"/>
                  <a:pt x="8216" y="87"/>
                  <a:pt x="8216" y="260"/>
                </a:cubicBezTo>
                <a:lnTo>
                  <a:pt x="8216" y="986"/>
                </a:lnTo>
                <a:cubicBezTo>
                  <a:pt x="8216" y="1903"/>
                  <a:pt x="7478" y="2641"/>
                  <a:pt x="6561" y="2641"/>
                </a:cubicBezTo>
                <a:lnTo>
                  <a:pt x="5704" y="2641"/>
                </a:lnTo>
                <a:cubicBezTo>
                  <a:pt x="4799" y="2641"/>
                  <a:pt x="4061" y="1891"/>
                  <a:pt x="4061" y="986"/>
                </a:cubicBezTo>
                <a:lnTo>
                  <a:pt x="4061" y="260"/>
                </a:lnTo>
                <a:cubicBezTo>
                  <a:pt x="4061" y="87"/>
                  <a:pt x="3930" y="1"/>
                  <a:pt x="3799"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0"/>
          <p:cNvSpPr/>
          <p:nvPr/>
        </p:nvSpPr>
        <p:spPr>
          <a:xfrm>
            <a:off x="2089838" y="2279000"/>
            <a:ext cx="242300" cy="113250"/>
          </a:xfrm>
          <a:custGeom>
            <a:avLst/>
            <a:gdLst/>
            <a:ahLst/>
            <a:cxnLst/>
            <a:rect l="l" t="t" r="r" b="b"/>
            <a:pathLst>
              <a:path w="9692" h="4530" extrusionOk="0">
                <a:moveTo>
                  <a:pt x="1203" y="1"/>
                </a:moveTo>
                <a:cubicBezTo>
                  <a:pt x="1072" y="1"/>
                  <a:pt x="941" y="87"/>
                  <a:pt x="941" y="260"/>
                </a:cubicBezTo>
                <a:lnTo>
                  <a:pt x="941" y="986"/>
                </a:lnTo>
                <a:cubicBezTo>
                  <a:pt x="953" y="1629"/>
                  <a:pt x="584" y="2212"/>
                  <a:pt x="0" y="2486"/>
                </a:cubicBezTo>
                <a:cubicBezTo>
                  <a:pt x="1402" y="3829"/>
                  <a:pt x="3239" y="4529"/>
                  <a:pt x="5099" y="4529"/>
                </a:cubicBezTo>
                <a:cubicBezTo>
                  <a:pt x="6223" y="4529"/>
                  <a:pt x="7356" y="4273"/>
                  <a:pt x="8406" y="3748"/>
                </a:cubicBezTo>
                <a:cubicBezTo>
                  <a:pt x="8894" y="3320"/>
                  <a:pt x="9335" y="2832"/>
                  <a:pt x="9692" y="2284"/>
                </a:cubicBezTo>
                <a:lnTo>
                  <a:pt x="9692" y="2284"/>
                </a:lnTo>
                <a:cubicBezTo>
                  <a:pt x="9394" y="2522"/>
                  <a:pt x="9037" y="2641"/>
                  <a:pt x="8668" y="2641"/>
                </a:cubicBezTo>
                <a:lnTo>
                  <a:pt x="7823" y="2641"/>
                </a:lnTo>
                <a:cubicBezTo>
                  <a:pt x="6894" y="2641"/>
                  <a:pt x="6156" y="1903"/>
                  <a:pt x="6156" y="986"/>
                </a:cubicBezTo>
                <a:lnTo>
                  <a:pt x="6156" y="260"/>
                </a:lnTo>
                <a:cubicBezTo>
                  <a:pt x="6156" y="87"/>
                  <a:pt x="6025" y="1"/>
                  <a:pt x="5894" y="1"/>
                </a:cubicBezTo>
                <a:cubicBezTo>
                  <a:pt x="5763" y="1"/>
                  <a:pt x="5632" y="87"/>
                  <a:pt x="5632" y="260"/>
                </a:cubicBezTo>
                <a:lnTo>
                  <a:pt x="5632" y="986"/>
                </a:lnTo>
                <a:cubicBezTo>
                  <a:pt x="5632" y="1903"/>
                  <a:pt x="4894" y="2641"/>
                  <a:pt x="3977" y="2641"/>
                </a:cubicBezTo>
                <a:lnTo>
                  <a:pt x="3120" y="2641"/>
                </a:lnTo>
                <a:cubicBezTo>
                  <a:pt x="2203" y="2641"/>
                  <a:pt x="1465" y="1903"/>
                  <a:pt x="1465" y="986"/>
                </a:cubicBezTo>
                <a:lnTo>
                  <a:pt x="1465" y="260"/>
                </a:lnTo>
                <a:cubicBezTo>
                  <a:pt x="1465" y="87"/>
                  <a:pt x="1334" y="1"/>
                  <a:pt x="1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0"/>
          <p:cNvSpPr/>
          <p:nvPr/>
        </p:nvSpPr>
        <p:spPr>
          <a:xfrm>
            <a:off x="1301938" y="3352575"/>
            <a:ext cx="395300" cy="306475"/>
          </a:xfrm>
          <a:custGeom>
            <a:avLst/>
            <a:gdLst/>
            <a:ahLst/>
            <a:cxnLst/>
            <a:rect l="l" t="t" r="r" b="b"/>
            <a:pathLst>
              <a:path w="15812" h="12259" extrusionOk="0">
                <a:moveTo>
                  <a:pt x="7918" y="1"/>
                </a:moveTo>
                <a:cubicBezTo>
                  <a:pt x="5037" y="1"/>
                  <a:pt x="2405" y="1679"/>
                  <a:pt x="1203" y="4299"/>
                </a:cubicBezTo>
                <a:cubicBezTo>
                  <a:pt x="0" y="6918"/>
                  <a:pt x="429" y="10002"/>
                  <a:pt x="2310" y="12181"/>
                </a:cubicBezTo>
                <a:cubicBezTo>
                  <a:pt x="2346" y="12222"/>
                  <a:pt x="2394" y="12243"/>
                  <a:pt x="2441" y="12243"/>
                </a:cubicBezTo>
                <a:cubicBezTo>
                  <a:pt x="2489" y="12243"/>
                  <a:pt x="2536" y="12222"/>
                  <a:pt x="2572" y="12181"/>
                </a:cubicBezTo>
                <a:cubicBezTo>
                  <a:pt x="4020" y="10661"/>
                  <a:pt x="5960" y="9902"/>
                  <a:pt x="7899" y="9902"/>
                </a:cubicBezTo>
                <a:cubicBezTo>
                  <a:pt x="9850" y="9902"/>
                  <a:pt x="11801" y="10670"/>
                  <a:pt x="13252" y="12205"/>
                </a:cubicBezTo>
                <a:cubicBezTo>
                  <a:pt x="13282" y="12240"/>
                  <a:pt x="13323" y="12258"/>
                  <a:pt x="13365" y="12258"/>
                </a:cubicBezTo>
                <a:cubicBezTo>
                  <a:pt x="13407" y="12258"/>
                  <a:pt x="13448" y="12240"/>
                  <a:pt x="13478" y="12205"/>
                </a:cubicBezTo>
                <a:cubicBezTo>
                  <a:pt x="15359" y="10026"/>
                  <a:pt x="15812" y="6942"/>
                  <a:pt x="14609" y="4323"/>
                </a:cubicBezTo>
                <a:cubicBezTo>
                  <a:pt x="13419" y="1691"/>
                  <a:pt x="10799" y="13"/>
                  <a:pt x="79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0"/>
          <p:cNvSpPr/>
          <p:nvPr/>
        </p:nvSpPr>
        <p:spPr>
          <a:xfrm>
            <a:off x="1359688" y="3396925"/>
            <a:ext cx="279825" cy="299175"/>
          </a:xfrm>
          <a:custGeom>
            <a:avLst/>
            <a:gdLst/>
            <a:ahLst/>
            <a:cxnLst/>
            <a:rect l="l" t="t" r="r" b="b"/>
            <a:pathLst>
              <a:path w="11193" h="11967" extrusionOk="0">
                <a:moveTo>
                  <a:pt x="607" y="1"/>
                </a:moveTo>
                <a:cubicBezTo>
                  <a:pt x="274" y="1"/>
                  <a:pt x="0" y="275"/>
                  <a:pt x="12" y="608"/>
                </a:cubicBezTo>
                <a:lnTo>
                  <a:pt x="12" y="10395"/>
                </a:lnTo>
                <a:cubicBezTo>
                  <a:pt x="357" y="10812"/>
                  <a:pt x="762" y="11181"/>
                  <a:pt x="1203" y="11514"/>
                </a:cubicBezTo>
                <a:cubicBezTo>
                  <a:pt x="1584" y="11800"/>
                  <a:pt x="2048" y="11955"/>
                  <a:pt x="2524" y="11966"/>
                </a:cubicBezTo>
                <a:lnTo>
                  <a:pt x="8680" y="11966"/>
                </a:lnTo>
                <a:cubicBezTo>
                  <a:pt x="9144" y="11943"/>
                  <a:pt x="9573" y="11788"/>
                  <a:pt x="9930" y="11490"/>
                </a:cubicBezTo>
                <a:cubicBezTo>
                  <a:pt x="9930" y="11490"/>
                  <a:pt x="9990" y="11526"/>
                  <a:pt x="9990" y="11526"/>
                </a:cubicBezTo>
                <a:cubicBezTo>
                  <a:pt x="10430" y="11193"/>
                  <a:pt x="10835" y="10823"/>
                  <a:pt x="11192" y="10407"/>
                </a:cubicBezTo>
                <a:lnTo>
                  <a:pt x="11192" y="608"/>
                </a:lnTo>
                <a:cubicBezTo>
                  <a:pt x="11192" y="275"/>
                  <a:pt x="10918" y="1"/>
                  <a:pt x="10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0"/>
          <p:cNvSpPr/>
          <p:nvPr/>
        </p:nvSpPr>
        <p:spPr>
          <a:xfrm>
            <a:off x="1359688" y="3397225"/>
            <a:ext cx="56275" cy="294100"/>
          </a:xfrm>
          <a:custGeom>
            <a:avLst/>
            <a:gdLst/>
            <a:ahLst/>
            <a:cxnLst/>
            <a:rect l="l" t="t" r="r" b="b"/>
            <a:pathLst>
              <a:path w="2251" h="11764" extrusionOk="0">
                <a:moveTo>
                  <a:pt x="607" y="1"/>
                </a:moveTo>
                <a:cubicBezTo>
                  <a:pt x="274" y="1"/>
                  <a:pt x="0" y="263"/>
                  <a:pt x="12" y="596"/>
                </a:cubicBezTo>
                <a:lnTo>
                  <a:pt x="12" y="10395"/>
                </a:lnTo>
                <a:cubicBezTo>
                  <a:pt x="357" y="10811"/>
                  <a:pt x="762" y="11181"/>
                  <a:pt x="1203" y="11514"/>
                </a:cubicBezTo>
                <a:cubicBezTo>
                  <a:pt x="1334" y="11609"/>
                  <a:pt x="1488" y="11704"/>
                  <a:pt x="1643" y="11764"/>
                </a:cubicBezTo>
                <a:lnTo>
                  <a:pt x="1655" y="596"/>
                </a:lnTo>
                <a:cubicBezTo>
                  <a:pt x="1643" y="263"/>
                  <a:pt x="1917" y="1"/>
                  <a:pt x="2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0"/>
          <p:cNvSpPr/>
          <p:nvPr/>
        </p:nvSpPr>
        <p:spPr>
          <a:xfrm>
            <a:off x="1389738" y="3419850"/>
            <a:ext cx="219700" cy="301400"/>
          </a:xfrm>
          <a:custGeom>
            <a:avLst/>
            <a:gdLst/>
            <a:ahLst/>
            <a:cxnLst/>
            <a:rect l="l" t="t" r="r" b="b"/>
            <a:pathLst>
              <a:path w="8788" h="12056" extrusionOk="0">
                <a:moveTo>
                  <a:pt x="298" y="0"/>
                </a:moveTo>
                <a:cubicBezTo>
                  <a:pt x="144" y="0"/>
                  <a:pt x="1" y="131"/>
                  <a:pt x="1" y="298"/>
                </a:cubicBezTo>
                <a:lnTo>
                  <a:pt x="1" y="10609"/>
                </a:lnTo>
                <a:cubicBezTo>
                  <a:pt x="1304" y="11573"/>
                  <a:pt x="2849" y="12056"/>
                  <a:pt x="4394" y="12056"/>
                </a:cubicBezTo>
                <a:cubicBezTo>
                  <a:pt x="5939" y="12056"/>
                  <a:pt x="7484" y="11573"/>
                  <a:pt x="8788" y="10609"/>
                </a:cubicBezTo>
                <a:lnTo>
                  <a:pt x="8788" y="298"/>
                </a:lnTo>
                <a:cubicBezTo>
                  <a:pt x="8788" y="131"/>
                  <a:pt x="8657" y="0"/>
                  <a:pt x="8490"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0"/>
          <p:cNvSpPr/>
          <p:nvPr/>
        </p:nvSpPr>
        <p:spPr>
          <a:xfrm>
            <a:off x="1389738" y="3419550"/>
            <a:ext cx="180700" cy="301700"/>
          </a:xfrm>
          <a:custGeom>
            <a:avLst/>
            <a:gdLst/>
            <a:ahLst/>
            <a:cxnLst/>
            <a:rect l="l" t="t" r="r" b="b"/>
            <a:pathLst>
              <a:path w="7228" h="12068" extrusionOk="0">
                <a:moveTo>
                  <a:pt x="298" y="1"/>
                </a:moveTo>
                <a:cubicBezTo>
                  <a:pt x="132" y="1"/>
                  <a:pt x="1" y="132"/>
                  <a:pt x="1" y="298"/>
                </a:cubicBezTo>
                <a:lnTo>
                  <a:pt x="1" y="10609"/>
                </a:lnTo>
                <a:cubicBezTo>
                  <a:pt x="1294" y="11570"/>
                  <a:pt x="2844" y="12067"/>
                  <a:pt x="4406" y="12067"/>
                </a:cubicBezTo>
                <a:cubicBezTo>
                  <a:pt x="5361" y="12067"/>
                  <a:pt x="6320" y="11881"/>
                  <a:pt x="7228" y="11502"/>
                </a:cubicBezTo>
                <a:lnTo>
                  <a:pt x="7228" y="11502"/>
                </a:lnTo>
                <a:cubicBezTo>
                  <a:pt x="6636" y="11650"/>
                  <a:pt x="6033" y="11723"/>
                  <a:pt x="5433" y="11723"/>
                </a:cubicBezTo>
                <a:cubicBezTo>
                  <a:pt x="3861" y="11723"/>
                  <a:pt x="2309" y="11224"/>
                  <a:pt x="1025" y="10276"/>
                </a:cubicBezTo>
                <a:lnTo>
                  <a:pt x="1025" y="1"/>
                </a:lnTo>
                <a:close/>
              </a:path>
            </a:pathLst>
          </a:custGeom>
          <a:solidFill>
            <a:srgbClr val="F5F0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0"/>
          <p:cNvSpPr/>
          <p:nvPr/>
        </p:nvSpPr>
        <p:spPr>
          <a:xfrm>
            <a:off x="1456413" y="3344550"/>
            <a:ext cx="86350" cy="111050"/>
          </a:xfrm>
          <a:custGeom>
            <a:avLst/>
            <a:gdLst/>
            <a:ahLst/>
            <a:cxnLst/>
            <a:rect l="l" t="t" r="r" b="b"/>
            <a:pathLst>
              <a:path w="3454" h="4442" extrusionOk="0">
                <a:moveTo>
                  <a:pt x="2334" y="453"/>
                </a:moveTo>
                <a:cubicBezTo>
                  <a:pt x="2703" y="453"/>
                  <a:pt x="3001" y="750"/>
                  <a:pt x="3001" y="1131"/>
                </a:cubicBezTo>
                <a:lnTo>
                  <a:pt x="3001" y="3310"/>
                </a:lnTo>
                <a:cubicBezTo>
                  <a:pt x="3001" y="3679"/>
                  <a:pt x="2703" y="3989"/>
                  <a:pt x="2334" y="3989"/>
                </a:cubicBezTo>
                <a:lnTo>
                  <a:pt x="1120" y="3989"/>
                </a:lnTo>
                <a:cubicBezTo>
                  <a:pt x="751" y="3989"/>
                  <a:pt x="441" y="3679"/>
                  <a:pt x="441" y="3310"/>
                </a:cubicBezTo>
                <a:lnTo>
                  <a:pt x="441" y="1131"/>
                </a:lnTo>
                <a:cubicBezTo>
                  <a:pt x="441" y="750"/>
                  <a:pt x="751" y="453"/>
                  <a:pt x="1120" y="453"/>
                </a:cubicBezTo>
                <a:close/>
                <a:moveTo>
                  <a:pt x="1120" y="0"/>
                </a:moveTo>
                <a:cubicBezTo>
                  <a:pt x="501" y="0"/>
                  <a:pt x="1" y="500"/>
                  <a:pt x="1" y="1131"/>
                </a:cubicBezTo>
                <a:lnTo>
                  <a:pt x="1" y="3310"/>
                </a:lnTo>
                <a:cubicBezTo>
                  <a:pt x="1" y="3929"/>
                  <a:pt x="501" y="4429"/>
                  <a:pt x="1120" y="4441"/>
                </a:cubicBezTo>
                <a:lnTo>
                  <a:pt x="2334" y="4441"/>
                </a:lnTo>
                <a:cubicBezTo>
                  <a:pt x="2953" y="4429"/>
                  <a:pt x="3454" y="3929"/>
                  <a:pt x="3454" y="3310"/>
                </a:cubicBezTo>
                <a:lnTo>
                  <a:pt x="3454" y="1131"/>
                </a:lnTo>
                <a:cubicBezTo>
                  <a:pt x="3454" y="500"/>
                  <a:pt x="2953" y="0"/>
                  <a:pt x="2334"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0"/>
          <p:cNvSpPr/>
          <p:nvPr/>
        </p:nvSpPr>
        <p:spPr>
          <a:xfrm>
            <a:off x="1436763" y="3472300"/>
            <a:ext cx="127125" cy="140675"/>
          </a:xfrm>
          <a:custGeom>
            <a:avLst/>
            <a:gdLst/>
            <a:ahLst/>
            <a:cxnLst/>
            <a:rect l="l" t="t" r="r" b="b"/>
            <a:pathLst>
              <a:path w="5085" h="5627" extrusionOk="0">
                <a:moveTo>
                  <a:pt x="2543" y="1"/>
                </a:moveTo>
                <a:cubicBezTo>
                  <a:pt x="2355" y="1"/>
                  <a:pt x="2168" y="40"/>
                  <a:pt x="1989" y="117"/>
                </a:cubicBezTo>
                <a:cubicBezTo>
                  <a:pt x="1898" y="163"/>
                  <a:pt x="1801" y="184"/>
                  <a:pt x="1706" y="184"/>
                </a:cubicBezTo>
                <a:cubicBezTo>
                  <a:pt x="1653" y="184"/>
                  <a:pt x="1600" y="177"/>
                  <a:pt x="1549" y="165"/>
                </a:cubicBezTo>
                <a:lnTo>
                  <a:pt x="1168" y="69"/>
                </a:lnTo>
                <a:cubicBezTo>
                  <a:pt x="1115" y="58"/>
                  <a:pt x="1062" y="53"/>
                  <a:pt x="1010" y="53"/>
                </a:cubicBezTo>
                <a:cubicBezTo>
                  <a:pt x="678" y="53"/>
                  <a:pt x="383" y="275"/>
                  <a:pt x="310" y="605"/>
                </a:cubicBezTo>
                <a:lnTo>
                  <a:pt x="108" y="1403"/>
                </a:lnTo>
                <a:cubicBezTo>
                  <a:pt x="1" y="1832"/>
                  <a:pt x="25" y="2284"/>
                  <a:pt x="191" y="2689"/>
                </a:cubicBezTo>
                <a:lnTo>
                  <a:pt x="1215" y="5380"/>
                </a:lnTo>
                <a:cubicBezTo>
                  <a:pt x="1275" y="5547"/>
                  <a:pt x="1417" y="5626"/>
                  <a:pt x="1561" y="5626"/>
                </a:cubicBezTo>
                <a:cubicBezTo>
                  <a:pt x="1734" y="5626"/>
                  <a:pt x="1909" y="5511"/>
                  <a:pt x="1942" y="5296"/>
                </a:cubicBezTo>
                <a:lnTo>
                  <a:pt x="2037" y="4487"/>
                </a:lnTo>
                <a:cubicBezTo>
                  <a:pt x="2061" y="4260"/>
                  <a:pt x="2120" y="4034"/>
                  <a:pt x="2204" y="3808"/>
                </a:cubicBezTo>
                <a:cubicBezTo>
                  <a:pt x="2275" y="3671"/>
                  <a:pt x="2409" y="3603"/>
                  <a:pt x="2543" y="3603"/>
                </a:cubicBezTo>
                <a:cubicBezTo>
                  <a:pt x="2677" y="3603"/>
                  <a:pt x="2811" y="3671"/>
                  <a:pt x="2882" y="3808"/>
                </a:cubicBezTo>
                <a:cubicBezTo>
                  <a:pt x="2977" y="4034"/>
                  <a:pt x="3037" y="4272"/>
                  <a:pt x="3049" y="4510"/>
                </a:cubicBezTo>
                <a:lnTo>
                  <a:pt x="3144" y="5296"/>
                </a:lnTo>
                <a:cubicBezTo>
                  <a:pt x="3177" y="5511"/>
                  <a:pt x="3351" y="5626"/>
                  <a:pt x="3527" y="5626"/>
                </a:cubicBezTo>
                <a:cubicBezTo>
                  <a:pt x="3672" y="5626"/>
                  <a:pt x="3818" y="5547"/>
                  <a:pt x="3882" y="5380"/>
                </a:cubicBezTo>
                <a:lnTo>
                  <a:pt x="4894" y="2689"/>
                </a:lnTo>
                <a:lnTo>
                  <a:pt x="4894" y="2701"/>
                </a:lnTo>
                <a:cubicBezTo>
                  <a:pt x="5049" y="2284"/>
                  <a:pt x="5085" y="1832"/>
                  <a:pt x="4978" y="1415"/>
                </a:cubicBezTo>
                <a:lnTo>
                  <a:pt x="4775" y="605"/>
                </a:lnTo>
                <a:cubicBezTo>
                  <a:pt x="4692" y="271"/>
                  <a:pt x="4389" y="56"/>
                  <a:pt x="4067" y="56"/>
                </a:cubicBezTo>
                <a:cubicBezTo>
                  <a:pt x="4021" y="56"/>
                  <a:pt x="3976" y="61"/>
                  <a:pt x="3930" y="69"/>
                </a:cubicBezTo>
                <a:lnTo>
                  <a:pt x="3549" y="165"/>
                </a:lnTo>
                <a:cubicBezTo>
                  <a:pt x="3493" y="177"/>
                  <a:pt x="3438" y="184"/>
                  <a:pt x="3383" y="184"/>
                </a:cubicBezTo>
                <a:cubicBezTo>
                  <a:pt x="3285" y="184"/>
                  <a:pt x="3188" y="163"/>
                  <a:pt x="3097" y="117"/>
                </a:cubicBezTo>
                <a:cubicBezTo>
                  <a:pt x="2918" y="40"/>
                  <a:pt x="2730" y="1"/>
                  <a:pt x="2543"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0"/>
          <p:cNvSpPr/>
          <p:nvPr/>
        </p:nvSpPr>
        <p:spPr>
          <a:xfrm>
            <a:off x="1436763" y="3473800"/>
            <a:ext cx="94100" cy="139200"/>
          </a:xfrm>
          <a:custGeom>
            <a:avLst/>
            <a:gdLst/>
            <a:ahLst/>
            <a:cxnLst/>
            <a:rect l="l" t="t" r="r" b="b"/>
            <a:pathLst>
              <a:path w="3764" h="5568" extrusionOk="0">
                <a:moveTo>
                  <a:pt x="998" y="0"/>
                </a:moveTo>
                <a:cubicBezTo>
                  <a:pt x="679" y="0"/>
                  <a:pt x="391" y="221"/>
                  <a:pt x="310" y="545"/>
                </a:cubicBezTo>
                <a:lnTo>
                  <a:pt x="108" y="1343"/>
                </a:lnTo>
                <a:cubicBezTo>
                  <a:pt x="1" y="1772"/>
                  <a:pt x="25" y="2224"/>
                  <a:pt x="179" y="2629"/>
                </a:cubicBezTo>
                <a:lnTo>
                  <a:pt x="1203" y="5320"/>
                </a:lnTo>
                <a:cubicBezTo>
                  <a:pt x="1268" y="5473"/>
                  <a:pt x="1414" y="5566"/>
                  <a:pt x="1564" y="5566"/>
                </a:cubicBezTo>
                <a:cubicBezTo>
                  <a:pt x="1636" y="5566"/>
                  <a:pt x="1709" y="5544"/>
                  <a:pt x="1775" y="5498"/>
                </a:cubicBezTo>
                <a:cubicBezTo>
                  <a:pt x="1811" y="5474"/>
                  <a:pt x="1846" y="5439"/>
                  <a:pt x="1870" y="5403"/>
                </a:cubicBezTo>
                <a:cubicBezTo>
                  <a:pt x="1858" y="5379"/>
                  <a:pt x="1834" y="5355"/>
                  <a:pt x="1823" y="5320"/>
                </a:cubicBezTo>
                <a:lnTo>
                  <a:pt x="799" y="2641"/>
                </a:lnTo>
                <a:cubicBezTo>
                  <a:pt x="644" y="2224"/>
                  <a:pt x="620" y="1772"/>
                  <a:pt x="727" y="1355"/>
                </a:cubicBezTo>
                <a:lnTo>
                  <a:pt x="930" y="545"/>
                </a:lnTo>
                <a:cubicBezTo>
                  <a:pt x="977" y="319"/>
                  <a:pt x="1132" y="140"/>
                  <a:pt x="1334" y="57"/>
                </a:cubicBezTo>
                <a:lnTo>
                  <a:pt x="1168" y="21"/>
                </a:lnTo>
                <a:cubicBezTo>
                  <a:pt x="1111" y="7"/>
                  <a:pt x="1054" y="0"/>
                  <a:pt x="998" y="0"/>
                </a:cubicBezTo>
                <a:close/>
                <a:moveTo>
                  <a:pt x="2740" y="3526"/>
                </a:moveTo>
                <a:cubicBezTo>
                  <a:pt x="2671" y="3526"/>
                  <a:pt x="2605" y="3533"/>
                  <a:pt x="2549" y="3546"/>
                </a:cubicBezTo>
                <a:cubicBezTo>
                  <a:pt x="2692" y="3546"/>
                  <a:pt x="2811" y="3629"/>
                  <a:pt x="2882" y="3748"/>
                </a:cubicBezTo>
                <a:cubicBezTo>
                  <a:pt x="2977" y="3974"/>
                  <a:pt x="3037" y="4212"/>
                  <a:pt x="3049" y="4450"/>
                </a:cubicBezTo>
                <a:lnTo>
                  <a:pt x="3144" y="5236"/>
                </a:lnTo>
                <a:cubicBezTo>
                  <a:pt x="3169" y="5441"/>
                  <a:pt x="3340" y="5567"/>
                  <a:pt x="3523" y="5567"/>
                </a:cubicBezTo>
                <a:cubicBezTo>
                  <a:pt x="3605" y="5567"/>
                  <a:pt x="3689" y="5542"/>
                  <a:pt x="3763" y="5486"/>
                </a:cubicBezTo>
                <a:cubicBezTo>
                  <a:pt x="3680" y="5415"/>
                  <a:pt x="3632" y="5331"/>
                  <a:pt x="3620" y="5236"/>
                </a:cubicBezTo>
                <a:lnTo>
                  <a:pt x="3525" y="4450"/>
                </a:lnTo>
                <a:cubicBezTo>
                  <a:pt x="3513" y="4212"/>
                  <a:pt x="3454" y="3974"/>
                  <a:pt x="3358" y="3748"/>
                </a:cubicBezTo>
                <a:cubicBezTo>
                  <a:pt x="3284" y="3608"/>
                  <a:pt x="2990" y="3526"/>
                  <a:pt x="2740" y="3526"/>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0"/>
          <p:cNvSpPr/>
          <p:nvPr/>
        </p:nvSpPr>
        <p:spPr>
          <a:xfrm>
            <a:off x="1522788" y="3490125"/>
            <a:ext cx="29800" cy="52675"/>
          </a:xfrm>
          <a:custGeom>
            <a:avLst/>
            <a:gdLst/>
            <a:ahLst/>
            <a:cxnLst/>
            <a:rect l="l" t="t" r="r" b="b"/>
            <a:pathLst>
              <a:path w="1192" h="2107" extrusionOk="0">
                <a:moveTo>
                  <a:pt x="547" y="0"/>
                </a:moveTo>
                <a:cubicBezTo>
                  <a:pt x="374" y="0"/>
                  <a:pt x="205" y="86"/>
                  <a:pt x="96" y="237"/>
                </a:cubicBezTo>
                <a:cubicBezTo>
                  <a:pt x="1" y="392"/>
                  <a:pt x="132" y="511"/>
                  <a:pt x="191" y="904"/>
                </a:cubicBezTo>
                <a:cubicBezTo>
                  <a:pt x="275" y="1511"/>
                  <a:pt x="60" y="1821"/>
                  <a:pt x="275" y="2023"/>
                </a:cubicBezTo>
                <a:cubicBezTo>
                  <a:pt x="334" y="2071"/>
                  <a:pt x="394" y="2095"/>
                  <a:pt x="477" y="2107"/>
                </a:cubicBezTo>
                <a:cubicBezTo>
                  <a:pt x="763" y="2107"/>
                  <a:pt x="1013" y="1559"/>
                  <a:pt x="1072" y="1154"/>
                </a:cubicBezTo>
                <a:lnTo>
                  <a:pt x="1060" y="1154"/>
                </a:lnTo>
                <a:cubicBezTo>
                  <a:pt x="1084" y="1071"/>
                  <a:pt x="1191" y="237"/>
                  <a:pt x="763" y="47"/>
                </a:cubicBezTo>
                <a:cubicBezTo>
                  <a:pt x="693" y="15"/>
                  <a:pt x="619" y="0"/>
                  <a:pt x="547"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0"/>
          <p:cNvSpPr/>
          <p:nvPr/>
        </p:nvSpPr>
        <p:spPr>
          <a:xfrm>
            <a:off x="1412363" y="3492775"/>
            <a:ext cx="75325" cy="75025"/>
          </a:xfrm>
          <a:custGeom>
            <a:avLst/>
            <a:gdLst/>
            <a:ahLst/>
            <a:cxnLst/>
            <a:rect l="l" t="t" r="r" b="b"/>
            <a:pathLst>
              <a:path w="3013" h="3001" extrusionOk="0">
                <a:moveTo>
                  <a:pt x="1155" y="0"/>
                </a:moveTo>
                <a:cubicBezTo>
                  <a:pt x="1025" y="0"/>
                  <a:pt x="917" y="96"/>
                  <a:pt x="929" y="227"/>
                </a:cubicBezTo>
                <a:lnTo>
                  <a:pt x="929" y="917"/>
                </a:lnTo>
                <a:lnTo>
                  <a:pt x="227" y="917"/>
                </a:lnTo>
                <a:cubicBezTo>
                  <a:pt x="108" y="917"/>
                  <a:pt x="1" y="1024"/>
                  <a:pt x="1" y="1155"/>
                </a:cubicBezTo>
                <a:lnTo>
                  <a:pt x="1" y="1846"/>
                </a:lnTo>
                <a:cubicBezTo>
                  <a:pt x="1" y="1977"/>
                  <a:pt x="108" y="2072"/>
                  <a:pt x="227" y="2072"/>
                </a:cubicBezTo>
                <a:lnTo>
                  <a:pt x="929" y="2072"/>
                </a:lnTo>
                <a:lnTo>
                  <a:pt x="929" y="2775"/>
                </a:lnTo>
                <a:cubicBezTo>
                  <a:pt x="917" y="2894"/>
                  <a:pt x="1025" y="3001"/>
                  <a:pt x="1155" y="3001"/>
                </a:cubicBezTo>
                <a:lnTo>
                  <a:pt x="1846" y="3001"/>
                </a:lnTo>
                <a:cubicBezTo>
                  <a:pt x="1977" y="3001"/>
                  <a:pt x="2084" y="2894"/>
                  <a:pt x="2084" y="2775"/>
                </a:cubicBezTo>
                <a:lnTo>
                  <a:pt x="2084" y="2072"/>
                </a:lnTo>
                <a:lnTo>
                  <a:pt x="2775" y="2072"/>
                </a:lnTo>
                <a:cubicBezTo>
                  <a:pt x="2906" y="2072"/>
                  <a:pt x="3013" y="1977"/>
                  <a:pt x="3013" y="1846"/>
                </a:cubicBezTo>
                <a:lnTo>
                  <a:pt x="3013" y="1155"/>
                </a:lnTo>
                <a:cubicBezTo>
                  <a:pt x="3013" y="1024"/>
                  <a:pt x="2906" y="917"/>
                  <a:pt x="2775" y="917"/>
                </a:cubicBezTo>
                <a:lnTo>
                  <a:pt x="2084" y="917"/>
                </a:lnTo>
                <a:lnTo>
                  <a:pt x="2084" y="227"/>
                </a:lnTo>
                <a:cubicBezTo>
                  <a:pt x="2084" y="96"/>
                  <a:pt x="1977" y="0"/>
                  <a:pt x="1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0"/>
          <p:cNvSpPr/>
          <p:nvPr/>
        </p:nvSpPr>
        <p:spPr>
          <a:xfrm>
            <a:off x="1449863" y="3492475"/>
            <a:ext cx="37825" cy="75325"/>
          </a:xfrm>
          <a:custGeom>
            <a:avLst/>
            <a:gdLst/>
            <a:ahLst/>
            <a:cxnLst/>
            <a:rect l="l" t="t" r="r" b="b"/>
            <a:pathLst>
              <a:path w="1513" h="3013" extrusionOk="0">
                <a:moveTo>
                  <a:pt x="1" y="1"/>
                </a:moveTo>
                <a:lnTo>
                  <a:pt x="1" y="3013"/>
                </a:lnTo>
                <a:lnTo>
                  <a:pt x="346" y="3013"/>
                </a:lnTo>
                <a:cubicBezTo>
                  <a:pt x="477" y="3013"/>
                  <a:pt x="584" y="2906"/>
                  <a:pt x="584" y="2787"/>
                </a:cubicBezTo>
                <a:lnTo>
                  <a:pt x="584" y="2084"/>
                </a:lnTo>
                <a:lnTo>
                  <a:pt x="1275" y="2084"/>
                </a:lnTo>
                <a:cubicBezTo>
                  <a:pt x="1406" y="2084"/>
                  <a:pt x="1513" y="1989"/>
                  <a:pt x="1513" y="1858"/>
                </a:cubicBezTo>
                <a:lnTo>
                  <a:pt x="1513" y="1167"/>
                </a:lnTo>
                <a:cubicBezTo>
                  <a:pt x="1513" y="1036"/>
                  <a:pt x="1406" y="929"/>
                  <a:pt x="1275" y="929"/>
                </a:cubicBezTo>
                <a:lnTo>
                  <a:pt x="584" y="929"/>
                </a:lnTo>
                <a:lnTo>
                  <a:pt x="584" y="239"/>
                </a:lnTo>
                <a:cubicBezTo>
                  <a:pt x="584" y="108"/>
                  <a:pt x="477" y="1"/>
                  <a:pt x="346"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0"/>
          <p:cNvSpPr/>
          <p:nvPr/>
        </p:nvSpPr>
        <p:spPr>
          <a:xfrm>
            <a:off x="1400463" y="3630525"/>
            <a:ext cx="198350" cy="56400"/>
          </a:xfrm>
          <a:custGeom>
            <a:avLst/>
            <a:gdLst/>
            <a:ahLst/>
            <a:cxnLst/>
            <a:rect l="l" t="t" r="r" b="b"/>
            <a:pathLst>
              <a:path w="7934" h="2256" extrusionOk="0">
                <a:moveTo>
                  <a:pt x="230" y="0"/>
                </a:moveTo>
                <a:cubicBezTo>
                  <a:pt x="11" y="0"/>
                  <a:pt x="11" y="447"/>
                  <a:pt x="230" y="447"/>
                </a:cubicBezTo>
                <a:cubicBezTo>
                  <a:pt x="240" y="447"/>
                  <a:pt x="251" y="446"/>
                  <a:pt x="262" y="444"/>
                </a:cubicBezTo>
                <a:lnTo>
                  <a:pt x="2513" y="444"/>
                </a:lnTo>
                <a:cubicBezTo>
                  <a:pt x="2632" y="444"/>
                  <a:pt x="2739" y="348"/>
                  <a:pt x="2739" y="229"/>
                </a:cubicBezTo>
                <a:cubicBezTo>
                  <a:pt x="2739" y="98"/>
                  <a:pt x="2632" y="3"/>
                  <a:pt x="2513" y="3"/>
                </a:cubicBezTo>
                <a:lnTo>
                  <a:pt x="262" y="3"/>
                </a:lnTo>
                <a:cubicBezTo>
                  <a:pt x="251" y="1"/>
                  <a:pt x="240" y="0"/>
                  <a:pt x="230" y="0"/>
                </a:cubicBezTo>
                <a:close/>
                <a:moveTo>
                  <a:pt x="3838" y="0"/>
                </a:moveTo>
                <a:cubicBezTo>
                  <a:pt x="3619" y="0"/>
                  <a:pt x="3619" y="447"/>
                  <a:pt x="3838" y="447"/>
                </a:cubicBezTo>
                <a:cubicBezTo>
                  <a:pt x="3848" y="447"/>
                  <a:pt x="3859" y="446"/>
                  <a:pt x="3870" y="444"/>
                </a:cubicBezTo>
                <a:lnTo>
                  <a:pt x="4013" y="444"/>
                </a:lnTo>
                <a:cubicBezTo>
                  <a:pt x="4024" y="446"/>
                  <a:pt x="4035" y="447"/>
                  <a:pt x="4045" y="447"/>
                </a:cubicBezTo>
                <a:cubicBezTo>
                  <a:pt x="4264" y="447"/>
                  <a:pt x="4264" y="0"/>
                  <a:pt x="4045" y="0"/>
                </a:cubicBezTo>
                <a:cubicBezTo>
                  <a:pt x="4035" y="0"/>
                  <a:pt x="4024" y="1"/>
                  <a:pt x="4013" y="3"/>
                </a:cubicBezTo>
                <a:lnTo>
                  <a:pt x="3870" y="3"/>
                </a:lnTo>
                <a:cubicBezTo>
                  <a:pt x="3859" y="1"/>
                  <a:pt x="3848" y="0"/>
                  <a:pt x="3838" y="0"/>
                </a:cubicBezTo>
                <a:close/>
                <a:moveTo>
                  <a:pt x="5088" y="0"/>
                </a:moveTo>
                <a:cubicBezTo>
                  <a:pt x="4869" y="0"/>
                  <a:pt x="4869" y="447"/>
                  <a:pt x="5088" y="447"/>
                </a:cubicBezTo>
                <a:cubicBezTo>
                  <a:pt x="5098" y="447"/>
                  <a:pt x="5109" y="446"/>
                  <a:pt x="5120" y="444"/>
                </a:cubicBezTo>
                <a:lnTo>
                  <a:pt x="6180" y="444"/>
                </a:lnTo>
                <a:cubicBezTo>
                  <a:pt x="6430" y="408"/>
                  <a:pt x="6430" y="39"/>
                  <a:pt x="6180" y="3"/>
                </a:cubicBezTo>
                <a:lnTo>
                  <a:pt x="5120" y="3"/>
                </a:lnTo>
                <a:cubicBezTo>
                  <a:pt x="5109" y="1"/>
                  <a:pt x="5098" y="0"/>
                  <a:pt x="5088" y="0"/>
                </a:cubicBezTo>
                <a:close/>
                <a:moveTo>
                  <a:pt x="7712" y="0"/>
                </a:moveTo>
                <a:cubicBezTo>
                  <a:pt x="7702" y="0"/>
                  <a:pt x="7691" y="1"/>
                  <a:pt x="7680" y="3"/>
                </a:cubicBezTo>
                <a:lnTo>
                  <a:pt x="7525" y="3"/>
                </a:lnTo>
                <a:cubicBezTo>
                  <a:pt x="7275" y="39"/>
                  <a:pt x="7275" y="408"/>
                  <a:pt x="7525" y="444"/>
                </a:cubicBezTo>
                <a:lnTo>
                  <a:pt x="7680" y="444"/>
                </a:lnTo>
                <a:cubicBezTo>
                  <a:pt x="7691" y="446"/>
                  <a:pt x="7702" y="447"/>
                  <a:pt x="7712" y="447"/>
                </a:cubicBezTo>
                <a:cubicBezTo>
                  <a:pt x="7931" y="447"/>
                  <a:pt x="7931" y="0"/>
                  <a:pt x="7712" y="0"/>
                </a:cubicBezTo>
                <a:close/>
                <a:moveTo>
                  <a:pt x="262" y="896"/>
                </a:moveTo>
                <a:cubicBezTo>
                  <a:pt x="0" y="944"/>
                  <a:pt x="0" y="1301"/>
                  <a:pt x="262" y="1348"/>
                </a:cubicBezTo>
                <a:lnTo>
                  <a:pt x="1905" y="1348"/>
                </a:lnTo>
                <a:cubicBezTo>
                  <a:pt x="2155" y="1301"/>
                  <a:pt x="2155" y="944"/>
                  <a:pt x="1905" y="896"/>
                </a:cubicBezTo>
                <a:close/>
                <a:moveTo>
                  <a:pt x="4038" y="894"/>
                </a:moveTo>
                <a:cubicBezTo>
                  <a:pt x="4030" y="894"/>
                  <a:pt x="4021" y="895"/>
                  <a:pt x="4013" y="896"/>
                </a:cubicBezTo>
                <a:lnTo>
                  <a:pt x="3870" y="896"/>
                </a:lnTo>
                <a:cubicBezTo>
                  <a:pt x="3620" y="944"/>
                  <a:pt x="3620" y="1301"/>
                  <a:pt x="3870" y="1348"/>
                </a:cubicBezTo>
                <a:lnTo>
                  <a:pt x="4013" y="1348"/>
                </a:lnTo>
                <a:cubicBezTo>
                  <a:pt x="4021" y="1350"/>
                  <a:pt x="4030" y="1350"/>
                  <a:pt x="4038" y="1350"/>
                </a:cubicBezTo>
                <a:cubicBezTo>
                  <a:pt x="4266" y="1350"/>
                  <a:pt x="4266" y="894"/>
                  <a:pt x="4038" y="894"/>
                </a:cubicBezTo>
                <a:close/>
                <a:moveTo>
                  <a:pt x="5096" y="894"/>
                </a:moveTo>
                <a:cubicBezTo>
                  <a:pt x="4878" y="894"/>
                  <a:pt x="4878" y="1350"/>
                  <a:pt x="5096" y="1350"/>
                </a:cubicBezTo>
                <a:cubicBezTo>
                  <a:pt x="5104" y="1350"/>
                  <a:pt x="5112" y="1350"/>
                  <a:pt x="5120" y="1348"/>
                </a:cubicBezTo>
                <a:lnTo>
                  <a:pt x="5572" y="1348"/>
                </a:lnTo>
                <a:cubicBezTo>
                  <a:pt x="5581" y="1350"/>
                  <a:pt x="5589" y="1350"/>
                  <a:pt x="5598" y="1350"/>
                </a:cubicBezTo>
                <a:cubicBezTo>
                  <a:pt x="5826" y="1350"/>
                  <a:pt x="5826" y="894"/>
                  <a:pt x="5598" y="894"/>
                </a:cubicBezTo>
                <a:cubicBezTo>
                  <a:pt x="5589" y="894"/>
                  <a:pt x="5581" y="895"/>
                  <a:pt x="5572" y="896"/>
                </a:cubicBezTo>
                <a:lnTo>
                  <a:pt x="5120" y="896"/>
                </a:lnTo>
                <a:cubicBezTo>
                  <a:pt x="5112" y="895"/>
                  <a:pt x="5104" y="894"/>
                  <a:pt x="5096" y="894"/>
                </a:cubicBezTo>
                <a:close/>
                <a:moveTo>
                  <a:pt x="7705" y="894"/>
                </a:moveTo>
                <a:cubicBezTo>
                  <a:pt x="7697" y="894"/>
                  <a:pt x="7688" y="895"/>
                  <a:pt x="7680" y="896"/>
                </a:cubicBezTo>
                <a:lnTo>
                  <a:pt x="7525" y="896"/>
                </a:lnTo>
                <a:cubicBezTo>
                  <a:pt x="7275" y="944"/>
                  <a:pt x="7275" y="1301"/>
                  <a:pt x="7525" y="1348"/>
                </a:cubicBezTo>
                <a:lnTo>
                  <a:pt x="7680" y="1348"/>
                </a:lnTo>
                <a:cubicBezTo>
                  <a:pt x="7688" y="1350"/>
                  <a:pt x="7697" y="1350"/>
                  <a:pt x="7705" y="1350"/>
                </a:cubicBezTo>
                <a:cubicBezTo>
                  <a:pt x="7933" y="1350"/>
                  <a:pt x="7933" y="894"/>
                  <a:pt x="7705" y="894"/>
                </a:cubicBezTo>
                <a:close/>
                <a:moveTo>
                  <a:pt x="237" y="1799"/>
                </a:moveTo>
                <a:cubicBezTo>
                  <a:pt x="9" y="1799"/>
                  <a:pt x="9" y="2255"/>
                  <a:pt x="237" y="2255"/>
                </a:cubicBezTo>
                <a:cubicBezTo>
                  <a:pt x="245" y="2255"/>
                  <a:pt x="254" y="2255"/>
                  <a:pt x="262" y="2253"/>
                </a:cubicBezTo>
                <a:lnTo>
                  <a:pt x="2513" y="2253"/>
                </a:lnTo>
                <a:cubicBezTo>
                  <a:pt x="2521" y="2255"/>
                  <a:pt x="2530" y="2255"/>
                  <a:pt x="2538" y="2255"/>
                </a:cubicBezTo>
                <a:cubicBezTo>
                  <a:pt x="2766" y="2255"/>
                  <a:pt x="2766" y="1799"/>
                  <a:pt x="2538" y="1799"/>
                </a:cubicBezTo>
                <a:cubicBezTo>
                  <a:pt x="2530" y="1799"/>
                  <a:pt x="2521" y="1800"/>
                  <a:pt x="2513" y="1801"/>
                </a:cubicBezTo>
                <a:lnTo>
                  <a:pt x="262" y="1801"/>
                </a:lnTo>
                <a:cubicBezTo>
                  <a:pt x="254" y="1800"/>
                  <a:pt x="245" y="1799"/>
                  <a:pt x="237" y="1799"/>
                </a:cubicBezTo>
                <a:close/>
                <a:moveTo>
                  <a:pt x="3845" y="1799"/>
                </a:moveTo>
                <a:cubicBezTo>
                  <a:pt x="3616" y="1799"/>
                  <a:pt x="3616" y="2255"/>
                  <a:pt x="3845" y="2255"/>
                </a:cubicBezTo>
                <a:cubicBezTo>
                  <a:pt x="3853" y="2255"/>
                  <a:pt x="3861" y="2255"/>
                  <a:pt x="3870" y="2253"/>
                </a:cubicBezTo>
                <a:lnTo>
                  <a:pt x="4013" y="2253"/>
                </a:lnTo>
                <a:cubicBezTo>
                  <a:pt x="4021" y="2255"/>
                  <a:pt x="4030" y="2255"/>
                  <a:pt x="4038" y="2255"/>
                </a:cubicBezTo>
                <a:cubicBezTo>
                  <a:pt x="4266" y="2255"/>
                  <a:pt x="4266" y="1799"/>
                  <a:pt x="4038" y="1799"/>
                </a:cubicBezTo>
                <a:cubicBezTo>
                  <a:pt x="4030" y="1799"/>
                  <a:pt x="4021" y="1800"/>
                  <a:pt x="4013" y="1801"/>
                </a:cubicBezTo>
                <a:lnTo>
                  <a:pt x="3870" y="1801"/>
                </a:lnTo>
                <a:cubicBezTo>
                  <a:pt x="3861" y="1800"/>
                  <a:pt x="3853" y="1799"/>
                  <a:pt x="3845" y="1799"/>
                </a:cubicBezTo>
                <a:close/>
                <a:moveTo>
                  <a:pt x="5095" y="1799"/>
                </a:moveTo>
                <a:cubicBezTo>
                  <a:pt x="4866" y="1799"/>
                  <a:pt x="4866" y="2255"/>
                  <a:pt x="5095" y="2255"/>
                </a:cubicBezTo>
                <a:cubicBezTo>
                  <a:pt x="5103" y="2255"/>
                  <a:pt x="5111" y="2255"/>
                  <a:pt x="5120" y="2253"/>
                </a:cubicBezTo>
                <a:lnTo>
                  <a:pt x="6180" y="2253"/>
                </a:lnTo>
                <a:cubicBezTo>
                  <a:pt x="6430" y="2206"/>
                  <a:pt x="6430" y="1849"/>
                  <a:pt x="6180" y="1801"/>
                </a:cubicBezTo>
                <a:lnTo>
                  <a:pt x="5120" y="1801"/>
                </a:lnTo>
                <a:cubicBezTo>
                  <a:pt x="5111" y="1800"/>
                  <a:pt x="5103" y="1799"/>
                  <a:pt x="5095" y="1799"/>
                </a:cubicBezTo>
                <a:close/>
                <a:moveTo>
                  <a:pt x="7705" y="1799"/>
                </a:moveTo>
                <a:cubicBezTo>
                  <a:pt x="7697" y="1799"/>
                  <a:pt x="7688" y="1800"/>
                  <a:pt x="7680" y="1801"/>
                </a:cubicBezTo>
                <a:lnTo>
                  <a:pt x="7525" y="1801"/>
                </a:lnTo>
                <a:cubicBezTo>
                  <a:pt x="7275" y="1849"/>
                  <a:pt x="7275" y="2206"/>
                  <a:pt x="7525" y="2253"/>
                </a:cubicBezTo>
                <a:lnTo>
                  <a:pt x="7680" y="2253"/>
                </a:lnTo>
                <a:cubicBezTo>
                  <a:pt x="7688" y="2255"/>
                  <a:pt x="7697" y="2255"/>
                  <a:pt x="7705" y="2255"/>
                </a:cubicBezTo>
                <a:cubicBezTo>
                  <a:pt x="7933" y="2255"/>
                  <a:pt x="7933" y="1799"/>
                  <a:pt x="7705" y="1799"/>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712"/>
        <p:cNvGrpSpPr/>
        <p:nvPr/>
      </p:nvGrpSpPr>
      <p:grpSpPr>
        <a:xfrm>
          <a:off x="0" y="0"/>
          <a:ext cx="0" cy="0"/>
          <a:chOff x="0" y="0"/>
          <a:chExt cx="0" cy="0"/>
        </a:xfrm>
      </p:grpSpPr>
      <p:sp>
        <p:nvSpPr>
          <p:cNvPr id="2713" name="Google Shape;2713;p71"/>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a:t>
            </a:r>
            <a:r>
              <a:rPr lang="en">
                <a:solidFill>
                  <a:schemeClr val="dk2"/>
                </a:solidFill>
              </a:rPr>
              <a:t>resources</a:t>
            </a:r>
            <a:endParaRPr>
              <a:solidFill>
                <a:schemeClr val="dk2"/>
              </a:solidFill>
            </a:endParaRPr>
          </a:p>
        </p:txBody>
      </p:sp>
      <p:pic>
        <p:nvPicPr>
          <p:cNvPr id="2714" name="Google Shape;2714;p71"/>
          <p:cNvPicPr preferRelativeResize="0"/>
          <p:nvPr/>
        </p:nvPicPr>
        <p:blipFill rotWithShape="1">
          <a:blip r:embed="rId3">
            <a:alphaModFix/>
          </a:blip>
          <a:srcRect l="17512" t="6192" r="20167" b="3014"/>
          <a:stretch/>
        </p:blipFill>
        <p:spPr>
          <a:xfrm>
            <a:off x="3646975" y="1561150"/>
            <a:ext cx="1639050" cy="2387925"/>
          </a:xfrm>
          <a:prstGeom prst="rect">
            <a:avLst/>
          </a:prstGeom>
          <a:noFill/>
          <a:ln>
            <a:noFill/>
          </a:ln>
        </p:spPr>
      </p:pic>
      <p:pic>
        <p:nvPicPr>
          <p:cNvPr id="2715" name="Google Shape;2715;p71"/>
          <p:cNvPicPr preferRelativeResize="0"/>
          <p:nvPr/>
        </p:nvPicPr>
        <p:blipFill rotWithShape="1">
          <a:blip r:embed="rId4">
            <a:alphaModFix/>
          </a:blip>
          <a:srcRect t="9560" b="1169"/>
          <a:stretch/>
        </p:blipFill>
        <p:spPr>
          <a:xfrm>
            <a:off x="5456350" y="1574750"/>
            <a:ext cx="2674976" cy="2387925"/>
          </a:xfrm>
          <a:prstGeom prst="rect">
            <a:avLst/>
          </a:prstGeom>
          <a:noFill/>
          <a:ln>
            <a:noFill/>
          </a:ln>
        </p:spPr>
      </p:pic>
      <p:pic>
        <p:nvPicPr>
          <p:cNvPr id="2716" name="Google Shape;2716;p71"/>
          <p:cNvPicPr preferRelativeResize="0"/>
          <p:nvPr/>
        </p:nvPicPr>
        <p:blipFill rotWithShape="1">
          <a:blip r:embed="rId5">
            <a:alphaModFix/>
          </a:blip>
          <a:srcRect t="7502" r="9453" b="6357"/>
          <a:stretch/>
        </p:blipFill>
        <p:spPr>
          <a:xfrm>
            <a:off x="782550" y="1529775"/>
            <a:ext cx="2674975" cy="2419298"/>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720"/>
        <p:cNvGrpSpPr/>
        <p:nvPr/>
      </p:nvGrpSpPr>
      <p:grpSpPr>
        <a:xfrm>
          <a:off x="0" y="0"/>
          <a:ext cx="0" cy="0"/>
          <a:chOff x="0" y="0"/>
          <a:chExt cx="0" cy="0"/>
        </a:xfrm>
      </p:grpSpPr>
      <p:sp>
        <p:nvSpPr>
          <p:cNvPr id="2721" name="Google Shape;2721;p72"/>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a:t>
            </a:r>
            <a:r>
              <a:rPr lang="en">
                <a:solidFill>
                  <a:schemeClr val="dk2"/>
                </a:solidFill>
              </a:rPr>
              <a:t>resources</a:t>
            </a:r>
            <a:endParaRPr>
              <a:solidFill>
                <a:schemeClr val="dk2"/>
              </a:solidFill>
            </a:endParaRPr>
          </a:p>
        </p:txBody>
      </p:sp>
      <p:sp>
        <p:nvSpPr>
          <p:cNvPr id="2722" name="Google Shape;2722;p72"/>
          <p:cNvSpPr txBox="1">
            <a:spLocks noGrp="1"/>
          </p:cNvSpPr>
          <p:nvPr>
            <p:ph type="body" idx="1"/>
          </p:nvPr>
        </p:nvSpPr>
        <p:spPr>
          <a:xfrm>
            <a:off x="1951350" y="1637500"/>
            <a:ext cx="5241300" cy="222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alternatives resources within the same style of this template</a:t>
            </a:r>
            <a:endParaRPr/>
          </a:p>
          <a:p>
            <a:pPr marL="0" lvl="0" indent="0" algn="l" rtl="0">
              <a:spcBef>
                <a:spcPts val="1200"/>
              </a:spcBef>
              <a:spcAft>
                <a:spcPts val="0"/>
              </a:spcAft>
              <a:buNone/>
            </a:pPr>
            <a:endParaRPr/>
          </a:p>
          <a:p>
            <a:pPr marL="0" lvl="0" indent="0" algn="l" rtl="0">
              <a:lnSpc>
                <a:spcPct val="80000"/>
              </a:lnSpc>
              <a:spcBef>
                <a:spcPts val="1200"/>
              </a:spcBef>
              <a:spcAft>
                <a:spcPts val="0"/>
              </a:spcAft>
              <a:buNone/>
            </a:pPr>
            <a:r>
              <a:rPr lang="en" sz="2200">
                <a:solidFill>
                  <a:schemeClr val="lt1"/>
                </a:solidFill>
                <a:latin typeface="Titan One"/>
                <a:ea typeface="Titan One"/>
                <a:cs typeface="Titan One"/>
                <a:sym typeface="Titan One"/>
              </a:rPr>
              <a:t>Vectors</a:t>
            </a:r>
            <a:endParaRPr sz="2200">
              <a:solidFill>
                <a:schemeClr val="lt1"/>
              </a:solidFill>
              <a:latin typeface="Titan One"/>
              <a:ea typeface="Titan One"/>
              <a:cs typeface="Titan One"/>
              <a:sym typeface="Titan One"/>
            </a:endParaRPr>
          </a:p>
          <a:p>
            <a:pPr marL="457200" lvl="0" indent="-317500" algn="l" rtl="0">
              <a:spcBef>
                <a:spcPts val="1200"/>
              </a:spcBef>
              <a:spcAft>
                <a:spcPts val="0"/>
              </a:spcAft>
              <a:buSzPts val="1400"/>
              <a:buChar char="●"/>
            </a:pPr>
            <a:r>
              <a:rPr lang="en">
                <a:uFill>
                  <a:noFill/>
                </a:uFill>
                <a:hlinkClick r:id="rId3"/>
              </a:rPr>
              <a:t>Flat design dental care illustration (I)</a:t>
            </a:r>
            <a:endParaRPr/>
          </a:p>
          <a:p>
            <a:pPr marL="457200" lvl="0" indent="-317500" algn="l" rtl="0">
              <a:spcBef>
                <a:spcPts val="0"/>
              </a:spcBef>
              <a:spcAft>
                <a:spcPts val="0"/>
              </a:spcAft>
              <a:buSzPts val="1400"/>
              <a:buChar char="●"/>
            </a:pPr>
            <a:r>
              <a:rPr lang="en">
                <a:uFill>
                  <a:noFill/>
                </a:uFill>
                <a:hlinkClick r:id="rId4"/>
              </a:rPr>
              <a:t>Flat design dental care illustration (II)</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726"/>
        <p:cNvGrpSpPr/>
        <p:nvPr/>
      </p:nvGrpSpPr>
      <p:grpSpPr>
        <a:xfrm>
          <a:off x="0" y="0"/>
          <a:ext cx="0" cy="0"/>
          <a:chOff x="0" y="0"/>
          <a:chExt cx="0" cy="0"/>
        </a:xfrm>
      </p:grpSpPr>
      <p:sp>
        <p:nvSpPr>
          <p:cNvPr id="2727" name="Google Shape;2727;p73"/>
          <p:cNvSpPr txBox="1">
            <a:spLocks noGrp="1"/>
          </p:cNvSpPr>
          <p:nvPr>
            <p:ph type="body" idx="1"/>
          </p:nvPr>
        </p:nvSpPr>
        <p:spPr>
          <a:xfrm>
            <a:off x="914400" y="952650"/>
            <a:ext cx="3802800" cy="3733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0" algn="l" rtl="0">
              <a:lnSpc>
                <a:spcPct val="80000"/>
              </a:lnSpc>
              <a:spcBef>
                <a:spcPts val="0"/>
              </a:spcBef>
              <a:spcAft>
                <a:spcPts val="0"/>
              </a:spcAft>
              <a:buNone/>
            </a:pPr>
            <a:endParaRPr sz="700"/>
          </a:p>
          <a:p>
            <a:pPr marL="0" lvl="0" indent="0" algn="l" rtl="0">
              <a:lnSpc>
                <a:spcPct val="80000"/>
              </a:lnSpc>
              <a:spcBef>
                <a:spcPts val="1200"/>
              </a:spcBef>
              <a:spcAft>
                <a:spcPts val="0"/>
              </a:spcAft>
              <a:buNone/>
            </a:pPr>
            <a:r>
              <a:rPr lang="en" sz="2200">
                <a:solidFill>
                  <a:schemeClr val="lt1"/>
                </a:solidFill>
                <a:latin typeface="Titan One"/>
                <a:ea typeface="Titan One"/>
                <a:cs typeface="Titan One"/>
                <a:sym typeface="Titan One"/>
              </a:rPr>
              <a:t>Vectors</a:t>
            </a:r>
            <a:endParaRPr sz="2200">
              <a:solidFill>
                <a:schemeClr val="lt1"/>
              </a:solidFill>
              <a:latin typeface="Titan One"/>
              <a:ea typeface="Titan One"/>
              <a:cs typeface="Titan One"/>
              <a:sym typeface="Titan One"/>
            </a:endParaRPr>
          </a:p>
          <a:p>
            <a:pPr marL="457200" lvl="0" indent="-317500" algn="l" rtl="0">
              <a:spcBef>
                <a:spcPts val="1200"/>
              </a:spcBef>
              <a:spcAft>
                <a:spcPts val="0"/>
              </a:spcAft>
              <a:buSzPts val="1400"/>
              <a:buChar char="●"/>
            </a:pPr>
            <a:r>
              <a:rPr lang="en">
                <a:uFill>
                  <a:noFill/>
                </a:uFill>
                <a:hlinkClick r:id="rId3"/>
              </a:rPr>
              <a:t>Flat design dental care illustration (I)</a:t>
            </a:r>
            <a:endParaRPr/>
          </a:p>
          <a:p>
            <a:pPr marL="457200" lvl="0" indent="-317500" algn="l" rtl="0">
              <a:spcBef>
                <a:spcPts val="0"/>
              </a:spcBef>
              <a:spcAft>
                <a:spcPts val="0"/>
              </a:spcAft>
              <a:buSzPts val="1400"/>
              <a:buChar char="●"/>
            </a:pPr>
            <a:r>
              <a:rPr lang="en">
                <a:uFill>
                  <a:noFill/>
                </a:uFill>
                <a:hlinkClick r:id="rId4"/>
              </a:rPr>
              <a:t>Flat design dental care illustration (II)</a:t>
            </a:r>
            <a:endParaRPr/>
          </a:p>
          <a:p>
            <a:pPr marL="457200" lvl="0" indent="-317500" algn="l" rtl="0">
              <a:spcBef>
                <a:spcPts val="0"/>
              </a:spcBef>
              <a:spcAft>
                <a:spcPts val="0"/>
              </a:spcAft>
              <a:buSzPts val="1400"/>
              <a:buChar char="●"/>
            </a:pPr>
            <a:r>
              <a:rPr lang="en">
                <a:uFill>
                  <a:noFill/>
                </a:uFill>
                <a:hlinkClick r:id="rId5"/>
              </a:rPr>
              <a:t>Flat design dental care illustration (III)</a:t>
            </a:r>
            <a:endParaRPr/>
          </a:p>
          <a:p>
            <a:pPr marL="457200" lvl="0" indent="-317500" algn="l" rtl="0">
              <a:spcBef>
                <a:spcPts val="0"/>
              </a:spcBef>
              <a:spcAft>
                <a:spcPts val="0"/>
              </a:spcAft>
              <a:buSzPts val="1400"/>
              <a:buChar char="●"/>
            </a:pPr>
            <a:r>
              <a:rPr lang="en">
                <a:uFill>
                  <a:noFill/>
                </a:uFill>
                <a:hlinkClick r:id="rId6"/>
              </a:rPr>
              <a:t>Flat design dental care logo</a:t>
            </a:r>
            <a:endParaRPr/>
          </a:p>
          <a:p>
            <a:pPr marL="457200" lvl="0" indent="-317500" algn="l" rtl="0">
              <a:spcBef>
                <a:spcPts val="0"/>
              </a:spcBef>
              <a:spcAft>
                <a:spcPts val="0"/>
              </a:spcAft>
              <a:buSzPts val="1400"/>
              <a:buChar char="●"/>
            </a:pPr>
            <a:r>
              <a:rPr lang="en">
                <a:uFill>
                  <a:noFill/>
                </a:uFill>
                <a:hlinkClick r:id="rId7"/>
              </a:rPr>
              <a:t>Flat design dental care landing page</a:t>
            </a:r>
            <a:endParaRPr/>
          </a:p>
          <a:p>
            <a:pPr marL="0" lvl="0" indent="0" algn="l" rtl="0">
              <a:lnSpc>
                <a:spcPct val="80000"/>
              </a:lnSpc>
              <a:spcBef>
                <a:spcPts val="1200"/>
              </a:spcBef>
              <a:spcAft>
                <a:spcPts val="0"/>
              </a:spcAft>
              <a:buNone/>
            </a:pPr>
            <a:r>
              <a:rPr lang="en" sz="2200">
                <a:solidFill>
                  <a:schemeClr val="lt1"/>
                </a:solidFill>
                <a:latin typeface="Titan One"/>
                <a:ea typeface="Titan One"/>
                <a:cs typeface="Titan One"/>
                <a:sym typeface="Titan One"/>
              </a:rPr>
              <a:t>Photos</a:t>
            </a:r>
            <a:endParaRPr sz="2200">
              <a:solidFill>
                <a:schemeClr val="lt1"/>
              </a:solidFill>
              <a:latin typeface="Titan One"/>
              <a:ea typeface="Titan One"/>
              <a:cs typeface="Titan One"/>
              <a:sym typeface="Titan One"/>
            </a:endParaRPr>
          </a:p>
          <a:p>
            <a:pPr marL="457200" lvl="0" indent="-317500" algn="l" rtl="0">
              <a:spcBef>
                <a:spcPts val="1200"/>
              </a:spcBef>
              <a:spcAft>
                <a:spcPts val="0"/>
              </a:spcAft>
              <a:buSzPts val="1400"/>
              <a:buChar char="●"/>
            </a:pPr>
            <a:r>
              <a:rPr lang="en">
                <a:uFill>
                  <a:noFill/>
                </a:uFill>
                <a:hlinkClick r:id="rId8"/>
              </a:rPr>
              <a:t>Close-up of a child patient leaning on dental chair in clinic</a:t>
            </a:r>
            <a:endParaRPr/>
          </a:p>
          <a:p>
            <a:pPr marL="457200" lvl="0" indent="-317500" algn="l" rtl="0">
              <a:spcBef>
                <a:spcPts val="0"/>
              </a:spcBef>
              <a:spcAft>
                <a:spcPts val="0"/>
              </a:spcAft>
              <a:buSzPts val="1400"/>
              <a:buChar char="●"/>
            </a:pPr>
            <a:r>
              <a:rPr lang="en">
                <a:uFill>
                  <a:noFill/>
                </a:uFill>
                <a:hlinkClick r:id="rId9"/>
              </a:rPr>
              <a:t>Dentist using ultrasonic scaler for treating boy's teeth in clinic </a:t>
            </a:r>
            <a:endParaRPr/>
          </a:p>
        </p:txBody>
      </p:sp>
      <p:sp>
        <p:nvSpPr>
          <p:cNvPr id="2728" name="Google Shape;2728;p73"/>
          <p:cNvSpPr txBox="1">
            <a:spLocks noGrp="1"/>
          </p:cNvSpPr>
          <p:nvPr>
            <p:ph type="title"/>
          </p:nvPr>
        </p:nvSpPr>
        <p:spPr>
          <a:xfrm>
            <a:off x="721125" y="383250"/>
            <a:ext cx="7550700" cy="56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Resources</a:t>
            </a:r>
            <a:endParaRPr/>
          </a:p>
        </p:txBody>
      </p:sp>
      <p:sp>
        <p:nvSpPr>
          <p:cNvPr id="2729" name="Google Shape;2729;p73"/>
          <p:cNvSpPr txBox="1">
            <a:spLocks noGrp="1"/>
          </p:cNvSpPr>
          <p:nvPr>
            <p:ph type="body" idx="2"/>
          </p:nvPr>
        </p:nvSpPr>
        <p:spPr>
          <a:xfrm>
            <a:off x="4848775" y="1694425"/>
            <a:ext cx="3802800" cy="29841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sz="1400">
                <a:solidFill>
                  <a:schemeClr val="hlink"/>
                </a:solidFill>
                <a:uFill>
                  <a:noFill/>
                </a:uFill>
                <a:latin typeface="Open Sans"/>
                <a:ea typeface="Open Sans"/>
                <a:cs typeface="Open Sans"/>
                <a:sym typeface="Open Sans"/>
                <a:hlinkClick r:id="rId10"/>
              </a:rPr>
              <a:t>Friendly dentist </a:t>
            </a:r>
            <a:endParaRPr>
              <a:solidFill>
                <a:schemeClr val="dk1"/>
              </a:solidFill>
            </a:endParaRPr>
          </a:p>
          <a:p>
            <a:pPr marL="457200" lvl="0" indent="-317500" algn="l" rtl="0">
              <a:spcBef>
                <a:spcPts val="0"/>
              </a:spcBef>
              <a:spcAft>
                <a:spcPts val="0"/>
              </a:spcAft>
              <a:buSzPts val="1400"/>
              <a:buChar char="●"/>
            </a:pPr>
            <a:r>
              <a:rPr lang="en" sz="1400">
                <a:solidFill>
                  <a:schemeClr val="dk1"/>
                </a:solidFill>
                <a:uFill>
                  <a:noFill/>
                </a:uFill>
                <a:latin typeface="Open Sans"/>
                <a:ea typeface="Open Sans"/>
                <a:cs typeface="Open Sans"/>
                <a:sym typeface="Open Sans"/>
                <a:hlinkClick r:id="rId11">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Portrait of a happy male dentist</a:t>
            </a:r>
            <a:endParaRPr>
              <a:solidFill>
                <a:schemeClr val="dk1"/>
              </a:solidFill>
            </a:endParaRPr>
          </a:p>
          <a:p>
            <a:pPr marL="457200" lvl="0" indent="-317500" algn="l" rtl="0">
              <a:spcBef>
                <a:spcPts val="0"/>
              </a:spcBef>
              <a:spcAft>
                <a:spcPts val="0"/>
              </a:spcAft>
              <a:buSzPts val="1400"/>
              <a:buChar char="●"/>
            </a:pPr>
            <a:r>
              <a:rPr lang="en" sz="1400">
                <a:solidFill>
                  <a:schemeClr val="dk1"/>
                </a:solidFill>
                <a:uFill>
                  <a:noFill/>
                </a:uFill>
                <a:latin typeface="Open Sans"/>
                <a:ea typeface="Open Sans"/>
                <a:cs typeface="Open Sans"/>
                <a:sym typeface="Open Sans"/>
                <a:hlinkClick r:id="rId1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Portrait of female dentist</a:t>
            </a:r>
            <a:endParaRPr>
              <a:solidFill>
                <a:schemeClr val="dk1"/>
              </a:solidFill>
            </a:endParaRPr>
          </a:p>
          <a:p>
            <a:pPr marL="0" lvl="0" indent="0" algn="l" rtl="0">
              <a:lnSpc>
                <a:spcPct val="80000"/>
              </a:lnSpc>
              <a:spcBef>
                <a:spcPts val="1200"/>
              </a:spcBef>
              <a:spcAft>
                <a:spcPts val="0"/>
              </a:spcAft>
              <a:buNone/>
            </a:pPr>
            <a:r>
              <a:rPr lang="en"/>
              <a:t>Icons</a:t>
            </a:r>
            <a:endParaRPr/>
          </a:p>
          <a:p>
            <a:pPr marL="457200" lvl="0" indent="-317500" algn="l" rtl="0">
              <a:spcBef>
                <a:spcPts val="1200"/>
              </a:spcBef>
              <a:spcAft>
                <a:spcPts val="0"/>
              </a:spcAft>
              <a:buSzPts val="1400"/>
              <a:buChar char="●"/>
            </a:pPr>
            <a:r>
              <a:rPr lang="en" sz="1400">
                <a:solidFill>
                  <a:schemeClr val="dk1"/>
                </a:solidFill>
                <a:uFill>
                  <a:noFill/>
                </a:uFill>
                <a:latin typeface="Open Sans"/>
                <a:ea typeface="Open Sans"/>
                <a:cs typeface="Open Sans"/>
                <a:sym typeface="Open Sans"/>
                <a:hlinkClick r:id="rId1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Icon Pack: Dental Care | Flat</a:t>
            </a:r>
            <a:endParaRPr>
              <a:solidFill>
                <a:schemeClr val="dk1"/>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47"/>
        <p:cNvGrpSpPr/>
        <p:nvPr/>
      </p:nvGrpSpPr>
      <p:grpSpPr>
        <a:xfrm>
          <a:off x="0" y="0"/>
          <a:ext cx="0" cy="0"/>
          <a:chOff x="0" y="0"/>
          <a:chExt cx="0" cy="0"/>
        </a:xfrm>
      </p:grpSpPr>
      <p:sp>
        <p:nvSpPr>
          <p:cNvPr id="2748" name="Google Shape;2748;p76"/>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2749" name="Google Shape;2749;p76"/>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Titan One</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https://fonts.google.com/specimen/Titan+One?query=titan</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Open Sans</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https://fonts.google.com/specimen/Open+Sans?query=open+san</a:t>
            </a:r>
            <a:r>
              <a:rPr lang="en" sz="1100">
                <a:solidFill>
                  <a:schemeClr val="lt1"/>
                </a:solidFill>
              </a:rPr>
              <a:t>)</a:t>
            </a:r>
            <a:endParaRPr sz="1100">
              <a:solidFill>
                <a:schemeClr val="lt1"/>
              </a:solidFill>
            </a:endParaRPr>
          </a:p>
        </p:txBody>
      </p:sp>
      <p:sp>
        <p:nvSpPr>
          <p:cNvPr id="2750" name="Google Shape;2750;p76"/>
          <p:cNvSpPr/>
          <p:nvPr/>
        </p:nvSpPr>
        <p:spPr>
          <a:xfrm>
            <a:off x="2052650" y="2988225"/>
            <a:ext cx="791400" cy="754200"/>
          </a:xfrm>
          <a:prstGeom prst="roundRect">
            <a:avLst>
              <a:gd name="adj" fmla="val 16667"/>
            </a:avLst>
          </a:prstGeom>
          <a:solidFill>
            <a:srgbClr val="13183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6"/>
          <p:cNvSpPr/>
          <p:nvPr/>
        </p:nvSpPr>
        <p:spPr>
          <a:xfrm>
            <a:off x="3114470" y="2988225"/>
            <a:ext cx="791400" cy="754200"/>
          </a:xfrm>
          <a:prstGeom prst="roundRect">
            <a:avLst>
              <a:gd name="adj" fmla="val 16667"/>
            </a:avLst>
          </a:prstGeom>
          <a:solidFill>
            <a:srgbClr val="35459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6"/>
          <p:cNvSpPr/>
          <p:nvPr/>
        </p:nvSpPr>
        <p:spPr>
          <a:xfrm>
            <a:off x="4176289" y="2988225"/>
            <a:ext cx="791400" cy="754200"/>
          </a:xfrm>
          <a:prstGeom prst="roundRect">
            <a:avLst>
              <a:gd name="adj" fmla="val 16667"/>
            </a:avLst>
          </a:prstGeom>
          <a:solidFill>
            <a:srgbClr val="1391B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6"/>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#131831</a:t>
            </a:r>
            <a:endParaRPr sz="1000">
              <a:solidFill>
                <a:srgbClr val="FFFFFF"/>
              </a:solidFill>
            </a:endParaRPr>
          </a:p>
        </p:txBody>
      </p:sp>
      <p:sp>
        <p:nvSpPr>
          <p:cNvPr id="2754" name="Google Shape;2754;p76"/>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#35459c</a:t>
            </a:r>
            <a:endParaRPr sz="1000">
              <a:solidFill>
                <a:srgbClr val="FFFFFF"/>
              </a:solidFill>
            </a:endParaRPr>
          </a:p>
        </p:txBody>
      </p:sp>
      <p:sp>
        <p:nvSpPr>
          <p:cNvPr id="2755" name="Google Shape;2755;p76"/>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#1391bf</a:t>
            </a:r>
            <a:endParaRPr sz="1000">
              <a:solidFill>
                <a:srgbClr val="FFFFFF"/>
              </a:solidFill>
            </a:endParaRPr>
          </a:p>
        </p:txBody>
      </p:sp>
      <p:sp>
        <p:nvSpPr>
          <p:cNvPr id="2756" name="Google Shape;2756;p76"/>
          <p:cNvSpPr/>
          <p:nvPr/>
        </p:nvSpPr>
        <p:spPr>
          <a:xfrm>
            <a:off x="5238125" y="2988225"/>
            <a:ext cx="791400" cy="754200"/>
          </a:xfrm>
          <a:prstGeom prst="roundRect">
            <a:avLst>
              <a:gd name="adj" fmla="val 16667"/>
            </a:avLst>
          </a:prstGeom>
          <a:solidFill>
            <a:srgbClr val="2BB4D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6"/>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#2bb4d6</a:t>
            </a:r>
            <a:endParaRPr sz="1000">
              <a:solidFill>
                <a:srgbClr val="FFFFFF"/>
              </a:solidFill>
            </a:endParaRPr>
          </a:p>
        </p:txBody>
      </p:sp>
      <p:sp>
        <p:nvSpPr>
          <p:cNvPr id="2758" name="Google Shape;2758;p76"/>
          <p:cNvSpPr/>
          <p:nvPr/>
        </p:nvSpPr>
        <p:spPr>
          <a:xfrm>
            <a:off x="2583563" y="3919325"/>
            <a:ext cx="791400" cy="754200"/>
          </a:xfrm>
          <a:prstGeom prst="roundRect">
            <a:avLst>
              <a:gd name="adj" fmla="val 16667"/>
            </a:avLst>
          </a:prstGeom>
          <a:solidFill>
            <a:srgbClr val="AA1F2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6"/>
          <p:cNvSpPr/>
          <p:nvPr/>
        </p:nvSpPr>
        <p:spPr>
          <a:xfrm>
            <a:off x="3645382" y="3919325"/>
            <a:ext cx="791400" cy="754200"/>
          </a:xfrm>
          <a:prstGeom prst="roundRect">
            <a:avLst>
              <a:gd name="adj" fmla="val 16667"/>
            </a:avLst>
          </a:prstGeom>
          <a:solidFill>
            <a:srgbClr val="F8C28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6"/>
          <p:cNvSpPr/>
          <p:nvPr/>
        </p:nvSpPr>
        <p:spPr>
          <a:xfrm>
            <a:off x="4707202" y="3919325"/>
            <a:ext cx="791400" cy="754200"/>
          </a:xfrm>
          <a:prstGeom prst="roundRect">
            <a:avLst>
              <a:gd name="adj" fmla="val 16667"/>
            </a:avLst>
          </a:prstGeom>
          <a:solidFill>
            <a:srgbClr val="FFCA2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6"/>
          <p:cNvSpPr txBox="1"/>
          <p:nvPr/>
        </p:nvSpPr>
        <p:spPr>
          <a:xfrm>
            <a:off x="2583563"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#aa1f23</a:t>
            </a:r>
            <a:endParaRPr sz="1000">
              <a:solidFill>
                <a:srgbClr val="FFFFFF"/>
              </a:solidFill>
            </a:endParaRPr>
          </a:p>
        </p:txBody>
      </p:sp>
      <p:sp>
        <p:nvSpPr>
          <p:cNvPr id="2762" name="Google Shape;2762;p76"/>
          <p:cNvSpPr txBox="1"/>
          <p:nvPr/>
        </p:nvSpPr>
        <p:spPr>
          <a:xfrm>
            <a:off x="3645388"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#f8c288</a:t>
            </a:r>
            <a:endParaRPr sz="1000">
              <a:solidFill>
                <a:srgbClr val="FFFFFF"/>
              </a:solidFill>
            </a:endParaRPr>
          </a:p>
        </p:txBody>
      </p:sp>
      <p:sp>
        <p:nvSpPr>
          <p:cNvPr id="2763" name="Google Shape;2763;p76"/>
          <p:cNvSpPr txBox="1"/>
          <p:nvPr/>
        </p:nvSpPr>
        <p:spPr>
          <a:xfrm>
            <a:off x="4707213"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#ffca2b</a:t>
            </a:r>
            <a:endParaRPr sz="1000">
              <a:solidFill>
                <a:srgbClr val="FFFFFF"/>
              </a:solidFill>
            </a:endParaRPr>
          </a:p>
        </p:txBody>
      </p:sp>
      <p:sp>
        <p:nvSpPr>
          <p:cNvPr id="2764" name="Google Shape;2764;p76"/>
          <p:cNvSpPr/>
          <p:nvPr/>
        </p:nvSpPr>
        <p:spPr>
          <a:xfrm>
            <a:off x="5769038" y="3919325"/>
            <a:ext cx="791400" cy="754200"/>
          </a:xfrm>
          <a:prstGeom prst="roundRect">
            <a:avLst>
              <a:gd name="adj" fmla="val 16667"/>
            </a:avLst>
          </a:prstGeom>
          <a:solidFill>
            <a:srgbClr val="47BF6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6"/>
          <p:cNvSpPr txBox="1"/>
          <p:nvPr/>
        </p:nvSpPr>
        <p:spPr>
          <a:xfrm>
            <a:off x="5769038"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#47bf6f</a:t>
            </a:r>
            <a:endParaRPr sz="1000">
              <a:solidFill>
                <a:srgbClr val="FFFFFF"/>
              </a:solidFill>
            </a:endParaRPr>
          </a:p>
        </p:txBody>
      </p:sp>
      <p:sp>
        <p:nvSpPr>
          <p:cNvPr id="2766" name="Google Shape;2766;p76"/>
          <p:cNvSpPr/>
          <p:nvPr/>
        </p:nvSpPr>
        <p:spPr>
          <a:xfrm>
            <a:off x="6299950" y="2988225"/>
            <a:ext cx="791400" cy="754200"/>
          </a:xfrm>
          <a:prstGeom prst="roundRect">
            <a:avLst>
              <a:gd name="adj" fmla="val 16667"/>
            </a:avLst>
          </a:prstGeom>
          <a:solidFill>
            <a:srgbClr val="8AE3D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6"/>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#8ae3dd</a:t>
            </a:r>
            <a:endParaRPr sz="1000">
              <a:solidFill>
                <a:srgbClr val="FFFFFF"/>
              </a:solidFill>
            </a:endParaRPr>
          </a:p>
        </p:txBody>
      </p:sp>
      <p:sp>
        <p:nvSpPr>
          <p:cNvPr id="2768" name="Google Shape;2768;p7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72"/>
        <p:cNvGrpSpPr/>
        <p:nvPr/>
      </p:nvGrpSpPr>
      <p:grpSpPr>
        <a:xfrm>
          <a:off x="0" y="0"/>
          <a:ext cx="0" cy="0"/>
          <a:chOff x="0" y="0"/>
          <a:chExt cx="0" cy="0"/>
        </a:xfrm>
      </p:grpSpPr>
      <p:sp>
        <p:nvSpPr>
          <p:cNvPr id="2773" name="Google Shape;2773;p77"/>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How it Works.</a:t>
            </a:r>
            <a:endParaRPr sz="1100">
              <a:solidFill>
                <a:srgbClr val="869FB2"/>
              </a:solidFill>
            </a:endParaRPr>
          </a:p>
        </p:txBody>
      </p:sp>
      <p:pic>
        <p:nvPicPr>
          <p:cNvPr id="2774" name="Google Shape;2774;p77"/>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2775" name="Google Shape;2775;p77">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Pana</a:t>
            </a:r>
            <a:endParaRPr>
              <a:solidFill>
                <a:srgbClr val="869FB2"/>
              </a:solidFill>
            </a:endParaRPr>
          </a:p>
        </p:txBody>
      </p:sp>
      <p:sp>
        <p:nvSpPr>
          <p:cNvPr id="2776" name="Google Shape;2776;p77">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Amico</a:t>
            </a:r>
            <a:endParaRPr>
              <a:solidFill>
                <a:srgbClr val="869FB2"/>
              </a:solidFill>
            </a:endParaRPr>
          </a:p>
        </p:txBody>
      </p:sp>
      <p:sp>
        <p:nvSpPr>
          <p:cNvPr id="2777" name="Google Shape;2777;p77">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Bro</a:t>
            </a:r>
            <a:endParaRPr>
              <a:solidFill>
                <a:srgbClr val="869FB2"/>
              </a:solidFill>
            </a:endParaRPr>
          </a:p>
        </p:txBody>
      </p:sp>
      <p:sp>
        <p:nvSpPr>
          <p:cNvPr id="2778" name="Google Shape;2778;p77">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Rafiki</a:t>
            </a:r>
            <a:endParaRPr>
              <a:solidFill>
                <a:srgbClr val="869FB2"/>
              </a:solidFill>
            </a:endParaRPr>
          </a:p>
        </p:txBody>
      </p:sp>
      <p:pic>
        <p:nvPicPr>
          <p:cNvPr id="2779" name="Google Shape;2779;p77"/>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2780" name="Google Shape;2780;p77"/>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2781" name="Google Shape;2781;p77"/>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2782" name="Google Shape;2782;p77"/>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2783" name="Google Shape;2783;p77">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Cuate</a:t>
            </a:r>
            <a:endParaRPr>
              <a:solidFill>
                <a:srgbClr val="869FB2"/>
              </a:solidFill>
            </a:endParaRPr>
          </a:p>
        </p:txBody>
      </p:sp>
      <p:sp>
        <p:nvSpPr>
          <p:cNvPr id="2784" name="Google Shape;2784;p7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88"/>
        <p:cNvGrpSpPr/>
        <p:nvPr/>
      </p:nvGrpSpPr>
      <p:grpSpPr>
        <a:xfrm>
          <a:off x="0" y="0"/>
          <a:ext cx="0" cy="0"/>
          <a:chOff x="0" y="0"/>
          <a:chExt cx="0" cy="0"/>
        </a:xfrm>
      </p:grpSpPr>
      <p:sp>
        <p:nvSpPr>
          <p:cNvPr id="2789" name="Google Shape;2789;p78"/>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a:t>
            </a:r>
            <a:r>
              <a:rPr lang="en" sz="1100" dirty="0" smtClean="0">
                <a:solidFill>
                  <a:srgbClr val="FFFFFF"/>
                </a:solidFill>
              </a:rPr>
              <a:t>.</a:t>
            </a:r>
            <a:endParaRPr sz="1100" dirty="0">
              <a:solidFill>
                <a:srgbClr val="FFFFFF"/>
              </a:solidFill>
            </a:endParaRPr>
          </a:p>
        </p:txBody>
      </p:sp>
      <p:grpSp>
        <p:nvGrpSpPr>
          <p:cNvPr id="2790" name="Google Shape;2790;p78"/>
          <p:cNvGrpSpPr/>
          <p:nvPr/>
        </p:nvGrpSpPr>
        <p:grpSpPr>
          <a:xfrm>
            <a:off x="5156078" y="3085736"/>
            <a:ext cx="474294" cy="551291"/>
            <a:chOff x="4727025" y="1332775"/>
            <a:chExt cx="59900" cy="69625"/>
          </a:xfrm>
        </p:grpSpPr>
        <p:sp>
          <p:nvSpPr>
            <p:cNvPr id="2791" name="Google Shape;2791;p78"/>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8"/>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3" name="Google Shape;2793;p78"/>
          <p:cNvGrpSpPr/>
          <p:nvPr/>
        </p:nvGrpSpPr>
        <p:grpSpPr>
          <a:xfrm>
            <a:off x="5769734" y="2314340"/>
            <a:ext cx="555653" cy="557031"/>
            <a:chOff x="4820425" y="1329900"/>
            <a:chExt cx="70175" cy="70350"/>
          </a:xfrm>
        </p:grpSpPr>
        <p:sp>
          <p:nvSpPr>
            <p:cNvPr id="2794" name="Google Shape;2794;p78"/>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8"/>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8"/>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8"/>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8" name="Google Shape;2798;p78"/>
          <p:cNvGrpSpPr/>
          <p:nvPr/>
        </p:nvGrpSpPr>
        <p:grpSpPr>
          <a:xfrm>
            <a:off x="6396103" y="2318845"/>
            <a:ext cx="582574" cy="533871"/>
            <a:chOff x="4903200" y="1331525"/>
            <a:chExt cx="73575" cy="67425"/>
          </a:xfrm>
        </p:grpSpPr>
        <p:sp>
          <p:nvSpPr>
            <p:cNvPr id="2799" name="Google Shape;2799;p78"/>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8"/>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1" name="Google Shape;2801;p78"/>
          <p:cNvGrpSpPr/>
          <p:nvPr/>
        </p:nvGrpSpPr>
        <p:grpSpPr>
          <a:xfrm>
            <a:off x="5755581" y="3078709"/>
            <a:ext cx="583960" cy="565345"/>
            <a:chOff x="4815575" y="1416800"/>
            <a:chExt cx="73750" cy="71400"/>
          </a:xfrm>
        </p:grpSpPr>
        <p:sp>
          <p:nvSpPr>
            <p:cNvPr id="2802" name="Google Shape;2802;p78"/>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8"/>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8"/>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5" name="Google Shape;2805;p78"/>
          <p:cNvGrpSpPr/>
          <p:nvPr/>
        </p:nvGrpSpPr>
        <p:grpSpPr>
          <a:xfrm>
            <a:off x="6390362" y="3108896"/>
            <a:ext cx="589898" cy="504970"/>
            <a:chOff x="4902475" y="1418875"/>
            <a:chExt cx="74500" cy="63775"/>
          </a:xfrm>
        </p:grpSpPr>
        <p:sp>
          <p:nvSpPr>
            <p:cNvPr id="2806" name="Google Shape;2806;p78"/>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8"/>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8" name="Google Shape;2808;p78"/>
          <p:cNvGrpSpPr/>
          <p:nvPr/>
        </p:nvGrpSpPr>
        <p:grpSpPr>
          <a:xfrm>
            <a:off x="5765577" y="3826000"/>
            <a:ext cx="563967" cy="567127"/>
            <a:chOff x="4818100" y="1507675"/>
            <a:chExt cx="71225" cy="71625"/>
          </a:xfrm>
        </p:grpSpPr>
        <p:sp>
          <p:nvSpPr>
            <p:cNvPr id="2809" name="Google Shape;2809;p78"/>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8"/>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8"/>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8"/>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 name="Google Shape;2813;p78"/>
          <p:cNvGrpSpPr/>
          <p:nvPr/>
        </p:nvGrpSpPr>
        <p:grpSpPr>
          <a:xfrm>
            <a:off x="5079075" y="3829461"/>
            <a:ext cx="628301" cy="588505"/>
            <a:chOff x="4721450" y="1509475"/>
            <a:chExt cx="79350" cy="74325"/>
          </a:xfrm>
        </p:grpSpPr>
        <p:sp>
          <p:nvSpPr>
            <p:cNvPr id="2814" name="Google Shape;2814;p78"/>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8"/>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8"/>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8"/>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8" name="Google Shape;2818;p78"/>
          <p:cNvGrpSpPr/>
          <p:nvPr/>
        </p:nvGrpSpPr>
        <p:grpSpPr>
          <a:xfrm>
            <a:off x="6424608" y="3814027"/>
            <a:ext cx="557038" cy="562772"/>
            <a:chOff x="4906800" y="1507500"/>
            <a:chExt cx="70350" cy="71075"/>
          </a:xfrm>
        </p:grpSpPr>
        <p:sp>
          <p:nvSpPr>
            <p:cNvPr id="2819" name="Google Shape;2819;p78"/>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8"/>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8"/>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8"/>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8"/>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4" name="Google Shape;2824;p78"/>
          <p:cNvGrpSpPr/>
          <p:nvPr/>
        </p:nvGrpSpPr>
        <p:grpSpPr>
          <a:xfrm>
            <a:off x="4462216" y="2340963"/>
            <a:ext cx="517934" cy="517934"/>
            <a:chOff x="3736598" y="2170606"/>
            <a:chExt cx="404889" cy="404889"/>
          </a:xfrm>
        </p:grpSpPr>
        <p:sp>
          <p:nvSpPr>
            <p:cNvPr id="2825" name="Google Shape;2825;p78"/>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8"/>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8"/>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8"/>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9" name="Google Shape;2829;p78"/>
          <p:cNvGrpSpPr/>
          <p:nvPr/>
        </p:nvGrpSpPr>
        <p:grpSpPr>
          <a:xfrm>
            <a:off x="3729277" y="2341061"/>
            <a:ext cx="586986" cy="517740"/>
            <a:chOff x="3161917" y="2170682"/>
            <a:chExt cx="458870" cy="404737"/>
          </a:xfrm>
        </p:grpSpPr>
        <p:sp>
          <p:nvSpPr>
            <p:cNvPr id="2830" name="Google Shape;2830;p78"/>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8"/>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8"/>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3" name="Google Shape;2833;p78"/>
          <p:cNvGrpSpPr/>
          <p:nvPr/>
        </p:nvGrpSpPr>
        <p:grpSpPr>
          <a:xfrm>
            <a:off x="3752299" y="3102400"/>
            <a:ext cx="540943" cy="517963"/>
            <a:chOff x="3179914" y="2889488"/>
            <a:chExt cx="422876" cy="404911"/>
          </a:xfrm>
        </p:grpSpPr>
        <p:sp>
          <p:nvSpPr>
            <p:cNvPr id="2834" name="Google Shape;2834;p78"/>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8"/>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8"/>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8"/>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8"/>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8"/>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0" name="Google Shape;2840;p78"/>
          <p:cNvGrpSpPr/>
          <p:nvPr/>
        </p:nvGrpSpPr>
        <p:grpSpPr>
          <a:xfrm>
            <a:off x="4453093" y="3102358"/>
            <a:ext cx="536180" cy="518047"/>
            <a:chOff x="3729467" y="2889422"/>
            <a:chExt cx="419153" cy="404977"/>
          </a:xfrm>
        </p:grpSpPr>
        <p:sp>
          <p:nvSpPr>
            <p:cNvPr id="2841" name="Google Shape;2841;p78"/>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8"/>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8"/>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8"/>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8"/>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8"/>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8"/>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8" name="Google Shape;2848;p78"/>
          <p:cNvGrpSpPr/>
          <p:nvPr/>
        </p:nvGrpSpPr>
        <p:grpSpPr>
          <a:xfrm>
            <a:off x="1990126" y="3445787"/>
            <a:ext cx="965351" cy="134611"/>
            <a:chOff x="4411970" y="2962952"/>
            <a:chExt cx="706544" cy="104212"/>
          </a:xfrm>
        </p:grpSpPr>
        <p:sp>
          <p:nvSpPr>
            <p:cNvPr id="2849" name="Google Shape;2849;p78"/>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8"/>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8"/>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8"/>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3" name="Google Shape;2853;p78"/>
          <p:cNvGrpSpPr/>
          <p:nvPr/>
        </p:nvGrpSpPr>
        <p:grpSpPr>
          <a:xfrm>
            <a:off x="1990126" y="3041077"/>
            <a:ext cx="960158" cy="289172"/>
            <a:chOff x="4411970" y="2726085"/>
            <a:chExt cx="643107" cy="193659"/>
          </a:xfrm>
        </p:grpSpPr>
        <p:sp>
          <p:nvSpPr>
            <p:cNvPr id="2854" name="Google Shape;2854;p78"/>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8"/>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8"/>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7" name="Google Shape;2857;p78"/>
          <p:cNvGrpSpPr/>
          <p:nvPr/>
        </p:nvGrpSpPr>
        <p:grpSpPr>
          <a:xfrm>
            <a:off x="998624" y="3295400"/>
            <a:ext cx="811503" cy="252584"/>
            <a:chOff x="4411970" y="4340222"/>
            <a:chExt cx="779467" cy="242683"/>
          </a:xfrm>
        </p:grpSpPr>
        <p:sp>
          <p:nvSpPr>
            <p:cNvPr id="2858" name="Google Shape;2858;p78"/>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8"/>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8"/>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1" name="Google Shape;2861;p78"/>
          <p:cNvGrpSpPr/>
          <p:nvPr/>
        </p:nvGrpSpPr>
        <p:grpSpPr>
          <a:xfrm>
            <a:off x="1990126" y="2709308"/>
            <a:ext cx="965160" cy="216230"/>
            <a:chOff x="4411970" y="2468674"/>
            <a:chExt cx="747317" cy="167425"/>
          </a:xfrm>
        </p:grpSpPr>
        <p:sp>
          <p:nvSpPr>
            <p:cNvPr id="2862" name="Google Shape;2862;p78"/>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8"/>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64" name="Google Shape;2864;p78"/>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65" name="Google Shape;2865;p78"/>
          <p:cNvGrpSpPr/>
          <p:nvPr/>
        </p:nvGrpSpPr>
        <p:grpSpPr>
          <a:xfrm>
            <a:off x="997692" y="2334687"/>
            <a:ext cx="1959041" cy="208784"/>
            <a:chOff x="6336019" y="3733725"/>
            <a:chExt cx="2566206" cy="351310"/>
          </a:xfrm>
        </p:grpSpPr>
        <p:sp>
          <p:nvSpPr>
            <p:cNvPr id="2866" name="Google Shape;2866;p78"/>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8"/>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8"/>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8"/>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0" name="Google Shape;2870;p78"/>
          <p:cNvGrpSpPr/>
          <p:nvPr/>
        </p:nvGrpSpPr>
        <p:grpSpPr>
          <a:xfrm>
            <a:off x="1990126" y="3950602"/>
            <a:ext cx="946551" cy="153200"/>
            <a:chOff x="4404545" y="3301592"/>
            <a:chExt cx="782403" cy="129272"/>
          </a:xfrm>
        </p:grpSpPr>
        <p:sp>
          <p:nvSpPr>
            <p:cNvPr id="2871" name="Google Shape;2871;p78"/>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8"/>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3" name="Google Shape;2873;p78"/>
          <p:cNvGrpSpPr/>
          <p:nvPr/>
        </p:nvGrpSpPr>
        <p:grpSpPr>
          <a:xfrm>
            <a:off x="1990126" y="3695937"/>
            <a:ext cx="962257" cy="139127"/>
            <a:chOff x="4411970" y="3131459"/>
            <a:chExt cx="710520" cy="117397"/>
          </a:xfrm>
        </p:grpSpPr>
        <p:sp>
          <p:nvSpPr>
            <p:cNvPr id="2874" name="Google Shape;2874;p78"/>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8"/>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76" name="Google Shape;2876;p78"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7" name="Google Shape;2877;p78"/>
          <p:cNvGrpSpPr/>
          <p:nvPr/>
        </p:nvGrpSpPr>
        <p:grpSpPr>
          <a:xfrm>
            <a:off x="990271" y="3621603"/>
            <a:ext cx="823838" cy="458988"/>
            <a:chOff x="4411970" y="1801825"/>
            <a:chExt cx="734586" cy="409262"/>
          </a:xfrm>
        </p:grpSpPr>
        <p:sp>
          <p:nvSpPr>
            <p:cNvPr id="2878" name="Google Shape;2878;p78"/>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8"/>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0" name="Google Shape;2880;p78"/>
          <p:cNvGrpSpPr/>
          <p:nvPr/>
        </p:nvGrpSpPr>
        <p:grpSpPr>
          <a:xfrm>
            <a:off x="3095243" y="2339173"/>
            <a:ext cx="521514" cy="521514"/>
            <a:chOff x="5681300" y="2527788"/>
            <a:chExt cx="805800" cy="805800"/>
          </a:xfrm>
        </p:grpSpPr>
        <p:sp>
          <p:nvSpPr>
            <p:cNvPr id="2881" name="Google Shape;2881;p78"/>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8"/>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3" name="Google Shape;2883;p78"/>
          <p:cNvGrpSpPr/>
          <p:nvPr/>
        </p:nvGrpSpPr>
        <p:grpSpPr>
          <a:xfrm>
            <a:off x="3089483" y="3094865"/>
            <a:ext cx="533033" cy="533033"/>
            <a:chOff x="4049800" y="640400"/>
            <a:chExt cx="858900" cy="858900"/>
          </a:xfrm>
        </p:grpSpPr>
        <p:sp>
          <p:nvSpPr>
            <p:cNvPr id="2884" name="Google Shape;2884;p78"/>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8"/>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6" name="Google Shape;2886;p78"/>
          <p:cNvGrpSpPr/>
          <p:nvPr/>
        </p:nvGrpSpPr>
        <p:grpSpPr>
          <a:xfrm>
            <a:off x="3014966" y="3772543"/>
            <a:ext cx="682068" cy="682068"/>
            <a:chOff x="5080188" y="927900"/>
            <a:chExt cx="961200" cy="961200"/>
          </a:xfrm>
        </p:grpSpPr>
        <p:sp>
          <p:nvSpPr>
            <p:cNvPr id="2887" name="Google Shape;2887;p78"/>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8"/>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8"/>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8"/>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8"/>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8"/>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8"/>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8"/>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5" name="Google Shape;2895;p78"/>
          <p:cNvGrpSpPr/>
          <p:nvPr/>
        </p:nvGrpSpPr>
        <p:grpSpPr>
          <a:xfrm>
            <a:off x="4478465" y="3869234"/>
            <a:ext cx="505650" cy="504006"/>
            <a:chOff x="6039282" y="1042577"/>
            <a:chExt cx="734315" cy="731929"/>
          </a:xfrm>
        </p:grpSpPr>
        <p:sp>
          <p:nvSpPr>
            <p:cNvPr id="2896" name="Google Shape;2896;p78"/>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8"/>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8"/>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8"/>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8"/>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8"/>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8"/>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8"/>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8"/>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8"/>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8"/>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8"/>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8"/>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8"/>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8"/>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8"/>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8"/>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8"/>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8"/>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8"/>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8"/>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7" name="Google Shape;2917;p78"/>
          <p:cNvGrpSpPr/>
          <p:nvPr/>
        </p:nvGrpSpPr>
        <p:grpSpPr>
          <a:xfrm>
            <a:off x="5091067" y="2298862"/>
            <a:ext cx="567744" cy="602136"/>
            <a:chOff x="1825800" y="1651625"/>
            <a:chExt cx="539989" cy="571775"/>
          </a:xfrm>
        </p:grpSpPr>
        <p:sp>
          <p:nvSpPr>
            <p:cNvPr id="2918" name="Google Shape;2918;p78"/>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8"/>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8"/>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8"/>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2" name="Google Shape;2922;p78"/>
          <p:cNvGrpSpPr/>
          <p:nvPr/>
        </p:nvGrpSpPr>
        <p:grpSpPr>
          <a:xfrm>
            <a:off x="3765995" y="3855579"/>
            <a:ext cx="508123" cy="507955"/>
            <a:chOff x="1897577" y="2802432"/>
            <a:chExt cx="492176" cy="492014"/>
          </a:xfrm>
        </p:grpSpPr>
        <p:sp>
          <p:nvSpPr>
            <p:cNvPr id="2923" name="Google Shape;2923;p78"/>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8"/>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8"/>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8"/>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8"/>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8"/>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8"/>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8"/>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8"/>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8"/>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8"/>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8"/>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5" name="Google Shape;2935;p78"/>
          <p:cNvGrpSpPr/>
          <p:nvPr/>
        </p:nvGrpSpPr>
        <p:grpSpPr>
          <a:xfrm>
            <a:off x="997525" y="4169123"/>
            <a:ext cx="809227" cy="200842"/>
            <a:chOff x="2013045" y="4813233"/>
            <a:chExt cx="921986" cy="228854"/>
          </a:xfrm>
        </p:grpSpPr>
        <p:sp>
          <p:nvSpPr>
            <p:cNvPr id="2936" name="Google Shape;2936;p78"/>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8"/>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8" name="Google Shape;2938;p78"/>
          <p:cNvGrpSpPr/>
          <p:nvPr/>
        </p:nvGrpSpPr>
        <p:grpSpPr>
          <a:xfrm>
            <a:off x="1005985" y="2656004"/>
            <a:ext cx="792421" cy="269941"/>
            <a:chOff x="1046767" y="4756633"/>
            <a:chExt cx="859646" cy="292841"/>
          </a:xfrm>
        </p:grpSpPr>
        <p:sp>
          <p:nvSpPr>
            <p:cNvPr id="2939" name="Google Shape;2939;p78"/>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8"/>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8"/>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2" name="Google Shape;2942;p78"/>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8"/>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8"/>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8"/>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6" name="Google Shape;2946;p78"/>
          <p:cNvGrpSpPr/>
          <p:nvPr/>
        </p:nvGrpSpPr>
        <p:grpSpPr>
          <a:xfrm>
            <a:off x="7141841" y="2550562"/>
            <a:ext cx="166473" cy="141497"/>
            <a:chOff x="4660325" y="1866850"/>
            <a:chExt cx="68350" cy="58100"/>
          </a:xfrm>
        </p:grpSpPr>
        <p:sp>
          <p:nvSpPr>
            <p:cNvPr id="2947" name="Google Shape;2947;p78"/>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8"/>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9" name="Google Shape;2949;p78"/>
          <p:cNvGrpSpPr/>
          <p:nvPr/>
        </p:nvGrpSpPr>
        <p:grpSpPr>
          <a:xfrm>
            <a:off x="7451186" y="2576286"/>
            <a:ext cx="162515" cy="90049"/>
            <a:chOff x="4791775" y="1877500"/>
            <a:chExt cx="66725" cy="36975"/>
          </a:xfrm>
        </p:grpSpPr>
        <p:sp>
          <p:nvSpPr>
            <p:cNvPr id="2950" name="Google Shape;2950;p78"/>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8"/>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2" name="Google Shape;2952;p78"/>
          <p:cNvGrpSpPr/>
          <p:nvPr/>
        </p:nvGrpSpPr>
        <p:grpSpPr>
          <a:xfrm>
            <a:off x="7772899" y="2576286"/>
            <a:ext cx="144979" cy="90049"/>
            <a:chOff x="4923925" y="1877500"/>
            <a:chExt cx="59525" cy="36975"/>
          </a:xfrm>
        </p:grpSpPr>
        <p:sp>
          <p:nvSpPr>
            <p:cNvPr id="2953" name="Google Shape;2953;p78"/>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8"/>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5" name="Google Shape;2955;p78"/>
          <p:cNvGrpSpPr/>
          <p:nvPr/>
        </p:nvGrpSpPr>
        <p:grpSpPr>
          <a:xfrm>
            <a:off x="8067390" y="2558477"/>
            <a:ext cx="141447" cy="125667"/>
            <a:chOff x="5058450" y="1870100"/>
            <a:chExt cx="58075" cy="51600"/>
          </a:xfrm>
        </p:grpSpPr>
        <p:sp>
          <p:nvSpPr>
            <p:cNvPr id="2956" name="Google Shape;2956;p78"/>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8"/>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8" name="Google Shape;2958;p78"/>
          <p:cNvGrpSpPr/>
          <p:nvPr/>
        </p:nvGrpSpPr>
        <p:grpSpPr>
          <a:xfrm>
            <a:off x="7481905" y="2980885"/>
            <a:ext cx="101077" cy="107645"/>
            <a:chOff x="4811425" y="2065025"/>
            <a:chExt cx="41500" cy="44200"/>
          </a:xfrm>
        </p:grpSpPr>
        <p:sp>
          <p:nvSpPr>
            <p:cNvPr id="2959" name="Google Shape;2959;p78"/>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8"/>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1" name="Google Shape;2961;p78"/>
          <p:cNvGrpSpPr/>
          <p:nvPr/>
        </p:nvGrpSpPr>
        <p:grpSpPr>
          <a:xfrm>
            <a:off x="7774342" y="2981098"/>
            <a:ext cx="120867" cy="107218"/>
            <a:chOff x="4929875" y="2065025"/>
            <a:chExt cx="49625" cy="44025"/>
          </a:xfrm>
        </p:grpSpPr>
        <p:sp>
          <p:nvSpPr>
            <p:cNvPr id="2962" name="Google Shape;2962;p78"/>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8"/>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4" name="Google Shape;2964;p78"/>
          <p:cNvGrpSpPr/>
          <p:nvPr/>
        </p:nvGrpSpPr>
        <p:grpSpPr>
          <a:xfrm>
            <a:off x="8103011" y="2984112"/>
            <a:ext cx="70206" cy="101191"/>
            <a:chOff x="5083925" y="2066350"/>
            <a:chExt cx="28825" cy="41550"/>
          </a:xfrm>
        </p:grpSpPr>
        <p:sp>
          <p:nvSpPr>
            <p:cNvPr id="2965" name="Google Shape;2965;p78"/>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8"/>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7" name="Google Shape;2967;p78"/>
          <p:cNvGrpSpPr/>
          <p:nvPr/>
        </p:nvGrpSpPr>
        <p:grpSpPr>
          <a:xfrm>
            <a:off x="7134565" y="2999759"/>
            <a:ext cx="181026" cy="69896"/>
            <a:chOff x="4659775" y="2072775"/>
            <a:chExt cx="74325" cy="28700"/>
          </a:xfrm>
        </p:grpSpPr>
        <p:sp>
          <p:nvSpPr>
            <p:cNvPr id="2968" name="Google Shape;2968;p78"/>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8"/>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8"/>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1" name="Google Shape;2971;p78"/>
          <p:cNvGrpSpPr/>
          <p:nvPr/>
        </p:nvGrpSpPr>
        <p:grpSpPr>
          <a:xfrm>
            <a:off x="8054421" y="2790324"/>
            <a:ext cx="167387" cy="89197"/>
            <a:chOff x="4662475" y="1976500"/>
            <a:chExt cx="68725" cy="36625"/>
          </a:xfrm>
        </p:grpSpPr>
        <p:sp>
          <p:nvSpPr>
            <p:cNvPr id="2972" name="Google Shape;2972;p78"/>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8"/>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8"/>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5" name="Google Shape;2975;p78"/>
          <p:cNvGrpSpPr/>
          <p:nvPr/>
        </p:nvGrpSpPr>
        <p:grpSpPr>
          <a:xfrm>
            <a:off x="7751326" y="2793764"/>
            <a:ext cx="166899" cy="82317"/>
            <a:chOff x="4920150" y="1977875"/>
            <a:chExt cx="68525" cy="33800"/>
          </a:xfrm>
        </p:grpSpPr>
        <p:sp>
          <p:nvSpPr>
            <p:cNvPr id="2976" name="Google Shape;2976;p78"/>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8"/>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8"/>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9" name="Google Shape;2979;p78"/>
          <p:cNvGrpSpPr/>
          <p:nvPr/>
        </p:nvGrpSpPr>
        <p:grpSpPr>
          <a:xfrm>
            <a:off x="7162483" y="3197682"/>
            <a:ext cx="125190" cy="127859"/>
            <a:chOff x="4676550" y="2160575"/>
            <a:chExt cx="51400" cy="52500"/>
          </a:xfrm>
        </p:grpSpPr>
        <p:sp>
          <p:nvSpPr>
            <p:cNvPr id="2980" name="Google Shape;2980;p78"/>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8"/>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8"/>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3" name="Google Shape;2983;p78"/>
          <p:cNvGrpSpPr/>
          <p:nvPr/>
        </p:nvGrpSpPr>
        <p:grpSpPr>
          <a:xfrm>
            <a:off x="7459741" y="3204714"/>
            <a:ext cx="145405" cy="113794"/>
            <a:chOff x="4768325" y="2163475"/>
            <a:chExt cx="59700" cy="46725"/>
          </a:xfrm>
        </p:grpSpPr>
        <p:sp>
          <p:nvSpPr>
            <p:cNvPr id="2984" name="Google Shape;2984;p78"/>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8"/>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6" name="Google Shape;2986;p78"/>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8"/>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8"/>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8"/>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8"/>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8"/>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92" name="Google Shape;2992;p78"/>
          <p:cNvGrpSpPr/>
          <p:nvPr/>
        </p:nvGrpSpPr>
        <p:grpSpPr>
          <a:xfrm>
            <a:off x="7476059" y="3459808"/>
            <a:ext cx="112768" cy="106853"/>
            <a:chOff x="4768575" y="2253950"/>
            <a:chExt cx="46300" cy="43875"/>
          </a:xfrm>
        </p:grpSpPr>
        <p:sp>
          <p:nvSpPr>
            <p:cNvPr id="2993" name="Google Shape;2993;p78"/>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8"/>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5" name="Google Shape;2995;p78"/>
          <p:cNvGrpSpPr/>
          <p:nvPr/>
        </p:nvGrpSpPr>
        <p:grpSpPr>
          <a:xfrm>
            <a:off x="7775682" y="3948834"/>
            <a:ext cx="118187" cy="146246"/>
            <a:chOff x="4960900" y="2433225"/>
            <a:chExt cx="48525" cy="60050"/>
          </a:xfrm>
        </p:grpSpPr>
        <p:sp>
          <p:nvSpPr>
            <p:cNvPr id="2996" name="Google Shape;2996;p78"/>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8"/>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8" name="Google Shape;2998;p78"/>
          <p:cNvGrpSpPr/>
          <p:nvPr/>
        </p:nvGrpSpPr>
        <p:grpSpPr>
          <a:xfrm>
            <a:off x="7464247" y="4212895"/>
            <a:ext cx="136394" cy="143810"/>
            <a:chOff x="4854075" y="2527625"/>
            <a:chExt cx="56000" cy="59050"/>
          </a:xfrm>
        </p:grpSpPr>
        <p:sp>
          <p:nvSpPr>
            <p:cNvPr id="2999" name="Google Shape;2999;p78"/>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8"/>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01" name="Google Shape;3001;p78"/>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8"/>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8"/>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04" name="Google Shape;3004;p78"/>
          <p:cNvGrpSpPr/>
          <p:nvPr/>
        </p:nvGrpSpPr>
        <p:grpSpPr>
          <a:xfrm>
            <a:off x="8088458" y="3676639"/>
            <a:ext cx="99312" cy="160797"/>
            <a:chOff x="5059700" y="2334775"/>
            <a:chExt cx="40775" cy="66025"/>
          </a:xfrm>
        </p:grpSpPr>
        <p:sp>
          <p:nvSpPr>
            <p:cNvPr id="3005" name="Google Shape;3005;p78"/>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8"/>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8"/>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8"/>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8"/>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8"/>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8"/>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8"/>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8"/>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4" name="Google Shape;3014;p78"/>
          <p:cNvGrpSpPr/>
          <p:nvPr/>
        </p:nvGrpSpPr>
        <p:grpSpPr>
          <a:xfrm>
            <a:off x="8045622" y="3941771"/>
            <a:ext cx="184984" cy="160371"/>
            <a:chOff x="5037700" y="2430325"/>
            <a:chExt cx="75950" cy="65850"/>
          </a:xfrm>
        </p:grpSpPr>
        <p:sp>
          <p:nvSpPr>
            <p:cNvPr id="3015" name="Google Shape;3015;p78"/>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8"/>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7" name="Google Shape;3017;p78"/>
          <p:cNvGrpSpPr/>
          <p:nvPr/>
        </p:nvGrpSpPr>
        <p:grpSpPr>
          <a:xfrm>
            <a:off x="7465128" y="3708223"/>
            <a:ext cx="173014" cy="97629"/>
            <a:chOff x="4756975" y="2341800"/>
            <a:chExt cx="91975" cy="51925"/>
          </a:xfrm>
        </p:grpSpPr>
        <p:sp>
          <p:nvSpPr>
            <p:cNvPr id="3018" name="Google Shape;3018;p78"/>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8"/>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8"/>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8"/>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8"/>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8"/>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8"/>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8"/>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8"/>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8"/>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8"/>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8"/>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8"/>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8"/>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8"/>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8"/>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8"/>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8"/>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8"/>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8"/>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8" name="Google Shape;3038;p78"/>
          <p:cNvGrpSpPr/>
          <p:nvPr/>
        </p:nvGrpSpPr>
        <p:grpSpPr>
          <a:xfrm>
            <a:off x="7732065" y="4196920"/>
            <a:ext cx="212497" cy="175761"/>
            <a:chOff x="4943575" y="2516350"/>
            <a:chExt cx="98675" cy="81700"/>
          </a:xfrm>
        </p:grpSpPr>
        <p:sp>
          <p:nvSpPr>
            <p:cNvPr id="3039" name="Google Shape;3039;p78"/>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8"/>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8"/>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8"/>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8"/>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8"/>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8"/>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8"/>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8"/>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8"/>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8"/>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8"/>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8"/>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8"/>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8"/>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8"/>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8"/>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8"/>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8"/>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8"/>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8"/>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8"/>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8"/>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8"/>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8"/>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8"/>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8"/>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8"/>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8"/>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8"/>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8"/>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8"/>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8"/>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8"/>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8"/>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8"/>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8"/>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8"/>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8"/>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8"/>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8"/>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8"/>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8"/>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8"/>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8"/>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8"/>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8"/>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8"/>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8"/>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8"/>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8"/>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8"/>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8"/>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8"/>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8"/>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8"/>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8"/>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8"/>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8"/>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8"/>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8"/>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8"/>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8"/>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8"/>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8"/>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8"/>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8"/>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8"/>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8"/>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8"/>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8"/>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8"/>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8"/>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8"/>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8"/>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8"/>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8"/>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8"/>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7" name="Google Shape;3117;p78"/>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8"/>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8"/>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8"/>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125"/>
        <p:cNvGrpSpPr/>
        <p:nvPr/>
      </p:nvGrpSpPr>
      <p:grpSpPr>
        <a:xfrm>
          <a:off x="0" y="0"/>
          <a:ext cx="0" cy="0"/>
          <a:chOff x="0" y="0"/>
          <a:chExt cx="0" cy="0"/>
        </a:xfrm>
      </p:grpSpPr>
      <p:grpSp>
        <p:nvGrpSpPr>
          <p:cNvPr id="3126" name="Google Shape;3126;p79"/>
          <p:cNvGrpSpPr/>
          <p:nvPr/>
        </p:nvGrpSpPr>
        <p:grpSpPr>
          <a:xfrm>
            <a:off x="722058" y="957091"/>
            <a:ext cx="2492868" cy="1379876"/>
            <a:chOff x="2654821" y="2311071"/>
            <a:chExt cx="2279715" cy="1262120"/>
          </a:xfrm>
        </p:grpSpPr>
        <p:grpSp>
          <p:nvGrpSpPr>
            <p:cNvPr id="3127" name="Google Shape;3127;p79"/>
            <p:cNvGrpSpPr/>
            <p:nvPr/>
          </p:nvGrpSpPr>
          <p:grpSpPr>
            <a:xfrm>
              <a:off x="4034269" y="2840745"/>
              <a:ext cx="40212" cy="36437"/>
              <a:chOff x="4293400" y="2574725"/>
              <a:chExt cx="84425" cy="80100"/>
            </a:xfrm>
          </p:grpSpPr>
          <p:sp>
            <p:nvSpPr>
              <p:cNvPr id="3128" name="Google Shape;3128;p79"/>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129" name="Google Shape;3129;p79"/>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0" name="Google Shape;3130;p79"/>
            <p:cNvGrpSpPr/>
            <p:nvPr/>
          </p:nvGrpSpPr>
          <p:grpSpPr>
            <a:xfrm>
              <a:off x="3894606" y="2334874"/>
              <a:ext cx="913198" cy="518984"/>
              <a:chOff x="4000175" y="1462675"/>
              <a:chExt cx="1917275" cy="1140875"/>
            </a:xfrm>
          </p:grpSpPr>
          <p:sp>
            <p:nvSpPr>
              <p:cNvPr id="3131" name="Google Shape;3131;p79"/>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132" name="Google Shape;3132;p79"/>
              <p:cNvGrpSpPr/>
              <p:nvPr/>
            </p:nvGrpSpPr>
            <p:grpSpPr>
              <a:xfrm>
                <a:off x="4000175" y="1462675"/>
                <a:ext cx="1917275" cy="1140875"/>
                <a:chOff x="4000175" y="1462675"/>
                <a:chExt cx="1917275" cy="1140875"/>
              </a:xfrm>
            </p:grpSpPr>
            <p:sp>
              <p:nvSpPr>
                <p:cNvPr id="3133" name="Google Shape;3133;p79"/>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134" name="Google Shape;3134;p79"/>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9"/>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9"/>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9"/>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138" name="Google Shape;3138;p79"/>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39" name="Google Shape;3139;p79"/>
            <p:cNvGrpSpPr/>
            <p:nvPr/>
          </p:nvGrpSpPr>
          <p:grpSpPr>
            <a:xfrm>
              <a:off x="3875768" y="2846704"/>
              <a:ext cx="44796" cy="47366"/>
              <a:chOff x="3960625" y="2587825"/>
              <a:chExt cx="94050" cy="104125"/>
            </a:xfrm>
          </p:grpSpPr>
          <p:sp>
            <p:nvSpPr>
              <p:cNvPr id="3140" name="Google Shape;3140;p79"/>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141" name="Google Shape;3141;p79"/>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2" name="Google Shape;3142;p79"/>
            <p:cNvGrpSpPr/>
            <p:nvPr/>
          </p:nvGrpSpPr>
          <p:grpSpPr>
            <a:xfrm>
              <a:off x="3782759" y="2807162"/>
              <a:ext cx="82686" cy="85487"/>
              <a:chOff x="3765350" y="2500900"/>
              <a:chExt cx="173600" cy="187925"/>
            </a:xfrm>
          </p:grpSpPr>
          <p:sp>
            <p:nvSpPr>
              <p:cNvPr id="3143" name="Google Shape;3143;p79"/>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144" name="Google Shape;3144;p79"/>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9"/>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9"/>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9"/>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9"/>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9" name="Google Shape;3149;p79"/>
            <p:cNvGrpSpPr/>
            <p:nvPr/>
          </p:nvGrpSpPr>
          <p:grpSpPr>
            <a:xfrm>
              <a:off x="3775674" y="2798496"/>
              <a:ext cx="40545" cy="23564"/>
              <a:chOff x="3750475" y="2481850"/>
              <a:chExt cx="85125" cy="51800"/>
            </a:xfrm>
          </p:grpSpPr>
          <p:sp>
            <p:nvSpPr>
              <p:cNvPr id="3150" name="Google Shape;3150;p79"/>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9"/>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152" name="Google Shape;3152;p79"/>
            <p:cNvGrpSpPr/>
            <p:nvPr/>
          </p:nvGrpSpPr>
          <p:grpSpPr>
            <a:xfrm>
              <a:off x="3716946" y="2776024"/>
              <a:ext cx="81971" cy="76912"/>
              <a:chOff x="3627175" y="2432450"/>
              <a:chExt cx="172100" cy="169075"/>
            </a:xfrm>
          </p:grpSpPr>
          <p:sp>
            <p:nvSpPr>
              <p:cNvPr id="3153" name="Google Shape;3153;p79"/>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9"/>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155" name="Google Shape;3155;p79"/>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156" name="Google Shape;3156;p79"/>
            <p:cNvGrpSpPr/>
            <p:nvPr/>
          </p:nvGrpSpPr>
          <p:grpSpPr>
            <a:xfrm>
              <a:off x="3685682" y="2845624"/>
              <a:ext cx="29311" cy="45055"/>
              <a:chOff x="3561536" y="2585450"/>
              <a:chExt cx="61539" cy="99045"/>
            </a:xfrm>
          </p:grpSpPr>
          <p:sp>
            <p:nvSpPr>
              <p:cNvPr id="3157" name="Google Shape;3157;p79"/>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9"/>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159" name="Google Shape;3159;p79"/>
            <p:cNvGrpSpPr/>
            <p:nvPr/>
          </p:nvGrpSpPr>
          <p:grpSpPr>
            <a:xfrm>
              <a:off x="3849905" y="2572252"/>
              <a:ext cx="74339" cy="119559"/>
              <a:chOff x="3906325" y="1984500"/>
              <a:chExt cx="156075" cy="262825"/>
            </a:xfrm>
          </p:grpSpPr>
          <p:sp>
            <p:nvSpPr>
              <p:cNvPr id="3160" name="Google Shape;3160;p79"/>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161" name="Google Shape;3161;p79"/>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2" name="Google Shape;3162;p79"/>
            <p:cNvGrpSpPr/>
            <p:nvPr/>
          </p:nvGrpSpPr>
          <p:grpSpPr>
            <a:xfrm>
              <a:off x="2654821" y="2414345"/>
              <a:ext cx="667570" cy="558731"/>
              <a:chOff x="1397225" y="1637375"/>
              <a:chExt cx="1401575" cy="1228250"/>
            </a:xfrm>
          </p:grpSpPr>
          <p:sp>
            <p:nvSpPr>
              <p:cNvPr id="3163" name="Google Shape;3163;p79"/>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164" name="Google Shape;3164;p79"/>
              <p:cNvGrpSpPr/>
              <p:nvPr/>
            </p:nvGrpSpPr>
            <p:grpSpPr>
              <a:xfrm>
                <a:off x="1397225" y="1637375"/>
                <a:ext cx="1398775" cy="1228250"/>
                <a:chOff x="1397225" y="1637375"/>
                <a:chExt cx="1398775" cy="1228250"/>
              </a:xfrm>
            </p:grpSpPr>
            <p:sp>
              <p:nvSpPr>
                <p:cNvPr id="3165" name="Google Shape;3165;p79"/>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9"/>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67" name="Google Shape;3167;p79"/>
            <p:cNvGrpSpPr/>
            <p:nvPr/>
          </p:nvGrpSpPr>
          <p:grpSpPr>
            <a:xfrm>
              <a:off x="3230417" y="3103734"/>
              <a:ext cx="282982" cy="280332"/>
              <a:chOff x="2605700" y="3152850"/>
              <a:chExt cx="594125" cy="616250"/>
            </a:xfrm>
          </p:grpSpPr>
          <p:sp>
            <p:nvSpPr>
              <p:cNvPr id="3168" name="Google Shape;3168;p79"/>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169" name="Google Shape;3169;p79"/>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170" name="Google Shape;3170;p79"/>
            <p:cNvGrpSpPr/>
            <p:nvPr/>
          </p:nvGrpSpPr>
          <p:grpSpPr>
            <a:xfrm>
              <a:off x="3265985" y="3226989"/>
              <a:ext cx="87151" cy="346202"/>
              <a:chOff x="2680375" y="3423800"/>
              <a:chExt cx="182975" cy="761050"/>
            </a:xfrm>
          </p:grpSpPr>
          <p:sp>
            <p:nvSpPr>
              <p:cNvPr id="3171" name="Google Shape;3171;p79"/>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172" name="Google Shape;3172;p79"/>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3" name="Google Shape;3173;p79"/>
            <p:cNvGrpSpPr/>
            <p:nvPr/>
          </p:nvGrpSpPr>
          <p:grpSpPr>
            <a:xfrm>
              <a:off x="3855466" y="3289811"/>
              <a:ext cx="112514" cy="94210"/>
              <a:chOff x="3918000" y="3561900"/>
              <a:chExt cx="236225" cy="207100"/>
            </a:xfrm>
          </p:grpSpPr>
          <p:sp>
            <p:nvSpPr>
              <p:cNvPr id="3174" name="Google Shape;3174;p79"/>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175" name="Google Shape;3175;p79"/>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6" name="Google Shape;3176;p79"/>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9"/>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9"/>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179" name="Google Shape;3179;p79"/>
            <p:cNvGrpSpPr/>
            <p:nvPr/>
          </p:nvGrpSpPr>
          <p:grpSpPr>
            <a:xfrm>
              <a:off x="2905224" y="2311071"/>
              <a:ext cx="596721" cy="528992"/>
              <a:chOff x="1922950" y="1410350"/>
              <a:chExt cx="1252825" cy="1162875"/>
            </a:xfrm>
          </p:grpSpPr>
          <p:sp>
            <p:nvSpPr>
              <p:cNvPr id="3180" name="Google Shape;3180;p79"/>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9"/>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9"/>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9"/>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9"/>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9"/>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9"/>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9"/>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9"/>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9"/>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9"/>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9"/>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9"/>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9"/>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9"/>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9"/>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196" name="Google Shape;3196;p79"/>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9"/>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9"/>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9"/>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9"/>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9"/>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9"/>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9"/>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9"/>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9"/>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9"/>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9"/>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9"/>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9"/>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9"/>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9"/>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9"/>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9"/>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9"/>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9"/>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216" name="Google Shape;3216;p79"/>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217" name="Google Shape;3217;p79"/>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18" name="Google Shape;3218;p79"/>
            <p:cNvGrpSpPr/>
            <p:nvPr/>
          </p:nvGrpSpPr>
          <p:grpSpPr>
            <a:xfrm>
              <a:off x="3280929" y="3294542"/>
              <a:ext cx="109894" cy="272224"/>
              <a:chOff x="2711750" y="3572300"/>
              <a:chExt cx="230725" cy="598425"/>
            </a:xfrm>
          </p:grpSpPr>
          <p:sp>
            <p:nvSpPr>
              <p:cNvPr id="3219" name="Google Shape;3219;p79"/>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9"/>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21" name="Google Shape;3221;p79"/>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2" name="Google Shape;3222;p79"/>
            <p:cNvGrpSpPr/>
            <p:nvPr/>
          </p:nvGrpSpPr>
          <p:grpSpPr>
            <a:xfrm>
              <a:off x="3790439" y="2408636"/>
              <a:ext cx="73017" cy="75684"/>
              <a:chOff x="3781475" y="1624825"/>
              <a:chExt cx="153300" cy="166375"/>
            </a:xfrm>
          </p:grpSpPr>
          <p:sp>
            <p:nvSpPr>
              <p:cNvPr id="3223" name="Google Shape;3223;p79"/>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9"/>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9"/>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9"/>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27" name="Google Shape;3227;p79"/>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9"/>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9"/>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9"/>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9"/>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9"/>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9"/>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4" name="Google Shape;3234;p79"/>
            <p:cNvGrpSpPr/>
            <p:nvPr/>
          </p:nvGrpSpPr>
          <p:grpSpPr>
            <a:xfrm>
              <a:off x="4403342" y="3107749"/>
              <a:ext cx="316680" cy="101374"/>
              <a:chOff x="5068275" y="3161675"/>
              <a:chExt cx="664875" cy="222850"/>
            </a:xfrm>
          </p:grpSpPr>
          <p:sp>
            <p:nvSpPr>
              <p:cNvPr id="3235" name="Google Shape;3235;p79"/>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9"/>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9"/>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9"/>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9" name="Google Shape;3239;p79"/>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9"/>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9"/>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9"/>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9"/>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9"/>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9"/>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9"/>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9"/>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9"/>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9"/>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9"/>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9"/>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9"/>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9"/>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9"/>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9"/>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9"/>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9"/>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9"/>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9"/>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9"/>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9"/>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9"/>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9"/>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9"/>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9"/>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9"/>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9"/>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68" name="Google Shape;3268;p79"/>
            <p:cNvGrpSpPr/>
            <p:nvPr/>
          </p:nvGrpSpPr>
          <p:grpSpPr>
            <a:xfrm>
              <a:off x="3697513" y="2707266"/>
              <a:ext cx="59549" cy="79733"/>
              <a:chOff x="3586375" y="2281300"/>
              <a:chExt cx="125025" cy="175275"/>
            </a:xfrm>
          </p:grpSpPr>
          <p:sp>
            <p:nvSpPr>
              <p:cNvPr id="3269" name="Google Shape;3269;p79"/>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9"/>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1" name="Google Shape;3271;p79"/>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72" name="Google Shape;3272;p79"/>
            <p:cNvGrpSpPr/>
            <p:nvPr/>
          </p:nvGrpSpPr>
          <p:grpSpPr>
            <a:xfrm>
              <a:off x="4513224" y="3221724"/>
              <a:ext cx="274563" cy="280321"/>
              <a:chOff x="5298975" y="3412225"/>
              <a:chExt cx="576450" cy="616225"/>
            </a:xfrm>
          </p:grpSpPr>
          <p:sp>
            <p:nvSpPr>
              <p:cNvPr id="3273" name="Google Shape;3273;p79"/>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274" name="Google Shape;3274;p79"/>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5" name="Google Shape;3275;p79"/>
            <p:cNvGrpSpPr/>
            <p:nvPr/>
          </p:nvGrpSpPr>
          <p:grpSpPr>
            <a:xfrm>
              <a:off x="4824403" y="3421846"/>
              <a:ext cx="110132" cy="130647"/>
              <a:chOff x="5952300" y="3852150"/>
              <a:chExt cx="231225" cy="287200"/>
            </a:xfrm>
          </p:grpSpPr>
          <p:sp>
            <p:nvSpPr>
              <p:cNvPr id="3276" name="Google Shape;3276;p79"/>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9"/>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8" name="Google Shape;3278;p79"/>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9"/>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9"/>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9"/>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9"/>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9"/>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9"/>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9"/>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6" name="Google Shape;3286;p79"/>
            <p:cNvGrpSpPr/>
            <p:nvPr/>
          </p:nvGrpSpPr>
          <p:grpSpPr>
            <a:xfrm>
              <a:off x="4295710" y="3079670"/>
              <a:ext cx="14968" cy="27135"/>
              <a:chOff x="4842300" y="3099950"/>
              <a:chExt cx="31425" cy="59650"/>
            </a:xfrm>
          </p:grpSpPr>
          <p:sp>
            <p:nvSpPr>
              <p:cNvPr id="3287" name="Google Shape;3287;p79"/>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9"/>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9"/>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9"/>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1" name="Google Shape;3291;p79"/>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9"/>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9"/>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9"/>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9"/>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9"/>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9"/>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9"/>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9" name="Google Shape;3299;p79"/>
            <p:cNvGrpSpPr/>
            <p:nvPr/>
          </p:nvGrpSpPr>
          <p:grpSpPr>
            <a:xfrm>
              <a:off x="3831056" y="2816010"/>
              <a:ext cx="37378" cy="27612"/>
              <a:chOff x="3866750" y="2520350"/>
              <a:chExt cx="78475" cy="60700"/>
            </a:xfrm>
          </p:grpSpPr>
          <p:sp>
            <p:nvSpPr>
              <p:cNvPr id="3300" name="Google Shape;3300;p79"/>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9"/>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9"/>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9"/>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04" name="Google Shape;3304;p79"/>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9"/>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9"/>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9"/>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9"/>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9"/>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9"/>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9"/>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9"/>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9"/>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9"/>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9"/>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9"/>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9"/>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9"/>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9"/>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9"/>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321" name="Google Shape;3321;p79"/>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9"/>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9"/>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9"/>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9"/>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9"/>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9"/>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9"/>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9"/>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9"/>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9"/>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9"/>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333" name="Google Shape;3333;p79"/>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9"/>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9"/>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9"/>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9"/>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9"/>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9"/>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9"/>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9"/>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9"/>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9"/>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9"/>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9"/>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6" name="Google Shape;3346;p79"/>
            <p:cNvGrpSpPr/>
            <p:nvPr/>
          </p:nvGrpSpPr>
          <p:grpSpPr>
            <a:xfrm>
              <a:off x="3632736" y="3051591"/>
              <a:ext cx="63288" cy="45217"/>
              <a:chOff x="3450375" y="3038225"/>
              <a:chExt cx="132875" cy="99400"/>
            </a:xfrm>
          </p:grpSpPr>
          <p:sp>
            <p:nvSpPr>
              <p:cNvPr id="3347" name="Google Shape;3347;p79"/>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9"/>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49" name="Google Shape;3349;p79"/>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9"/>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9"/>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9"/>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9"/>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9"/>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9"/>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9"/>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9"/>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358" name="Google Shape;3358;p79"/>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9"/>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9"/>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9"/>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9"/>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9"/>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9"/>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9"/>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9"/>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9"/>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368" name="Google Shape;3368;p79"/>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9"/>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9"/>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9"/>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9"/>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9"/>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374" name="Google Shape;3374;p79"/>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9"/>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9"/>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9"/>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9"/>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9"/>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9"/>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9"/>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4" name="Google Shape;3384;p79"/>
          <p:cNvGrpSpPr/>
          <p:nvPr/>
        </p:nvGrpSpPr>
        <p:grpSpPr>
          <a:xfrm>
            <a:off x="3530618" y="1021765"/>
            <a:ext cx="2078182" cy="1366558"/>
            <a:chOff x="235800" y="830650"/>
            <a:chExt cx="6978450" cy="4588844"/>
          </a:xfrm>
        </p:grpSpPr>
        <p:sp>
          <p:nvSpPr>
            <p:cNvPr id="3385" name="Google Shape;3385;p79"/>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9"/>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9"/>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9"/>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9"/>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9"/>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1" name="Google Shape;3391;p79"/>
          <p:cNvGrpSpPr/>
          <p:nvPr/>
        </p:nvGrpSpPr>
        <p:grpSpPr>
          <a:xfrm>
            <a:off x="719115" y="2852867"/>
            <a:ext cx="2622876" cy="1333540"/>
            <a:chOff x="238125" y="1038125"/>
            <a:chExt cx="7146800" cy="3633625"/>
          </a:xfrm>
        </p:grpSpPr>
        <p:sp>
          <p:nvSpPr>
            <p:cNvPr id="3392" name="Google Shape;3392;p79"/>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9"/>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9"/>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9"/>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9"/>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9"/>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9"/>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9"/>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9"/>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9"/>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9"/>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9"/>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9"/>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9"/>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9"/>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9"/>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9"/>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9"/>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9"/>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9"/>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9"/>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9"/>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9"/>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9"/>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9"/>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9"/>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9"/>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9"/>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9"/>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9"/>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9"/>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9"/>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9"/>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9"/>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9"/>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9"/>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9"/>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9"/>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9"/>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9"/>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9"/>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9"/>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9"/>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9"/>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9"/>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9"/>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9"/>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9"/>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9"/>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9"/>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9"/>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9"/>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9"/>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9"/>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9"/>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9"/>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9"/>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9"/>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9"/>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9"/>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9"/>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9"/>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9"/>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9"/>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9"/>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9"/>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9"/>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9"/>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9"/>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9"/>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9"/>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9"/>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9"/>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9"/>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9"/>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9"/>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9"/>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9"/>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9"/>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9"/>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9"/>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9"/>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9"/>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9"/>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9"/>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9"/>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9"/>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9"/>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9"/>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9"/>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9"/>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9"/>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9"/>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9"/>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9"/>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9"/>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9"/>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9"/>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9"/>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9"/>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9"/>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9"/>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9"/>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9"/>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9"/>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9"/>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9"/>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9"/>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9"/>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9"/>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9"/>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9"/>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9"/>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9"/>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9"/>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9"/>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9"/>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9"/>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9"/>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9"/>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9"/>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9"/>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9"/>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9"/>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9"/>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9"/>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9"/>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9"/>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9"/>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9"/>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9"/>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9"/>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9"/>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9"/>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9"/>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9"/>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9"/>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9"/>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9"/>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9"/>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9"/>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9"/>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9"/>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9"/>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9"/>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9"/>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9"/>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9"/>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9"/>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9"/>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9"/>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9"/>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9"/>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9"/>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9"/>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9"/>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9"/>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9"/>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9"/>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9"/>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9"/>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9"/>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9"/>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9"/>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9"/>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9"/>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9"/>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9"/>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9"/>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9"/>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9"/>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9"/>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9"/>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9"/>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9"/>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9"/>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9"/>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9"/>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9"/>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9"/>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9"/>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9"/>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9"/>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9"/>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9"/>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9"/>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9"/>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9"/>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9"/>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9"/>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9"/>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9"/>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9"/>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9"/>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9"/>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9"/>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9"/>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9"/>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9"/>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9"/>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9"/>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9"/>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9"/>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9"/>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9"/>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9"/>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9"/>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9"/>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9"/>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9"/>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9"/>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9"/>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9"/>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9"/>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9"/>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9"/>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9"/>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9"/>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9"/>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9"/>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9"/>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9"/>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9"/>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9"/>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9"/>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9"/>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9"/>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9"/>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9"/>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9"/>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9"/>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9"/>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9"/>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9"/>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9"/>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9"/>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9"/>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9"/>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9"/>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9"/>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9"/>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9"/>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9"/>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9"/>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9"/>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9"/>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9"/>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9"/>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9"/>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9"/>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9"/>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9"/>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9"/>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9"/>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9"/>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9"/>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9"/>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9"/>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9"/>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9"/>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9"/>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9"/>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9"/>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9"/>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9"/>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9"/>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9"/>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9"/>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9"/>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9"/>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9"/>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9"/>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9"/>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9"/>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9"/>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9"/>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9"/>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9"/>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9"/>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9"/>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9"/>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9"/>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9"/>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9"/>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9"/>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9"/>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9"/>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9"/>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9"/>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9"/>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9"/>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9"/>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9"/>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9"/>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9"/>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9"/>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9"/>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9"/>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9"/>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9"/>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9"/>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9"/>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9"/>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9"/>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9"/>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9"/>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9"/>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9"/>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9"/>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9"/>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9"/>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9"/>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9"/>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9"/>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9"/>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9"/>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9"/>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9"/>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9"/>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9"/>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9"/>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9"/>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9"/>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9"/>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9"/>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9"/>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9"/>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9"/>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9"/>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9"/>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9"/>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9"/>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9"/>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9"/>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9"/>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9"/>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9"/>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9"/>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9"/>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9"/>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9"/>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9"/>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9"/>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9"/>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9"/>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9"/>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9"/>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9"/>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9"/>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9"/>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9"/>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9"/>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9"/>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9"/>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9"/>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9"/>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9"/>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9"/>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9"/>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9"/>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9"/>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9"/>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9"/>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9"/>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9"/>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9"/>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9"/>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9"/>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9"/>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9"/>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9"/>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9"/>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9"/>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9"/>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9"/>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9"/>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9"/>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9"/>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9"/>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9"/>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9"/>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9"/>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9"/>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9"/>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9"/>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9"/>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9"/>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9"/>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9"/>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9"/>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9"/>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9"/>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9"/>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9"/>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9"/>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9"/>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9"/>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9"/>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9"/>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9"/>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9"/>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9"/>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9"/>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9"/>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9"/>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9"/>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9"/>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9"/>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9"/>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9"/>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9"/>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9"/>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9"/>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9"/>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9"/>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9"/>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9"/>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9"/>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9"/>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9"/>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9"/>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9"/>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9"/>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9"/>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9"/>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9"/>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9"/>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9"/>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9"/>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9"/>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9"/>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9"/>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9"/>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9"/>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9"/>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9"/>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9"/>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9"/>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9"/>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9"/>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9"/>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9"/>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9"/>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9"/>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9"/>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9"/>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9"/>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9"/>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9"/>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9"/>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9"/>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9"/>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9"/>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9"/>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9"/>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9"/>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9"/>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9"/>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9"/>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9"/>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9"/>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9"/>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9"/>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9"/>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9"/>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9"/>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9"/>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9"/>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9"/>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9"/>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9"/>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9"/>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9"/>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9"/>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9"/>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9"/>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9"/>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9"/>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9"/>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9"/>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9"/>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9"/>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9"/>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9"/>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9"/>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9"/>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9"/>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9"/>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9"/>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9"/>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9"/>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9"/>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9"/>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9"/>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9"/>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9"/>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9"/>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9"/>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9"/>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9"/>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9"/>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9"/>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9"/>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9"/>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9"/>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9"/>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9"/>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9"/>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9"/>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9"/>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9"/>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9"/>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9"/>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9"/>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9"/>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9"/>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9"/>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9"/>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9"/>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9"/>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9"/>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9"/>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9"/>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9"/>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9"/>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9"/>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9"/>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9"/>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9"/>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9"/>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9"/>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9"/>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9"/>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9"/>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9"/>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9"/>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9"/>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9"/>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9"/>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9"/>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9"/>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9"/>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9"/>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9"/>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9"/>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9"/>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9"/>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9"/>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9"/>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9"/>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9"/>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9"/>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9"/>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9"/>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9"/>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9"/>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9"/>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9"/>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9"/>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9"/>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9"/>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9"/>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9"/>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9"/>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9"/>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9"/>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9"/>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9"/>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9"/>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9"/>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9"/>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9"/>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9"/>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9"/>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9"/>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9"/>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9"/>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9"/>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9"/>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9"/>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9"/>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9"/>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9"/>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9"/>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9"/>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9"/>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9"/>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9"/>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9"/>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9"/>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9"/>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9"/>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9"/>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9"/>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9"/>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9"/>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9"/>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9"/>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9"/>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9"/>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9"/>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9"/>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9"/>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9"/>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9"/>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9"/>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9"/>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9"/>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9"/>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9"/>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9"/>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9"/>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9"/>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9"/>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9"/>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9"/>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9"/>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9"/>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9"/>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9"/>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9"/>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9"/>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9"/>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9"/>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9"/>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9"/>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9"/>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9"/>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9"/>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9"/>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9"/>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9"/>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9"/>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9"/>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9"/>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9"/>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9"/>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9"/>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9"/>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9"/>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9"/>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9"/>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9"/>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9"/>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9"/>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9"/>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9"/>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9"/>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9"/>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9"/>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9"/>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9"/>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9"/>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9"/>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9"/>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9"/>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9"/>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9"/>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9"/>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9"/>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9"/>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9"/>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9"/>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9"/>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9"/>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9"/>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9"/>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9"/>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9"/>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9"/>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9"/>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9"/>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9"/>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9"/>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9"/>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9"/>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9"/>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9"/>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9"/>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9"/>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9"/>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9"/>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9"/>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9"/>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9"/>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9"/>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9"/>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9"/>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9"/>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9"/>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9"/>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9"/>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9"/>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9"/>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9"/>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9"/>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9"/>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9"/>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9"/>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9"/>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9"/>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9"/>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9"/>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9"/>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9"/>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9"/>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9"/>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9"/>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9"/>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9"/>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9"/>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9"/>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9"/>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9"/>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9"/>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9"/>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9"/>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9"/>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9"/>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9"/>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9"/>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9"/>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9"/>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9"/>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9"/>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9"/>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9"/>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9"/>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9"/>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9"/>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9"/>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9"/>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9"/>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9"/>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9"/>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9"/>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9"/>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9"/>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9"/>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9"/>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9"/>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9"/>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9"/>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9"/>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9"/>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9"/>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9"/>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9"/>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9"/>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9"/>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9"/>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9"/>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9"/>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9"/>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9"/>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9"/>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9"/>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9"/>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9"/>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9"/>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9"/>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9"/>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9"/>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9"/>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9"/>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9"/>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9"/>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9"/>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9"/>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9"/>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9"/>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9"/>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9"/>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9"/>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9"/>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9"/>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9"/>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9"/>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9"/>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9"/>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9"/>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9"/>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9"/>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9"/>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9"/>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9"/>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9"/>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9"/>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9"/>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9"/>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9"/>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9"/>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9"/>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9"/>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9"/>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9"/>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9"/>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9"/>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9"/>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9"/>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9"/>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9"/>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9"/>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9"/>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9"/>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9"/>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9"/>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9"/>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9"/>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9"/>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9"/>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9"/>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9"/>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9"/>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9"/>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9"/>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9"/>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9"/>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9"/>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9"/>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9"/>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9"/>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9"/>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9"/>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9"/>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9"/>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9"/>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9"/>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9"/>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9"/>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9"/>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9"/>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9"/>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9"/>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9"/>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9"/>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9"/>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9"/>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9"/>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9"/>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9"/>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9"/>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9"/>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9"/>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9"/>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9"/>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9"/>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9"/>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9"/>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9"/>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9"/>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9"/>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9"/>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9"/>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9"/>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9"/>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9"/>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9"/>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9"/>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9"/>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9"/>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9"/>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9"/>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9"/>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9"/>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9"/>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9"/>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9"/>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9"/>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9"/>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9"/>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9"/>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9"/>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9"/>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9"/>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9"/>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9"/>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9"/>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9"/>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9"/>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9"/>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9"/>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9"/>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9"/>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9"/>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9"/>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9"/>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9"/>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9"/>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9"/>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9"/>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9"/>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9"/>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9"/>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9"/>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9"/>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9"/>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9"/>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9"/>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9"/>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9"/>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9"/>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9"/>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9"/>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9"/>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9"/>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9"/>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9"/>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9"/>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9"/>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9"/>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9"/>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9"/>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9"/>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9"/>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9"/>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9"/>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9"/>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9"/>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9"/>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9"/>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9"/>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9"/>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9"/>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9"/>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9"/>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9"/>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9"/>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9"/>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9"/>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9"/>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9"/>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9"/>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9"/>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9"/>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9"/>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9"/>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9"/>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9"/>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9"/>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9"/>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9"/>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9"/>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9"/>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9"/>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9"/>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9"/>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9"/>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9"/>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9"/>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9"/>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9"/>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9"/>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9"/>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9"/>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9"/>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9"/>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9"/>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9"/>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9"/>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9"/>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9"/>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9"/>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9"/>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9"/>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9"/>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9"/>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9"/>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9"/>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9"/>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9"/>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9"/>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9"/>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9"/>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9"/>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9"/>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9"/>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9"/>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9"/>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9"/>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9"/>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9"/>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9"/>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9"/>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9"/>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9"/>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9"/>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9"/>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9"/>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9"/>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9"/>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9"/>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9"/>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9"/>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9"/>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9"/>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9"/>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9"/>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9"/>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9"/>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9"/>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9"/>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9"/>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9"/>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9"/>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9"/>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9"/>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9"/>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9"/>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9"/>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9"/>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9"/>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9"/>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9"/>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9"/>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9"/>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9"/>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9"/>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9"/>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9"/>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9"/>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9"/>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9"/>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9"/>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9"/>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9"/>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9"/>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9"/>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9"/>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9"/>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9"/>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9"/>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9"/>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9"/>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9"/>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9"/>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9"/>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9"/>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9"/>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9"/>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9"/>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9"/>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9"/>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9"/>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9"/>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9"/>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9"/>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9"/>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9"/>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9"/>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9"/>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9"/>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9"/>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9"/>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9"/>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9"/>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9"/>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9"/>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9"/>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9"/>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9"/>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9"/>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9"/>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9"/>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9"/>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9"/>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9"/>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9"/>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9"/>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9"/>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9"/>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9"/>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9"/>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9"/>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9"/>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9"/>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9"/>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9"/>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9"/>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9"/>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9"/>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9"/>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9"/>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9"/>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9"/>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9"/>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9"/>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9"/>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9"/>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9"/>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9"/>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9"/>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9"/>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9"/>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9"/>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9"/>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9"/>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9"/>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9"/>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9"/>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9"/>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9"/>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9"/>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9"/>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9"/>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9"/>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9"/>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9"/>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9"/>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9"/>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9"/>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9"/>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9"/>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9"/>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9"/>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9"/>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9"/>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9"/>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9"/>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9"/>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9"/>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9"/>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9"/>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9"/>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9"/>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9"/>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9"/>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9"/>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9"/>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9"/>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9"/>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9"/>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9"/>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9"/>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9"/>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9"/>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9"/>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9"/>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9"/>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9"/>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9"/>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9"/>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9"/>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9"/>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9"/>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9"/>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9"/>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9"/>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9"/>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9"/>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9"/>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9"/>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9"/>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9"/>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9"/>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9"/>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9"/>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9"/>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9"/>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9"/>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9"/>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9"/>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9"/>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9"/>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9"/>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9"/>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9"/>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9"/>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9"/>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9"/>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9"/>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9"/>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9"/>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9"/>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9"/>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9"/>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9"/>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9"/>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9"/>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9"/>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9"/>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9"/>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9"/>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9"/>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9"/>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9"/>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9"/>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9"/>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9"/>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9"/>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9"/>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9"/>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9"/>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9"/>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9"/>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9"/>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9"/>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9"/>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9"/>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9"/>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9"/>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9"/>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9"/>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9"/>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9"/>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9"/>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9"/>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9"/>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9"/>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9"/>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9"/>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9"/>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9"/>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9"/>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9"/>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9"/>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9"/>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9"/>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9"/>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9"/>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9"/>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9"/>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9"/>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9"/>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9"/>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9"/>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9"/>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9"/>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9"/>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9"/>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9"/>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9"/>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9"/>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9"/>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9"/>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9"/>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9"/>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9"/>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9"/>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9"/>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9"/>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9"/>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9"/>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9"/>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9"/>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9"/>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9"/>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9"/>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9"/>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9"/>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9"/>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9"/>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9"/>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9"/>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9"/>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9"/>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9"/>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9"/>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9"/>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9"/>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9"/>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9"/>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9"/>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9"/>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9"/>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9"/>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9"/>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9"/>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9"/>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9"/>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9"/>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9"/>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9"/>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9"/>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9"/>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9"/>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9"/>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9"/>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9"/>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9"/>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9"/>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9"/>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9"/>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9"/>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9"/>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9"/>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9"/>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9"/>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9"/>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9"/>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9"/>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9"/>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9"/>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9"/>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9"/>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9"/>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9"/>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9"/>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9"/>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9"/>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9"/>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9"/>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9"/>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9"/>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9"/>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9"/>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9"/>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9"/>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9"/>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9"/>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9"/>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9"/>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9"/>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9"/>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9"/>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9"/>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9"/>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9"/>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9"/>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9"/>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9"/>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9"/>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9"/>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9"/>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9"/>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9"/>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9"/>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9"/>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9"/>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9"/>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9"/>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9"/>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9"/>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9"/>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9"/>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9"/>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9"/>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9"/>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9"/>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9"/>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9"/>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9"/>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9"/>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9"/>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9"/>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9"/>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9"/>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9"/>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9"/>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9"/>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9"/>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9"/>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9"/>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9"/>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9"/>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9"/>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9"/>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9"/>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9"/>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9"/>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9"/>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9"/>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9"/>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9"/>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9"/>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9"/>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9"/>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9"/>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9"/>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9"/>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9"/>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9"/>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9"/>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9"/>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9"/>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9"/>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9"/>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9"/>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9"/>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9"/>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9"/>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9"/>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9"/>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9"/>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9"/>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9"/>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9"/>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9"/>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9"/>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9"/>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9"/>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9"/>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9"/>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9"/>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9"/>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9"/>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9"/>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9"/>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9"/>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9"/>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9"/>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9"/>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9"/>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9"/>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9"/>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9"/>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9"/>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9"/>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9"/>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9"/>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9"/>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9"/>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9"/>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9"/>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9"/>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9"/>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9"/>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9"/>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9"/>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9"/>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9"/>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9"/>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9"/>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9"/>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9"/>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9"/>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9"/>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9"/>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9"/>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9"/>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9"/>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9"/>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9"/>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9"/>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9"/>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9"/>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9"/>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9"/>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9"/>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9"/>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9"/>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9"/>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9"/>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9"/>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9"/>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9"/>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9"/>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9"/>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9"/>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9"/>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9"/>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9"/>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9"/>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9"/>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9"/>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9"/>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9"/>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9"/>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9"/>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9"/>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9"/>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9"/>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9"/>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9"/>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9"/>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9"/>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9"/>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9"/>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9"/>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9"/>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9"/>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9"/>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9"/>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9"/>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9"/>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9"/>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9"/>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9"/>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9"/>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9"/>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9"/>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9"/>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9"/>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9"/>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9"/>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9"/>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9"/>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9"/>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9"/>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9"/>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9"/>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9"/>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9"/>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9"/>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9"/>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9"/>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9"/>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9"/>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9"/>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9"/>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9"/>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9"/>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9"/>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9"/>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9"/>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9"/>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9"/>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9"/>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9"/>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9"/>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9"/>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9"/>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9"/>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9"/>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9"/>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9"/>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9"/>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9"/>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9"/>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9"/>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9"/>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9"/>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9"/>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9"/>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9"/>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9"/>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9"/>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9"/>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9"/>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9"/>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9"/>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9"/>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9"/>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9"/>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9"/>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9"/>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9"/>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9"/>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9"/>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9"/>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9"/>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9"/>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9"/>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9"/>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9"/>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9"/>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9"/>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9"/>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9"/>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9"/>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9"/>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9"/>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9"/>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9"/>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9"/>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9"/>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9"/>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9"/>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9"/>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9"/>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9"/>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9"/>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9"/>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9"/>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9"/>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9"/>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9"/>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9"/>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9"/>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9"/>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9"/>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9"/>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4" name="Google Shape;4964;p79"/>
          <p:cNvGrpSpPr/>
          <p:nvPr/>
        </p:nvGrpSpPr>
        <p:grpSpPr>
          <a:xfrm>
            <a:off x="5834043" y="994977"/>
            <a:ext cx="2590840" cy="1380235"/>
            <a:chOff x="233350" y="949250"/>
            <a:chExt cx="7137300" cy="3802300"/>
          </a:xfrm>
        </p:grpSpPr>
        <p:sp>
          <p:nvSpPr>
            <p:cNvPr id="4965" name="Google Shape;4965;p7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6" name="Google Shape;5016;p79"/>
          <p:cNvGrpSpPr/>
          <p:nvPr/>
        </p:nvGrpSpPr>
        <p:grpSpPr>
          <a:xfrm>
            <a:off x="7648472" y="3039750"/>
            <a:ext cx="104231" cy="320340"/>
            <a:chOff x="7564426" y="3224343"/>
            <a:chExt cx="119985" cy="368801"/>
          </a:xfrm>
        </p:grpSpPr>
        <p:sp>
          <p:nvSpPr>
            <p:cNvPr id="5017" name="Google Shape;5017;p79"/>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9"/>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9" name="Google Shape;5019;p79"/>
          <p:cNvGrpSpPr/>
          <p:nvPr/>
        </p:nvGrpSpPr>
        <p:grpSpPr>
          <a:xfrm>
            <a:off x="7347961" y="3033852"/>
            <a:ext cx="189489" cy="332132"/>
            <a:chOff x="8370831" y="3202002"/>
            <a:chExt cx="218129" cy="382376"/>
          </a:xfrm>
        </p:grpSpPr>
        <p:sp>
          <p:nvSpPr>
            <p:cNvPr id="5020" name="Google Shape;5020;p79"/>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9"/>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2" name="Google Shape;5022;p79"/>
          <p:cNvGrpSpPr/>
          <p:nvPr/>
        </p:nvGrpSpPr>
        <p:grpSpPr>
          <a:xfrm>
            <a:off x="8071350" y="3444984"/>
            <a:ext cx="309429" cy="267000"/>
            <a:chOff x="6742064" y="3750480"/>
            <a:chExt cx="399315" cy="344560"/>
          </a:xfrm>
        </p:grpSpPr>
        <p:sp>
          <p:nvSpPr>
            <p:cNvPr id="5023" name="Google Shape;5023;p79"/>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9"/>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5" name="Google Shape;5025;p79"/>
          <p:cNvGrpSpPr/>
          <p:nvPr/>
        </p:nvGrpSpPr>
        <p:grpSpPr>
          <a:xfrm>
            <a:off x="7610369" y="3796031"/>
            <a:ext cx="180437" cy="281608"/>
            <a:chOff x="7248525" y="3739696"/>
            <a:chExt cx="230531" cy="359790"/>
          </a:xfrm>
        </p:grpSpPr>
        <p:sp>
          <p:nvSpPr>
            <p:cNvPr id="5026" name="Google Shape;5026;p79"/>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9"/>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8" name="Google Shape;5028;p79"/>
          <p:cNvGrpSpPr/>
          <p:nvPr/>
        </p:nvGrpSpPr>
        <p:grpSpPr>
          <a:xfrm>
            <a:off x="7856288" y="3439255"/>
            <a:ext cx="162896" cy="278710"/>
            <a:chOff x="7601242" y="3729267"/>
            <a:chExt cx="222566" cy="380803"/>
          </a:xfrm>
        </p:grpSpPr>
        <p:sp>
          <p:nvSpPr>
            <p:cNvPr id="5029" name="Google Shape;5029;p79"/>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9"/>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31" name="Google Shape;5031;p79"/>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2" name="Google Shape;5032;p79"/>
          <p:cNvGrpSpPr/>
          <p:nvPr/>
        </p:nvGrpSpPr>
        <p:grpSpPr>
          <a:xfrm>
            <a:off x="7345934" y="3440396"/>
            <a:ext cx="193543" cy="275990"/>
            <a:chOff x="8304647" y="3738687"/>
            <a:chExt cx="225076" cy="320956"/>
          </a:xfrm>
        </p:grpSpPr>
        <p:sp>
          <p:nvSpPr>
            <p:cNvPr id="5033" name="Google Shape;5033;p79"/>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9"/>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9"/>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6" name="Google Shape;5036;p79"/>
          <p:cNvGrpSpPr/>
          <p:nvPr/>
        </p:nvGrpSpPr>
        <p:grpSpPr>
          <a:xfrm>
            <a:off x="7618426" y="3440396"/>
            <a:ext cx="178492" cy="275990"/>
            <a:chOff x="8615101" y="3738687"/>
            <a:chExt cx="207573" cy="320956"/>
          </a:xfrm>
        </p:grpSpPr>
        <p:sp>
          <p:nvSpPr>
            <p:cNvPr id="5037" name="Google Shape;5037;p79"/>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9"/>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9"/>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40" name="Google Shape;5040;p79"/>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41" name="Google Shape;5041;p79"/>
          <p:cNvGrpSpPr/>
          <p:nvPr/>
        </p:nvGrpSpPr>
        <p:grpSpPr>
          <a:xfrm>
            <a:off x="6013131" y="3561884"/>
            <a:ext cx="557670" cy="511283"/>
            <a:chOff x="6015419" y="3716859"/>
            <a:chExt cx="557671" cy="511283"/>
          </a:xfrm>
        </p:grpSpPr>
        <p:sp>
          <p:nvSpPr>
            <p:cNvPr id="5042" name="Google Shape;5042;p79"/>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43" name="Google Shape;5043;p79"/>
            <p:cNvGrpSpPr/>
            <p:nvPr/>
          </p:nvGrpSpPr>
          <p:grpSpPr>
            <a:xfrm>
              <a:off x="6036094" y="3716980"/>
              <a:ext cx="529860" cy="510468"/>
              <a:chOff x="6036094" y="3716980"/>
              <a:chExt cx="529860" cy="510468"/>
            </a:xfrm>
          </p:grpSpPr>
          <p:sp>
            <p:nvSpPr>
              <p:cNvPr id="5044" name="Google Shape;5044;p79"/>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9"/>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9"/>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9"/>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9"/>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9"/>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9"/>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9"/>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9"/>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9"/>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54" name="Google Shape;5054;p79"/>
          <p:cNvGrpSpPr/>
          <p:nvPr/>
        </p:nvGrpSpPr>
        <p:grpSpPr>
          <a:xfrm>
            <a:off x="6642016" y="2918653"/>
            <a:ext cx="576302" cy="511871"/>
            <a:chOff x="6644304" y="3073628"/>
            <a:chExt cx="576302" cy="511871"/>
          </a:xfrm>
        </p:grpSpPr>
        <p:sp>
          <p:nvSpPr>
            <p:cNvPr id="5055" name="Google Shape;5055;p79"/>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56" name="Google Shape;5056;p79"/>
            <p:cNvGrpSpPr/>
            <p:nvPr/>
          </p:nvGrpSpPr>
          <p:grpSpPr>
            <a:xfrm>
              <a:off x="6712169" y="3085440"/>
              <a:ext cx="481622" cy="494913"/>
              <a:chOff x="6712169" y="3085440"/>
              <a:chExt cx="481622" cy="494913"/>
            </a:xfrm>
          </p:grpSpPr>
          <p:sp>
            <p:nvSpPr>
              <p:cNvPr id="5057" name="Google Shape;5057;p79"/>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9"/>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9"/>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9"/>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9"/>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62" name="Google Shape;5062;p79"/>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9"/>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9"/>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65" name="Google Shape;5065;p79"/>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6" name="Google Shape;5066;p79"/>
          <p:cNvGrpSpPr/>
          <p:nvPr/>
        </p:nvGrpSpPr>
        <p:grpSpPr>
          <a:xfrm>
            <a:off x="6649867" y="3561648"/>
            <a:ext cx="560631" cy="511352"/>
            <a:chOff x="6652154" y="3716623"/>
            <a:chExt cx="560631" cy="511352"/>
          </a:xfrm>
        </p:grpSpPr>
        <p:sp>
          <p:nvSpPr>
            <p:cNvPr id="5067" name="Google Shape;5067;p79"/>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8" name="Google Shape;5068;p79"/>
            <p:cNvGrpSpPr/>
            <p:nvPr/>
          </p:nvGrpSpPr>
          <p:grpSpPr>
            <a:xfrm>
              <a:off x="6669657" y="3716715"/>
              <a:ext cx="466779" cy="464290"/>
              <a:chOff x="6669657" y="3716715"/>
              <a:chExt cx="466779" cy="464290"/>
            </a:xfrm>
          </p:grpSpPr>
          <p:sp>
            <p:nvSpPr>
              <p:cNvPr id="5069" name="Google Shape;5069;p79"/>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9"/>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9"/>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9"/>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9"/>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9"/>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9"/>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9"/>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9"/>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9"/>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9"/>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9"/>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9"/>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82" name="Google Shape;5082;p79"/>
          <p:cNvGrpSpPr/>
          <p:nvPr/>
        </p:nvGrpSpPr>
        <p:grpSpPr>
          <a:xfrm>
            <a:off x="7843958" y="3843056"/>
            <a:ext cx="187557" cy="187557"/>
            <a:chOff x="8565775" y="671075"/>
            <a:chExt cx="441000" cy="441000"/>
          </a:xfrm>
        </p:grpSpPr>
        <p:sp>
          <p:nvSpPr>
            <p:cNvPr id="5083" name="Google Shape;5083;p79"/>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9"/>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85" name="Google Shape;5085;p79"/>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9"/>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7" name="Google Shape;5087;p79"/>
          <p:cNvGrpSpPr/>
          <p:nvPr/>
        </p:nvGrpSpPr>
        <p:grpSpPr>
          <a:xfrm>
            <a:off x="5997813" y="2921275"/>
            <a:ext cx="587871" cy="512373"/>
            <a:chOff x="6000100" y="3076250"/>
            <a:chExt cx="587871" cy="512373"/>
          </a:xfrm>
        </p:grpSpPr>
        <p:sp>
          <p:nvSpPr>
            <p:cNvPr id="5088" name="Google Shape;5088;p79"/>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9" name="Google Shape;5089;p79"/>
            <p:cNvGrpSpPr/>
            <p:nvPr/>
          </p:nvGrpSpPr>
          <p:grpSpPr>
            <a:xfrm>
              <a:off x="6031360" y="3076713"/>
              <a:ext cx="539107" cy="480965"/>
              <a:chOff x="6031360" y="3076713"/>
              <a:chExt cx="539107" cy="480965"/>
            </a:xfrm>
          </p:grpSpPr>
          <p:sp>
            <p:nvSpPr>
              <p:cNvPr id="5090" name="Google Shape;5090;p79"/>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9"/>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9"/>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9"/>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9"/>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9"/>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9"/>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97" name="Google Shape;5097;p79"/>
          <p:cNvGrpSpPr/>
          <p:nvPr/>
        </p:nvGrpSpPr>
        <p:grpSpPr>
          <a:xfrm>
            <a:off x="3574273" y="2854307"/>
            <a:ext cx="2241344" cy="1330656"/>
            <a:chOff x="3597785" y="3065882"/>
            <a:chExt cx="2241344" cy="1330656"/>
          </a:xfrm>
        </p:grpSpPr>
        <p:grpSp>
          <p:nvGrpSpPr>
            <p:cNvPr id="5098" name="Google Shape;5098;p79"/>
            <p:cNvGrpSpPr/>
            <p:nvPr/>
          </p:nvGrpSpPr>
          <p:grpSpPr>
            <a:xfrm>
              <a:off x="5296908" y="3937355"/>
              <a:ext cx="143198" cy="32380"/>
              <a:chOff x="5296908" y="3937355"/>
              <a:chExt cx="143198" cy="32380"/>
            </a:xfrm>
          </p:grpSpPr>
          <p:sp>
            <p:nvSpPr>
              <p:cNvPr id="5099" name="Google Shape;5099;p79"/>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0" name="Google Shape;5100;p79"/>
              <p:cNvGrpSpPr/>
              <p:nvPr/>
            </p:nvGrpSpPr>
            <p:grpSpPr>
              <a:xfrm>
                <a:off x="5402331" y="3937355"/>
                <a:ext cx="37776" cy="32380"/>
                <a:chOff x="5402331" y="3937355"/>
                <a:chExt cx="37776" cy="32380"/>
              </a:xfrm>
            </p:grpSpPr>
            <p:sp>
              <p:nvSpPr>
                <p:cNvPr id="5101" name="Google Shape;5101;p79"/>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9"/>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3" name="Google Shape;5103;p79"/>
              <p:cNvGrpSpPr/>
              <p:nvPr/>
            </p:nvGrpSpPr>
            <p:grpSpPr>
              <a:xfrm>
                <a:off x="5296908" y="3937355"/>
                <a:ext cx="37783" cy="32380"/>
                <a:chOff x="5296908" y="3937355"/>
                <a:chExt cx="37783" cy="32380"/>
              </a:xfrm>
            </p:grpSpPr>
            <p:sp>
              <p:nvSpPr>
                <p:cNvPr id="5104" name="Google Shape;5104;p79"/>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9"/>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06" name="Google Shape;5106;p79"/>
            <p:cNvGrpSpPr/>
            <p:nvPr/>
          </p:nvGrpSpPr>
          <p:grpSpPr>
            <a:xfrm>
              <a:off x="4724163" y="3119631"/>
              <a:ext cx="120838" cy="84218"/>
              <a:chOff x="4724163" y="3119631"/>
              <a:chExt cx="120838" cy="84218"/>
            </a:xfrm>
          </p:grpSpPr>
          <p:grpSp>
            <p:nvGrpSpPr>
              <p:cNvPr id="5107" name="Google Shape;5107;p79"/>
              <p:cNvGrpSpPr/>
              <p:nvPr/>
            </p:nvGrpSpPr>
            <p:grpSpPr>
              <a:xfrm>
                <a:off x="4746712" y="3132773"/>
                <a:ext cx="86869" cy="56424"/>
                <a:chOff x="4746712" y="3132773"/>
                <a:chExt cx="86869" cy="56424"/>
              </a:xfrm>
            </p:grpSpPr>
            <p:sp>
              <p:nvSpPr>
                <p:cNvPr id="5108" name="Google Shape;5108;p79"/>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9"/>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0" name="Google Shape;5110;p79"/>
              <p:cNvGrpSpPr/>
              <p:nvPr/>
            </p:nvGrpSpPr>
            <p:grpSpPr>
              <a:xfrm>
                <a:off x="4773634" y="3143336"/>
                <a:ext cx="37776" cy="32451"/>
                <a:chOff x="4773634" y="3143336"/>
                <a:chExt cx="37776" cy="32451"/>
              </a:xfrm>
            </p:grpSpPr>
            <p:sp>
              <p:nvSpPr>
                <p:cNvPr id="5111" name="Google Shape;5111;p79"/>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9"/>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3" name="Google Shape;5113;p79"/>
              <p:cNvGrpSpPr/>
              <p:nvPr/>
            </p:nvGrpSpPr>
            <p:grpSpPr>
              <a:xfrm>
                <a:off x="4724163" y="3131248"/>
                <a:ext cx="37776" cy="32459"/>
                <a:chOff x="4724163" y="3131248"/>
                <a:chExt cx="37776" cy="32459"/>
              </a:xfrm>
            </p:grpSpPr>
            <p:sp>
              <p:nvSpPr>
                <p:cNvPr id="5114" name="Google Shape;5114;p79"/>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9"/>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6" name="Google Shape;5116;p79"/>
              <p:cNvGrpSpPr/>
              <p:nvPr/>
            </p:nvGrpSpPr>
            <p:grpSpPr>
              <a:xfrm>
                <a:off x="4755081" y="3176054"/>
                <a:ext cx="32357" cy="27795"/>
                <a:chOff x="4755081" y="3176054"/>
                <a:chExt cx="32357" cy="27795"/>
              </a:xfrm>
            </p:grpSpPr>
            <p:sp>
              <p:nvSpPr>
                <p:cNvPr id="5117" name="Google Shape;5117;p79"/>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9"/>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9" name="Google Shape;5119;p79"/>
              <p:cNvGrpSpPr/>
              <p:nvPr/>
            </p:nvGrpSpPr>
            <p:grpSpPr>
              <a:xfrm>
                <a:off x="4812550" y="3119631"/>
                <a:ext cx="32451" cy="27803"/>
                <a:chOff x="4812550" y="3119631"/>
                <a:chExt cx="32451" cy="27803"/>
              </a:xfrm>
            </p:grpSpPr>
            <p:sp>
              <p:nvSpPr>
                <p:cNvPr id="5120" name="Google Shape;5120;p79"/>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9"/>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22" name="Google Shape;5122;p79"/>
            <p:cNvGrpSpPr/>
            <p:nvPr/>
          </p:nvGrpSpPr>
          <p:grpSpPr>
            <a:xfrm>
              <a:off x="5382826" y="4027197"/>
              <a:ext cx="268967" cy="250422"/>
              <a:chOff x="5382826" y="4027197"/>
              <a:chExt cx="268967" cy="250422"/>
            </a:xfrm>
          </p:grpSpPr>
          <p:grpSp>
            <p:nvGrpSpPr>
              <p:cNvPr id="5123" name="Google Shape;5123;p79"/>
              <p:cNvGrpSpPr/>
              <p:nvPr/>
            </p:nvGrpSpPr>
            <p:grpSpPr>
              <a:xfrm>
                <a:off x="5405280" y="4042510"/>
                <a:ext cx="237570" cy="218647"/>
                <a:chOff x="5405280" y="4042510"/>
                <a:chExt cx="237570" cy="218647"/>
              </a:xfrm>
            </p:grpSpPr>
            <p:sp>
              <p:nvSpPr>
                <p:cNvPr id="5124" name="Google Shape;5124;p79"/>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9"/>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9"/>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9"/>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9"/>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9"/>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0" name="Google Shape;5130;p79"/>
              <p:cNvGrpSpPr/>
              <p:nvPr/>
            </p:nvGrpSpPr>
            <p:grpSpPr>
              <a:xfrm>
                <a:off x="5382826" y="4125549"/>
                <a:ext cx="37776" cy="32380"/>
                <a:chOff x="5382826" y="4125549"/>
                <a:chExt cx="37776" cy="32380"/>
              </a:xfrm>
            </p:grpSpPr>
            <p:sp>
              <p:nvSpPr>
                <p:cNvPr id="5131" name="Google Shape;5131;p79"/>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9"/>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3" name="Google Shape;5133;p79"/>
              <p:cNvGrpSpPr/>
              <p:nvPr/>
            </p:nvGrpSpPr>
            <p:grpSpPr>
              <a:xfrm>
                <a:off x="5475680" y="4195587"/>
                <a:ext cx="37783" cy="32364"/>
                <a:chOff x="5475680" y="4195587"/>
                <a:chExt cx="37783" cy="32364"/>
              </a:xfrm>
            </p:grpSpPr>
            <p:sp>
              <p:nvSpPr>
                <p:cNvPr id="5134" name="Google Shape;5134;p79"/>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9"/>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6" name="Google Shape;5136;p79"/>
              <p:cNvGrpSpPr/>
              <p:nvPr/>
            </p:nvGrpSpPr>
            <p:grpSpPr>
              <a:xfrm>
                <a:off x="5532575" y="4027197"/>
                <a:ext cx="33308" cy="32262"/>
                <a:chOff x="5532575" y="4027197"/>
                <a:chExt cx="33308" cy="32262"/>
              </a:xfrm>
            </p:grpSpPr>
            <p:sp>
              <p:nvSpPr>
                <p:cNvPr id="5137" name="Google Shape;5137;p79"/>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9"/>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9" name="Google Shape;5139;p79"/>
              <p:cNvGrpSpPr/>
              <p:nvPr/>
            </p:nvGrpSpPr>
            <p:grpSpPr>
              <a:xfrm>
                <a:off x="5590706" y="4245348"/>
                <a:ext cx="33497" cy="32270"/>
                <a:chOff x="5590706" y="4245348"/>
                <a:chExt cx="33497" cy="32270"/>
              </a:xfrm>
            </p:grpSpPr>
            <p:sp>
              <p:nvSpPr>
                <p:cNvPr id="5140" name="Google Shape;5140;p79"/>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9"/>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2" name="Google Shape;5142;p79"/>
              <p:cNvGrpSpPr/>
              <p:nvPr/>
            </p:nvGrpSpPr>
            <p:grpSpPr>
              <a:xfrm>
                <a:off x="5618681" y="4109677"/>
                <a:ext cx="33112" cy="32357"/>
                <a:chOff x="5618681" y="4109677"/>
                <a:chExt cx="33112" cy="32357"/>
              </a:xfrm>
            </p:grpSpPr>
            <p:sp>
              <p:nvSpPr>
                <p:cNvPr id="5143" name="Google Shape;5143;p79"/>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9"/>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5" name="Google Shape;5145;p79"/>
              <p:cNvGrpSpPr/>
              <p:nvPr/>
            </p:nvGrpSpPr>
            <p:grpSpPr>
              <a:xfrm>
                <a:off x="5479298" y="4128262"/>
                <a:ext cx="31405" cy="26906"/>
                <a:chOff x="5479298" y="4128262"/>
                <a:chExt cx="31405" cy="26906"/>
              </a:xfrm>
            </p:grpSpPr>
            <p:sp>
              <p:nvSpPr>
                <p:cNvPr id="5146" name="Google Shape;5146;p79"/>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9"/>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8" name="Google Shape;5148;p79"/>
              <p:cNvGrpSpPr/>
              <p:nvPr/>
            </p:nvGrpSpPr>
            <p:grpSpPr>
              <a:xfrm>
                <a:off x="5582903" y="4180116"/>
                <a:ext cx="31499" cy="26898"/>
                <a:chOff x="5582903" y="4180116"/>
                <a:chExt cx="31499" cy="26898"/>
              </a:xfrm>
            </p:grpSpPr>
            <p:sp>
              <p:nvSpPr>
                <p:cNvPr id="5149" name="Google Shape;5149;p79"/>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9"/>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51" name="Google Shape;5151;p79"/>
            <p:cNvGrpSpPr/>
            <p:nvPr/>
          </p:nvGrpSpPr>
          <p:grpSpPr>
            <a:xfrm>
              <a:off x="3977681" y="3230323"/>
              <a:ext cx="94584" cy="84085"/>
              <a:chOff x="3977681" y="3230323"/>
              <a:chExt cx="94584" cy="84085"/>
            </a:xfrm>
          </p:grpSpPr>
          <p:grpSp>
            <p:nvGrpSpPr>
              <p:cNvPr id="5152" name="Google Shape;5152;p79"/>
              <p:cNvGrpSpPr/>
              <p:nvPr/>
            </p:nvGrpSpPr>
            <p:grpSpPr>
              <a:xfrm>
                <a:off x="4000135" y="3243041"/>
                <a:ext cx="59570" cy="57186"/>
                <a:chOff x="4000135" y="3243041"/>
                <a:chExt cx="59570" cy="57186"/>
              </a:xfrm>
            </p:grpSpPr>
            <p:sp>
              <p:nvSpPr>
                <p:cNvPr id="5153" name="Google Shape;5153;p79"/>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9"/>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9"/>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6" name="Google Shape;5156;p79"/>
              <p:cNvGrpSpPr/>
              <p:nvPr/>
            </p:nvGrpSpPr>
            <p:grpSpPr>
              <a:xfrm>
                <a:off x="3977681" y="3245872"/>
                <a:ext cx="37783" cy="32380"/>
                <a:chOff x="3977681" y="3245872"/>
                <a:chExt cx="37783" cy="32380"/>
              </a:xfrm>
            </p:grpSpPr>
            <p:sp>
              <p:nvSpPr>
                <p:cNvPr id="5157" name="Google Shape;5157;p79"/>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9"/>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9" name="Google Shape;5159;p79"/>
              <p:cNvGrpSpPr/>
              <p:nvPr/>
            </p:nvGrpSpPr>
            <p:grpSpPr>
              <a:xfrm>
                <a:off x="4040860" y="3262672"/>
                <a:ext cx="31405" cy="27001"/>
                <a:chOff x="4040860" y="3262672"/>
                <a:chExt cx="31405" cy="27001"/>
              </a:xfrm>
            </p:grpSpPr>
            <p:sp>
              <p:nvSpPr>
                <p:cNvPr id="5160" name="Google Shape;5160;p79"/>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9"/>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2" name="Google Shape;5162;p79"/>
              <p:cNvGrpSpPr/>
              <p:nvPr/>
            </p:nvGrpSpPr>
            <p:grpSpPr>
              <a:xfrm>
                <a:off x="4021072" y="3230323"/>
                <a:ext cx="31397" cy="26906"/>
                <a:chOff x="4021072" y="3230323"/>
                <a:chExt cx="31397" cy="26906"/>
              </a:xfrm>
            </p:grpSpPr>
            <p:sp>
              <p:nvSpPr>
                <p:cNvPr id="5163" name="Google Shape;5163;p79"/>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9"/>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5" name="Google Shape;5165;p79"/>
              <p:cNvGrpSpPr/>
              <p:nvPr/>
            </p:nvGrpSpPr>
            <p:grpSpPr>
              <a:xfrm>
                <a:off x="4001472" y="3287462"/>
                <a:ext cx="31499" cy="26945"/>
                <a:chOff x="4001472" y="3287462"/>
                <a:chExt cx="31499" cy="26945"/>
              </a:xfrm>
            </p:grpSpPr>
            <p:sp>
              <p:nvSpPr>
                <p:cNvPr id="5166" name="Google Shape;5166;p79"/>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9"/>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68" name="Google Shape;5168;p79"/>
            <p:cNvGrpSpPr/>
            <p:nvPr/>
          </p:nvGrpSpPr>
          <p:grpSpPr>
            <a:xfrm>
              <a:off x="4084715" y="3258865"/>
              <a:ext cx="184961" cy="137268"/>
              <a:chOff x="4084715" y="3258865"/>
              <a:chExt cx="184961" cy="137268"/>
            </a:xfrm>
          </p:grpSpPr>
          <p:grpSp>
            <p:nvGrpSpPr>
              <p:cNvPr id="5169" name="Google Shape;5169;p79"/>
              <p:cNvGrpSpPr/>
              <p:nvPr/>
            </p:nvGrpSpPr>
            <p:grpSpPr>
              <a:xfrm>
                <a:off x="4107453" y="3271583"/>
                <a:ext cx="153470" cy="110275"/>
                <a:chOff x="4107453" y="3271583"/>
                <a:chExt cx="153470" cy="110275"/>
              </a:xfrm>
            </p:grpSpPr>
            <p:sp>
              <p:nvSpPr>
                <p:cNvPr id="5170" name="Google Shape;5170;p79"/>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9"/>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9"/>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9"/>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4" name="Google Shape;5174;p79"/>
              <p:cNvGrpSpPr/>
              <p:nvPr/>
            </p:nvGrpSpPr>
            <p:grpSpPr>
              <a:xfrm>
                <a:off x="4136947" y="3258865"/>
                <a:ext cx="31499" cy="27001"/>
                <a:chOff x="4136947" y="3258865"/>
                <a:chExt cx="31499" cy="27001"/>
              </a:xfrm>
            </p:grpSpPr>
            <p:sp>
              <p:nvSpPr>
                <p:cNvPr id="5175" name="Google Shape;5175;p79"/>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9"/>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7" name="Google Shape;5177;p79"/>
              <p:cNvGrpSpPr/>
              <p:nvPr/>
            </p:nvGrpSpPr>
            <p:grpSpPr>
              <a:xfrm>
                <a:off x="4084715" y="3266478"/>
                <a:ext cx="31468" cy="26898"/>
                <a:chOff x="4084715" y="3266478"/>
                <a:chExt cx="31468" cy="26898"/>
              </a:xfrm>
            </p:grpSpPr>
            <p:sp>
              <p:nvSpPr>
                <p:cNvPr id="5178" name="Google Shape;5178;p79"/>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9"/>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79"/>
              <p:cNvGrpSpPr/>
              <p:nvPr/>
            </p:nvGrpSpPr>
            <p:grpSpPr>
              <a:xfrm>
                <a:off x="4159213" y="3279849"/>
                <a:ext cx="31405" cy="26945"/>
                <a:chOff x="4159213" y="3279849"/>
                <a:chExt cx="31405" cy="26945"/>
              </a:xfrm>
            </p:grpSpPr>
            <p:sp>
              <p:nvSpPr>
                <p:cNvPr id="5181" name="Google Shape;5181;p79"/>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9"/>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3" name="Google Shape;5183;p79"/>
              <p:cNvGrpSpPr/>
              <p:nvPr/>
            </p:nvGrpSpPr>
            <p:grpSpPr>
              <a:xfrm>
                <a:off x="4201550" y="3266502"/>
                <a:ext cx="31405" cy="26883"/>
                <a:chOff x="4201550" y="3266502"/>
                <a:chExt cx="31405" cy="26883"/>
              </a:xfrm>
            </p:grpSpPr>
            <p:sp>
              <p:nvSpPr>
                <p:cNvPr id="5184" name="Google Shape;5184;p79"/>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9"/>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6" name="Google Shape;5186;p79"/>
              <p:cNvGrpSpPr/>
              <p:nvPr/>
            </p:nvGrpSpPr>
            <p:grpSpPr>
              <a:xfrm>
                <a:off x="4201550" y="3338278"/>
                <a:ext cx="31405" cy="26930"/>
                <a:chOff x="4201550" y="3338278"/>
                <a:chExt cx="31405" cy="26930"/>
              </a:xfrm>
            </p:grpSpPr>
            <p:sp>
              <p:nvSpPr>
                <p:cNvPr id="5187" name="Google Shape;5187;p79"/>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9"/>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9" name="Google Shape;5189;p79"/>
              <p:cNvGrpSpPr/>
              <p:nvPr/>
            </p:nvGrpSpPr>
            <p:grpSpPr>
              <a:xfrm>
                <a:off x="4238272" y="3369132"/>
                <a:ext cx="31405" cy="27001"/>
                <a:chOff x="4238272" y="3369132"/>
                <a:chExt cx="31405" cy="27001"/>
              </a:xfrm>
            </p:grpSpPr>
            <p:sp>
              <p:nvSpPr>
                <p:cNvPr id="5190" name="Google Shape;5190;p79"/>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9"/>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92" name="Google Shape;5192;p79"/>
            <p:cNvGrpSpPr/>
            <p:nvPr/>
          </p:nvGrpSpPr>
          <p:grpSpPr>
            <a:xfrm>
              <a:off x="4068639" y="3200169"/>
              <a:ext cx="77643" cy="37272"/>
              <a:chOff x="4068639" y="3200169"/>
              <a:chExt cx="77643" cy="37272"/>
            </a:xfrm>
          </p:grpSpPr>
          <p:sp>
            <p:nvSpPr>
              <p:cNvPr id="5193" name="Google Shape;5193;p79"/>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4" name="Google Shape;5194;p79"/>
              <p:cNvGrpSpPr/>
              <p:nvPr/>
            </p:nvGrpSpPr>
            <p:grpSpPr>
              <a:xfrm>
                <a:off x="4114878" y="3200169"/>
                <a:ext cx="31405" cy="26993"/>
                <a:chOff x="4114878" y="3200169"/>
                <a:chExt cx="31405" cy="26993"/>
              </a:xfrm>
            </p:grpSpPr>
            <p:sp>
              <p:nvSpPr>
                <p:cNvPr id="5195" name="Google Shape;5195;p79"/>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9"/>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7" name="Google Shape;5197;p79"/>
              <p:cNvGrpSpPr/>
              <p:nvPr/>
            </p:nvGrpSpPr>
            <p:grpSpPr>
              <a:xfrm>
                <a:off x="4068639" y="3210535"/>
                <a:ext cx="31499" cy="26906"/>
                <a:chOff x="4068639" y="3210535"/>
                <a:chExt cx="31499" cy="26906"/>
              </a:xfrm>
            </p:grpSpPr>
            <p:sp>
              <p:nvSpPr>
                <p:cNvPr id="5198" name="Google Shape;5198;p79"/>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9"/>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00" name="Google Shape;5200;p79"/>
            <p:cNvGrpSpPr/>
            <p:nvPr/>
          </p:nvGrpSpPr>
          <p:grpSpPr>
            <a:xfrm>
              <a:off x="3869702" y="3066935"/>
              <a:ext cx="382664" cy="190294"/>
              <a:chOff x="3869702" y="3066935"/>
              <a:chExt cx="382664" cy="190294"/>
            </a:xfrm>
          </p:grpSpPr>
          <p:grpSp>
            <p:nvGrpSpPr>
              <p:cNvPr id="5201" name="Google Shape;5201;p79"/>
              <p:cNvGrpSpPr/>
              <p:nvPr/>
            </p:nvGrpSpPr>
            <p:grpSpPr>
              <a:xfrm>
                <a:off x="3888633" y="3082351"/>
                <a:ext cx="351172" cy="160698"/>
                <a:chOff x="3888633" y="3082351"/>
                <a:chExt cx="351172" cy="160698"/>
              </a:xfrm>
            </p:grpSpPr>
            <p:sp>
              <p:nvSpPr>
                <p:cNvPr id="5202" name="Google Shape;5202;p79"/>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9"/>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9"/>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9"/>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9"/>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9"/>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8" name="Google Shape;5208;p79"/>
              <p:cNvGrpSpPr/>
              <p:nvPr/>
            </p:nvGrpSpPr>
            <p:grpSpPr>
              <a:xfrm>
                <a:off x="4143703" y="3066935"/>
                <a:ext cx="37783" cy="32357"/>
                <a:chOff x="4143703" y="3066935"/>
                <a:chExt cx="37783" cy="32357"/>
              </a:xfrm>
            </p:grpSpPr>
            <p:sp>
              <p:nvSpPr>
                <p:cNvPr id="5209" name="Google Shape;5209;p79"/>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9"/>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1" name="Google Shape;5211;p79"/>
              <p:cNvGrpSpPr/>
              <p:nvPr/>
            </p:nvGrpSpPr>
            <p:grpSpPr>
              <a:xfrm>
                <a:off x="4044565" y="3103563"/>
                <a:ext cx="37783" cy="32451"/>
                <a:chOff x="4044565" y="3103563"/>
                <a:chExt cx="37783" cy="32451"/>
              </a:xfrm>
            </p:grpSpPr>
            <p:sp>
              <p:nvSpPr>
                <p:cNvPr id="5212" name="Google Shape;5212;p79"/>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9"/>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4" name="Google Shape;5214;p79"/>
              <p:cNvGrpSpPr/>
              <p:nvPr/>
            </p:nvGrpSpPr>
            <p:grpSpPr>
              <a:xfrm>
                <a:off x="4017454" y="3188237"/>
                <a:ext cx="37776" cy="32357"/>
                <a:chOff x="4017454" y="3188237"/>
                <a:chExt cx="37776" cy="32357"/>
              </a:xfrm>
            </p:grpSpPr>
            <p:sp>
              <p:nvSpPr>
                <p:cNvPr id="5215" name="Google Shape;5215;p79"/>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9"/>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7" name="Google Shape;5217;p79"/>
              <p:cNvGrpSpPr/>
              <p:nvPr/>
            </p:nvGrpSpPr>
            <p:grpSpPr>
              <a:xfrm>
                <a:off x="3921548" y="3157509"/>
                <a:ext cx="37783" cy="32357"/>
                <a:chOff x="3921548" y="3157509"/>
                <a:chExt cx="37783" cy="32357"/>
              </a:xfrm>
            </p:grpSpPr>
            <p:sp>
              <p:nvSpPr>
                <p:cNvPr id="5218" name="Google Shape;5218;p79"/>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9"/>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0" name="Google Shape;5220;p79"/>
              <p:cNvGrpSpPr/>
              <p:nvPr/>
            </p:nvGrpSpPr>
            <p:grpSpPr>
              <a:xfrm>
                <a:off x="3939056" y="3211620"/>
                <a:ext cx="37783" cy="32380"/>
                <a:chOff x="3939056" y="3211620"/>
                <a:chExt cx="37783" cy="32380"/>
              </a:xfrm>
            </p:grpSpPr>
            <p:sp>
              <p:nvSpPr>
                <p:cNvPr id="5221" name="Google Shape;5221;p79"/>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9"/>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3" name="Google Shape;5223;p79"/>
              <p:cNvGrpSpPr/>
              <p:nvPr/>
            </p:nvGrpSpPr>
            <p:grpSpPr>
              <a:xfrm>
                <a:off x="4176240" y="3136965"/>
                <a:ext cx="31405" cy="26930"/>
                <a:chOff x="4176240" y="3136965"/>
                <a:chExt cx="31405" cy="26930"/>
              </a:xfrm>
            </p:grpSpPr>
            <p:sp>
              <p:nvSpPr>
                <p:cNvPr id="5224" name="Google Shape;5224;p79"/>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9"/>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6" name="Google Shape;5226;p79"/>
              <p:cNvGrpSpPr/>
              <p:nvPr/>
            </p:nvGrpSpPr>
            <p:grpSpPr>
              <a:xfrm>
                <a:off x="4133148" y="3152593"/>
                <a:ext cx="31499" cy="27001"/>
                <a:chOff x="4133148" y="3152593"/>
                <a:chExt cx="31499" cy="27001"/>
              </a:xfrm>
            </p:grpSpPr>
            <p:sp>
              <p:nvSpPr>
                <p:cNvPr id="5227" name="Google Shape;5227;p79"/>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9"/>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9" name="Google Shape;5229;p79"/>
              <p:cNvGrpSpPr/>
              <p:nvPr/>
            </p:nvGrpSpPr>
            <p:grpSpPr>
              <a:xfrm>
                <a:off x="4220866" y="3073534"/>
                <a:ext cx="31499" cy="26898"/>
                <a:chOff x="4220866" y="3073534"/>
                <a:chExt cx="31499" cy="26898"/>
              </a:xfrm>
            </p:grpSpPr>
            <p:sp>
              <p:nvSpPr>
                <p:cNvPr id="5230" name="Google Shape;5230;p79"/>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9"/>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2" name="Google Shape;5232;p79"/>
              <p:cNvGrpSpPr/>
              <p:nvPr/>
            </p:nvGrpSpPr>
            <p:grpSpPr>
              <a:xfrm>
                <a:off x="3869702" y="3230323"/>
                <a:ext cx="31499" cy="26906"/>
                <a:chOff x="3869702" y="3230323"/>
                <a:chExt cx="31499" cy="26906"/>
              </a:xfrm>
            </p:grpSpPr>
            <p:sp>
              <p:nvSpPr>
                <p:cNvPr id="5233" name="Google Shape;5233;p79"/>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9"/>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35" name="Google Shape;5235;p79"/>
            <p:cNvGrpSpPr/>
            <p:nvPr/>
          </p:nvGrpSpPr>
          <p:grpSpPr>
            <a:xfrm>
              <a:off x="4271383" y="3065882"/>
              <a:ext cx="304556" cy="341663"/>
              <a:chOff x="4271383" y="3065882"/>
              <a:chExt cx="304556" cy="341663"/>
            </a:xfrm>
          </p:grpSpPr>
          <p:grpSp>
            <p:nvGrpSpPr>
              <p:cNvPr id="5236" name="Google Shape;5236;p79"/>
              <p:cNvGrpSpPr/>
              <p:nvPr/>
            </p:nvGrpSpPr>
            <p:grpSpPr>
              <a:xfrm>
                <a:off x="4293838" y="3078639"/>
                <a:ext cx="269353" cy="311973"/>
                <a:chOff x="4293838" y="3078639"/>
                <a:chExt cx="269353" cy="311973"/>
              </a:xfrm>
            </p:grpSpPr>
            <p:sp>
              <p:nvSpPr>
                <p:cNvPr id="5237" name="Google Shape;5237;p79"/>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9"/>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9"/>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9"/>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9"/>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9"/>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9"/>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9"/>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9"/>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9"/>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9"/>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9"/>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9"/>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9"/>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9"/>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9"/>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9"/>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4" name="Google Shape;5254;p79"/>
              <p:cNvGrpSpPr/>
              <p:nvPr/>
            </p:nvGrpSpPr>
            <p:grpSpPr>
              <a:xfrm>
                <a:off x="4538164" y="3342061"/>
                <a:ext cx="37776" cy="32380"/>
                <a:chOff x="4538164" y="3342061"/>
                <a:chExt cx="37776" cy="32380"/>
              </a:xfrm>
            </p:grpSpPr>
            <p:sp>
              <p:nvSpPr>
                <p:cNvPr id="5255" name="Google Shape;5255;p79"/>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9"/>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7" name="Google Shape;5257;p79"/>
              <p:cNvGrpSpPr/>
              <p:nvPr/>
            </p:nvGrpSpPr>
            <p:grpSpPr>
              <a:xfrm>
                <a:off x="4271383" y="3194742"/>
                <a:ext cx="37783" cy="32420"/>
                <a:chOff x="4271383" y="3194742"/>
                <a:chExt cx="37783" cy="32420"/>
              </a:xfrm>
            </p:grpSpPr>
            <p:sp>
              <p:nvSpPr>
                <p:cNvPr id="5258" name="Google Shape;5258;p79"/>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9"/>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0" name="Google Shape;5260;p79"/>
              <p:cNvGrpSpPr/>
              <p:nvPr/>
            </p:nvGrpSpPr>
            <p:grpSpPr>
              <a:xfrm>
                <a:off x="4284416" y="3084058"/>
                <a:ext cx="37783" cy="32357"/>
                <a:chOff x="4284416" y="3084058"/>
                <a:chExt cx="37783" cy="32357"/>
              </a:xfrm>
            </p:grpSpPr>
            <p:sp>
              <p:nvSpPr>
                <p:cNvPr id="5261" name="Google Shape;5261;p79"/>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9"/>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3" name="Google Shape;5263;p79"/>
              <p:cNvGrpSpPr/>
              <p:nvPr/>
            </p:nvGrpSpPr>
            <p:grpSpPr>
              <a:xfrm>
                <a:off x="4478697" y="3297561"/>
                <a:ext cx="37776" cy="32451"/>
                <a:chOff x="4478697" y="3297561"/>
                <a:chExt cx="37776" cy="32451"/>
              </a:xfrm>
            </p:grpSpPr>
            <p:sp>
              <p:nvSpPr>
                <p:cNvPr id="5264" name="Google Shape;5264;p79"/>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9"/>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6" name="Google Shape;5266;p79"/>
              <p:cNvGrpSpPr/>
              <p:nvPr/>
            </p:nvGrpSpPr>
            <p:grpSpPr>
              <a:xfrm>
                <a:off x="4411813" y="3331711"/>
                <a:ext cx="37776" cy="32451"/>
                <a:chOff x="4411813" y="3331711"/>
                <a:chExt cx="37776" cy="32451"/>
              </a:xfrm>
            </p:grpSpPr>
            <p:sp>
              <p:nvSpPr>
                <p:cNvPr id="5267" name="Google Shape;5267;p79"/>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9"/>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9" name="Google Shape;5269;p79"/>
              <p:cNvGrpSpPr/>
              <p:nvPr/>
            </p:nvGrpSpPr>
            <p:grpSpPr>
              <a:xfrm>
                <a:off x="4337984" y="3375188"/>
                <a:ext cx="37776" cy="32357"/>
                <a:chOff x="4337984" y="3375188"/>
                <a:chExt cx="37776" cy="32357"/>
              </a:xfrm>
            </p:grpSpPr>
            <p:sp>
              <p:nvSpPr>
                <p:cNvPr id="5270" name="Google Shape;5270;p79"/>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9"/>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2" name="Google Shape;5272;p79"/>
              <p:cNvGrpSpPr/>
              <p:nvPr/>
            </p:nvGrpSpPr>
            <p:grpSpPr>
              <a:xfrm>
                <a:off x="4494867" y="3090530"/>
                <a:ext cx="37878" cy="32451"/>
                <a:chOff x="4494867" y="3090530"/>
                <a:chExt cx="37878" cy="32451"/>
              </a:xfrm>
            </p:grpSpPr>
            <p:sp>
              <p:nvSpPr>
                <p:cNvPr id="5273" name="Google Shape;5273;p79"/>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9"/>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5" name="Google Shape;5275;p79"/>
              <p:cNvGrpSpPr/>
              <p:nvPr/>
            </p:nvGrpSpPr>
            <p:grpSpPr>
              <a:xfrm>
                <a:off x="4525124" y="3207774"/>
                <a:ext cx="37783" cy="32420"/>
                <a:chOff x="4525124" y="3207774"/>
                <a:chExt cx="37783" cy="32420"/>
              </a:xfrm>
            </p:grpSpPr>
            <p:sp>
              <p:nvSpPr>
                <p:cNvPr id="5276" name="Google Shape;5276;p79"/>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9"/>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8" name="Google Shape;5278;p79"/>
              <p:cNvGrpSpPr/>
              <p:nvPr/>
            </p:nvGrpSpPr>
            <p:grpSpPr>
              <a:xfrm>
                <a:off x="4440544" y="3176479"/>
                <a:ext cx="31499" cy="26898"/>
                <a:chOff x="4440544" y="3176479"/>
                <a:chExt cx="31499" cy="26898"/>
              </a:xfrm>
            </p:grpSpPr>
            <p:sp>
              <p:nvSpPr>
                <p:cNvPr id="5279" name="Google Shape;5279;p79"/>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9"/>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1" name="Google Shape;5281;p79"/>
              <p:cNvGrpSpPr/>
              <p:nvPr/>
            </p:nvGrpSpPr>
            <p:grpSpPr>
              <a:xfrm>
                <a:off x="4350545" y="3156400"/>
                <a:ext cx="31405" cy="27001"/>
                <a:chOff x="4350545" y="3156400"/>
                <a:chExt cx="31405" cy="27001"/>
              </a:xfrm>
            </p:grpSpPr>
            <p:sp>
              <p:nvSpPr>
                <p:cNvPr id="5282" name="Google Shape;5282;p79"/>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9"/>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4" name="Google Shape;5284;p79"/>
              <p:cNvGrpSpPr/>
              <p:nvPr/>
            </p:nvGrpSpPr>
            <p:grpSpPr>
              <a:xfrm>
                <a:off x="4376703" y="3255058"/>
                <a:ext cx="31405" cy="27001"/>
                <a:chOff x="4376703" y="3255058"/>
                <a:chExt cx="31405" cy="27001"/>
              </a:xfrm>
            </p:grpSpPr>
            <p:sp>
              <p:nvSpPr>
                <p:cNvPr id="5285" name="Google Shape;5285;p79"/>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9"/>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7" name="Google Shape;5287;p79"/>
              <p:cNvGrpSpPr/>
              <p:nvPr/>
            </p:nvGrpSpPr>
            <p:grpSpPr>
              <a:xfrm>
                <a:off x="4331322" y="3283656"/>
                <a:ext cx="31405" cy="26945"/>
                <a:chOff x="4331322" y="3283656"/>
                <a:chExt cx="31405" cy="26945"/>
              </a:xfrm>
            </p:grpSpPr>
            <p:sp>
              <p:nvSpPr>
                <p:cNvPr id="5288" name="Google Shape;5288;p79"/>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9"/>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0" name="Google Shape;5290;p79"/>
              <p:cNvGrpSpPr/>
              <p:nvPr/>
            </p:nvGrpSpPr>
            <p:grpSpPr>
              <a:xfrm>
                <a:off x="4380510" y="3065882"/>
                <a:ext cx="31405" cy="26938"/>
                <a:chOff x="4380510" y="3065882"/>
                <a:chExt cx="31405" cy="26938"/>
              </a:xfrm>
            </p:grpSpPr>
            <p:sp>
              <p:nvSpPr>
                <p:cNvPr id="5291" name="Google Shape;5291;p79"/>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9"/>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93" name="Google Shape;5293;p79"/>
            <p:cNvGrpSpPr/>
            <p:nvPr/>
          </p:nvGrpSpPr>
          <p:grpSpPr>
            <a:xfrm>
              <a:off x="4558998" y="3188237"/>
              <a:ext cx="1280131" cy="1052746"/>
              <a:chOff x="4558998" y="3188237"/>
              <a:chExt cx="1280131" cy="1052746"/>
            </a:xfrm>
          </p:grpSpPr>
          <p:sp>
            <p:nvSpPr>
              <p:cNvPr id="5294" name="Google Shape;5294;p79"/>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5" name="Google Shape;5295;p79"/>
              <p:cNvGrpSpPr/>
              <p:nvPr/>
            </p:nvGrpSpPr>
            <p:grpSpPr>
              <a:xfrm>
                <a:off x="4579164" y="3203653"/>
                <a:ext cx="1244833" cy="1020397"/>
                <a:chOff x="4579164" y="3203653"/>
                <a:chExt cx="1244833" cy="1020397"/>
              </a:xfrm>
            </p:grpSpPr>
            <p:sp>
              <p:nvSpPr>
                <p:cNvPr id="5296" name="Google Shape;5296;p79"/>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9"/>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8" name="Google Shape;5298;p79"/>
                <p:cNvGrpSpPr/>
                <p:nvPr/>
              </p:nvGrpSpPr>
              <p:grpSpPr>
                <a:xfrm>
                  <a:off x="4579164" y="3203653"/>
                  <a:ext cx="1244833" cy="1020397"/>
                  <a:chOff x="4579164" y="3203653"/>
                  <a:chExt cx="1244833" cy="1020397"/>
                </a:xfrm>
              </p:grpSpPr>
              <p:sp>
                <p:nvSpPr>
                  <p:cNvPr id="5299" name="Google Shape;5299;p79"/>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9"/>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1" name="Google Shape;5301;p79"/>
                  <p:cNvGrpSpPr/>
                  <p:nvPr/>
                </p:nvGrpSpPr>
                <p:grpSpPr>
                  <a:xfrm>
                    <a:off x="4579164" y="3203653"/>
                    <a:ext cx="1244833" cy="1020397"/>
                    <a:chOff x="4579164" y="3203653"/>
                    <a:chExt cx="1244833" cy="1020397"/>
                  </a:xfrm>
                </p:grpSpPr>
                <p:sp>
                  <p:nvSpPr>
                    <p:cNvPr id="5302" name="Google Shape;5302;p79"/>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9"/>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9"/>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9"/>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9"/>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9"/>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9"/>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9"/>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0" name="Google Shape;5310;p79"/>
                    <p:cNvGrpSpPr/>
                    <p:nvPr/>
                  </p:nvGrpSpPr>
                  <p:grpSpPr>
                    <a:xfrm>
                      <a:off x="4579164" y="3203653"/>
                      <a:ext cx="1244833" cy="1020397"/>
                      <a:chOff x="4579164" y="3203653"/>
                      <a:chExt cx="1244833" cy="1020397"/>
                    </a:xfrm>
                  </p:grpSpPr>
                  <p:sp>
                    <p:nvSpPr>
                      <p:cNvPr id="5311" name="Google Shape;5311;p79"/>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9"/>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9"/>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9"/>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9"/>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9"/>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9"/>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9"/>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9"/>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9"/>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9"/>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9"/>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9"/>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9"/>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5" name="Google Shape;5325;p79"/>
                      <p:cNvGrpSpPr/>
                      <p:nvPr/>
                    </p:nvGrpSpPr>
                    <p:grpSpPr>
                      <a:xfrm>
                        <a:off x="4579164" y="3203653"/>
                        <a:ext cx="1244833" cy="1020397"/>
                        <a:chOff x="4579164" y="3203653"/>
                        <a:chExt cx="1244833" cy="1020397"/>
                      </a:xfrm>
                    </p:grpSpPr>
                    <p:sp>
                      <p:nvSpPr>
                        <p:cNvPr id="5326" name="Google Shape;5326;p79"/>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9"/>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9"/>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9"/>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9"/>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9"/>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9"/>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9"/>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9"/>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9"/>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9"/>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9"/>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9"/>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9"/>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9"/>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9"/>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9"/>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9"/>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9"/>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9"/>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9"/>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9"/>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9"/>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9"/>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0" name="Google Shape;5350;p79"/>
                        <p:cNvGrpSpPr/>
                        <p:nvPr/>
                      </p:nvGrpSpPr>
                      <p:grpSpPr>
                        <a:xfrm>
                          <a:off x="4579164" y="3203653"/>
                          <a:ext cx="1244833" cy="1020397"/>
                          <a:chOff x="4579164" y="3203653"/>
                          <a:chExt cx="1244833" cy="1020397"/>
                        </a:xfrm>
                      </p:grpSpPr>
                      <p:sp>
                        <p:nvSpPr>
                          <p:cNvPr id="5351" name="Google Shape;5351;p79"/>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2" name="Google Shape;5352;p79"/>
                          <p:cNvGrpSpPr/>
                          <p:nvPr/>
                        </p:nvGrpSpPr>
                        <p:grpSpPr>
                          <a:xfrm>
                            <a:off x="4579164" y="3203653"/>
                            <a:ext cx="1244833" cy="1020397"/>
                            <a:chOff x="4579164" y="3203653"/>
                            <a:chExt cx="1244833" cy="1020397"/>
                          </a:xfrm>
                        </p:grpSpPr>
                        <p:sp>
                          <p:nvSpPr>
                            <p:cNvPr id="5353" name="Google Shape;5353;p79"/>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9"/>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9"/>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9"/>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9"/>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9"/>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9"/>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60" name="Google Shape;5360;p79"/>
                            <p:cNvGrpSpPr/>
                            <p:nvPr/>
                          </p:nvGrpSpPr>
                          <p:grpSpPr>
                            <a:xfrm>
                              <a:off x="4579164" y="3203653"/>
                              <a:ext cx="1244833" cy="1020397"/>
                              <a:chOff x="4579164" y="3203653"/>
                              <a:chExt cx="1244833" cy="1020397"/>
                            </a:xfrm>
                          </p:grpSpPr>
                          <p:sp>
                            <p:nvSpPr>
                              <p:cNvPr id="5361" name="Google Shape;5361;p79"/>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9"/>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9"/>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9"/>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9"/>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9"/>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9"/>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9"/>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9"/>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9"/>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9"/>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9"/>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9"/>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74" name="Google Shape;5374;p79"/>
                              <p:cNvGrpSpPr/>
                              <p:nvPr/>
                            </p:nvGrpSpPr>
                            <p:grpSpPr>
                              <a:xfrm>
                                <a:off x="4579164" y="3203653"/>
                                <a:ext cx="1244833" cy="1020397"/>
                                <a:chOff x="4579164" y="3203653"/>
                                <a:chExt cx="1244833" cy="1020397"/>
                              </a:xfrm>
                            </p:grpSpPr>
                            <p:sp>
                              <p:nvSpPr>
                                <p:cNvPr id="5375" name="Google Shape;5375;p79"/>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9"/>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9"/>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9"/>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9"/>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9"/>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9"/>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82" name="Google Shape;5382;p79"/>
                                <p:cNvGrpSpPr/>
                                <p:nvPr/>
                              </p:nvGrpSpPr>
                              <p:grpSpPr>
                                <a:xfrm>
                                  <a:off x="4579164" y="3203653"/>
                                  <a:ext cx="1244833" cy="1020397"/>
                                  <a:chOff x="4579164" y="3203653"/>
                                  <a:chExt cx="1244833" cy="1020397"/>
                                </a:xfrm>
                              </p:grpSpPr>
                              <p:sp>
                                <p:nvSpPr>
                                  <p:cNvPr id="5383" name="Google Shape;5383;p79"/>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9"/>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9"/>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9"/>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9"/>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88" name="Google Shape;5388;p79"/>
                                  <p:cNvGrpSpPr/>
                                  <p:nvPr/>
                                </p:nvGrpSpPr>
                                <p:grpSpPr>
                                  <a:xfrm>
                                    <a:off x="4579164" y="3203653"/>
                                    <a:ext cx="1244833" cy="1020397"/>
                                    <a:chOff x="4579164" y="3203653"/>
                                    <a:chExt cx="1244833" cy="1020397"/>
                                  </a:xfrm>
                                </p:grpSpPr>
                                <p:sp>
                                  <p:nvSpPr>
                                    <p:cNvPr id="5389" name="Google Shape;5389;p79"/>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9"/>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9"/>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9"/>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393" name="Google Shape;5393;p79"/>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9"/>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9"/>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396" name="Google Shape;5396;p79"/>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397" name="Google Shape;5397;p79"/>
              <p:cNvGrpSpPr/>
              <p:nvPr/>
            </p:nvGrpSpPr>
            <p:grpSpPr>
              <a:xfrm>
                <a:off x="4595437" y="3598775"/>
                <a:ext cx="37776" cy="32451"/>
                <a:chOff x="4595437" y="3598775"/>
                <a:chExt cx="37776" cy="32451"/>
              </a:xfrm>
            </p:grpSpPr>
            <p:sp>
              <p:nvSpPr>
                <p:cNvPr id="5398" name="Google Shape;5398;p79"/>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9"/>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0" name="Google Shape;5400;p79"/>
              <p:cNvGrpSpPr/>
              <p:nvPr/>
            </p:nvGrpSpPr>
            <p:grpSpPr>
              <a:xfrm>
                <a:off x="4641864" y="3524443"/>
                <a:ext cx="37776" cy="32380"/>
                <a:chOff x="4641864" y="3524443"/>
                <a:chExt cx="37776" cy="32380"/>
              </a:xfrm>
            </p:grpSpPr>
            <p:sp>
              <p:nvSpPr>
                <p:cNvPr id="5401" name="Google Shape;5401;p79"/>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9"/>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3" name="Google Shape;5403;p79"/>
              <p:cNvGrpSpPr/>
              <p:nvPr/>
            </p:nvGrpSpPr>
            <p:grpSpPr>
              <a:xfrm>
                <a:off x="4648431" y="3893901"/>
                <a:ext cx="37776" cy="32357"/>
                <a:chOff x="4648431" y="3893901"/>
                <a:chExt cx="37776" cy="32357"/>
              </a:xfrm>
            </p:grpSpPr>
            <p:sp>
              <p:nvSpPr>
                <p:cNvPr id="5404" name="Google Shape;5404;p79"/>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9"/>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6" name="Google Shape;5406;p79"/>
              <p:cNvGrpSpPr/>
              <p:nvPr/>
            </p:nvGrpSpPr>
            <p:grpSpPr>
              <a:xfrm>
                <a:off x="4567752" y="3722908"/>
                <a:ext cx="37870" cy="32380"/>
                <a:chOff x="4567752" y="3722908"/>
                <a:chExt cx="37870" cy="32380"/>
              </a:xfrm>
            </p:grpSpPr>
            <p:sp>
              <p:nvSpPr>
                <p:cNvPr id="5407" name="Google Shape;5407;p79"/>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9"/>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9" name="Google Shape;5409;p79"/>
              <p:cNvGrpSpPr/>
              <p:nvPr/>
            </p:nvGrpSpPr>
            <p:grpSpPr>
              <a:xfrm>
                <a:off x="4617506" y="3652052"/>
                <a:ext cx="37783" cy="32357"/>
                <a:chOff x="4617506" y="3652052"/>
                <a:chExt cx="37783" cy="32357"/>
              </a:xfrm>
            </p:grpSpPr>
            <p:sp>
              <p:nvSpPr>
                <p:cNvPr id="5410" name="Google Shape;5410;p79"/>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9"/>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2" name="Google Shape;5412;p79"/>
              <p:cNvGrpSpPr/>
              <p:nvPr/>
            </p:nvGrpSpPr>
            <p:grpSpPr>
              <a:xfrm>
                <a:off x="4739005" y="3554149"/>
                <a:ext cx="37870" cy="32357"/>
                <a:chOff x="4739005" y="3554149"/>
                <a:chExt cx="37870" cy="32357"/>
              </a:xfrm>
            </p:grpSpPr>
            <p:sp>
              <p:nvSpPr>
                <p:cNvPr id="5413" name="Google Shape;5413;p79"/>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9"/>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5" name="Google Shape;5415;p79"/>
              <p:cNvGrpSpPr/>
              <p:nvPr/>
            </p:nvGrpSpPr>
            <p:grpSpPr>
              <a:xfrm>
                <a:off x="4806557" y="3630258"/>
                <a:ext cx="37776" cy="32364"/>
                <a:chOff x="4806557" y="3630258"/>
                <a:chExt cx="37776" cy="32364"/>
              </a:xfrm>
            </p:grpSpPr>
            <p:sp>
              <p:nvSpPr>
                <p:cNvPr id="5416" name="Google Shape;5416;p79"/>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9"/>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8" name="Google Shape;5418;p79"/>
              <p:cNvGrpSpPr/>
              <p:nvPr/>
            </p:nvGrpSpPr>
            <p:grpSpPr>
              <a:xfrm>
                <a:off x="4737007" y="4004357"/>
                <a:ext cx="37870" cy="32357"/>
                <a:chOff x="4737007" y="4004357"/>
                <a:chExt cx="37870" cy="32357"/>
              </a:xfrm>
            </p:grpSpPr>
            <p:sp>
              <p:nvSpPr>
                <p:cNvPr id="5419" name="Google Shape;5419;p79"/>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9"/>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1" name="Google Shape;5421;p79"/>
              <p:cNvGrpSpPr/>
              <p:nvPr/>
            </p:nvGrpSpPr>
            <p:grpSpPr>
              <a:xfrm>
                <a:off x="4773634" y="4208627"/>
                <a:ext cx="37776" cy="32357"/>
                <a:chOff x="4773634" y="4208627"/>
                <a:chExt cx="37776" cy="32357"/>
              </a:xfrm>
            </p:grpSpPr>
            <p:sp>
              <p:nvSpPr>
                <p:cNvPr id="5422" name="Google Shape;5422;p79"/>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9"/>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79"/>
              <p:cNvGrpSpPr/>
              <p:nvPr/>
            </p:nvGrpSpPr>
            <p:grpSpPr>
              <a:xfrm>
                <a:off x="4888282" y="4074764"/>
                <a:ext cx="37776" cy="32451"/>
                <a:chOff x="4888282" y="4074764"/>
                <a:chExt cx="37776" cy="32451"/>
              </a:xfrm>
            </p:grpSpPr>
            <p:sp>
              <p:nvSpPr>
                <p:cNvPr id="5425" name="Google Shape;5425;p79"/>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9"/>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7" name="Google Shape;5427;p79"/>
              <p:cNvGrpSpPr/>
              <p:nvPr/>
            </p:nvGrpSpPr>
            <p:grpSpPr>
              <a:xfrm>
                <a:off x="4901315" y="3804271"/>
                <a:ext cx="37776" cy="32364"/>
                <a:chOff x="4901315" y="3804271"/>
                <a:chExt cx="37776" cy="32364"/>
              </a:xfrm>
            </p:grpSpPr>
            <p:sp>
              <p:nvSpPr>
                <p:cNvPr id="5428" name="Google Shape;5428;p79"/>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9"/>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0" name="Google Shape;5430;p79"/>
              <p:cNvGrpSpPr/>
              <p:nvPr/>
            </p:nvGrpSpPr>
            <p:grpSpPr>
              <a:xfrm>
                <a:off x="4866394" y="3715035"/>
                <a:ext cx="37846" cy="32357"/>
                <a:chOff x="4866394" y="3715035"/>
                <a:chExt cx="37846" cy="32357"/>
              </a:xfrm>
            </p:grpSpPr>
            <p:sp>
              <p:nvSpPr>
                <p:cNvPr id="5431" name="Google Shape;5431;p79"/>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9"/>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3" name="Google Shape;5433;p79"/>
              <p:cNvGrpSpPr/>
              <p:nvPr/>
            </p:nvGrpSpPr>
            <p:grpSpPr>
              <a:xfrm>
                <a:off x="4979233" y="3839798"/>
                <a:ext cx="37878" cy="32420"/>
                <a:chOff x="4979233" y="3839798"/>
                <a:chExt cx="37878" cy="32420"/>
              </a:xfrm>
            </p:grpSpPr>
            <p:sp>
              <p:nvSpPr>
                <p:cNvPr id="5434" name="Google Shape;5434;p79"/>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9"/>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6" name="Google Shape;5436;p79"/>
              <p:cNvGrpSpPr/>
              <p:nvPr/>
            </p:nvGrpSpPr>
            <p:grpSpPr>
              <a:xfrm>
                <a:off x="4790662" y="3679147"/>
                <a:ext cx="37783" cy="32380"/>
                <a:chOff x="4790662" y="3679147"/>
                <a:chExt cx="37783" cy="32380"/>
              </a:xfrm>
            </p:grpSpPr>
            <p:sp>
              <p:nvSpPr>
                <p:cNvPr id="5437" name="Google Shape;5437;p79"/>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9"/>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9" name="Google Shape;5439;p79"/>
              <p:cNvGrpSpPr/>
              <p:nvPr/>
            </p:nvGrpSpPr>
            <p:grpSpPr>
              <a:xfrm>
                <a:off x="4857263" y="3557861"/>
                <a:ext cx="37776" cy="32357"/>
                <a:chOff x="4857263" y="3557861"/>
                <a:chExt cx="37776" cy="32357"/>
              </a:xfrm>
            </p:grpSpPr>
            <p:sp>
              <p:nvSpPr>
                <p:cNvPr id="5440" name="Google Shape;5440;p79"/>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9"/>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2" name="Google Shape;5442;p79"/>
              <p:cNvGrpSpPr/>
              <p:nvPr/>
            </p:nvGrpSpPr>
            <p:grpSpPr>
              <a:xfrm>
                <a:off x="4883902" y="3648033"/>
                <a:ext cx="37783" cy="32380"/>
                <a:chOff x="4883902" y="3648033"/>
                <a:chExt cx="37783" cy="32380"/>
              </a:xfrm>
            </p:grpSpPr>
            <p:sp>
              <p:nvSpPr>
                <p:cNvPr id="5443" name="Google Shape;5443;p79"/>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9"/>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5" name="Google Shape;5445;p79"/>
              <p:cNvGrpSpPr/>
              <p:nvPr/>
            </p:nvGrpSpPr>
            <p:grpSpPr>
              <a:xfrm>
                <a:off x="4907780" y="3347220"/>
                <a:ext cx="37878" cy="32357"/>
                <a:chOff x="4907780" y="3347220"/>
                <a:chExt cx="37878" cy="32357"/>
              </a:xfrm>
            </p:grpSpPr>
            <p:sp>
              <p:nvSpPr>
                <p:cNvPr id="5446" name="Google Shape;5446;p79"/>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9"/>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8" name="Google Shape;5448;p79"/>
              <p:cNvGrpSpPr/>
              <p:nvPr/>
            </p:nvGrpSpPr>
            <p:grpSpPr>
              <a:xfrm>
                <a:off x="5065048" y="3738150"/>
                <a:ext cx="37783" cy="32364"/>
                <a:chOff x="5065048" y="3738150"/>
                <a:chExt cx="37783" cy="32364"/>
              </a:xfrm>
            </p:grpSpPr>
            <p:sp>
              <p:nvSpPr>
                <p:cNvPr id="5449" name="Google Shape;5449;p79"/>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9"/>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1" name="Google Shape;5451;p79"/>
              <p:cNvGrpSpPr/>
              <p:nvPr/>
            </p:nvGrpSpPr>
            <p:grpSpPr>
              <a:xfrm>
                <a:off x="5071616" y="3284615"/>
                <a:ext cx="37783" cy="32357"/>
                <a:chOff x="5071616" y="3284615"/>
                <a:chExt cx="37783" cy="32357"/>
              </a:xfrm>
            </p:grpSpPr>
            <p:sp>
              <p:nvSpPr>
                <p:cNvPr id="5452" name="Google Shape;5452;p79"/>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9"/>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4" name="Google Shape;5454;p79"/>
              <p:cNvGrpSpPr/>
              <p:nvPr/>
            </p:nvGrpSpPr>
            <p:grpSpPr>
              <a:xfrm>
                <a:off x="5389291" y="3759921"/>
                <a:ext cx="37783" cy="32380"/>
                <a:chOff x="5389291" y="3759921"/>
                <a:chExt cx="37783" cy="32380"/>
              </a:xfrm>
            </p:grpSpPr>
            <p:sp>
              <p:nvSpPr>
                <p:cNvPr id="5455" name="Google Shape;5455;p79"/>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9"/>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7" name="Google Shape;5457;p79"/>
              <p:cNvGrpSpPr/>
              <p:nvPr/>
            </p:nvGrpSpPr>
            <p:grpSpPr>
              <a:xfrm>
                <a:off x="5431534" y="3632932"/>
                <a:ext cx="37878" cy="32451"/>
                <a:chOff x="5431534" y="3632932"/>
                <a:chExt cx="37878" cy="32451"/>
              </a:xfrm>
            </p:grpSpPr>
            <p:sp>
              <p:nvSpPr>
                <p:cNvPr id="5458" name="Google Shape;5458;p79"/>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9"/>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0" name="Google Shape;5460;p79"/>
              <p:cNvGrpSpPr/>
              <p:nvPr/>
            </p:nvGrpSpPr>
            <p:grpSpPr>
              <a:xfrm>
                <a:off x="5540755" y="3544829"/>
                <a:ext cx="37783" cy="32357"/>
                <a:chOff x="5540755" y="3544829"/>
                <a:chExt cx="37783" cy="32357"/>
              </a:xfrm>
            </p:grpSpPr>
            <p:sp>
              <p:nvSpPr>
                <p:cNvPr id="5461" name="Google Shape;5461;p79"/>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9"/>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3" name="Google Shape;5463;p79"/>
              <p:cNvGrpSpPr/>
              <p:nvPr/>
            </p:nvGrpSpPr>
            <p:grpSpPr>
              <a:xfrm>
                <a:off x="5579293" y="3412107"/>
                <a:ext cx="37776" cy="32357"/>
                <a:chOff x="5579293" y="3412107"/>
                <a:chExt cx="37776" cy="32357"/>
              </a:xfrm>
            </p:grpSpPr>
            <p:sp>
              <p:nvSpPr>
                <p:cNvPr id="5464" name="Google Shape;5464;p79"/>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9"/>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6" name="Google Shape;5466;p79"/>
              <p:cNvGrpSpPr/>
              <p:nvPr/>
            </p:nvGrpSpPr>
            <p:grpSpPr>
              <a:xfrm>
                <a:off x="5801346" y="3284615"/>
                <a:ext cx="37783" cy="32357"/>
                <a:chOff x="5801346" y="3284615"/>
                <a:chExt cx="37783" cy="32357"/>
              </a:xfrm>
            </p:grpSpPr>
            <p:sp>
              <p:nvSpPr>
                <p:cNvPr id="5467" name="Google Shape;5467;p79"/>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9"/>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9" name="Google Shape;5469;p79"/>
              <p:cNvGrpSpPr/>
              <p:nvPr/>
            </p:nvGrpSpPr>
            <p:grpSpPr>
              <a:xfrm>
                <a:off x="5763578" y="3399067"/>
                <a:ext cx="37776" cy="32364"/>
                <a:chOff x="5763578" y="3399067"/>
                <a:chExt cx="37776" cy="32364"/>
              </a:xfrm>
            </p:grpSpPr>
            <p:sp>
              <p:nvSpPr>
                <p:cNvPr id="5470" name="Google Shape;5470;p79"/>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9"/>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2" name="Google Shape;5472;p79"/>
              <p:cNvGrpSpPr/>
              <p:nvPr/>
            </p:nvGrpSpPr>
            <p:grpSpPr>
              <a:xfrm>
                <a:off x="5395858" y="3230952"/>
                <a:ext cx="37776" cy="32364"/>
                <a:chOff x="5395858" y="3230952"/>
                <a:chExt cx="37776" cy="32364"/>
              </a:xfrm>
            </p:grpSpPr>
            <p:sp>
              <p:nvSpPr>
                <p:cNvPr id="5473" name="Google Shape;5473;p79"/>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9"/>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5" name="Google Shape;5475;p79"/>
              <p:cNvGrpSpPr/>
              <p:nvPr/>
            </p:nvGrpSpPr>
            <p:grpSpPr>
              <a:xfrm>
                <a:off x="5264088" y="3188237"/>
                <a:ext cx="37776" cy="32357"/>
                <a:chOff x="5264088" y="3188237"/>
                <a:chExt cx="37776" cy="32357"/>
              </a:xfrm>
            </p:grpSpPr>
            <p:sp>
              <p:nvSpPr>
                <p:cNvPr id="5476" name="Google Shape;5476;p79"/>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9"/>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8" name="Google Shape;5478;p79"/>
              <p:cNvGrpSpPr/>
              <p:nvPr/>
            </p:nvGrpSpPr>
            <p:grpSpPr>
              <a:xfrm>
                <a:off x="5585758" y="3237425"/>
                <a:ext cx="37878" cy="32357"/>
                <a:chOff x="5585758" y="3237425"/>
                <a:chExt cx="37878" cy="32357"/>
              </a:xfrm>
            </p:grpSpPr>
            <p:sp>
              <p:nvSpPr>
                <p:cNvPr id="5479" name="Google Shape;5479;p79"/>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9"/>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1" name="Google Shape;5481;p79"/>
              <p:cNvGrpSpPr/>
              <p:nvPr/>
            </p:nvGrpSpPr>
            <p:grpSpPr>
              <a:xfrm>
                <a:off x="4874196" y="3291088"/>
                <a:ext cx="37878" cy="32451"/>
                <a:chOff x="4874196" y="3291088"/>
                <a:chExt cx="37878" cy="32451"/>
              </a:xfrm>
            </p:grpSpPr>
            <p:sp>
              <p:nvSpPr>
                <p:cNvPr id="5482" name="Google Shape;5482;p79"/>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9"/>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4" name="Google Shape;5484;p79"/>
              <p:cNvGrpSpPr/>
              <p:nvPr/>
            </p:nvGrpSpPr>
            <p:grpSpPr>
              <a:xfrm>
                <a:off x="5197770" y="3785466"/>
                <a:ext cx="37783" cy="32427"/>
                <a:chOff x="5197770" y="3785466"/>
                <a:chExt cx="37783" cy="32427"/>
              </a:xfrm>
            </p:grpSpPr>
            <p:sp>
              <p:nvSpPr>
                <p:cNvPr id="5485" name="Google Shape;5485;p79"/>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9"/>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7" name="Google Shape;5487;p79"/>
              <p:cNvGrpSpPr/>
              <p:nvPr/>
            </p:nvGrpSpPr>
            <p:grpSpPr>
              <a:xfrm>
                <a:off x="5177699" y="3492117"/>
                <a:ext cx="37776" cy="32357"/>
                <a:chOff x="5177699" y="3492117"/>
                <a:chExt cx="37776" cy="32357"/>
              </a:xfrm>
            </p:grpSpPr>
            <p:sp>
              <p:nvSpPr>
                <p:cNvPr id="5488" name="Google Shape;5488;p79"/>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9"/>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0" name="Google Shape;5490;p79"/>
              <p:cNvGrpSpPr/>
              <p:nvPr/>
            </p:nvGrpSpPr>
            <p:grpSpPr>
              <a:xfrm>
                <a:off x="5349431" y="3622346"/>
                <a:ext cx="37870" cy="32380"/>
                <a:chOff x="5349431" y="3622346"/>
                <a:chExt cx="37870" cy="32380"/>
              </a:xfrm>
            </p:grpSpPr>
            <p:sp>
              <p:nvSpPr>
                <p:cNvPr id="5491" name="Google Shape;5491;p79"/>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9"/>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3" name="Google Shape;5493;p79"/>
              <p:cNvGrpSpPr/>
              <p:nvPr/>
            </p:nvGrpSpPr>
            <p:grpSpPr>
              <a:xfrm>
                <a:off x="5068855" y="3563980"/>
                <a:ext cx="53954" cy="46223"/>
                <a:chOff x="5068855" y="3563980"/>
                <a:chExt cx="53954" cy="46223"/>
              </a:xfrm>
            </p:grpSpPr>
            <p:sp>
              <p:nvSpPr>
                <p:cNvPr id="5494" name="Google Shape;5494;p79"/>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9"/>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6" name="Google Shape;5496;p79"/>
              <p:cNvGrpSpPr/>
              <p:nvPr/>
            </p:nvGrpSpPr>
            <p:grpSpPr>
              <a:xfrm>
                <a:off x="5037654" y="3392507"/>
                <a:ext cx="37870" cy="32451"/>
                <a:chOff x="5037654" y="3392507"/>
                <a:chExt cx="37870" cy="32451"/>
              </a:xfrm>
            </p:grpSpPr>
            <p:sp>
              <p:nvSpPr>
                <p:cNvPr id="5497" name="Google Shape;5497;p79"/>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9"/>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9" name="Google Shape;5499;p79"/>
              <p:cNvGrpSpPr/>
              <p:nvPr/>
            </p:nvGrpSpPr>
            <p:grpSpPr>
              <a:xfrm>
                <a:off x="5456560" y="3368629"/>
                <a:ext cx="37870" cy="32451"/>
                <a:chOff x="5456560" y="3368629"/>
                <a:chExt cx="37870" cy="32451"/>
              </a:xfrm>
            </p:grpSpPr>
            <p:sp>
              <p:nvSpPr>
                <p:cNvPr id="5500" name="Google Shape;5500;p79"/>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9"/>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2" name="Google Shape;5502;p79"/>
              <p:cNvGrpSpPr/>
              <p:nvPr/>
            </p:nvGrpSpPr>
            <p:grpSpPr>
              <a:xfrm>
                <a:off x="4755749" y="3501516"/>
                <a:ext cx="46246" cy="39608"/>
                <a:chOff x="4755749" y="3501516"/>
                <a:chExt cx="46246" cy="39608"/>
              </a:xfrm>
            </p:grpSpPr>
            <p:sp>
              <p:nvSpPr>
                <p:cNvPr id="5503" name="Google Shape;5503;p79"/>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9"/>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5" name="Google Shape;5505;p79"/>
              <p:cNvGrpSpPr/>
              <p:nvPr/>
            </p:nvGrpSpPr>
            <p:grpSpPr>
              <a:xfrm>
                <a:off x="4681346" y="3485582"/>
                <a:ext cx="37783" cy="32427"/>
                <a:chOff x="4681346" y="3485582"/>
                <a:chExt cx="37783" cy="32427"/>
              </a:xfrm>
            </p:grpSpPr>
            <p:sp>
              <p:nvSpPr>
                <p:cNvPr id="5506" name="Google Shape;5506;p79"/>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9"/>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8" name="Google Shape;5508;p79"/>
              <p:cNvGrpSpPr/>
              <p:nvPr/>
            </p:nvGrpSpPr>
            <p:grpSpPr>
              <a:xfrm>
                <a:off x="4767067" y="3291088"/>
                <a:ext cx="37878" cy="32451"/>
                <a:chOff x="4767067" y="3291088"/>
                <a:chExt cx="37878" cy="32451"/>
              </a:xfrm>
            </p:grpSpPr>
            <p:sp>
              <p:nvSpPr>
                <p:cNvPr id="5509" name="Google Shape;5509;p79"/>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9"/>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1" name="Google Shape;5511;p79"/>
              <p:cNvGrpSpPr/>
              <p:nvPr/>
            </p:nvGrpSpPr>
            <p:grpSpPr>
              <a:xfrm>
                <a:off x="4687819" y="3405539"/>
                <a:ext cx="37776" cy="32451"/>
                <a:chOff x="4687819" y="3405539"/>
                <a:chExt cx="37776" cy="32451"/>
              </a:xfrm>
            </p:grpSpPr>
            <p:sp>
              <p:nvSpPr>
                <p:cNvPr id="5512" name="Google Shape;5512;p79"/>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9"/>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4" name="Google Shape;5514;p79"/>
              <p:cNvGrpSpPr/>
              <p:nvPr/>
            </p:nvGrpSpPr>
            <p:grpSpPr>
              <a:xfrm>
                <a:off x="4923101" y="3444809"/>
                <a:ext cx="52813" cy="45318"/>
                <a:chOff x="4923101" y="3444809"/>
                <a:chExt cx="52813" cy="45318"/>
              </a:xfrm>
            </p:grpSpPr>
            <p:sp>
              <p:nvSpPr>
                <p:cNvPr id="5515" name="Google Shape;5515;p79"/>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9"/>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7" name="Google Shape;5517;p79"/>
              <p:cNvGrpSpPr/>
              <p:nvPr/>
            </p:nvGrpSpPr>
            <p:grpSpPr>
              <a:xfrm>
                <a:off x="4846040" y="3654750"/>
                <a:ext cx="31405" cy="26993"/>
                <a:chOff x="4846040" y="3654750"/>
                <a:chExt cx="31405" cy="26993"/>
              </a:xfrm>
            </p:grpSpPr>
            <p:sp>
              <p:nvSpPr>
                <p:cNvPr id="5518" name="Google Shape;5518;p79"/>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9"/>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0" name="Google Shape;5520;p79"/>
              <p:cNvGrpSpPr/>
              <p:nvPr/>
            </p:nvGrpSpPr>
            <p:grpSpPr>
              <a:xfrm>
                <a:off x="4925673" y="3691700"/>
                <a:ext cx="40253" cy="34472"/>
                <a:chOff x="4925673" y="3691700"/>
                <a:chExt cx="40253" cy="34472"/>
              </a:xfrm>
            </p:grpSpPr>
            <p:sp>
              <p:nvSpPr>
                <p:cNvPr id="5521" name="Google Shape;5521;p79"/>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9"/>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3" name="Google Shape;5523;p79"/>
              <p:cNvGrpSpPr/>
              <p:nvPr/>
            </p:nvGrpSpPr>
            <p:grpSpPr>
              <a:xfrm>
                <a:off x="4894653" y="3740848"/>
                <a:ext cx="31405" cy="26906"/>
                <a:chOff x="4894653" y="3740848"/>
                <a:chExt cx="31405" cy="26906"/>
              </a:xfrm>
            </p:grpSpPr>
            <p:sp>
              <p:nvSpPr>
                <p:cNvPr id="5524" name="Google Shape;5524;p79"/>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9"/>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6" name="Google Shape;5526;p79"/>
              <p:cNvGrpSpPr/>
              <p:nvPr/>
            </p:nvGrpSpPr>
            <p:grpSpPr>
              <a:xfrm>
                <a:off x="4962300" y="3696348"/>
                <a:ext cx="38255" cy="32773"/>
                <a:chOff x="4962300" y="3696348"/>
                <a:chExt cx="38255" cy="32773"/>
              </a:xfrm>
            </p:grpSpPr>
            <p:sp>
              <p:nvSpPr>
                <p:cNvPr id="5527" name="Google Shape;5527;p79"/>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9"/>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9" name="Google Shape;5529;p79"/>
              <p:cNvGrpSpPr/>
              <p:nvPr/>
            </p:nvGrpSpPr>
            <p:grpSpPr>
              <a:xfrm>
                <a:off x="4980185" y="3743349"/>
                <a:ext cx="31499" cy="26969"/>
                <a:chOff x="4980185" y="3743349"/>
                <a:chExt cx="31499" cy="26969"/>
              </a:xfrm>
            </p:grpSpPr>
            <p:sp>
              <p:nvSpPr>
                <p:cNvPr id="5530" name="Google Shape;5530;p79"/>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9"/>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2" name="Google Shape;5532;p79"/>
              <p:cNvGrpSpPr/>
              <p:nvPr/>
            </p:nvGrpSpPr>
            <p:grpSpPr>
              <a:xfrm>
                <a:off x="5013768" y="3734312"/>
                <a:ext cx="31499" cy="26969"/>
                <a:chOff x="5013768" y="3734312"/>
                <a:chExt cx="31499" cy="26969"/>
              </a:xfrm>
            </p:grpSpPr>
            <p:sp>
              <p:nvSpPr>
                <p:cNvPr id="5533" name="Google Shape;5533;p79"/>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9"/>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5" name="Google Shape;5535;p79"/>
              <p:cNvGrpSpPr/>
              <p:nvPr/>
            </p:nvGrpSpPr>
            <p:grpSpPr>
              <a:xfrm>
                <a:off x="5036703" y="3764545"/>
                <a:ext cx="31499" cy="26898"/>
                <a:chOff x="5036703" y="3764545"/>
                <a:chExt cx="31499" cy="26898"/>
              </a:xfrm>
            </p:grpSpPr>
            <p:sp>
              <p:nvSpPr>
                <p:cNvPr id="5536" name="Google Shape;5536;p79"/>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9"/>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8" name="Google Shape;5538;p79"/>
              <p:cNvGrpSpPr/>
              <p:nvPr/>
            </p:nvGrpSpPr>
            <p:grpSpPr>
              <a:xfrm>
                <a:off x="4953546" y="3768352"/>
                <a:ext cx="31405" cy="26898"/>
                <a:chOff x="4953546" y="3768352"/>
                <a:chExt cx="31405" cy="26898"/>
              </a:xfrm>
            </p:grpSpPr>
            <p:sp>
              <p:nvSpPr>
                <p:cNvPr id="5539" name="Google Shape;5539;p79"/>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9"/>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1" name="Google Shape;5541;p79"/>
              <p:cNvGrpSpPr/>
              <p:nvPr/>
            </p:nvGrpSpPr>
            <p:grpSpPr>
              <a:xfrm>
                <a:off x="4964770" y="3814016"/>
                <a:ext cx="31499" cy="26993"/>
                <a:chOff x="4964770" y="3814016"/>
                <a:chExt cx="31499" cy="26993"/>
              </a:xfrm>
            </p:grpSpPr>
            <p:sp>
              <p:nvSpPr>
                <p:cNvPr id="5542" name="Google Shape;5542;p79"/>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9"/>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4" name="Google Shape;5544;p79"/>
              <p:cNvGrpSpPr/>
              <p:nvPr/>
            </p:nvGrpSpPr>
            <p:grpSpPr>
              <a:xfrm>
                <a:off x="4923290" y="3800504"/>
                <a:ext cx="31468" cy="26898"/>
                <a:chOff x="4923290" y="3800504"/>
                <a:chExt cx="31468" cy="26898"/>
              </a:xfrm>
            </p:grpSpPr>
            <p:sp>
              <p:nvSpPr>
                <p:cNvPr id="5545" name="Google Shape;5545;p79"/>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9"/>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7" name="Google Shape;5547;p79"/>
              <p:cNvGrpSpPr/>
              <p:nvPr/>
            </p:nvGrpSpPr>
            <p:grpSpPr>
              <a:xfrm>
                <a:off x="5108534" y="3650943"/>
                <a:ext cx="31405" cy="26993"/>
                <a:chOff x="5108534" y="3650943"/>
                <a:chExt cx="31405" cy="26993"/>
              </a:xfrm>
            </p:grpSpPr>
            <p:sp>
              <p:nvSpPr>
                <p:cNvPr id="5548" name="Google Shape;5548;p79"/>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9"/>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0" name="Google Shape;5550;p79"/>
              <p:cNvGrpSpPr/>
              <p:nvPr/>
            </p:nvGrpSpPr>
            <p:grpSpPr>
              <a:xfrm>
                <a:off x="5119380" y="3760739"/>
                <a:ext cx="31499" cy="26993"/>
                <a:chOff x="5119380" y="3760739"/>
                <a:chExt cx="31499" cy="26993"/>
              </a:xfrm>
            </p:grpSpPr>
            <p:sp>
              <p:nvSpPr>
                <p:cNvPr id="5551" name="Google Shape;5551;p79"/>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9"/>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3" name="Google Shape;5553;p79"/>
              <p:cNvGrpSpPr/>
              <p:nvPr/>
            </p:nvGrpSpPr>
            <p:grpSpPr>
              <a:xfrm>
                <a:off x="5119380" y="3788235"/>
                <a:ext cx="31499" cy="26993"/>
                <a:chOff x="5119380" y="3788235"/>
                <a:chExt cx="31499" cy="26993"/>
              </a:xfrm>
            </p:grpSpPr>
            <p:sp>
              <p:nvSpPr>
                <p:cNvPr id="5554" name="Google Shape;5554;p79"/>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9"/>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6" name="Google Shape;5556;p79"/>
              <p:cNvGrpSpPr/>
              <p:nvPr/>
            </p:nvGrpSpPr>
            <p:grpSpPr>
              <a:xfrm>
                <a:off x="5158005" y="3875284"/>
                <a:ext cx="31405" cy="27001"/>
                <a:chOff x="5158005" y="3875284"/>
                <a:chExt cx="31405" cy="27001"/>
              </a:xfrm>
            </p:grpSpPr>
            <p:sp>
              <p:nvSpPr>
                <p:cNvPr id="5557" name="Google Shape;5557;p79"/>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9"/>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9" name="Google Shape;5559;p79"/>
              <p:cNvGrpSpPr/>
              <p:nvPr/>
            </p:nvGrpSpPr>
            <p:grpSpPr>
              <a:xfrm>
                <a:off x="5233163" y="3764545"/>
                <a:ext cx="31499" cy="26898"/>
                <a:chOff x="5233163" y="3764545"/>
                <a:chExt cx="31499" cy="26898"/>
              </a:xfrm>
            </p:grpSpPr>
            <p:sp>
              <p:nvSpPr>
                <p:cNvPr id="5560" name="Google Shape;5560;p79"/>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9"/>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2" name="Google Shape;5562;p79"/>
              <p:cNvGrpSpPr/>
              <p:nvPr/>
            </p:nvGrpSpPr>
            <p:grpSpPr>
              <a:xfrm>
                <a:off x="5276168" y="3805545"/>
                <a:ext cx="31499" cy="26906"/>
                <a:chOff x="5276168" y="3805545"/>
                <a:chExt cx="31499" cy="26906"/>
              </a:xfrm>
            </p:grpSpPr>
            <p:sp>
              <p:nvSpPr>
                <p:cNvPr id="5563" name="Google Shape;5563;p79"/>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9"/>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5" name="Google Shape;5565;p79"/>
              <p:cNvGrpSpPr/>
              <p:nvPr/>
            </p:nvGrpSpPr>
            <p:grpSpPr>
              <a:xfrm>
                <a:off x="5294053" y="3851933"/>
                <a:ext cx="31405" cy="26945"/>
                <a:chOff x="5294053" y="3851933"/>
                <a:chExt cx="31405" cy="26945"/>
              </a:xfrm>
            </p:grpSpPr>
            <p:sp>
              <p:nvSpPr>
                <p:cNvPr id="5566" name="Google Shape;5566;p79"/>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9"/>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8" name="Google Shape;5568;p79"/>
              <p:cNvGrpSpPr/>
              <p:nvPr/>
            </p:nvGrpSpPr>
            <p:grpSpPr>
              <a:xfrm>
                <a:off x="5341723" y="3851902"/>
                <a:ext cx="31405" cy="26977"/>
                <a:chOff x="5341723" y="3851902"/>
                <a:chExt cx="31405" cy="26977"/>
              </a:xfrm>
            </p:grpSpPr>
            <p:sp>
              <p:nvSpPr>
                <p:cNvPr id="5569" name="Google Shape;5569;p79"/>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9"/>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1" name="Google Shape;5571;p79"/>
              <p:cNvGrpSpPr/>
              <p:nvPr/>
            </p:nvGrpSpPr>
            <p:grpSpPr>
              <a:xfrm>
                <a:off x="5054871" y="3507855"/>
                <a:ext cx="31405" cy="26993"/>
                <a:chOff x="5054871" y="3507855"/>
                <a:chExt cx="31405" cy="26993"/>
              </a:xfrm>
            </p:grpSpPr>
            <p:sp>
              <p:nvSpPr>
                <p:cNvPr id="5572" name="Google Shape;5572;p79"/>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9"/>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4" name="Google Shape;5574;p79"/>
              <p:cNvGrpSpPr/>
              <p:nvPr/>
            </p:nvGrpSpPr>
            <p:grpSpPr>
              <a:xfrm>
                <a:off x="4876579" y="3675325"/>
                <a:ext cx="31405" cy="26969"/>
                <a:chOff x="4876579" y="3675325"/>
                <a:chExt cx="31405" cy="26969"/>
              </a:xfrm>
            </p:grpSpPr>
            <p:sp>
              <p:nvSpPr>
                <p:cNvPr id="5575" name="Google Shape;5575;p79"/>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9"/>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7" name="Google Shape;5577;p79"/>
              <p:cNvGrpSpPr/>
              <p:nvPr/>
            </p:nvGrpSpPr>
            <p:grpSpPr>
              <a:xfrm>
                <a:off x="4842233" y="3688333"/>
                <a:ext cx="31405" cy="26993"/>
                <a:chOff x="4842233" y="3688333"/>
                <a:chExt cx="31405" cy="26993"/>
              </a:xfrm>
            </p:grpSpPr>
            <p:sp>
              <p:nvSpPr>
                <p:cNvPr id="5578" name="Google Shape;5578;p79"/>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9"/>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0" name="Google Shape;5580;p79"/>
              <p:cNvGrpSpPr/>
              <p:nvPr/>
            </p:nvGrpSpPr>
            <p:grpSpPr>
              <a:xfrm>
                <a:off x="5187876" y="3608032"/>
                <a:ext cx="31405" cy="27001"/>
                <a:chOff x="5187876" y="3608032"/>
                <a:chExt cx="31405" cy="27001"/>
              </a:xfrm>
            </p:grpSpPr>
            <p:sp>
              <p:nvSpPr>
                <p:cNvPr id="5581" name="Google Shape;5581;p79"/>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9"/>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3" name="Google Shape;5583;p79"/>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9"/>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5" name="Google Shape;5585;p79"/>
              <p:cNvGrpSpPr/>
              <p:nvPr/>
            </p:nvGrpSpPr>
            <p:grpSpPr>
              <a:xfrm>
                <a:off x="5269224" y="3304167"/>
                <a:ext cx="40253" cy="34402"/>
                <a:chOff x="5269224" y="3304167"/>
                <a:chExt cx="40253" cy="34402"/>
              </a:xfrm>
            </p:grpSpPr>
            <p:sp>
              <p:nvSpPr>
                <p:cNvPr id="5586" name="Google Shape;5586;p79"/>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9"/>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8" name="Google Shape;5588;p79"/>
              <p:cNvGrpSpPr/>
              <p:nvPr/>
            </p:nvGrpSpPr>
            <p:grpSpPr>
              <a:xfrm>
                <a:off x="5327354" y="3476615"/>
                <a:ext cx="49864" cy="42723"/>
                <a:chOff x="5327354" y="3476615"/>
                <a:chExt cx="49864" cy="42723"/>
              </a:xfrm>
            </p:grpSpPr>
            <p:sp>
              <p:nvSpPr>
                <p:cNvPr id="5589" name="Google Shape;5589;p79"/>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9"/>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1" name="Google Shape;5591;p79"/>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9"/>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3" name="Google Shape;5593;p79"/>
              <p:cNvGrpSpPr/>
              <p:nvPr/>
            </p:nvGrpSpPr>
            <p:grpSpPr>
              <a:xfrm>
                <a:off x="5341723" y="3775957"/>
                <a:ext cx="31405" cy="26898"/>
                <a:chOff x="5341723" y="3775957"/>
                <a:chExt cx="31405" cy="26898"/>
              </a:xfrm>
            </p:grpSpPr>
            <p:sp>
              <p:nvSpPr>
                <p:cNvPr id="5594" name="Google Shape;5594;p79"/>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9"/>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6" name="Google Shape;5596;p79"/>
              <p:cNvGrpSpPr/>
              <p:nvPr/>
            </p:nvGrpSpPr>
            <p:grpSpPr>
              <a:xfrm>
                <a:off x="5439053" y="3699274"/>
                <a:ext cx="31405" cy="26898"/>
                <a:chOff x="5439053" y="3699274"/>
                <a:chExt cx="31405" cy="26898"/>
              </a:xfrm>
            </p:grpSpPr>
            <p:sp>
              <p:nvSpPr>
                <p:cNvPr id="5597" name="Google Shape;5597;p79"/>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9"/>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9" name="Google Shape;5599;p79"/>
              <p:cNvGrpSpPr/>
              <p:nvPr/>
            </p:nvGrpSpPr>
            <p:grpSpPr>
              <a:xfrm>
                <a:off x="5412414" y="3622307"/>
                <a:ext cx="31499" cy="26993"/>
                <a:chOff x="5412414" y="3622307"/>
                <a:chExt cx="31499" cy="26993"/>
              </a:xfrm>
            </p:grpSpPr>
            <p:sp>
              <p:nvSpPr>
                <p:cNvPr id="5600" name="Google Shape;5600;p79"/>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9"/>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2" name="Google Shape;5602;p79"/>
              <p:cNvGrpSpPr/>
              <p:nvPr/>
            </p:nvGrpSpPr>
            <p:grpSpPr>
              <a:xfrm>
                <a:off x="5476254" y="3473949"/>
                <a:ext cx="26835" cy="26930"/>
                <a:chOff x="5476254" y="3473949"/>
                <a:chExt cx="26835" cy="26930"/>
              </a:xfrm>
            </p:grpSpPr>
            <p:sp>
              <p:nvSpPr>
                <p:cNvPr id="5603" name="Google Shape;5603;p79"/>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9"/>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5" name="Google Shape;5605;p79"/>
              <p:cNvGrpSpPr/>
              <p:nvPr/>
            </p:nvGrpSpPr>
            <p:grpSpPr>
              <a:xfrm>
                <a:off x="5564547" y="3481594"/>
                <a:ext cx="31397" cy="26898"/>
                <a:chOff x="5564547" y="3481594"/>
                <a:chExt cx="31397" cy="26898"/>
              </a:xfrm>
            </p:grpSpPr>
            <p:sp>
              <p:nvSpPr>
                <p:cNvPr id="5606" name="Google Shape;5606;p79"/>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9"/>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8" name="Google Shape;5608;p79"/>
              <p:cNvGrpSpPr/>
              <p:nvPr/>
            </p:nvGrpSpPr>
            <p:grpSpPr>
              <a:xfrm>
                <a:off x="5534101" y="3470174"/>
                <a:ext cx="31397" cy="26906"/>
                <a:chOff x="5534101" y="3470174"/>
                <a:chExt cx="31397" cy="26906"/>
              </a:xfrm>
            </p:grpSpPr>
            <p:sp>
              <p:nvSpPr>
                <p:cNvPr id="5609" name="Google Shape;5609;p79"/>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9"/>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1" name="Google Shape;5611;p79"/>
              <p:cNvGrpSpPr/>
              <p:nvPr/>
            </p:nvGrpSpPr>
            <p:grpSpPr>
              <a:xfrm>
                <a:off x="5610879" y="3314486"/>
                <a:ext cx="31499" cy="26938"/>
                <a:chOff x="5610879" y="3314486"/>
                <a:chExt cx="31499" cy="26938"/>
              </a:xfrm>
            </p:grpSpPr>
            <p:sp>
              <p:nvSpPr>
                <p:cNvPr id="5612" name="Google Shape;5612;p79"/>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9"/>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4" name="Google Shape;5614;p79"/>
              <p:cNvGrpSpPr/>
              <p:nvPr/>
            </p:nvGrpSpPr>
            <p:grpSpPr>
              <a:xfrm>
                <a:off x="4834525" y="3501382"/>
                <a:ext cx="31499" cy="26898"/>
                <a:chOff x="4834525" y="3501382"/>
                <a:chExt cx="31499" cy="26898"/>
              </a:xfrm>
            </p:grpSpPr>
            <p:sp>
              <p:nvSpPr>
                <p:cNvPr id="5615" name="Google Shape;5615;p79"/>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9"/>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7" name="Google Shape;5617;p79"/>
              <p:cNvGrpSpPr/>
              <p:nvPr/>
            </p:nvGrpSpPr>
            <p:grpSpPr>
              <a:xfrm>
                <a:off x="4898460" y="3580158"/>
                <a:ext cx="31405" cy="26898"/>
                <a:chOff x="4898460" y="3580158"/>
                <a:chExt cx="31405" cy="26898"/>
              </a:xfrm>
            </p:grpSpPr>
            <p:sp>
              <p:nvSpPr>
                <p:cNvPr id="5618" name="Google Shape;5618;p79"/>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9"/>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0" name="Google Shape;5620;p79"/>
              <p:cNvGrpSpPr/>
              <p:nvPr/>
            </p:nvGrpSpPr>
            <p:grpSpPr>
              <a:xfrm>
                <a:off x="4882667" y="3608032"/>
                <a:ext cx="31499" cy="27001"/>
                <a:chOff x="4882667" y="3608032"/>
                <a:chExt cx="31499" cy="27001"/>
              </a:xfrm>
            </p:grpSpPr>
            <p:sp>
              <p:nvSpPr>
                <p:cNvPr id="5621" name="Google Shape;5621;p79"/>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9"/>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3" name="Google Shape;5623;p79"/>
              <p:cNvGrpSpPr/>
              <p:nvPr/>
            </p:nvGrpSpPr>
            <p:grpSpPr>
              <a:xfrm>
                <a:off x="4843373" y="3631407"/>
                <a:ext cx="16273" cy="16186"/>
                <a:chOff x="4843373" y="3631407"/>
                <a:chExt cx="16273" cy="16186"/>
              </a:xfrm>
            </p:grpSpPr>
            <p:sp>
              <p:nvSpPr>
                <p:cNvPr id="5624" name="Google Shape;5624;p79"/>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9"/>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6" name="Google Shape;5626;p79"/>
              <p:cNvGrpSpPr/>
              <p:nvPr/>
            </p:nvGrpSpPr>
            <p:grpSpPr>
              <a:xfrm>
                <a:off x="4727773" y="3591578"/>
                <a:ext cx="31499" cy="26898"/>
                <a:chOff x="4727773" y="3591578"/>
                <a:chExt cx="31499" cy="26898"/>
              </a:xfrm>
            </p:grpSpPr>
            <p:sp>
              <p:nvSpPr>
                <p:cNvPr id="5627" name="Google Shape;5627;p79"/>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9"/>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9" name="Google Shape;5629;p79"/>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9"/>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1" name="Google Shape;5631;p79"/>
              <p:cNvGrpSpPr/>
              <p:nvPr/>
            </p:nvGrpSpPr>
            <p:grpSpPr>
              <a:xfrm>
                <a:off x="4609421" y="3577398"/>
                <a:ext cx="31499" cy="27001"/>
                <a:chOff x="4609421" y="3577398"/>
                <a:chExt cx="31499" cy="27001"/>
              </a:xfrm>
            </p:grpSpPr>
            <p:sp>
              <p:nvSpPr>
                <p:cNvPr id="5632" name="Google Shape;5632;p79"/>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9"/>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4" name="Google Shape;5634;p79"/>
              <p:cNvGrpSpPr/>
              <p:nvPr/>
            </p:nvGrpSpPr>
            <p:grpSpPr>
              <a:xfrm>
                <a:off x="4649289" y="3577398"/>
                <a:ext cx="31499" cy="27001"/>
                <a:chOff x="4649289" y="3577398"/>
                <a:chExt cx="31499" cy="27001"/>
              </a:xfrm>
            </p:grpSpPr>
            <p:sp>
              <p:nvSpPr>
                <p:cNvPr id="5635" name="Google Shape;5635;p79"/>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9"/>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7" name="Google Shape;5637;p79"/>
              <p:cNvGrpSpPr/>
              <p:nvPr/>
            </p:nvGrpSpPr>
            <p:grpSpPr>
              <a:xfrm>
                <a:off x="4605614" y="3639523"/>
                <a:ext cx="31499" cy="26906"/>
                <a:chOff x="4605614" y="3639523"/>
                <a:chExt cx="31499" cy="26906"/>
              </a:xfrm>
            </p:grpSpPr>
            <p:sp>
              <p:nvSpPr>
                <p:cNvPr id="5638" name="Google Shape;5638;p79"/>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9"/>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0" name="Google Shape;5640;p79"/>
              <p:cNvGrpSpPr/>
              <p:nvPr/>
            </p:nvGrpSpPr>
            <p:grpSpPr>
              <a:xfrm>
                <a:off x="4785149" y="3618846"/>
                <a:ext cx="26930" cy="26843"/>
                <a:chOff x="4785149" y="3618846"/>
                <a:chExt cx="26930" cy="26843"/>
              </a:xfrm>
            </p:grpSpPr>
            <p:sp>
              <p:nvSpPr>
                <p:cNvPr id="5641" name="Google Shape;5641;p79"/>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9"/>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3" name="Google Shape;5643;p79"/>
              <p:cNvGrpSpPr/>
              <p:nvPr/>
            </p:nvGrpSpPr>
            <p:grpSpPr>
              <a:xfrm>
                <a:off x="4810167" y="3601567"/>
                <a:ext cx="31405" cy="26898"/>
                <a:chOff x="4810167" y="3601567"/>
                <a:chExt cx="31405" cy="26898"/>
              </a:xfrm>
            </p:grpSpPr>
            <p:sp>
              <p:nvSpPr>
                <p:cNvPr id="5644" name="Google Shape;5644;p79"/>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9"/>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6" name="Google Shape;5646;p79"/>
              <p:cNvGrpSpPr/>
              <p:nvPr/>
            </p:nvGrpSpPr>
            <p:grpSpPr>
              <a:xfrm>
                <a:off x="4831002" y="3373230"/>
                <a:ext cx="31405" cy="26898"/>
                <a:chOff x="4831002" y="3373230"/>
                <a:chExt cx="31405" cy="26898"/>
              </a:xfrm>
            </p:grpSpPr>
            <p:sp>
              <p:nvSpPr>
                <p:cNvPr id="5647" name="Google Shape;5647;p79"/>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9"/>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9" name="Google Shape;5649;p79"/>
              <p:cNvGrpSpPr/>
              <p:nvPr/>
            </p:nvGrpSpPr>
            <p:grpSpPr>
              <a:xfrm>
                <a:off x="4719311" y="3355054"/>
                <a:ext cx="31499" cy="27001"/>
                <a:chOff x="4719311" y="3355054"/>
                <a:chExt cx="31499" cy="27001"/>
              </a:xfrm>
            </p:grpSpPr>
            <p:sp>
              <p:nvSpPr>
                <p:cNvPr id="5650" name="Google Shape;5650;p79"/>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9"/>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2" name="Google Shape;5652;p79"/>
              <p:cNvGrpSpPr/>
              <p:nvPr/>
            </p:nvGrpSpPr>
            <p:grpSpPr>
              <a:xfrm>
                <a:off x="4798755" y="3450260"/>
                <a:ext cx="26930" cy="26930"/>
                <a:chOff x="4798755" y="3450260"/>
                <a:chExt cx="26930" cy="26930"/>
              </a:xfrm>
            </p:grpSpPr>
            <p:sp>
              <p:nvSpPr>
                <p:cNvPr id="5653" name="Google Shape;5653;p79"/>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9"/>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5" name="Google Shape;5655;p79"/>
              <p:cNvGrpSpPr/>
              <p:nvPr/>
            </p:nvGrpSpPr>
            <p:grpSpPr>
              <a:xfrm>
                <a:off x="4645576" y="3467555"/>
                <a:ext cx="31405" cy="26953"/>
                <a:chOff x="4645576" y="3467555"/>
                <a:chExt cx="31405" cy="26953"/>
              </a:xfrm>
            </p:grpSpPr>
            <p:sp>
              <p:nvSpPr>
                <p:cNvPr id="5656" name="Google Shape;5656;p79"/>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9"/>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79"/>
              <p:cNvGrpSpPr/>
              <p:nvPr/>
            </p:nvGrpSpPr>
            <p:grpSpPr>
              <a:xfrm>
                <a:off x="4687631" y="3583965"/>
                <a:ext cx="31499" cy="26898"/>
                <a:chOff x="4687631" y="3583965"/>
                <a:chExt cx="31499" cy="26898"/>
              </a:xfrm>
            </p:grpSpPr>
            <p:sp>
              <p:nvSpPr>
                <p:cNvPr id="5659" name="Google Shape;5659;p79"/>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9"/>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1" name="Google Shape;5661;p79"/>
              <p:cNvGrpSpPr/>
              <p:nvPr/>
            </p:nvGrpSpPr>
            <p:grpSpPr>
              <a:xfrm>
                <a:off x="4719311" y="3471314"/>
                <a:ext cx="31499" cy="27001"/>
                <a:chOff x="4719311" y="3471314"/>
                <a:chExt cx="31499" cy="27001"/>
              </a:xfrm>
            </p:grpSpPr>
            <p:sp>
              <p:nvSpPr>
                <p:cNvPr id="5662" name="Google Shape;5662;p79"/>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9"/>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4" name="Google Shape;5664;p79"/>
              <p:cNvGrpSpPr/>
              <p:nvPr/>
            </p:nvGrpSpPr>
            <p:grpSpPr>
              <a:xfrm>
                <a:off x="4719311" y="3434404"/>
                <a:ext cx="31499" cy="26898"/>
                <a:chOff x="4719311" y="3434404"/>
                <a:chExt cx="31499" cy="26898"/>
              </a:xfrm>
            </p:grpSpPr>
            <p:sp>
              <p:nvSpPr>
                <p:cNvPr id="5665" name="Google Shape;5665;p79"/>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9"/>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7" name="Google Shape;5667;p79"/>
              <p:cNvGrpSpPr/>
              <p:nvPr/>
            </p:nvGrpSpPr>
            <p:grpSpPr>
              <a:xfrm>
                <a:off x="4768876" y="3401772"/>
                <a:ext cx="31499" cy="26898"/>
                <a:chOff x="4768876" y="3401772"/>
                <a:chExt cx="31499" cy="26898"/>
              </a:xfrm>
            </p:grpSpPr>
            <p:sp>
              <p:nvSpPr>
                <p:cNvPr id="5668" name="Google Shape;5668;p79"/>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9"/>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0" name="Google Shape;5670;p79"/>
              <p:cNvGrpSpPr/>
              <p:nvPr/>
            </p:nvGrpSpPr>
            <p:grpSpPr>
              <a:xfrm>
                <a:off x="4762214" y="3471377"/>
                <a:ext cx="26938" cy="26938"/>
                <a:chOff x="4762214" y="3471377"/>
                <a:chExt cx="26938" cy="26938"/>
              </a:xfrm>
            </p:grpSpPr>
            <p:sp>
              <p:nvSpPr>
                <p:cNvPr id="5671" name="Google Shape;5671;p79"/>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9"/>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3" name="Google Shape;5673;p79"/>
              <p:cNvGrpSpPr/>
              <p:nvPr/>
            </p:nvGrpSpPr>
            <p:grpSpPr>
              <a:xfrm>
                <a:off x="4790473" y="3344782"/>
                <a:ext cx="31405" cy="26898"/>
                <a:chOff x="4790473" y="3344782"/>
                <a:chExt cx="31405" cy="26898"/>
              </a:xfrm>
            </p:grpSpPr>
            <p:sp>
              <p:nvSpPr>
                <p:cNvPr id="5674" name="Google Shape;5674;p79"/>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9"/>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6" name="Google Shape;5676;p79"/>
              <p:cNvGrpSpPr/>
              <p:nvPr/>
            </p:nvGrpSpPr>
            <p:grpSpPr>
              <a:xfrm>
                <a:off x="4823774" y="3950733"/>
                <a:ext cx="37398" cy="32034"/>
                <a:chOff x="4823774" y="3950733"/>
                <a:chExt cx="37398" cy="32034"/>
              </a:xfrm>
            </p:grpSpPr>
            <p:sp>
              <p:nvSpPr>
                <p:cNvPr id="5677" name="Google Shape;5677;p79"/>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9"/>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9" name="Google Shape;5679;p79"/>
              <p:cNvGrpSpPr/>
              <p:nvPr/>
            </p:nvGrpSpPr>
            <p:grpSpPr>
              <a:xfrm>
                <a:off x="4823396" y="4110566"/>
                <a:ext cx="31405" cy="26906"/>
                <a:chOff x="4823396" y="4110566"/>
                <a:chExt cx="31405" cy="26906"/>
              </a:xfrm>
            </p:grpSpPr>
            <p:sp>
              <p:nvSpPr>
                <p:cNvPr id="5680" name="Google Shape;5680;p79"/>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9"/>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2" name="Google Shape;5682;p79"/>
              <p:cNvGrpSpPr/>
              <p:nvPr/>
            </p:nvGrpSpPr>
            <p:grpSpPr>
              <a:xfrm>
                <a:off x="4838332" y="3821150"/>
                <a:ext cx="31499" cy="26898"/>
                <a:chOff x="4838332" y="3821150"/>
                <a:chExt cx="31499" cy="26898"/>
              </a:xfrm>
            </p:grpSpPr>
            <p:sp>
              <p:nvSpPr>
                <p:cNvPr id="5683" name="Google Shape;5683;p79"/>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9"/>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5" name="Google Shape;5685;p79"/>
              <p:cNvGrpSpPr/>
              <p:nvPr/>
            </p:nvGrpSpPr>
            <p:grpSpPr>
              <a:xfrm>
                <a:off x="4661275" y="3815007"/>
                <a:ext cx="36824" cy="31523"/>
                <a:chOff x="4661275" y="3815007"/>
                <a:chExt cx="36824" cy="31523"/>
              </a:xfrm>
            </p:grpSpPr>
            <p:sp>
              <p:nvSpPr>
                <p:cNvPr id="5686" name="Google Shape;5686;p79"/>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9"/>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8" name="Google Shape;5688;p79"/>
              <p:cNvGrpSpPr/>
              <p:nvPr/>
            </p:nvGrpSpPr>
            <p:grpSpPr>
              <a:xfrm>
                <a:off x="4558998" y="3851037"/>
                <a:ext cx="33591" cy="28699"/>
                <a:chOff x="4558998" y="3851037"/>
                <a:chExt cx="33591" cy="28699"/>
              </a:xfrm>
            </p:grpSpPr>
            <p:sp>
              <p:nvSpPr>
                <p:cNvPr id="5689" name="Google Shape;5689;p79"/>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9"/>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1" name="Google Shape;5691;p79"/>
              <p:cNvGrpSpPr/>
              <p:nvPr/>
            </p:nvGrpSpPr>
            <p:grpSpPr>
              <a:xfrm>
                <a:off x="4696762" y="3638587"/>
                <a:ext cx="33591" cy="28794"/>
                <a:chOff x="4696762" y="3638587"/>
                <a:chExt cx="33591" cy="28794"/>
              </a:xfrm>
            </p:grpSpPr>
            <p:sp>
              <p:nvSpPr>
                <p:cNvPr id="5692" name="Google Shape;5692;p79"/>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9"/>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4" name="Google Shape;5694;p79"/>
              <p:cNvGrpSpPr/>
              <p:nvPr/>
            </p:nvGrpSpPr>
            <p:grpSpPr>
              <a:xfrm>
                <a:off x="4929479" y="3939140"/>
                <a:ext cx="33497" cy="28692"/>
                <a:chOff x="4929479" y="3939140"/>
                <a:chExt cx="33497" cy="28692"/>
              </a:xfrm>
            </p:grpSpPr>
            <p:sp>
              <p:nvSpPr>
                <p:cNvPr id="5695" name="Google Shape;5695;p79"/>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9"/>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7" name="Google Shape;5697;p79"/>
              <p:cNvGrpSpPr/>
              <p:nvPr/>
            </p:nvGrpSpPr>
            <p:grpSpPr>
              <a:xfrm>
                <a:off x="4907119" y="3986039"/>
                <a:ext cx="33497" cy="28699"/>
                <a:chOff x="4907119" y="3986039"/>
                <a:chExt cx="33497" cy="28699"/>
              </a:xfrm>
            </p:grpSpPr>
            <p:sp>
              <p:nvSpPr>
                <p:cNvPr id="5698" name="Google Shape;5698;p79"/>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9"/>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0" name="Google Shape;5700;p79"/>
              <p:cNvGrpSpPr/>
              <p:nvPr/>
            </p:nvGrpSpPr>
            <p:grpSpPr>
              <a:xfrm>
                <a:off x="4911783" y="4048102"/>
                <a:ext cx="33591" cy="28762"/>
                <a:chOff x="4911783" y="4048102"/>
                <a:chExt cx="33591" cy="28762"/>
              </a:xfrm>
            </p:grpSpPr>
            <p:sp>
              <p:nvSpPr>
                <p:cNvPr id="5701" name="Google Shape;5701;p79"/>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9"/>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03" name="Google Shape;5703;p79"/>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9"/>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5" name="Google Shape;5705;p79"/>
              <p:cNvGrpSpPr/>
              <p:nvPr/>
            </p:nvGrpSpPr>
            <p:grpSpPr>
              <a:xfrm>
                <a:off x="4762623" y="3837847"/>
                <a:ext cx="42416" cy="36273"/>
                <a:chOff x="4762623" y="3837847"/>
                <a:chExt cx="42416" cy="36273"/>
              </a:xfrm>
            </p:grpSpPr>
            <p:sp>
              <p:nvSpPr>
                <p:cNvPr id="5706" name="Google Shape;5706;p79"/>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9"/>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8" name="Google Shape;5708;p79"/>
              <p:cNvGrpSpPr/>
              <p:nvPr/>
            </p:nvGrpSpPr>
            <p:grpSpPr>
              <a:xfrm>
                <a:off x="4746044" y="4104966"/>
                <a:ext cx="33497" cy="28699"/>
                <a:chOff x="4746044" y="4104966"/>
                <a:chExt cx="33497" cy="28699"/>
              </a:xfrm>
            </p:grpSpPr>
            <p:sp>
              <p:nvSpPr>
                <p:cNvPr id="5709" name="Google Shape;5709;p79"/>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9"/>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1" name="Google Shape;5711;p79"/>
              <p:cNvGrpSpPr/>
              <p:nvPr/>
            </p:nvGrpSpPr>
            <p:grpSpPr>
              <a:xfrm>
                <a:off x="4859646" y="4162554"/>
                <a:ext cx="33591" cy="28762"/>
                <a:chOff x="4859646" y="4162554"/>
                <a:chExt cx="33591" cy="28762"/>
              </a:xfrm>
            </p:grpSpPr>
            <p:sp>
              <p:nvSpPr>
                <p:cNvPr id="5712" name="Google Shape;5712;p79"/>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9"/>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14" name="Google Shape;5714;p79"/>
            <p:cNvGrpSpPr/>
            <p:nvPr/>
          </p:nvGrpSpPr>
          <p:grpSpPr>
            <a:xfrm>
              <a:off x="3597785" y="3274438"/>
              <a:ext cx="855610" cy="1122100"/>
              <a:chOff x="3597785" y="3274438"/>
              <a:chExt cx="855610" cy="1122100"/>
            </a:xfrm>
          </p:grpSpPr>
          <p:grpSp>
            <p:nvGrpSpPr>
              <p:cNvPr id="5715" name="Google Shape;5715;p79"/>
              <p:cNvGrpSpPr/>
              <p:nvPr/>
            </p:nvGrpSpPr>
            <p:grpSpPr>
              <a:xfrm>
                <a:off x="3617857" y="3284717"/>
                <a:ext cx="826785" cy="1099165"/>
                <a:chOff x="3617857" y="3284717"/>
                <a:chExt cx="826785" cy="1099165"/>
              </a:xfrm>
            </p:grpSpPr>
            <p:sp>
              <p:nvSpPr>
                <p:cNvPr id="5716" name="Google Shape;5716;p79"/>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9"/>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9"/>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9"/>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9"/>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9"/>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9"/>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9"/>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9"/>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9"/>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9"/>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9"/>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9"/>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9"/>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9"/>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9"/>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9"/>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9"/>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9"/>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9"/>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9"/>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9"/>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9"/>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9"/>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9"/>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9"/>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9"/>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9"/>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9"/>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9"/>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9"/>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9"/>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9"/>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9"/>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9"/>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9"/>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9"/>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9"/>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9"/>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9"/>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9"/>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9"/>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9"/>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9"/>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9"/>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9"/>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9"/>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9"/>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9"/>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9"/>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9"/>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9"/>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9"/>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9"/>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9"/>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9"/>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2" name="Google Shape;5772;p79"/>
              <p:cNvGrpSpPr/>
              <p:nvPr/>
            </p:nvGrpSpPr>
            <p:grpSpPr>
              <a:xfrm>
                <a:off x="4180904" y="4251758"/>
                <a:ext cx="37783" cy="32420"/>
                <a:chOff x="4180904" y="4251758"/>
                <a:chExt cx="37783" cy="32420"/>
              </a:xfrm>
            </p:grpSpPr>
            <p:sp>
              <p:nvSpPr>
                <p:cNvPr id="5773" name="Google Shape;5773;p79"/>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9"/>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5" name="Google Shape;5775;p79"/>
              <p:cNvGrpSpPr/>
              <p:nvPr/>
            </p:nvGrpSpPr>
            <p:grpSpPr>
              <a:xfrm>
                <a:off x="4201644" y="4081324"/>
                <a:ext cx="37783" cy="32364"/>
                <a:chOff x="4201644" y="4081324"/>
                <a:chExt cx="37783" cy="32364"/>
              </a:xfrm>
            </p:grpSpPr>
            <p:sp>
              <p:nvSpPr>
                <p:cNvPr id="5776" name="Google Shape;5776;p79"/>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9"/>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8" name="Google Shape;5778;p79"/>
              <p:cNvGrpSpPr/>
              <p:nvPr/>
            </p:nvGrpSpPr>
            <p:grpSpPr>
              <a:xfrm>
                <a:off x="4284416" y="3887428"/>
                <a:ext cx="37783" cy="32451"/>
                <a:chOff x="4284416" y="3887428"/>
                <a:chExt cx="37783" cy="32451"/>
              </a:xfrm>
            </p:grpSpPr>
            <p:sp>
              <p:nvSpPr>
                <p:cNvPr id="5779" name="Google Shape;5779;p79"/>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9"/>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1" name="Google Shape;5781;p79"/>
              <p:cNvGrpSpPr/>
              <p:nvPr/>
            </p:nvGrpSpPr>
            <p:grpSpPr>
              <a:xfrm>
                <a:off x="4223721" y="3860404"/>
                <a:ext cx="37870" cy="32364"/>
                <a:chOff x="4223721" y="3860404"/>
                <a:chExt cx="37870" cy="32364"/>
              </a:xfrm>
            </p:grpSpPr>
            <p:sp>
              <p:nvSpPr>
                <p:cNvPr id="5782" name="Google Shape;5782;p79"/>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9"/>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4" name="Google Shape;5784;p79"/>
              <p:cNvGrpSpPr/>
              <p:nvPr/>
            </p:nvGrpSpPr>
            <p:grpSpPr>
              <a:xfrm>
                <a:off x="4104889" y="3699242"/>
                <a:ext cx="37776" cy="32357"/>
                <a:chOff x="4104889" y="3699242"/>
                <a:chExt cx="37776" cy="32357"/>
              </a:xfrm>
            </p:grpSpPr>
            <p:sp>
              <p:nvSpPr>
                <p:cNvPr id="5785" name="Google Shape;5785;p79"/>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9"/>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7" name="Google Shape;5787;p79"/>
              <p:cNvGrpSpPr/>
              <p:nvPr/>
            </p:nvGrpSpPr>
            <p:grpSpPr>
              <a:xfrm>
                <a:off x="4143608" y="3475121"/>
                <a:ext cx="37878" cy="32420"/>
                <a:chOff x="4143608" y="3475121"/>
                <a:chExt cx="37878" cy="32420"/>
              </a:xfrm>
            </p:grpSpPr>
            <p:sp>
              <p:nvSpPr>
                <p:cNvPr id="5788" name="Google Shape;5788;p79"/>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9"/>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0" name="Google Shape;5790;p79"/>
              <p:cNvGrpSpPr/>
              <p:nvPr/>
            </p:nvGrpSpPr>
            <p:grpSpPr>
              <a:xfrm>
                <a:off x="4217248" y="3570893"/>
                <a:ext cx="37776" cy="32364"/>
                <a:chOff x="4217248" y="3570893"/>
                <a:chExt cx="37776" cy="32364"/>
              </a:xfrm>
            </p:grpSpPr>
            <p:sp>
              <p:nvSpPr>
                <p:cNvPr id="5791" name="Google Shape;5791;p79"/>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9"/>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79"/>
              <p:cNvGrpSpPr/>
              <p:nvPr/>
            </p:nvGrpSpPr>
            <p:grpSpPr>
              <a:xfrm>
                <a:off x="4255307" y="3431612"/>
                <a:ext cx="37776" cy="32451"/>
                <a:chOff x="4255307" y="3431612"/>
                <a:chExt cx="37776" cy="32451"/>
              </a:xfrm>
            </p:grpSpPr>
            <p:sp>
              <p:nvSpPr>
                <p:cNvPr id="5794" name="Google Shape;5794;p79"/>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9"/>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6" name="Google Shape;5796;p79"/>
              <p:cNvGrpSpPr/>
              <p:nvPr/>
            </p:nvGrpSpPr>
            <p:grpSpPr>
              <a:xfrm>
                <a:off x="3853052" y="3577398"/>
                <a:ext cx="37776" cy="32420"/>
                <a:chOff x="3853052" y="3577398"/>
                <a:chExt cx="37776" cy="32420"/>
              </a:xfrm>
            </p:grpSpPr>
            <p:sp>
              <p:nvSpPr>
                <p:cNvPr id="5797" name="Google Shape;5797;p79"/>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9"/>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9" name="Google Shape;5799;p79"/>
              <p:cNvGrpSpPr/>
              <p:nvPr/>
            </p:nvGrpSpPr>
            <p:grpSpPr>
              <a:xfrm>
                <a:off x="4039908" y="3412107"/>
                <a:ext cx="37776" cy="32357"/>
                <a:chOff x="4039908" y="3412107"/>
                <a:chExt cx="37776" cy="32357"/>
              </a:xfrm>
            </p:grpSpPr>
            <p:sp>
              <p:nvSpPr>
                <p:cNvPr id="5800" name="Google Shape;5800;p79"/>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9"/>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2" name="Google Shape;5802;p79"/>
              <p:cNvGrpSpPr/>
              <p:nvPr/>
            </p:nvGrpSpPr>
            <p:grpSpPr>
              <a:xfrm>
                <a:off x="4017360" y="3342061"/>
                <a:ext cx="37870" cy="32380"/>
                <a:chOff x="4017360" y="3342061"/>
                <a:chExt cx="37870" cy="32380"/>
              </a:xfrm>
            </p:grpSpPr>
            <p:sp>
              <p:nvSpPr>
                <p:cNvPr id="5803" name="Google Shape;5803;p79"/>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9"/>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5" name="Google Shape;5805;p79"/>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9"/>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7" name="Google Shape;5807;p79"/>
              <p:cNvGrpSpPr/>
              <p:nvPr/>
            </p:nvGrpSpPr>
            <p:grpSpPr>
              <a:xfrm>
                <a:off x="3750870" y="3418650"/>
                <a:ext cx="37776" cy="32380"/>
                <a:chOff x="3750870" y="3418650"/>
                <a:chExt cx="37776" cy="32380"/>
              </a:xfrm>
            </p:grpSpPr>
            <p:sp>
              <p:nvSpPr>
                <p:cNvPr id="5808" name="Google Shape;5808;p79"/>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9"/>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0" name="Google Shape;5810;p79"/>
              <p:cNvGrpSpPr/>
              <p:nvPr/>
            </p:nvGrpSpPr>
            <p:grpSpPr>
              <a:xfrm>
                <a:off x="3632509" y="3274438"/>
                <a:ext cx="37783" cy="32357"/>
                <a:chOff x="3632509" y="3274438"/>
                <a:chExt cx="37783" cy="32357"/>
              </a:xfrm>
            </p:grpSpPr>
            <p:sp>
              <p:nvSpPr>
                <p:cNvPr id="5811" name="Google Shape;5811;p79"/>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9"/>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79"/>
              <p:cNvGrpSpPr/>
              <p:nvPr/>
            </p:nvGrpSpPr>
            <p:grpSpPr>
              <a:xfrm>
                <a:off x="3906424" y="3297561"/>
                <a:ext cx="37776" cy="32451"/>
                <a:chOff x="3906424" y="3297561"/>
                <a:chExt cx="37776" cy="32451"/>
              </a:xfrm>
            </p:grpSpPr>
            <p:sp>
              <p:nvSpPr>
                <p:cNvPr id="5814" name="Google Shape;5814;p79"/>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9"/>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79"/>
              <p:cNvGrpSpPr/>
              <p:nvPr/>
            </p:nvGrpSpPr>
            <p:grpSpPr>
              <a:xfrm>
                <a:off x="3866084" y="3412107"/>
                <a:ext cx="37776" cy="32357"/>
                <a:chOff x="3866084" y="3412107"/>
                <a:chExt cx="37776" cy="32357"/>
              </a:xfrm>
            </p:grpSpPr>
            <p:sp>
              <p:nvSpPr>
                <p:cNvPr id="5817" name="Google Shape;5817;p79"/>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9"/>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9" name="Google Shape;5819;p79"/>
              <p:cNvGrpSpPr/>
              <p:nvPr/>
            </p:nvGrpSpPr>
            <p:grpSpPr>
              <a:xfrm>
                <a:off x="4023919" y="3766409"/>
                <a:ext cx="37783" cy="32357"/>
                <a:chOff x="4023919" y="3766409"/>
                <a:chExt cx="37783" cy="32357"/>
              </a:xfrm>
            </p:grpSpPr>
            <p:sp>
              <p:nvSpPr>
                <p:cNvPr id="5820" name="Google Shape;5820;p79"/>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9"/>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2" name="Google Shape;5822;p79"/>
              <p:cNvGrpSpPr/>
              <p:nvPr/>
            </p:nvGrpSpPr>
            <p:grpSpPr>
              <a:xfrm>
                <a:off x="3973882" y="3779449"/>
                <a:ext cx="37776" cy="32357"/>
                <a:chOff x="3973882" y="3779449"/>
                <a:chExt cx="37776" cy="32357"/>
              </a:xfrm>
            </p:grpSpPr>
            <p:sp>
              <p:nvSpPr>
                <p:cNvPr id="5823" name="Google Shape;5823;p79"/>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9"/>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5" name="Google Shape;5825;p79"/>
              <p:cNvGrpSpPr/>
              <p:nvPr/>
            </p:nvGrpSpPr>
            <p:grpSpPr>
              <a:xfrm>
                <a:off x="4073398" y="3838028"/>
                <a:ext cx="37776" cy="32380"/>
                <a:chOff x="4073398" y="3838028"/>
                <a:chExt cx="37776" cy="32380"/>
              </a:xfrm>
            </p:grpSpPr>
            <p:sp>
              <p:nvSpPr>
                <p:cNvPr id="5826" name="Google Shape;5826;p79"/>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9"/>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8" name="Google Shape;5828;p79"/>
              <p:cNvGrpSpPr/>
              <p:nvPr/>
            </p:nvGrpSpPr>
            <p:grpSpPr>
              <a:xfrm>
                <a:off x="4342672" y="4144496"/>
                <a:ext cx="37752" cy="32364"/>
                <a:chOff x="4342672" y="4144496"/>
                <a:chExt cx="37752" cy="32364"/>
              </a:xfrm>
            </p:grpSpPr>
            <p:sp>
              <p:nvSpPr>
                <p:cNvPr id="5829" name="Google Shape;5829;p79"/>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9"/>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1" name="Google Shape;5831;p79"/>
              <p:cNvGrpSpPr/>
              <p:nvPr/>
            </p:nvGrpSpPr>
            <p:grpSpPr>
              <a:xfrm>
                <a:off x="4406386" y="4056872"/>
                <a:ext cx="37783" cy="32364"/>
                <a:chOff x="4406386" y="4056872"/>
                <a:chExt cx="37783" cy="32364"/>
              </a:xfrm>
            </p:grpSpPr>
            <p:sp>
              <p:nvSpPr>
                <p:cNvPr id="5832" name="Google Shape;5832;p79"/>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9"/>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4" name="Google Shape;5834;p79"/>
              <p:cNvGrpSpPr/>
              <p:nvPr/>
            </p:nvGrpSpPr>
            <p:grpSpPr>
              <a:xfrm>
                <a:off x="4284416" y="4245254"/>
                <a:ext cx="37783" cy="32357"/>
                <a:chOff x="4284416" y="4245254"/>
                <a:chExt cx="37783" cy="32357"/>
              </a:xfrm>
            </p:grpSpPr>
            <p:sp>
              <p:nvSpPr>
                <p:cNvPr id="5835" name="Google Shape;5835;p79"/>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9"/>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7" name="Google Shape;5837;p79"/>
              <p:cNvGrpSpPr/>
              <p:nvPr/>
            </p:nvGrpSpPr>
            <p:grpSpPr>
              <a:xfrm>
                <a:off x="4219057" y="4331258"/>
                <a:ext cx="37776" cy="32364"/>
                <a:chOff x="4219057" y="4331258"/>
                <a:chExt cx="37776" cy="32364"/>
              </a:xfrm>
            </p:grpSpPr>
            <p:sp>
              <p:nvSpPr>
                <p:cNvPr id="5838" name="Google Shape;5838;p79"/>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9"/>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0" name="Google Shape;5840;p79"/>
              <p:cNvGrpSpPr/>
              <p:nvPr/>
            </p:nvGrpSpPr>
            <p:grpSpPr>
              <a:xfrm>
                <a:off x="4204122" y="4141688"/>
                <a:ext cx="33497" cy="28699"/>
                <a:chOff x="4204122" y="4141688"/>
                <a:chExt cx="33497" cy="28699"/>
              </a:xfrm>
            </p:grpSpPr>
            <p:sp>
              <p:nvSpPr>
                <p:cNvPr id="5841" name="Google Shape;5841;p79"/>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9"/>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3" name="Google Shape;5843;p79"/>
              <p:cNvGrpSpPr/>
              <p:nvPr/>
            </p:nvGrpSpPr>
            <p:grpSpPr>
              <a:xfrm>
                <a:off x="4301546" y="4003869"/>
                <a:ext cx="38916" cy="33324"/>
                <a:chOff x="4301546" y="4003869"/>
                <a:chExt cx="38916" cy="33324"/>
              </a:xfrm>
            </p:grpSpPr>
            <p:sp>
              <p:nvSpPr>
                <p:cNvPr id="5844" name="Google Shape;5844;p79"/>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9"/>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6" name="Google Shape;5846;p79"/>
              <p:cNvGrpSpPr/>
              <p:nvPr/>
            </p:nvGrpSpPr>
            <p:grpSpPr>
              <a:xfrm>
                <a:off x="4210681" y="3924669"/>
                <a:ext cx="36549" cy="31366"/>
                <a:chOff x="4210681" y="3924669"/>
                <a:chExt cx="36549" cy="31366"/>
              </a:xfrm>
            </p:grpSpPr>
            <p:sp>
              <p:nvSpPr>
                <p:cNvPr id="5847" name="Google Shape;5847;p79"/>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9"/>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9" name="Google Shape;5849;p79"/>
              <p:cNvGrpSpPr/>
              <p:nvPr/>
            </p:nvGrpSpPr>
            <p:grpSpPr>
              <a:xfrm>
                <a:off x="3987771" y="3628874"/>
                <a:ext cx="31499" cy="26993"/>
                <a:chOff x="3987771" y="3628874"/>
                <a:chExt cx="31499" cy="26993"/>
              </a:xfrm>
            </p:grpSpPr>
            <p:sp>
              <p:nvSpPr>
                <p:cNvPr id="5850" name="Google Shape;5850;p79"/>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9"/>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2" name="Google Shape;5852;p79"/>
              <p:cNvGrpSpPr/>
              <p:nvPr/>
            </p:nvGrpSpPr>
            <p:grpSpPr>
              <a:xfrm>
                <a:off x="4087382" y="3775674"/>
                <a:ext cx="31405" cy="26898"/>
                <a:chOff x="4087382" y="3775674"/>
                <a:chExt cx="31405" cy="26898"/>
              </a:xfrm>
            </p:grpSpPr>
            <p:sp>
              <p:nvSpPr>
                <p:cNvPr id="5853" name="Google Shape;5853;p79"/>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9"/>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5" name="Google Shape;5855;p79"/>
              <p:cNvGrpSpPr/>
              <p:nvPr/>
            </p:nvGrpSpPr>
            <p:grpSpPr>
              <a:xfrm>
                <a:off x="4118873" y="3856637"/>
                <a:ext cx="31405" cy="26906"/>
                <a:chOff x="4118873" y="3856637"/>
                <a:chExt cx="31405" cy="26906"/>
              </a:xfrm>
            </p:grpSpPr>
            <p:sp>
              <p:nvSpPr>
                <p:cNvPr id="5856" name="Google Shape;5856;p79"/>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9"/>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8" name="Google Shape;5858;p79"/>
              <p:cNvGrpSpPr/>
              <p:nvPr/>
            </p:nvGrpSpPr>
            <p:grpSpPr>
              <a:xfrm>
                <a:off x="4168541" y="3639523"/>
                <a:ext cx="31499" cy="26906"/>
                <a:chOff x="4168541" y="3639523"/>
                <a:chExt cx="31499" cy="26906"/>
              </a:xfrm>
            </p:grpSpPr>
            <p:sp>
              <p:nvSpPr>
                <p:cNvPr id="5859" name="Google Shape;5859;p79"/>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9"/>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1" name="Google Shape;5861;p79"/>
              <p:cNvGrpSpPr/>
              <p:nvPr/>
            </p:nvGrpSpPr>
            <p:grpSpPr>
              <a:xfrm>
                <a:off x="3965789" y="3393545"/>
                <a:ext cx="31405" cy="26945"/>
                <a:chOff x="3965789" y="3393545"/>
                <a:chExt cx="31405" cy="26945"/>
              </a:xfrm>
            </p:grpSpPr>
            <p:sp>
              <p:nvSpPr>
                <p:cNvPr id="5862" name="Google Shape;5862;p79"/>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9"/>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4" name="Google Shape;5864;p79"/>
              <p:cNvGrpSpPr/>
              <p:nvPr/>
            </p:nvGrpSpPr>
            <p:grpSpPr>
              <a:xfrm>
                <a:off x="3925166" y="3491008"/>
                <a:ext cx="31405" cy="27001"/>
                <a:chOff x="3925166" y="3491008"/>
                <a:chExt cx="31405" cy="27001"/>
              </a:xfrm>
            </p:grpSpPr>
            <p:sp>
              <p:nvSpPr>
                <p:cNvPr id="5865" name="Google Shape;5865;p79"/>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9"/>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7" name="Google Shape;5867;p79"/>
              <p:cNvGrpSpPr/>
              <p:nvPr/>
            </p:nvGrpSpPr>
            <p:grpSpPr>
              <a:xfrm>
                <a:off x="3682845" y="3340976"/>
                <a:ext cx="31397" cy="26898"/>
                <a:chOff x="3682845" y="3340976"/>
                <a:chExt cx="31397" cy="26898"/>
              </a:xfrm>
            </p:grpSpPr>
            <p:sp>
              <p:nvSpPr>
                <p:cNvPr id="5868" name="Google Shape;5868;p79"/>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9"/>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0" name="Google Shape;5870;p79"/>
              <p:cNvGrpSpPr/>
              <p:nvPr/>
            </p:nvGrpSpPr>
            <p:grpSpPr>
              <a:xfrm>
                <a:off x="3795393" y="3353725"/>
                <a:ext cx="31499" cy="26993"/>
                <a:chOff x="3795393" y="3353725"/>
                <a:chExt cx="31499" cy="26993"/>
              </a:xfrm>
            </p:grpSpPr>
            <p:sp>
              <p:nvSpPr>
                <p:cNvPr id="5871" name="Google Shape;5871;p79"/>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9"/>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3" name="Google Shape;5873;p79"/>
              <p:cNvGrpSpPr/>
              <p:nvPr/>
            </p:nvGrpSpPr>
            <p:grpSpPr>
              <a:xfrm>
                <a:off x="4176909" y="4363221"/>
                <a:ext cx="38924" cy="33316"/>
                <a:chOff x="4176909" y="4363221"/>
                <a:chExt cx="38924" cy="33316"/>
              </a:xfrm>
            </p:grpSpPr>
            <p:sp>
              <p:nvSpPr>
                <p:cNvPr id="5874" name="Google Shape;5874;p79"/>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9"/>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6" name="Google Shape;5876;p79"/>
              <p:cNvGrpSpPr/>
              <p:nvPr/>
            </p:nvGrpSpPr>
            <p:grpSpPr>
              <a:xfrm>
                <a:off x="4226191" y="4007660"/>
                <a:ext cx="33560" cy="28770"/>
                <a:chOff x="4226191" y="4007660"/>
                <a:chExt cx="33560" cy="28770"/>
              </a:xfrm>
            </p:grpSpPr>
            <p:sp>
              <p:nvSpPr>
                <p:cNvPr id="5877" name="Google Shape;5877;p79"/>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9"/>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79"/>
              <p:cNvGrpSpPr/>
              <p:nvPr/>
            </p:nvGrpSpPr>
            <p:grpSpPr>
              <a:xfrm>
                <a:off x="3597785" y="3377045"/>
                <a:ext cx="33591" cy="28699"/>
                <a:chOff x="3597785" y="3377045"/>
                <a:chExt cx="33591" cy="28699"/>
              </a:xfrm>
            </p:grpSpPr>
            <p:sp>
              <p:nvSpPr>
                <p:cNvPr id="5880" name="Google Shape;5880;p79"/>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9"/>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2" name="Google Shape;5882;p79"/>
              <p:cNvGrpSpPr/>
              <p:nvPr/>
            </p:nvGrpSpPr>
            <p:grpSpPr>
              <a:xfrm>
                <a:off x="3887870" y="3669796"/>
                <a:ext cx="33591" cy="28692"/>
                <a:chOff x="3887870" y="3669796"/>
                <a:chExt cx="33591" cy="28692"/>
              </a:xfrm>
            </p:grpSpPr>
            <p:sp>
              <p:nvSpPr>
                <p:cNvPr id="5883" name="Google Shape;5883;p79"/>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9"/>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5" name="Google Shape;5885;p79"/>
              <p:cNvGrpSpPr/>
              <p:nvPr/>
            </p:nvGrpSpPr>
            <p:grpSpPr>
              <a:xfrm>
                <a:off x="3818320" y="3481625"/>
                <a:ext cx="33497" cy="28770"/>
                <a:chOff x="3818320" y="3481625"/>
                <a:chExt cx="33497" cy="28770"/>
              </a:xfrm>
            </p:grpSpPr>
            <p:sp>
              <p:nvSpPr>
                <p:cNvPr id="5886" name="Google Shape;5886;p79"/>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9"/>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8" name="Google Shape;5888;p79"/>
              <p:cNvGrpSpPr/>
              <p:nvPr/>
            </p:nvGrpSpPr>
            <p:grpSpPr>
              <a:xfrm>
                <a:off x="4278139" y="4120948"/>
                <a:ext cx="37492" cy="32129"/>
                <a:chOff x="4278139" y="4120948"/>
                <a:chExt cx="37492" cy="32129"/>
              </a:xfrm>
            </p:grpSpPr>
            <p:sp>
              <p:nvSpPr>
                <p:cNvPr id="5889" name="Google Shape;5889;p79"/>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9"/>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1" name="Google Shape;5891;p79"/>
              <p:cNvGrpSpPr/>
              <p:nvPr/>
            </p:nvGrpSpPr>
            <p:grpSpPr>
              <a:xfrm>
                <a:off x="4419898" y="3977388"/>
                <a:ext cx="33497" cy="28692"/>
                <a:chOff x="4419898" y="3977388"/>
                <a:chExt cx="33497" cy="28692"/>
              </a:xfrm>
            </p:grpSpPr>
            <p:sp>
              <p:nvSpPr>
                <p:cNvPr id="5892" name="Google Shape;5892;p79"/>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9"/>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4" name="Google Shape;5894;p79"/>
              <p:cNvGrpSpPr/>
              <p:nvPr/>
            </p:nvGrpSpPr>
            <p:grpSpPr>
              <a:xfrm>
                <a:off x="4158930" y="4034684"/>
                <a:ext cx="33497" cy="28762"/>
                <a:chOff x="4158930" y="4034684"/>
                <a:chExt cx="33497" cy="28762"/>
              </a:xfrm>
            </p:grpSpPr>
            <p:sp>
              <p:nvSpPr>
                <p:cNvPr id="5895" name="Google Shape;5895;p79"/>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9"/>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7" name="Google Shape;5897;p79"/>
              <p:cNvGrpSpPr/>
              <p:nvPr/>
            </p:nvGrpSpPr>
            <p:grpSpPr>
              <a:xfrm>
                <a:off x="4134949" y="3957049"/>
                <a:ext cx="33497" cy="28770"/>
                <a:chOff x="4134949" y="3957049"/>
                <a:chExt cx="33497" cy="28770"/>
              </a:xfrm>
            </p:grpSpPr>
            <p:sp>
              <p:nvSpPr>
                <p:cNvPr id="5898" name="Google Shape;5898;p79"/>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9"/>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0" name="Google Shape;5900;p79"/>
              <p:cNvGrpSpPr/>
              <p:nvPr/>
            </p:nvGrpSpPr>
            <p:grpSpPr>
              <a:xfrm>
                <a:off x="4193653" y="4184403"/>
                <a:ext cx="43580" cy="37264"/>
                <a:chOff x="4193653" y="4184403"/>
                <a:chExt cx="43580" cy="37264"/>
              </a:xfrm>
            </p:grpSpPr>
            <p:sp>
              <p:nvSpPr>
                <p:cNvPr id="5901" name="Google Shape;5901;p79"/>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9"/>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3" name="Google Shape;5903;p79"/>
              <p:cNvGrpSpPr/>
              <p:nvPr/>
            </p:nvGrpSpPr>
            <p:grpSpPr>
              <a:xfrm>
                <a:off x="4343600" y="3943844"/>
                <a:ext cx="43580" cy="37312"/>
                <a:chOff x="4343600" y="3943844"/>
                <a:chExt cx="43580" cy="37312"/>
              </a:xfrm>
            </p:grpSpPr>
            <p:sp>
              <p:nvSpPr>
                <p:cNvPr id="5904" name="Google Shape;5904;p79"/>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9"/>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6" name="Google Shape;5906;p79"/>
              <p:cNvGrpSpPr/>
              <p:nvPr/>
            </p:nvGrpSpPr>
            <p:grpSpPr>
              <a:xfrm>
                <a:off x="4172339" y="3381693"/>
                <a:ext cx="31499" cy="27001"/>
                <a:chOff x="4172339" y="3381693"/>
                <a:chExt cx="31499" cy="27001"/>
              </a:xfrm>
            </p:grpSpPr>
            <p:sp>
              <p:nvSpPr>
                <p:cNvPr id="5907" name="Google Shape;5907;p79"/>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9"/>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5912"/>
        <p:cNvGrpSpPr/>
        <p:nvPr/>
      </p:nvGrpSpPr>
      <p:grpSpPr>
        <a:xfrm>
          <a:off x="0" y="0"/>
          <a:ext cx="0" cy="0"/>
          <a:chOff x="0" y="0"/>
          <a:chExt cx="0" cy="0"/>
        </a:xfrm>
      </p:grpSpPr>
      <p:grpSp>
        <p:nvGrpSpPr>
          <p:cNvPr id="5913" name="Google Shape;5913;p80"/>
          <p:cNvGrpSpPr/>
          <p:nvPr/>
        </p:nvGrpSpPr>
        <p:grpSpPr>
          <a:xfrm>
            <a:off x="729274" y="969759"/>
            <a:ext cx="2507799" cy="206239"/>
            <a:chOff x="106648" y="895722"/>
            <a:chExt cx="4481413" cy="374300"/>
          </a:xfrm>
        </p:grpSpPr>
        <p:grpSp>
          <p:nvGrpSpPr>
            <p:cNvPr id="5914" name="Google Shape;5914;p80"/>
            <p:cNvGrpSpPr/>
            <p:nvPr/>
          </p:nvGrpSpPr>
          <p:grpSpPr>
            <a:xfrm>
              <a:off x="2233276" y="895722"/>
              <a:ext cx="1082667" cy="223591"/>
              <a:chOff x="4808316" y="2800065"/>
              <a:chExt cx="1999386" cy="412910"/>
            </a:xfrm>
          </p:grpSpPr>
          <p:sp>
            <p:nvSpPr>
              <p:cNvPr id="5915" name="Google Shape;5915;p80"/>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6" name="Google Shape;5916;p80"/>
              <p:cNvGrpSpPr/>
              <p:nvPr/>
            </p:nvGrpSpPr>
            <p:grpSpPr>
              <a:xfrm>
                <a:off x="4808316" y="2800065"/>
                <a:ext cx="92400" cy="411825"/>
                <a:chOff x="845575" y="2563700"/>
                <a:chExt cx="92400" cy="411825"/>
              </a:xfrm>
            </p:grpSpPr>
            <p:cxnSp>
              <p:nvCxnSpPr>
                <p:cNvPr id="5917" name="Google Shape;5917;p8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918" name="Google Shape;5918;p8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19" name="Google Shape;5919;p80"/>
            <p:cNvGrpSpPr/>
            <p:nvPr/>
          </p:nvGrpSpPr>
          <p:grpSpPr>
            <a:xfrm>
              <a:off x="106648" y="895722"/>
              <a:ext cx="1088401" cy="223591"/>
              <a:chOff x="881025" y="2800065"/>
              <a:chExt cx="2009975" cy="412910"/>
            </a:xfrm>
          </p:grpSpPr>
          <p:sp>
            <p:nvSpPr>
              <p:cNvPr id="5920" name="Google Shape;5920;p80"/>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1" name="Google Shape;5921;p80"/>
              <p:cNvGrpSpPr/>
              <p:nvPr/>
            </p:nvGrpSpPr>
            <p:grpSpPr>
              <a:xfrm>
                <a:off x="881025" y="2800065"/>
                <a:ext cx="92400" cy="411825"/>
                <a:chOff x="845575" y="2563700"/>
                <a:chExt cx="92400" cy="411825"/>
              </a:xfrm>
            </p:grpSpPr>
            <p:cxnSp>
              <p:nvCxnSpPr>
                <p:cNvPr id="5922" name="Google Shape;5922;p8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923" name="Google Shape;5923;p8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24" name="Google Shape;5924;p80"/>
            <p:cNvGrpSpPr/>
            <p:nvPr/>
          </p:nvGrpSpPr>
          <p:grpSpPr>
            <a:xfrm>
              <a:off x="1172346" y="1047018"/>
              <a:ext cx="1083151" cy="223003"/>
              <a:chOff x="2849073" y="3079467"/>
              <a:chExt cx="2000279" cy="411825"/>
            </a:xfrm>
          </p:grpSpPr>
          <p:sp>
            <p:nvSpPr>
              <p:cNvPr id="5925" name="Google Shape;5925;p80"/>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6" name="Google Shape;5926;p80"/>
              <p:cNvGrpSpPr/>
              <p:nvPr/>
            </p:nvGrpSpPr>
            <p:grpSpPr>
              <a:xfrm rot="10800000">
                <a:off x="2849073" y="3079467"/>
                <a:ext cx="92400" cy="411825"/>
                <a:chOff x="2070100" y="2563700"/>
                <a:chExt cx="92400" cy="411825"/>
              </a:xfrm>
            </p:grpSpPr>
            <p:cxnSp>
              <p:nvCxnSpPr>
                <p:cNvPr id="5927" name="Google Shape;5927;p8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928" name="Google Shape;5928;p8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29" name="Google Shape;5929;p80"/>
            <p:cNvGrpSpPr/>
            <p:nvPr/>
          </p:nvGrpSpPr>
          <p:grpSpPr>
            <a:xfrm>
              <a:off x="3290132" y="1047018"/>
              <a:ext cx="1297929" cy="223003"/>
              <a:chOff x="6760035" y="3079467"/>
              <a:chExt cx="2396914" cy="411825"/>
            </a:xfrm>
          </p:grpSpPr>
          <p:sp>
            <p:nvSpPr>
              <p:cNvPr id="5930" name="Google Shape;5930;p80"/>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1" name="Google Shape;5931;p80"/>
              <p:cNvGrpSpPr/>
              <p:nvPr/>
            </p:nvGrpSpPr>
            <p:grpSpPr>
              <a:xfrm rot="10800000">
                <a:off x="6760035" y="3079467"/>
                <a:ext cx="92400" cy="411825"/>
                <a:chOff x="2070100" y="2563700"/>
                <a:chExt cx="92400" cy="411825"/>
              </a:xfrm>
            </p:grpSpPr>
            <p:cxnSp>
              <p:nvCxnSpPr>
                <p:cNvPr id="5932" name="Google Shape;5932;p8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933" name="Google Shape;5933;p8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934" name="Google Shape;5934;p80"/>
          <p:cNvGrpSpPr/>
          <p:nvPr/>
        </p:nvGrpSpPr>
        <p:grpSpPr>
          <a:xfrm>
            <a:off x="2147036" y="3369130"/>
            <a:ext cx="1086701" cy="799429"/>
            <a:chOff x="2183288" y="3555572"/>
            <a:chExt cx="1136241" cy="835873"/>
          </a:xfrm>
        </p:grpSpPr>
        <p:sp>
          <p:nvSpPr>
            <p:cNvPr id="5935" name="Google Shape;5935;p80"/>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6" name="Google Shape;5936;p80"/>
            <p:cNvGrpSpPr/>
            <p:nvPr/>
          </p:nvGrpSpPr>
          <p:grpSpPr>
            <a:xfrm>
              <a:off x="2205895" y="3637269"/>
              <a:ext cx="1089848" cy="724993"/>
              <a:chOff x="2205895" y="3637269"/>
              <a:chExt cx="1089848" cy="724993"/>
            </a:xfrm>
          </p:grpSpPr>
          <p:sp>
            <p:nvSpPr>
              <p:cNvPr id="5937" name="Google Shape;5937;p80"/>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0"/>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0"/>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0"/>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0"/>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0"/>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43" name="Google Shape;5943;p80"/>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44" name="Google Shape;5944;p80"/>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945" name="Google Shape;5945;p80"/>
            <p:cNvGrpSpPr/>
            <p:nvPr/>
          </p:nvGrpSpPr>
          <p:grpSpPr>
            <a:xfrm>
              <a:off x="3173850" y="3779426"/>
              <a:ext cx="145679" cy="70048"/>
              <a:chOff x="3173850" y="3779426"/>
              <a:chExt cx="145679" cy="70048"/>
            </a:xfrm>
          </p:grpSpPr>
          <p:cxnSp>
            <p:nvCxnSpPr>
              <p:cNvPr id="5946" name="Google Shape;5946;p80"/>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947" name="Google Shape;5947;p80"/>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8" name="Google Shape;5948;p80"/>
            <p:cNvGrpSpPr/>
            <p:nvPr/>
          </p:nvGrpSpPr>
          <p:grpSpPr>
            <a:xfrm>
              <a:off x="2183288" y="4139483"/>
              <a:ext cx="145133" cy="70048"/>
              <a:chOff x="2183288" y="4139483"/>
              <a:chExt cx="145133" cy="70048"/>
            </a:xfrm>
          </p:grpSpPr>
          <p:cxnSp>
            <p:nvCxnSpPr>
              <p:cNvPr id="5949" name="Google Shape;5949;p80"/>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950" name="Google Shape;5950;p80"/>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1" name="Google Shape;5951;p80"/>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52" name="Google Shape;5952;p80"/>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953" name="Google Shape;5953;p80"/>
            <p:cNvGrpSpPr/>
            <p:nvPr/>
          </p:nvGrpSpPr>
          <p:grpSpPr>
            <a:xfrm>
              <a:off x="2943836" y="4268886"/>
              <a:ext cx="60717" cy="122559"/>
              <a:chOff x="2943836" y="4268886"/>
              <a:chExt cx="60717" cy="122559"/>
            </a:xfrm>
          </p:grpSpPr>
          <p:sp>
            <p:nvSpPr>
              <p:cNvPr id="5954" name="Google Shape;5954;p80"/>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55" name="Google Shape;5955;p80"/>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956" name="Google Shape;5956;p80"/>
          <p:cNvGrpSpPr/>
          <p:nvPr/>
        </p:nvGrpSpPr>
        <p:grpSpPr>
          <a:xfrm>
            <a:off x="3409981" y="1290129"/>
            <a:ext cx="1675870" cy="758251"/>
            <a:chOff x="3530532" y="1496185"/>
            <a:chExt cx="1562000" cy="706730"/>
          </a:xfrm>
        </p:grpSpPr>
        <p:cxnSp>
          <p:nvCxnSpPr>
            <p:cNvPr id="5957" name="Google Shape;5957;p80"/>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958" name="Google Shape;5958;p80"/>
            <p:cNvGrpSpPr/>
            <p:nvPr/>
          </p:nvGrpSpPr>
          <p:grpSpPr>
            <a:xfrm>
              <a:off x="3530532" y="1496185"/>
              <a:ext cx="323430" cy="463587"/>
              <a:chOff x="3530532" y="1496185"/>
              <a:chExt cx="323430" cy="463587"/>
            </a:xfrm>
          </p:grpSpPr>
          <p:grpSp>
            <p:nvGrpSpPr>
              <p:cNvPr id="5959" name="Google Shape;5959;p80"/>
              <p:cNvGrpSpPr/>
              <p:nvPr/>
            </p:nvGrpSpPr>
            <p:grpSpPr>
              <a:xfrm>
                <a:off x="3567462" y="1496185"/>
                <a:ext cx="286500" cy="361376"/>
                <a:chOff x="3567462" y="1496185"/>
                <a:chExt cx="286500" cy="361376"/>
              </a:xfrm>
            </p:grpSpPr>
            <p:cxnSp>
              <p:nvCxnSpPr>
                <p:cNvPr id="5960" name="Google Shape;5960;p80"/>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961" name="Google Shape;5961;p80"/>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2" name="Google Shape;5962;p80"/>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3" name="Google Shape;5963;p80"/>
            <p:cNvGrpSpPr/>
            <p:nvPr/>
          </p:nvGrpSpPr>
          <p:grpSpPr>
            <a:xfrm>
              <a:off x="3891569" y="1779209"/>
              <a:ext cx="323945" cy="423706"/>
              <a:chOff x="3891569" y="1779209"/>
              <a:chExt cx="323945" cy="423706"/>
            </a:xfrm>
          </p:grpSpPr>
          <p:grpSp>
            <p:nvGrpSpPr>
              <p:cNvPr id="5964" name="Google Shape;5964;p80"/>
              <p:cNvGrpSpPr/>
              <p:nvPr/>
            </p:nvGrpSpPr>
            <p:grpSpPr>
              <a:xfrm>
                <a:off x="3929014" y="1881638"/>
                <a:ext cx="286500" cy="321278"/>
                <a:chOff x="3929014" y="1881638"/>
                <a:chExt cx="286500" cy="321278"/>
              </a:xfrm>
            </p:grpSpPr>
            <p:cxnSp>
              <p:nvCxnSpPr>
                <p:cNvPr id="5965" name="Google Shape;5965;p80"/>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966" name="Google Shape;5966;p80"/>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7" name="Google Shape;5967;p80"/>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8" name="Google Shape;5968;p80"/>
            <p:cNvGrpSpPr/>
            <p:nvPr/>
          </p:nvGrpSpPr>
          <p:grpSpPr>
            <a:xfrm>
              <a:off x="4252606" y="1496185"/>
              <a:ext cx="324721" cy="463587"/>
              <a:chOff x="4252606" y="1496185"/>
              <a:chExt cx="324721" cy="463587"/>
            </a:xfrm>
          </p:grpSpPr>
          <p:grpSp>
            <p:nvGrpSpPr>
              <p:cNvPr id="5969" name="Google Shape;5969;p80"/>
              <p:cNvGrpSpPr/>
              <p:nvPr/>
            </p:nvGrpSpPr>
            <p:grpSpPr>
              <a:xfrm>
                <a:off x="4290828" y="1496185"/>
                <a:ext cx="286500" cy="361376"/>
                <a:chOff x="4290828" y="1496185"/>
                <a:chExt cx="286500" cy="361376"/>
              </a:xfrm>
            </p:grpSpPr>
            <p:cxnSp>
              <p:nvCxnSpPr>
                <p:cNvPr id="5970" name="Google Shape;5970;p80"/>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971" name="Google Shape;5971;p80"/>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2" name="Google Shape;5972;p80"/>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3" name="Google Shape;5973;p80"/>
            <p:cNvGrpSpPr/>
            <p:nvPr/>
          </p:nvGrpSpPr>
          <p:grpSpPr>
            <a:xfrm>
              <a:off x="4613643" y="1763716"/>
              <a:ext cx="325308" cy="439200"/>
              <a:chOff x="4613643" y="1763716"/>
              <a:chExt cx="325308" cy="439200"/>
            </a:xfrm>
          </p:grpSpPr>
          <p:grpSp>
            <p:nvGrpSpPr>
              <p:cNvPr id="5974" name="Google Shape;5974;p80"/>
              <p:cNvGrpSpPr/>
              <p:nvPr/>
            </p:nvGrpSpPr>
            <p:grpSpPr>
              <a:xfrm>
                <a:off x="4652451" y="1879538"/>
                <a:ext cx="286500" cy="323378"/>
                <a:chOff x="4652451" y="1879538"/>
                <a:chExt cx="286500" cy="323378"/>
              </a:xfrm>
            </p:grpSpPr>
            <p:cxnSp>
              <p:nvCxnSpPr>
                <p:cNvPr id="5975" name="Google Shape;5975;p80"/>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976" name="Google Shape;5976;p80"/>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7" name="Google Shape;5977;p80"/>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78" name="Google Shape;5978;p80"/>
          <p:cNvGrpSpPr/>
          <p:nvPr/>
        </p:nvGrpSpPr>
        <p:grpSpPr>
          <a:xfrm>
            <a:off x="3421841" y="2143755"/>
            <a:ext cx="1652173" cy="391517"/>
            <a:chOff x="3512551" y="2358270"/>
            <a:chExt cx="1597383" cy="378533"/>
          </a:xfrm>
        </p:grpSpPr>
        <p:cxnSp>
          <p:nvCxnSpPr>
            <p:cNvPr id="5979" name="Google Shape;5979;p80"/>
            <p:cNvCxnSpPr>
              <a:stCxn id="5980" idx="6"/>
              <a:endCxn id="5981"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982" name="Google Shape;5982;p80"/>
            <p:cNvGrpSpPr/>
            <p:nvPr/>
          </p:nvGrpSpPr>
          <p:grpSpPr>
            <a:xfrm>
              <a:off x="3512551" y="2358270"/>
              <a:ext cx="225647" cy="307714"/>
              <a:chOff x="2182679" y="2004714"/>
              <a:chExt cx="792300" cy="1080458"/>
            </a:xfrm>
          </p:grpSpPr>
          <p:cxnSp>
            <p:nvCxnSpPr>
              <p:cNvPr id="5983" name="Google Shape;5983;p80"/>
              <p:cNvCxnSpPr>
                <a:stCxn id="5984"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980" name="Google Shape;5980;p80"/>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0"/>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80"/>
            <p:cNvGrpSpPr/>
            <p:nvPr/>
          </p:nvGrpSpPr>
          <p:grpSpPr>
            <a:xfrm>
              <a:off x="3969644" y="2440153"/>
              <a:ext cx="225853" cy="296651"/>
              <a:chOff x="3775710" y="1729289"/>
              <a:chExt cx="136500" cy="179289"/>
            </a:xfrm>
          </p:grpSpPr>
          <p:cxnSp>
            <p:nvCxnSpPr>
              <p:cNvPr id="5986" name="Google Shape;5986;p80"/>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987" name="Google Shape;5987;p80"/>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0"/>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9" name="Google Shape;5989;p80"/>
            <p:cNvGrpSpPr/>
            <p:nvPr/>
          </p:nvGrpSpPr>
          <p:grpSpPr>
            <a:xfrm>
              <a:off x="4427051" y="2358270"/>
              <a:ext cx="225647" cy="307714"/>
              <a:chOff x="5393704" y="2004714"/>
              <a:chExt cx="792300" cy="1080458"/>
            </a:xfrm>
          </p:grpSpPr>
          <p:cxnSp>
            <p:nvCxnSpPr>
              <p:cNvPr id="5990" name="Google Shape;5990;p80"/>
              <p:cNvCxnSpPr>
                <a:stCxn id="5991"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992" name="Google Shape;5992;p80"/>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0"/>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3" name="Google Shape;5993;p80"/>
            <p:cNvGrpSpPr/>
            <p:nvPr/>
          </p:nvGrpSpPr>
          <p:grpSpPr>
            <a:xfrm>
              <a:off x="4884287" y="2440252"/>
              <a:ext cx="225647" cy="296532"/>
              <a:chOff x="6999166" y="2292572"/>
              <a:chExt cx="792300" cy="1041192"/>
            </a:xfrm>
          </p:grpSpPr>
          <p:cxnSp>
            <p:nvCxnSpPr>
              <p:cNvPr id="5994" name="Google Shape;5994;p80"/>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981" name="Google Shape;5981;p80"/>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0"/>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96" name="Google Shape;5996;p80"/>
          <p:cNvGrpSpPr/>
          <p:nvPr/>
        </p:nvGrpSpPr>
        <p:grpSpPr>
          <a:xfrm>
            <a:off x="6842649" y="979955"/>
            <a:ext cx="1581844" cy="732818"/>
            <a:chOff x="634175" y="2986275"/>
            <a:chExt cx="3147949" cy="1458344"/>
          </a:xfrm>
        </p:grpSpPr>
        <p:cxnSp>
          <p:nvCxnSpPr>
            <p:cNvPr id="5997" name="Google Shape;5997;p80"/>
            <p:cNvCxnSpPr>
              <a:stCxn id="5998" idx="4"/>
              <a:endCxn id="5999"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000" name="Google Shape;6000;p80"/>
            <p:cNvCxnSpPr>
              <a:stCxn id="5999" idx="0"/>
              <a:endCxn id="6001"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002" name="Google Shape;6002;p80"/>
            <p:cNvCxnSpPr>
              <a:stCxn id="6001" idx="4"/>
              <a:endCxn id="6003"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004" name="Google Shape;6004;p80"/>
            <p:cNvCxnSpPr>
              <a:stCxn id="6003" idx="0"/>
              <a:endCxn id="6005"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005" name="Google Shape;6005;p80"/>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001" name="Google Shape;6001;p80"/>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998" name="Google Shape;5998;p80"/>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003" name="Google Shape;6003;p80"/>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999" name="Google Shape;5999;p80"/>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006" name="Google Shape;6006;p80"/>
          <p:cNvGrpSpPr/>
          <p:nvPr/>
        </p:nvGrpSpPr>
        <p:grpSpPr>
          <a:xfrm>
            <a:off x="3410364" y="2674265"/>
            <a:ext cx="1675128" cy="313674"/>
            <a:chOff x="998425" y="1182125"/>
            <a:chExt cx="1065400" cy="199500"/>
          </a:xfrm>
        </p:grpSpPr>
        <p:sp>
          <p:nvSpPr>
            <p:cNvPr id="6007" name="Google Shape;6007;p80"/>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0"/>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0"/>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0"/>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0"/>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2" name="Google Shape;6012;p80"/>
          <p:cNvGrpSpPr/>
          <p:nvPr/>
        </p:nvGrpSpPr>
        <p:grpSpPr>
          <a:xfrm>
            <a:off x="3410363" y="3630231"/>
            <a:ext cx="1675129" cy="525345"/>
            <a:chOff x="5194708" y="3484366"/>
            <a:chExt cx="3148148" cy="987304"/>
          </a:xfrm>
        </p:grpSpPr>
        <p:grpSp>
          <p:nvGrpSpPr>
            <p:cNvPr id="6013" name="Google Shape;6013;p80"/>
            <p:cNvGrpSpPr/>
            <p:nvPr/>
          </p:nvGrpSpPr>
          <p:grpSpPr>
            <a:xfrm>
              <a:off x="7531521" y="3484366"/>
              <a:ext cx="811335" cy="987304"/>
              <a:chOff x="3379425" y="1617275"/>
              <a:chExt cx="1090650" cy="1327200"/>
            </a:xfrm>
          </p:grpSpPr>
          <p:sp>
            <p:nvSpPr>
              <p:cNvPr id="6014" name="Google Shape;6014;p80"/>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0"/>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0"/>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7" name="Google Shape;6017;p80"/>
            <p:cNvGrpSpPr/>
            <p:nvPr/>
          </p:nvGrpSpPr>
          <p:grpSpPr>
            <a:xfrm>
              <a:off x="6752546" y="3484366"/>
              <a:ext cx="811428" cy="987304"/>
              <a:chOff x="2332275" y="1617275"/>
              <a:chExt cx="1090775" cy="1327200"/>
            </a:xfrm>
          </p:grpSpPr>
          <p:sp>
            <p:nvSpPr>
              <p:cNvPr id="6018" name="Google Shape;6018;p80"/>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0"/>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0"/>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80"/>
            <p:cNvGrpSpPr/>
            <p:nvPr/>
          </p:nvGrpSpPr>
          <p:grpSpPr>
            <a:xfrm>
              <a:off x="5973664" y="3484366"/>
              <a:ext cx="811335" cy="987304"/>
              <a:chOff x="1285250" y="1617275"/>
              <a:chExt cx="1090650" cy="1327200"/>
            </a:xfrm>
          </p:grpSpPr>
          <p:sp>
            <p:nvSpPr>
              <p:cNvPr id="6022" name="Google Shape;6022;p80"/>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0"/>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0"/>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5" name="Google Shape;6025;p80"/>
            <p:cNvGrpSpPr/>
            <p:nvPr/>
          </p:nvGrpSpPr>
          <p:grpSpPr>
            <a:xfrm>
              <a:off x="5194708" y="3484366"/>
              <a:ext cx="811409" cy="987304"/>
              <a:chOff x="238125" y="1617275"/>
              <a:chExt cx="1090750" cy="1327200"/>
            </a:xfrm>
          </p:grpSpPr>
          <p:sp>
            <p:nvSpPr>
              <p:cNvPr id="6026" name="Google Shape;6026;p80"/>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0"/>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0"/>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29" name="Google Shape;6029;p80"/>
          <p:cNvGrpSpPr/>
          <p:nvPr/>
        </p:nvGrpSpPr>
        <p:grpSpPr>
          <a:xfrm>
            <a:off x="6844048" y="2276120"/>
            <a:ext cx="1579046" cy="522230"/>
            <a:chOff x="6853641" y="2534077"/>
            <a:chExt cx="1515545" cy="501229"/>
          </a:xfrm>
        </p:grpSpPr>
        <p:grpSp>
          <p:nvGrpSpPr>
            <p:cNvPr id="6030" name="Google Shape;6030;p80"/>
            <p:cNvGrpSpPr/>
            <p:nvPr/>
          </p:nvGrpSpPr>
          <p:grpSpPr>
            <a:xfrm>
              <a:off x="6853641" y="2618923"/>
              <a:ext cx="1515545" cy="324556"/>
              <a:chOff x="6853641" y="2618923"/>
              <a:chExt cx="1515545" cy="324556"/>
            </a:xfrm>
          </p:grpSpPr>
          <p:sp>
            <p:nvSpPr>
              <p:cNvPr id="6031" name="Google Shape;6031;p80"/>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0"/>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0"/>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0"/>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0"/>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6" name="Google Shape;6036;p80"/>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0"/>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0"/>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0"/>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0"/>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1" name="Google Shape;6041;p80"/>
          <p:cNvGrpSpPr/>
          <p:nvPr/>
        </p:nvGrpSpPr>
        <p:grpSpPr>
          <a:xfrm>
            <a:off x="3438940" y="3151161"/>
            <a:ext cx="1617976" cy="346616"/>
            <a:chOff x="1808063" y="4294338"/>
            <a:chExt cx="3370782" cy="721817"/>
          </a:xfrm>
        </p:grpSpPr>
        <p:sp>
          <p:nvSpPr>
            <p:cNvPr id="6042" name="Google Shape;6042;p80"/>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0"/>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0"/>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0"/>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0"/>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0"/>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0"/>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0"/>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0"/>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0"/>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2" name="Google Shape;6052;p80"/>
          <p:cNvGrpSpPr/>
          <p:nvPr/>
        </p:nvGrpSpPr>
        <p:grpSpPr>
          <a:xfrm>
            <a:off x="5264936" y="3817911"/>
            <a:ext cx="1417067" cy="350605"/>
            <a:chOff x="4234950" y="2101012"/>
            <a:chExt cx="4219974" cy="1044090"/>
          </a:xfrm>
        </p:grpSpPr>
        <p:sp>
          <p:nvSpPr>
            <p:cNvPr id="6053" name="Google Shape;6053;p80"/>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0"/>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0"/>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0"/>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0"/>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0"/>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0"/>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0"/>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0"/>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0"/>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0"/>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0"/>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0"/>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0"/>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0"/>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0"/>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9" name="Google Shape;6069;p80"/>
          <p:cNvGrpSpPr/>
          <p:nvPr/>
        </p:nvGrpSpPr>
        <p:grpSpPr>
          <a:xfrm>
            <a:off x="6840408" y="1808668"/>
            <a:ext cx="1586327" cy="371557"/>
            <a:chOff x="1247650" y="2075423"/>
            <a:chExt cx="6648477" cy="1557238"/>
          </a:xfrm>
        </p:grpSpPr>
        <p:sp>
          <p:nvSpPr>
            <p:cNvPr id="6070" name="Google Shape;6070;p80"/>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0"/>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0"/>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0"/>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0"/>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0"/>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6" name="Google Shape;6076;p80"/>
          <p:cNvGrpSpPr/>
          <p:nvPr/>
        </p:nvGrpSpPr>
        <p:grpSpPr>
          <a:xfrm>
            <a:off x="5271678" y="961858"/>
            <a:ext cx="1415601" cy="1648533"/>
            <a:chOff x="1839112" y="2209163"/>
            <a:chExt cx="1918159" cy="2233784"/>
          </a:xfrm>
        </p:grpSpPr>
        <p:sp>
          <p:nvSpPr>
            <p:cNvPr id="6077" name="Google Shape;6077;p80"/>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0"/>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0"/>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80" name="Google Shape;6080;p80"/>
            <p:cNvCxnSpPr>
              <a:stCxn id="6077" idx="6"/>
              <a:endCxn id="6078"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081" name="Google Shape;6081;p80"/>
            <p:cNvCxnSpPr>
              <a:stCxn id="6078" idx="4"/>
              <a:endCxn id="6082"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083" name="Google Shape;6083;p80"/>
            <p:cNvCxnSpPr>
              <a:stCxn id="6082" idx="6"/>
              <a:endCxn id="6079"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084" name="Google Shape;6084;p80"/>
            <p:cNvCxnSpPr>
              <a:stCxn id="6079" idx="4"/>
              <a:endCxn id="6085"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082" name="Google Shape;6082;p80"/>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0"/>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0"/>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87" name="Google Shape;6087;p80"/>
            <p:cNvCxnSpPr>
              <a:endCxn id="6086"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088" name="Google Shape;6088;p80"/>
          <p:cNvGrpSpPr/>
          <p:nvPr/>
        </p:nvGrpSpPr>
        <p:grpSpPr>
          <a:xfrm>
            <a:off x="3428944" y="979942"/>
            <a:ext cx="1637968" cy="154942"/>
            <a:chOff x="238125" y="2506075"/>
            <a:chExt cx="7115411" cy="673075"/>
          </a:xfrm>
        </p:grpSpPr>
        <p:sp>
          <p:nvSpPr>
            <p:cNvPr id="6089" name="Google Shape;6089;p80"/>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0"/>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0"/>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0"/>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0"/>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4" name="Google Shape;6094;p80"/>
          <p:cNvGrpSpPr/>
          <p:nvPr/>
        </p:nvGrpSpPr>
        <p:grpSpPr>
          <a:xfrm>
            <a:off x="1969680" y="1294660"/>
            <a:ext cx="1262932" cy="785408"/>
            <a:chOff x="548861" y="389676"/>
            <a:chExt cx="3843371" cy="2390163"/>
          </a:xfrm>
        </p:grpSpPr>
        <p:cxnSp>
          <p:nvCxnSpPr>
            <p:cNvPr id="6095" name="Google Shape;6095;p80"/>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096" name="Google Shape;6096;p80"/>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097" name="Google Shape;6097;p80"/>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098" name="Google Shape;6098;p80"/>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099" name="Google Shape;6099;p80"/>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100" name="Google Shape;6100;p80"/>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01" name="Google Shape;6101;p80"/>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102" name="Google Shape;6102;p80"/>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0"/>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0"/>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0"/>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0"/>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0"/>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80"/>
          <p:cNvGrpSpPr/>
          <p:nvPr/>
        </p:nvGrpSpPr>
        <p:grpSpPr>
          <a:xfrm>
            <a:off x="757812" y="2401537"/>
            <a:ext cx="1412054" cy="633562"/>
            <a:chOff x="1187400" y="2529299"/>
            <a:chExt cx="6769193" cy="2241903"/>
          </a:xfrm>
        </p:grpSpPr>
        <p:sp>
          <p:nvSpPr>
            <p:cNvPr id="6109" name="Google Shape;6109;p80"/>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110" name="Google Shape;6110;p80"/>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111" name="Google Shape;6111;p80"/>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112" name="Google Shape;6112;p80"/>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113" name="Google Shape;6113;p80"/>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114" name="Google Shape;6114;p80"/>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115" name="Google Shape;6115;p80"/>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116" name="Google Shape;6116;p80"/>
            <p:cNvCxnSpPr>
              <a:stCxn id="6109" idx="2"/>
              <a:endCxn id="6110"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117" name="Google Shape;6117;p80"/>
            <p:cNvCxnSpPr>
              <a:stCxn id="6111" idx="0"/>
              <a:endCxn id="6109"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118" name="Google Shape;6118;p80"/>
            <p:cNvCxnSpPr>
              <a:stCxn id="6111" idx="2"/>
              <a:endCxn id="6113"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119" name="Google Shape;6119;p80"/>
            <p:cNvCxnSpPr>
              <a:stCxn id="6112" idx="0"/>
              <a:endCxn id="6111"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120" name="Google Shape;6120;p80"/>
            <p:cNvCxnSpPr>
              <a:stCxn id="6110" idx="2"/>
              <a:endCxn id="6115"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121" name="Google Shape;6121;p80"/>
            <p:cNvCxnSpPr>
              <a:stCxn id="6114" idx="0"/>
              <a:endCxn id="6110"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122" name="Google Shape;6122;p80"/>
          <p:cNvGrpSpPr/>
          <p:nvPr/>
        </p:nvGrpSpPr>
        <p:grpSpPr>
          <a:xfrm>
            <a:off x="6844058" y="2894246"/>
            <a:ext cx="1579035" cy="540873"/>
            <a:chOff x="6895650" y="3126697"/>
            <a:chExt cx="1436662" cy="492105"/>
          </a:xfrm>
        </p:grpSpPr>
        <p:sp>
          <p:nvSpPr>
            <p:cNvPr id="6123" name="Google Shape;6123;p80"/>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0"/>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0"/>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0"/>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0"/>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8" name="Google Shape;6128;p80"/>
            <p:cNvGrpSpPr/>
            <p:nvPr/>
          </p:nvGrpSpPr>
          <p:grpSpPr>
            <a:xfrm>
              <a:off x="6995957" y="3335810"/>
              <a:ext cx="1230393" cy="71754"/>
              <a:chOff x="6995957" y="3287964"/>
              <a:chExt cx="1230393" cy="71754"/>
            </a:xfrm>
          </p:grpSpPr>
          <p:sp>
            <p:nvSpPr>
              <p:cNvPr id="6129" name="Google Shape;6129;p80"/>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0"/>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0"/>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0"/>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0"/>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34" name="Google Shape;6134;p80"/>
          <p:cNvGrpSpPr/>
          <p:nvPr/>
        </p:nvGrpSpPr>
        <p:grpSpPr>
          <a:xfrm>
            <a:off x="6842640" y="3531009"/>
            <a:ext cx="1581862" cy="650625"/>
            <a:chOff x="6777990" y="3710194"/>
            <a:chExt cx="1646915" cy="677382"/>
          </a:xfrm>
        </p:grpSpPr>
        <p:grpSp>
          <p:nvGrpSpPr>
            <p:cNvPr id="6135" name="Google Shape;6135;p80"/>
            <p:cNvGrpSpPr/>
            <p:nvPr/>
          </p:nvGrpSpPr>
          <p:grpSpPr>
            <a:xfrm>
              <a:off x="6777990" y="3874492"/>
              <a:ext cx="411129" cy="513083"/>
              <a:chOff x="6777990" y="3874492"/>
              <a:chExt cx="411129" cy="513083"/>
            </a:xfrm>
          </p:grpSpPr>
          <p:cxnSp>
            <p:nvCxnSpPr>
              <p:cNvPr id="6136" name="Google Shape;6136;p80"/>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137" name="Google Shape;6137;p80"/>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8" name="Google Shape;6138;p80"/>
            <p:cNvGrpSpPr/>
            <p:nvPr/>
          </p:nvGrpSpPr>
          <p:grpSpPr>
            <a:xfrm>
              <a:off x="7188425" y="3710194"/>
              <a:ext cx="411123" cy="520535"/>
              <a:chOff x="7188425" y="3710194"/>
              <a:chExt cx="411123" cy="520535"/>
            </a:xfrm>
          </p:grpSpPr>
          <p:cxnSp>
            <p:nvCxnSpPr>
              <p:cNvPr id="6139" name="Google Shape;6139;p80"/>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140" name="Google Shape;6140;p80"/>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1" name="Google Shape;6141;p80"/>
            <p:cNvGrpSpPr/>
            <p:nvPr/>
          </p:nvGrpSpPr>
          <p:grpSpPr>
            <a:xfrm>
              <a:off x="7603341" y="3874492"/>
              <a:ext cx="411474" cy="513083"/>
              <a:chOff x="7603341" y="3874492"/>
              <a:chExt cx="411474" cy="513083"/>
            </a:xfrm>
          </p:grpSpPr>
          <p:cxnSp>
            <p:nvCxnSpPr>
              <p:cNvPr id="6142" name="Google Shape;6142;p80"/>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143" name="Google Shape;6143;p80"/>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4" name="Google Shape;6144;p80"/>
            <p:cNvGrpSpPr/>
            <p:nvPr/>
          </p:nvGrpSpPr>
          <p:grpSpPr>
            <a:xfrm>
              <a:off x="8013776" y="3722847"/>
              <a:ext cx="411129" cy="507881"/>
              <a:chOff x="8013776" y="3722847"/>
              <a:chExt cx="411129" cy="507881"/>
            </a:xfrm>
          </p:grpSpPr>
          <p:cxnSp>
            <p:nvCxnSpPr>
              <p:cNvPr id="6145" name="Google Shape;6145;p80"/>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146" name="Google Shape;6146;p80"/>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47" name="Google Shape;6147;p80"/>
          <p:cNvGrpSpPr/>
          <p:nvPr/>
        </p:nvGrpSpPr>
        <p:grpSpPr>
          <a:xfrm>
            <a:off x="5262155" y="2703849"/>
            <a:ext cx="1421889" cy="1020603"/>
            <a:chOff x="5190863" y="2824811"/>
            <a:chExt cx="1544860" cy="1108869"/>
          </a:xfrm>
        </p:grpSpPr>
        <p:grpSp>
          <p:nvGrpSpPr>
            <p:cNvPr id="6148" name="Google Shape;6148;p80"/>
            <p:cNvGrpSpPr/>
            <p:nvPr/>
          </p:nvGrpSpPr>
          <p:grpSpPr>
            <a:xfrm>
              <a:off x="5938695" y="3176919"/>
              <a:ext cx="685761" cy="404739"/>
              <a:chOff x="5938695" y="3176919"/>
              <a:chExt cx="685761" cy="404739"/>
            </a:xfrm>
          </p:grpSpPr>
          <p:grpSp>
            <p:nvGrpSpPr>
              <p:cNvPr id="6149" name="Google Shape;6149;p80"/>
              <p:cNvGrpSpPr/>
              <p:nvPr/>
            </p:nvGrpSpPr>
            <p:grpSpPr>
              <a:xfrm>
                <a:off x="5938695" y="3176919"/>
                <a:ext cx="685761" cy="404739"/>
                <a:chOff x="5938695" y="3176919"/>
                <a:chExt cx="685761" cy="404739"/>
              </a:xfrm>
            </p:grpSpPr>
            <p:sp>
              <p:nvSpPr>
                <p:cNvPr id="6150" name="Google Shape;6150;p80"/>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0"/>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2" name="Google Shape;6152;p80"/>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3" name="Google Shape;6153;p80"/>
            <p:cNvGrpSpPr/>
            <p:nvPr/>
          </p:nvGrpSpPr>
          <p:grpSpPr>
            <a:xfrm>
              <a:off x="5305233" y="3176835"/>
              <a:ext cx="685971" cy="404655"/>
              <a:chOff x="5305233" y="3176835"/>
              <a:chExt cx="685971" cy="404655"/>
            </a:xfrm>
          </p:grpSpPr>
          <p:grpSp>
            <p:nvGrpSpPr>
              <p:cNvPr id="6154" name="Google Shape;6154;p80"/>
              <p:cNvGrpSpPr/>
              <p:nvPr/>
            </p:nvGrpSpPr>
            <p:grpSpPr>
              <a:xfrm>
                <a:off x="5305233" y="3176835"/>
                <a:ext cx="685971" cy="404655"/>
                <a:chOff x="5305233" y="3176835"/>
                <a:chExt cx="685971" cy="404655"/>
              </a:xfrm>
            </p:grpSpPr>
            <p:sp>
              <p:nvSpPr>
                <p:cNvPr id="6155" name="Google Shape;6155;p80"/>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0"/>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7" name="Google Shape;6157;p80"/>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8" name="Google Shape;6158;p80"/>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9" name="Google Shape;6159;p80"/>
            <p:cNvGrpSpPr/>
            <p:nvPr/>
          </p:nvGrpSpPr>
          <p:grpSpPr>
            <a:xfrm>
              <a:off x="5657361" y="2824811"/>
              <a:ext cx="1078361" cy="404655"/>
              <a:chOff x="5657361" y="2824811"/>
              <a:chExt cx="1078361" cy="404655"/>
            </a:xfrm>
          </p:grpSpPr>
          <p:grpSp>
            <p:nvGrpSpPr>
              <p:cNvPr id="6160" name="Google Shape;6160;p80"/>
              <p:cNvGrpSpPr/>
              <p:nvPr/>
            </p:nvGrpSpPr>
            <p:grpSpPr>
              <a:xfrm>
                <a:off x="5657361" y="2824811"/>
                <a:ext cx="1078361" cy="404655"/>
                <a:chOff x="5657361" y="2824811"/>
                <a:chExt cx="1078361" cy="404655"/>
              </a:xfrm>
            </p:grpSpPr>
            <p:grpSp>
              <p:nvGrpSpPr>
                <p:cNvPr id="6161" name="Google Shape;6161;p80"/>
                <p:cNvGrpSpPr/>
                <p:nvPr/>
              </p:nvGrpSpPr>
              <p:grpSpPr>
                <a:xfrm>
                  <a:off x="5938485" y="2824811"/>
                  <a:ext cx="797237" cy="404655"/>
                  <a:chOff x="5938485" y="2824811"/>
                  <a:chExt cx="797237" cy="404655"/>
                </a:xfrm>
              </p:grpSpPr>
              <p:sp>
                <p:nvSpPr>
                  <p:cNvPr id="6162" name="Google Shape;6162;p80"/>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0"/>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4" name="Google Shape;6164;p80"/>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5" name="Google Shape;6165;p80"/>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6" name="Google Shape;6166;p80"/>
            <p:cNvGrpSpPr/>
            <p:nvPr/>
          </p:nvGrpSpPr>
          <p:grpSpPr>
            <a:xfrm>
              <a:off x="5190863" y="3528942"/>
              <a:ext cx="1078026" cy="404739"/>
              <a:chOff x="5190863" y="3528942"/>
              <a:chExt cx="1078026" cy="404739"/>
            </a:xfrm>
          </p:grpSpPr>
          <p:sp>
            <p:nvSpPr>
              <p:cNvPr id="6167" name="Google Shape;6167;p80"/>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8" name="Google Shape;6168;p80"/>
              <p:cNvGrpSpPr/>
              <p:nvPr/>
            </p:nvGrpSpPr>
            <p:grpSpPr>
              <a:xfrm>
                <a:off x="5190863" y="3528942"/>
                <a:ext cx="1078026" cy="404739"/>
                <a:chOff x="5190863" y="3528942"/>
                <a:chExt cx="1078026" cy="404739"/>
              </a:xfrm>
            </p:grpSpPr>
            <p:sp>
              <p:nvSpPr>
                <p:cNvPr id="6169" name="Google Shape;6169;p80"/>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0"/>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71" name="Google Shape;6171;p80"/>
          <p:cNvGrpSpPr/>
          <p:nvPr/>
        </p:nvGrpSpPr>
        <p:grpSpPr>
          <a:xfrm>
            <a:off x="728162" y="1268317"/>
            <a:ext cx="1086719" cy="879487"/>
            <a:chOff x="803162" y="1474292"/>
            <a:chExt cx="1086719" cy="879487"/>
          </a:xfrm>
        </p:grpSpPr>
        <p:grpSp>
          <p:nvGrpSpPr>
            <p:cNvPr id="6172" name="Google Shape;6172;p80"/>
            <p:cNvGrpSpPr/>
            <p:nvPr/>
          </p:nvGrpSpPr>
          <p:grpSpPr>
            <a:xfrm>
              <a:off x="803162" y="1625948"/>
              <a:ext cx="445856" cy="576579"/>
              <a:chOff x="803162" y="1625948"/>
              <a:chExt cx="445856" cy="576579"/>
            </a:xfrm>
          </p:grpSpPr>
          <p:sp>
            <p:nvSpPr>
              <p:cNvPr id="6173" name="Google Shape;6173;p80"/>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4" name="Google Shape;6174;p80"/>
              <p:cNvGrpSpPr/>
              <p:nvPr/>
            </p:nvGrpSpPr>
            <p:grpSpPr>
              <a:xfrm>
                <a:off x="1056023" y="1625948"/>
                <a:ext cx="192995" cy="576579"/>
                <a:chOff x="1056023" y="1625948"/>
                <a:chExt cx="192995" cy="576579"/>
              </a:xfrm>
            </p:grpSpPr>
            <p:sp>
              <p:nvSpPr>
                <p:cNvPr id="6175" name="Google Shape;6175;p80"/>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0"/>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0"/>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0"/>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0"/>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80" name="Google Shape;6180;p80"/>
            <p:cNvGrpSpPr/>
            <p:nvPr/>
          </p:nvGrpSpPr>
          <p:grpSpPr>
            <a:xfrm>
              <a:off x="1371406" y="1474292"/>
              <a:ext cx="518475" cy="879487"/>
              <a:chOff x="1398231" y="1474292"/>
              <a:chExt cx="518475" cy="879487"/>
            </a:xfrm>
          </p:grpSpPr>
          <p:grpSp>
            <p:nvGrpSpPr>
              <p:cNvPr id="6181" name="Google Shape;6181;p80"/>
              <p:cNvGrpSpPr/>
              <p:nvPr/>
            </p:nvGrpSpPr>
            <p:grpSpPr>
              <a:xfrm>
                <a:off x="1398231" y="1474292"/>
                <a:ext cx="518475" cy="341643"/>
                <a:chOff x="1398231" y="1474292"/>
                <a:chExt cx="518475" cy="341643"/>
              </a:xfrm>
            </p:grpSpPr>
            <p:sp>
              <p:nvSpPr>
                <p:cNvPr id="6182" name="Google Shape;6182;p80"/>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3" name="Google Shape;6183;p80"/>
                <p:cNvGrpSpPr/>
                <p:nvPr/>
              </p:nvGrpSpPr>
              <p:grpSpPr>
                <a:xfrm>
                  <a:off x="1616453" y="1474292"/>
                  <a:ext cx="300253" cy="341643"/>
                  <a:chOff x="1616453" y="1475379"/>
                  <a:chExt cx="300253" cy="341643"/>
                </a:xfrm>
              </p:grpSpPr>
              <p:sp>
                <p:nvSpPr>
                  <p:cNvPr id="6184" name="Google Shape;6184;p80"/>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0"/>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0"/>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0"/>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0"/>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0"/>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0"/>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1" name="Google Shape;6191;p80"/>
                  <p:cNvGrpSpPr/>
                  <p:nvPr/>
                </p:nvGrpSpPr>
                <p:grpSpPr>
                  <a:xfrm>
                    <a:off x="1839639" y="1475379"/>
                    <a:ext cx="77067" cy="341643"/>
                    <a:chOff x="1839639" y="1475379"/>
                    <a:chExt cx="77067" cy="341643"/>
                  </a:xfrm>
                </p:grpSpPr>
                <p:sp>
                  <p:nvSpPr>
                    <p:cNvPr id="6192" name="Google Shape;6192;p80"/>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0"/>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94" name="Google Shape;6194;p80"/>
              <p:cNvGrpSpPr/>
              <p:nvPr/>
            </p:nvGrpSpPr>
            <p:grpSpPr>
              <a:xfrm>
                <a:off x="1398451" y="2012951"/>
                <a:ext cx="518255" cy="340828"/>
                <a:chOff x="1398451" y="2012951"/>
                <a:chExt cx="518255" cy="340828"/>
              </a:xfrm>
            </p:grpSpPr>
            <p:sp>
              <p:nvSpPr>
                <p:cNvPr id="6195" name="Google Shape;6195;p80"/>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6" name="Google Shape;6196;p80"/>
                <p:cNvGrpSpPr/>
                <p:nvPr/>
              </p:nvGrpSpPr>
              <p:grpSpPr>
                <a:xfrm>
                  <a:off x="1616453" y="2012951"/>
                  <a:ext cx="300253" cy="340828"/>
                  <a:chOff x="1616453" y="2013538"/>
                  <a:chExt cx="300253" cy="340828"/>
                </a:xfrm>
              </p:grpSpPr>
              <p:sp>
                <p:nvSpPr>
                  <p:cNvPr id="6197" name="Google Shape;6197;p80"/>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0"/>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0"/>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0"/>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0"/>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0"/>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0"/>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4" name="Google Shape;6204;p80"/>
                  <p:cNvGrpSpPr/>
                  <p:nvPr/>
                </p:nvGrpSpPr>
                <p:grpSpPr>
                  <a:xfrm>
                    <a:off x="1839639" y="2013538"/>
                    <a:ext cx="77067" cy="340828"/>
                    <a:chOff x="1839639" y="2013538"/>
                    <a:chExt cx="77067" cy="340828"/>
                  </a:xfrm>
                </p:grpSpPr>
                <p:sp>
                  <p:nvSpPr>
                    <p:cNvPr id="6205" name="Google Shape;6205;p80"/>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0"/>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207" name="Google Shape;6207;p80"/>
          <p:cNvGrpSpPr/>
          <p:nvPr/>
        </p:nvGrpSpPr>
        <p:grpSpPr>
          <a:xfrm>
            <a:off x="724986" y="3399503"/>
            <a:ext cx="1368681" cy="682918"/>
            <a:chOff x="724986" y="3605478"/>
            <a:chExt cx="1368681" cy="682918"/>
          </a:xfrm>
        </p:grpSpPr>
        <p:grpSp>
          <p:nvGrpSpPr>
            <p:cNvPr id="6208" name="Google Shape;6208;p80"/>
            <p:cNvGrpSpPr/>
            <p:nvPr/>
          </p:nvGrpSpPr>
          <p:grpSpPr>
            <a:xfrm>
              <a:off x="1289102" y="3823629"/>
              <a:ext cx="240442" cy="250435"/>
              <a:chOff x="-165066" y="3843615"/>
              <a:chExt cx="221259" cy="230455"/>
            </a:xfrm>
          </p:grpSpPr>
          <p:sp>
            <p:nvSpPr>
              <p:cNvPr id="6209" name="Google Shape;6209;p80"/>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0"/>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0"/>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0"/>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0"/>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0"/>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0"/>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0"/>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0"/>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0"/>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0"/>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0"/>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0"/>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0"/>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0"/>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0"/>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0"/>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0"/>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0"/>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0"/>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9" name="Google Shape;6229;p80"/>
            <p:cNvGrpSpPr/>
            <p:nvPr/>
          </p:nvGrpSpPr>
          <p:grpSpPr>
            <a:xfrm>
              <a:off x="724986" y="3605478"/>
              <a:ext cx="1368681" cy="682918"/>
              <a:chOff x="724986" y="3605478"/>
              <a:chExt cx="1368681" cy="682918"/>
            </a:xfrm>
          </p:grpSpPr>
          <p:grpSp>
            <p:nvGrpSpPr>
              <p:cNvPr id="6230" name="Google Shape;6230;p80"/>
              <p:cNvGrpSpPr/>
              <p:nvPr/>
            </p:nvGrpSpPr>
            <p:grpSpPr>
              <a:xfrm>
                <a:off x="1498221" y="4047614"/>
                <a:ext cx="529172" cy="240783"/>
                <a:chOff x="1498221" y="4047614"/>
                <a:chExt cx="529172" cy="240783"/>
              </a:xfrm>
            </p:grpSpPr>
            <p:grpSp>
              <p:nvGrpSpPr>
                <p:cNvPr id="6231" name="Google Shape;6231;p80"/>
                <p:cNvGrpSpPr/>
                <p:nvPr/>
              </p:nvGrpSpPr>
              <p:grpSpPr>
                <a:xfrm>
                  <a:off x="1826655" y="4224370"/>
                  <a:ext cx="200738" cy="25631"/>
                  <a:chOff x="1826655" y="4224370"/>
                  <a:chExt cx="200738" cy="25631"/>
                </a:xfrm>
              </p:grpSpPr>
              <p:sp>
                <p:nvSpPr>
                  <p:cNvPr id="6232" name="Google Shape;6232;p80"/>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0"/>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4" name="Google Shape;6234;p80"/>
                <p:cNvGrpSpPr/>
                <p:nvPr/>
              </p:nvGrpSpPr>
              <p:grpSpPr>
                <a:xfrm>
                  <a:off x="1498221" y="4047614"/>
                  <a:ext cx="328444" cy="240783"/>
                  <a:chOff x="1498221" y="4047614"/>
                  <a:chExt cx="328444" cy="240783"/>
                </a:xfrm>
              </p:grpSpPr>
              <p:sp>
                <p:nvSpPr>
                  <p:cNvPr id="6235" name="Google Shape;6235;p80"/>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6" name="Google Shape;6236;p80"/>
                  <p:cNvGrpSpPr/>
                  <p:nvPr/>
                </p:nvGrpSpPr>
                <p:grpSpPr>
                  <a:xfrm>
                    <a:off x="1498221" y="4047614"/>
                    <a:ext cx="150566" cy="190416"/>
                    <a:chOff x="1498221" y="4047614"/>
                    <a:chExt cx="150566" cy="190416"/>
                  </a:xfrm>
                </p:grpSpPr>
                <p:sp>
                  <p:nvSpPr>
                    <p:cNvPr id="6237" name="Google Shape;6237;p80"/>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0"/>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39" name="Google Shape;6239;p80"/>
              <p:cNvGrpSpPr/>
              <p:nvPr/>
            </p:nvGrpSpPr>
            <p:grpSpPr>
              <a:xfrm>
                <a:off x="1560718" y="3800594"/>
                <a:ext cx="532948" cy="302090"/>
                <a:chOff x="1560718" y="3800594"/>
                <a:chExt cx="532948" cy="302090"/>
              </a:xfrm>
            </p:grpSpPr>
            <p:grpSp>
              <p:nvGrpSpPr>
                <p:cNvPr id="6240" name="Google Shape;6240;p80"/>
                <p:cNvGrpSpPr/>
                <p:nvPr/>
              </p:nvGrpSpPr>
              <p:grpSpPr>
                <a:xfrm>
                  <a:off x="1912179" y="3827344"/>
                  <a:ext cx="181487" cy="25631"/>
                  <a:chOff x="1912179" y="3827344"/>
                  <a:chExt cx="181487" cy="25631"/>
                </a:xfrm>
              </p:grpSpPr>
              <p:sp>
                <p:nvSpPr>
                  <p:cNvPr id="6241" name="Google Shape;6241;p80"/>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0"/>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3" name="Google Shape;6243;p80"/>
                <p:cNvGrpSpPr/>
                <p:nvPr/>
              </p:nvGrpSpPr>
              <p:grpSpPr>
                <a:xfrm>
                  <a:off x="1912179" y="4044505"/>
                  <a:ext cx="181487" cy="25622"/>
                  <a:chOff x="1912179" y="4044506"/>
                  <a:chExt cx="181487" cy="25622"/>
                </a:xfrm>
              </p:grpSpPr>
              <p:sp>
                <p:nvSpPr>
                  <p:cNvPr id="6244" name="Google Shape;6244;p80"/>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0"/>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6" name="Google Shape;6246;p80"/>
                <p:cNvGrpSpPr/>
                <p:nvPr/>
              </p:nvGrpSpPr>
              <p:grpSpPr>
                <a:xfrm>
                  <a:off x="1560718" y="3800594"/>
                  <a:ext cx="351472" cy="302090"/>
                  <a:chOff x="1560718" y="3800594"/>
                  <a:chExt cx="351472" cy="302090"/>
                </a:xfrm>
              </p:grpSpPr>
              <p:grpSp>
                <p:nvGrpSpPr>
                  <p:cNvPr id="6247" name="Google Shape;6247;p80"/>
                  <p:cNvGrpSpPr/>
                  <p:nvPr/>
                </p:nvGrpSpPr>
                <p:grpSpPr>
                  <a:xfrm>
                    <a:off x="1560718" y="3842857"/>
                    <a:ext cx="173586" cy="217131"/>
                    <a:chOff x="1560718" y="3842857"/>
                    <a:chExt cx="173586" cy="217131"/>
                  </a:xfrm>
                </p:grpSpPr>
                <p:sp>
                  <p:nvSpPr>
                    <p:cNvPr id="6248" name="Google Shape;6248;p80"/>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0"/>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0"/>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51" name="Google Shape;6251;p80"/>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0"/>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253" name="Google Shape;6253;p80"/>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4" name="Google Shape;6254;p80"/>
              <p:cNvGrpSpPr/>
              <p:nvPr/>
            </p:nvGrpSpPr>
            <p:grpSpPr>
              <a:xfrm>
                <a:off x="785350" y="3605478"/>
                <a:ext cx="535311" cy="249245"/>
                <a:chOff x="785350" y="3605478"/>
                <a:chExt cx="535311" cy="249245"/>
              </a:xfrm>
            </p:grpSpPr>
            <p:grpSp>
              <p:nvGrpSpPr>
                <p:cNvPr id="6255" name="Google Shape;6255;p80"/>
                <p:cNvGrpSpPr/>
                <p:nvPr/>
              </p:nvGrpSpPr>
              <p:grpSpPr>
                <a:xfrm>
                  <a:off x="785350" y="3605478"/>
                  <a:ext cx="376191" cy="102736"/>
                  <a:chOff x="785350" y="3605478"/>
                  <a:chExt cx="376191" cy="102736"/>
                </a:xfrm>
              </p:grpSpPr>
              <p:sp>
                <p:nvSpPr>
                  <p:cNvPr id="6256" name="Google Shape;6256;p80"/>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0"/>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0"/>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9" name="Google Shape;6259;p80"/>
                <p:cNvGrpSpPr/>
                <p:nvPr/>
              </p:nvGrpSpPr>
              <p:grpSpPr>
                <a:xfrm>
                  <a:off x="1161530" y="3655851"/>
                  <a:ext cx="159131" cy="198872"/>
                  <a:chOff x="1161530" y="3655851"/>
                  <a:chExt cx="159131" cy="198872"/>
                </a:xfrm>
              </p:grpSpPr>
              <p:sp>
                <p:nvSpPr>
                  <p:cNvPr id="6260" name="Google Shape;6260;p80"/>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0"/>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62" name="Google Shape;6262;p80"/>
              <p:cNvGrpSpPr/>
              <p:nvPr/>
            </p:nvGrpSpPr>
            <p:grpSpPr>
              <a:xfrm>
                <a:off x="785350" y="4047614"/>
                <a:ext cx="535311" cy="240783"/>
                <a:chOff x="785350" y="4047614"/>
                <a:chExt cx="535311" cy="240783"/>
              </a:xfrm>
            </p:grpSpPr>
            <p:grpSp>
              <p:nvGrpSpPr>
                <p:cNvPr id="6263" name="Google Shape;6263;p80"/>
                <p:cNvGrpSpPr/>
                <p:nvPr/>
              </p:nvGrpSpPr>
              <p:grpSpPr>
                <a:xfrm>
                  <a:off x="1161636" y="4047614"/>
                  <a:ext cx="159025" cy="190415"/>
                  <a:chOff x="1161636" y="4047614"/>
                  <a:chExt cx="159025" cy="190415"/>
                </a:xfrm>
              </p:grpSpPr>
              <p:sp>
                <p:nvSpPr>
                  <p:cNvPr id="6264" name="Google Shape;6264;p80"/>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0"/>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6" name="Google Shape;6266;p80"/>
                <p:cNvGrpSpPr/>
                <p:nvPr/>
              </p:nvGrpSpPr>
              <p:grpSpPr>
                <a:xfrm>
                  <a:off x="785350" y="4185661"/>
                  <a:ext cx="376191" cy="102736"/>
                  <a:chOff x="785350" y="4185661"/>
                  <a:chExt cx="376191" cy="102736"/>
                </a:xfrm>
              </p:grpSpPr>
              <p:sp>
                <p:nvSpPr>
                  <p:cNvPr id="6267" name="Google Shape;6267;p80"/>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0"/>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0"/>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70" name="Google Shape;6270;p80"/>
              <p:cNvGrpSpPr/>
              <p:nvPr/>
            </p:nvGrpSpPr>
            <p:grpSpPr>
              <a:xfrm>
                <a:off x="1501054" y="3605478"/>
                <a:ext cx="526340" cy="249240"/>
                <a:chOff x="1501054" y="3605478"/>
                <a:chExt cx="526340" cy="249240"/>
              </a:xfrm>
            </p:grpSpPr>
            <p:grpSp>
              <p:nvGrpSpPr>
                <p:cNvPr id="6271" name="Google Shape;6271;p80"/>
                <p:cNvGrpSpPr/>
                <p:nvPr/>
              </p:nvGrpSpPr>
              <p:grpSpPr>
                <a:xfrm>
                  <a:off x="1834208" y="3643867"/>
                  <a:ext cx="193185" cy="25622"/>
                  <a:chOff x="1834208" y="3643867"/>
                  <a:chExt cx="193185" cy="25622"/>
                </a:xfrm>
              </p:grpSpPr>
              <p:sp>
                <p:nvSpPr>
                  <p:cNvPr id="6272" name="Google Shape;6272;p80"/>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0"/>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4" name="Google Shape;6274;p80"/>
                <p:cNvGrpSpPr/>
                <p:nvPr/>
              </p:nvGrpSpPr>
              <p:grpSpPr>
                <a:xfrm>
                  <a:off x="1501054" y="3605478"/>
                  <a:ext cx="333165" cy="249240"/>
                  <a:chOff x="1501054" y="3605478"/>
                  <a:chExt cx="333165" cy="249240"/>
                </a:xfrm>
              </p:grpSpPr>
              <p:sp>
                <p:nvSpPr>
                  <p:cNvPr id="6275" name="Google Shape;6275;p80"/>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6" name="Google Shape;6276;p80"/>
                  <p:cNvGrpSpPr/>
                  <p:nvPr/>
                </p:nvGrpSpPr>
                <p:grpSpPr>
                  <a:xfrm>
                    <a:off x="1501054" y="3655851"/>
                    <a:ext cx="155286" cy="198867"/>
                    <a:chOff x="1501054" y="3655851"/>
                    <a:chExt cx="155286" cy="198867"/>
                  </a:xfrm>
                </p:grpSpPr>
                <p:sp>
                  <p:nvSpPr>
                    <p:cNvPr id="6277" name="Google Shape;6277;p80"/>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0"/>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79" name="Google Shape;6279;p80"/>
              <p:cNvGrpSpPr/>
              <p:nvPr/>
            </p:nvGrpSpPr>
            <p:grpSpPr>
              <a:xfrm>
                <a:off x="724986" y="3800594"/>
                <a:ext cx="532950" cy="302090"/>
                <a:chOff x="724986" y="3800594"/>
                <a:chExt cx="532950" cy="302090"/>
              </a:xfrm>
            </p:grpSpPr>
            <p:grpSp>
              <p:nvGrpSpPr>
                <p:cNvPr id="6280" name="Google Shape;6280;p80"/>
                <p:cNvGrpSpPr/>
                <p:nvPr/>
              </p:nvGrpSpPr>
              <p:grpSpPr>
                <a:xfrm>
                  <a:off x="724986" y="4044367"/>
                  <a:ext cx="181314" cy="25626"/>
                  <a:chOff x="724986" y="4044367"/>
                  <a:chExt cx="181314" cy="25626"/>
                </a:xfrm>
              </p:grpSpPr>
              <p:sp>
                <p:nvSpPr>
                  <p:cNvPr id="6281" name="Google Shape;6281;p80"/>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0"/>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3" name="Google Shape;6283;p80"/>
                <p:cNvGrpSpPr/>
                <p:nvPr/>
              </p:nvGrpSpPr>
              <p:grpSpPr>
                <a:xfrm>
                  <a:off x="906290" y="3800594"/>
                  <a:ext cx="351646" cy="302090"/>
                  <a:chOff x="906290" y="3800594"/>
                  <a:chExt cx="351646" cy="302090"/>
                </a:xfrm>
              </p:grpSpPr>
              <p:grpSp>
                <p:nvGrpSpPr>
                  <p:cNvPr id="6284" name="Google Shape;6284;p80"/>
                  <p:cNvGrpSpPr/>
                  <p:nvPr/>
                </p:nvGrpSpPr>
                <p:grpSpPr>
                  <a:xfrm>
                    <a:off x="1084172" y="3842857"/>
                    <a:ext cx="173764" cy="217131"/>
                    <a:chOff x="1084172" y="3842857"/>
                    <a:chExt cx="173764" cy="217131"/>
                  </a:xfrm>
                </p:grpSpPr>
                <p:grpSp>
                  <p:nvGrpSpPr>
                    <p:cNvPr id="6285" name="Google Shape;6285;p80"/>
                    <p:cNvGrpSpPr/>
                    <p:nvPr/>
                  </p:nvGrpSpPr>
                  <p:grpSpPr>
                    <a:xfrm>
                      <a:off x="1156862" y="3936509"/>
                      <a:ext cx="101073" cy="25622"/>
                      <a:chOff x="1156862" y="3936509"/>
                      <a:chExt cx="101073" cy="25622"/>
                    </a:xfrm>
                  </p:grpSpPr>
                  <p:sp>
                    <p:nvSpPr>
                      <p:cNvPr id="6286" name="Google Shape;6286;p80"/>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0"/>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8" name="Google Shape;6288;p80"/>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9" name="Google Shape;6289;p80"/>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0"/>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1" name="Google Shape;6291;p80"/>
                <p:cNvGrpSpPr/>
                <p:nvPr/>
              </p:nvGrpSpPr>
              <p:grpSpPr>
                <a:xfrm>
                  <a:off x="724986" y="3830189"/>
                  <a:ext cx="189533" cy="25626"/>
                  <a:chOff x="724986" y="3830189"/>
                  <a:chExt cx="189533" cy="25626"/>
                </a:xfrm>
              </p:grpSpPr>
              <p:sp>
                <p:nvSpPr>
                  <p:cNvPr id="6292" name="Google Shape;6292;p80"/>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0"/>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294" name="Google Shape;6294;p80"/>
          <p:cNvGrpSpPr/>
          <p:nvPr/>
        </p:nvGrpSpPr>
        <p:grpSpPr>
          <a:xfrm>
            <a:off x="2253298" y="2249665"/>
            <a:ext cx="948701" cy="935378"/>
            <a:chOff x="2253298" y="2428317"/>
            <a:chExt cx="948701" cy="935378"/>
          </a:xfrm>
        </p:grpSpPr>
        <p:sp>
          <p:nvSpPr>
            <p:cNvPr id="6295" name="Google Shape;6295;p80"/>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0"/>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0"/>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0"/>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0"/>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0"/>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0"/>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0"/>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0"/>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0"/>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0"/>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0"/>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0"/>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0"/>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0"/>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0"/>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0"/>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0"/>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0"/>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0"/>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0"/>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0"/>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0"/>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0"/>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0"/>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0"/>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0"/>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0"/>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0"/>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0"/>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0"/>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0"/>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0"/>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09"/>
        <p:cNvGrpSpPr/>
        <p:nvPr/>
      </p:nvGrpSpPr>
      <p:grpSpPr>
        <a:xfrm>
          <a:off x="0" y="0"/>
          <a:ext cx="0" cy="0"/>
          <a:chOff x="0" y="0"/>
          <a:chExt cx="0" cy="0"/>
        </a:xfrm>
      </p:grpSpPr>
      <p:pic>
        <p:nvPicPr>
          <p:cNvPr id="510" name="Google Shape;510;p43"/>
          <p:cNvPicPr preferRelativeResize="0"/>
          <p:nvPr/>
        </p:nvPicPr>
        <p:blipFill rotWithShape="1">
          <a:blip r:embed="rId3">
            <a:alphaModFix/>
          </a:blip>
          <a:srcRect l="50119"/>
          <a:stretch/>
        </p:blipFill>
        <p:spPr>
          <a:xfrm>
            <a:off x="4582925" y="0"/>
            <a:ext cx="4561101" cy="5143499"/>
          </a:xfrm>
          <a:prstGeom prst="rect">
            <a:avLst/>
          </a:prstGeom>
          <a:noFill/>
          <a:ln>
            <a:noFill/>
          </a:ln>
        </p:spPr>
      </p:pic>
      <p:sp>
        <p:nvSpPr>
          <p:cNvPr id="511" name="Google Shape;511;p43"/>
          <p:cNvSpPr txBox="1">
            <a:spLocks noGrp="1"/>
          </p:cNvSpPr>
          <p:nvPr>
            <p:ph type="title"/>
          </p:nvPr>
        </p:nvSpPr>
        <p:spPr>
          <a:xfrm>
            <a:off x="762000" y="1409625"/>
            <a:ext cx="4561200" cy="712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Introduction</a:t>
            </a:r>
            <a:endParaRPr/>
          </a:p>
        </p:txBody>
      </p:sp>
      <p:sp>
        <p:nvSpPr>
          <p:cNvPr id="512" name="Google Shape;512;p43"/>
          <p:cNvSpPr txBox="1">
            <a:spLocks noGrp="1"/>
          </p:cNvSpPr>
          <p:nvPr>
            <p:ph type="subTitle" idx="1"/>
          </p:nvPr>
        </p:nvSpPr>
        <p:spPr>
          <a:xfrm>
            <a:off x="762012" y="2279250"/>
            <a:ext cx="3881400" cy="144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give a brief description of the topic you want to talk about here. If you want to talk about Mercury, you can say that it’s the smallest planet in the Solar System</a:t>
            </a:r>
            <a:endParaRPr/>
          </a:p>
        </p:txBody>
      </p:sp>
      <p:grpSp>
        <p:nvGrpSpPr>
          <p:cNvPr id="513" name="Google Shape;513;p43"/>
          <p:cNvGrpSpPr/>
          <p:nvPr/>
        </p:nvGrpSpPr>
        <p:grpSpPr>
          <a:xfrm>
            <a:off x="8036921" y="132354"/>
            <a:ext cx="837459" cy="2118576"/>
            <a:chOff x="8036921" y="132354"/>
            <a:chExt cx="837459" cy="2118576"/>
          </a:xfrm>
        </p:grpSpPr>
        <p:pic>
          <p:nvPicPr>
            <p:cNvPr id="514" name="Google Shape;514;p43"/>
            <p:cNvPicPr preferRelativeResize="0"/>
            <p:nvPr/>
          </p:nvPicPr>
          <p:blipFill rotWithShape="1">
            <a:blip r:embed="rId4">
              <a:alphaModFix/>
            </a:blip>
            <a:srcRect l="-10854" t="-9039" r="36813"/>
            <a:stretch/>
          </p:blipFill>
          <p:spPr>
            <a:xfrm rot="7505302" flipH="1">
              <a:off x="8314170" y="258986"/>
              <a:ext cx="497367" cy="412026"/>
            </a:xfrm>
            <a:prstGeom prst="rect">
              <a:avLst/>
            </a:prstGeom>
            <a:noFill/>
            <a:ln>
              <a:noFill/>
            </a:ln>
          </p:spPr>
        </p:pic>
        <p:pic>
          <p:nvPicPr>
            <p:cNvPr id="515" name="Google Shape;515;p43"/>
            <p:cNvPicPr preferRelativeResize="0"/>
            <p:nvPr/>
          </p:nvPicPr>
          <p:blipFill rotWithShape="1">
            <a:blip r:embed="rId4">
              <a:alphaModFix/>
            </a:blip>
            <a:srcRect l="-10854" t="-9039" r="36813"/>
            <a:stretch/>
          </p:blipFill>
          <p:spPr>
            <a:xfrm rot="7505171" flipH="1">
              <a:off x="8624854" y="2015785"/>
              <a:ext cx="221534" cy="183515"/>
            </a:xfrm>
            <a:prstGeom prst="rect">
              <a:avLst/>
            </a:prstGeom>
            <a:noFill/>
            <a:ln>
              <a:noFill/>
            </a:ln>
          </p:spPr>
        </p:pic>
        <p:pic>
          <p:nvPicPr>
            <p:cNvPr id="516" name="Google Shape;516;p43"/>
            <p:cNvPicPr preferRelativeResize="0"/>
            <p:nvPr/>
          </p:nvPicPr>
          <p:blipFill rotWithShape="1">
            <a:blip r:embed="rId4">
              <a:alphaModFix/>
            </a:blip>
            <a:srcRect l="-10854" t="-9039" r="36813"/>
            <a:stretch/>
          </p:blipFill>
          <p:spPr>
            <a:xfrm rot="7505171" flipH="1">
              <a:off x="8064904" y="183985"/>
              <a:ext cx="221534" cy="183515"/>
            </a:xfrm>
            <a:prstGeom prst="rect">
              <a:avLst/>
            </a:prstGeom>
            <a:noFill/>
            <a:ln>
              <a:noFill/>
            </a:ln>
          </p:spPr>
        </p:pic>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6331"/>
        <p:cNvGrpSpPr/>
        <p:nvPr/>
      </p:nvGrpSpPr>
      <p:grpSpPr>
        <a:xfrm>
          <a:off x="0" y="0"/>
          <a:ext cx="0" cy="0"/>
          <a:chOff x="0" y="0"/>
          <a:chExt cx="0" cy="0"/>
        </a:xfrm>
      </p:grpSpPr>
      <p:graphicFrame>
        <p:nvGraphicFramePr>
          <p:cNvPr id="6332" name="Google Shape;6332;p81"/>
          <p:cNvGraphicFramePr/>
          <p:nvPr/>
        </p:nvGraphicFramePr>
        <p:xfrm>
          <a:off x="3342575" y="2130450"/>
          <a:ext cx="3000000" cy="3000000"/>
        </p:xfrm>
        <a:graphic>
          <a:graphicData uri="http://schemas.openxmlformats.org/drawingml/2006/table">
            <a:tbl>
              <a:tblPr>
                <a:noFill/>
                <a:tableStyleId>{67D59DF8-9BDE-496A-924A-B588845C1883}</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333" name="Google Shape;6333;p81"/>
          <p:cNvGrpSpPr/>
          <p:nvPr/>
        </p:nvGrpSpPr>
        <p:grpSpPr>
          <a:xfrm>
            <a:off x="3339744" y="952977"/>
            <a:ext cx="2363393" cy="1017867"/>
            <a:chOff x="3292400" y="1219146"/>
            <a:chExt cx="2615240" cy="1110239"/>
          </a:xfrm>
        </p:grpSpPr>
        <p:sp>
          <p:nvSpPr>
            <p:cNvPr id="6334" name="Google Shape;6334;p81"/>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335" name="Google Shape;6335;p81"/>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36" name="Google Shape;6336;p81"/>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337" name="Google Shape;6337;p81"/>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338" name="Google Shape;6338;p81"/>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339" name="Google Shape;6339;p81"/>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340" name="Google Shape;6340;p81"/>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341" name="Google Shape;6341;p81"/>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342" name="Google Shape;6342;p81"/>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343" name="Google Shape;6343;p81"/>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344" name="Google Shape;6344;p81"/>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345" name="Google Shape;6345;p81"/>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346" name="Google Shape;6346;p81"/>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347" name="Google Shape;6347;p81"/>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348" name="Google Shape;6348;p81"/>
            <p:cNvGrpSpPr/>
            <p:nvPr/>
          </p:nvGrpSpPr>
          <p:grpSpPr>
            <a:xfrm>
              <a:off x="3748438" y="1378608"/>
              <a:ext cx="2159202" cy="903971"/>
              <a:chOff x="1683525" y="2179850"/>
              <a:chExt cx="4519050" cy="2134525"/>
            </a:xfrm>
          </p:grpSpPr>
          <p:sp>
            <p:nvSpPr>
              <p:cNvPr id="6349" name="Google Shape;6349;p81"/>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50" name="Google Shape;6350;p81"/>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51" name="Google Shape;6351;p81"/>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52" name="Google Shape;6352;p81"/>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53" name="Google Shape;6353;p81"/>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54" name="Google Shape;6354;p81"/>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55" name="Google Shape;6355;p81"/>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56" name="Google Shape;6356;p81"/>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57" name="Google Shape;6357;p81"/>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58" name="Google Shape;6358;p81"/>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59" name="Google Shape;6359;p81"/>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60" name="Google Shape;6360;p81"/>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361" name="Google Shape;6361;p81"/>
          <p:cNvGraphicFramePr/>
          <p:nvPr/>
        </p:nvGraphicFramePr>
        <p:xfrm>
          <a:off x="5935838" y="2130450"/>
          <a:ext cx="3000000" cy="3000000"/>
        </p:xfrm>
        <a:graphic>
          <a:graphicData uri="http://schemas.openxmlformats.org/drawingml/2006/table">
            <a:tbl>
              <a:tblPr>
                <a:noFill/>
                <a:tableStyleId>{67D59DF8-9BDE-496A-924A-B588845C1883}</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362" name="Google Shape;6362;p81"/>
          <p:cNvGrpSpPr/>
          <p:nvPr/>
        </p:nvGrpSpPr>
        <p:grpSpPr>
          <a:xfrm>
            <a:off x="5913087" y="3189047"/>
            <a:ext cx="2519825" cy="1001454"/>
            <a:chOff x="1906114" y="789980"/>
            <a:chExt cx="1487676" cy="606868"/>
          </a:xfrm>
        </p:grpSpPr>
        <p:cxnSp>
          <p:nvCxnSpPr>
            <p:cNvPr id="6363" name="Google Shape;6363;p81"/>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364" name="Google Shape;6364;p81"/>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365" name="Google Shape;6365;p81"/>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366" name="Google Shape;6366;p81"/>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367" name="Google Shape;6367;p81"/>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368" name="Google Shape;6368;p81"/>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369" name="Google Shape;6369;p81"/>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370" name="Google Shape;6370;p81"/>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1"/>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1"/>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1"/>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1"/>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1"/>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1"/>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377" name="Google Shape;6377;p81"/>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378" name="Google Shape;6378;p81"/>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379" name="Google Shape;6379;p81"/>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0" name="Google Shape;6380;p81"/>
          <p:cNvGrpSpPr/>
          <p:nvPr/>
        </p:nvGrpSpPr>
        <p:grpSpPr>
          <a:xfrm>
            <a:off x="712562" y="998005"/>
            <a:ext cx="2394370" cy="976502"/>
            <a:chOff x="749309" y="1112739"/>
            <a:chExt cx="2371603" cy="976502"/>
          </a:xfrm>
        </p:grpSpPr>
        <p:sp>
          <p:nvSpPr>
            <p:cNvPr id="6381" name="Google Shape;6381;p81"/>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1"/>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1"/>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1"/>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1"/>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1"/>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1"/>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1"/>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1"/>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1"/>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1"/>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1"/>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1"/>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1"/>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1"/>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1"/>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1"/>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1"/>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1"/>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1"/>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1"/>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1"/>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1"/>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1"/>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1"/>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1"/>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1"/>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1"/>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1"/>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1"/>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1"/>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1"/>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413" name="Google Shape;6413;p81"/>
          <p:cNvGraphicFramePr/>
          <p:nvPr/>
        </p:nvGraphicFramePr>
        <p:xfrm>
          <a:off x="5935863" y="996300"/>
          <a:ext cx="3000000" cy="3000000"/>
        </p:xfrm>
        <a:graphic>
          <a:graphicData uri="http://schemas.openxmlformats.org/drawingml/2006/table">
            <a:tbl>
              <a:tblPr>
                <a:noFill/>
                <a:tableStyleId>{67D59DF8-9BDE-496A-924A-B588845C1883}</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pSp>
        <p:nvGrpSpPr>
          <p:cNvPr id="6414" name="Google Shape;6414;p81"/>
          <p:cNvGrpSpPr/>
          <p:nvPr/>
        </p:nvGrpSpPr>
        <p:grpSpPr>
          <a:xfrm>
            <a:off x="4086504" y="2517093"/>
            <a:ext cx="1517436" cy="74460"/>
            <a:chOff x="3980086" y="2804397"/>
            <a:chExt cx="1227600" cy="66900"/>
          </a:xfrm>
        </p:grpSpPr>
        <p:sp>
          <p:nvSpPr>
            <p:cNvPr id="6415" name="Google Shape;6415;p8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7" name="Google Shape;6417;p81"/>
          <p:cNvGrpSpPr/>
          <p:nvPr/>
        </p:nvGrpSpPr>
        <p:grpSpPr>
          <a:xfrm>
            <a:off x="4711569" y="2809680"/>
            <a:ext cx="892956" cy="74460"/>
            <a:chOff x="3980086" y="2804397"/>
            <a:chExt cx="1227600" cy="66900"/>
          </a:xfrm>
        </p:grpSpPr>
        <p:sp>
          <p:nvSpPr>
            <p:cNvPr id="6418" name="Google Shape;6418;p8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0" name="Google Shape;6420;p81"/>
          <p:cNvGrpSpPr/>
          <p:nvPr/>
        </p:nvGrpSpPr>
        <p:grpSpPr>
          <a:xfrm>
            <a:off x="3344661" y="3168563"/>
            <a:ext cx="2363244" cy="1005943"/>
            <a:chOff x="3358415" y="3361302"/>
            <a:chExt cx="2363244" cy="1024695"/>
          </a:xfrm>
        </p:grpSpPr>
        <p:grpSp>
          <p:nvGrpSpPr>
            <p:cNvPr id="6421" name="Google Shape;6421;p81"/>
            <p:cNvGrpSpPr/>
            <p:nvPr/>
          </p:nvGrpSpPr>
          <p:grpSpPr>
            <a:xfrm>
              <a:off x="3358415" y="3361302"/>
              <a:ext cx="441300" cy="1024695"/>
              <a:chOff x="3358415" y="3361302"/>
              <a:chExt cx="441300" cy="1024695"/>
            </a:xfrm>
          </p:grpSpPr>
          <p:sp>
            <p:nvSpPr>
              <p:cNvPr id="6422" name="Google Shape;6422;p81"/>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1"/>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1"/>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1"/>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1"/>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1"/>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8" name="Google Shape;6428;p81"/>
            <p:cNvGrpSpPr/>
            <p:nvPr/>
          </p:nvGrpSpPr>
          <p:grpSpPr>
            <a:xfrm>
              <a:off x="3838901" y="3361302"/>
              <a:ext cx="441300" cy="1024695"/>
              <a:chOff x="3838901" y="3361302"/>
              <a:chExt cx="441300" cy="1024695"/>
            </a:xfrm>
          </p:grpSpPr>
          <p:sp>
            <p:nvSpPr>
              <p:cNvPr id="6429" name="Google Shape;6429;p81"/>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1"/>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1"/>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1"/>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1"/>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1"/>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5" name="Google Shape;6435;p81"/>
            <p:cNvGrpSpPr/>
            <p:nvPr/>
          </p:nvGrpSpPr>
          <p:grpSpPr>
            <a:xfrm>
              <a:off x="4319387" y="3361302"/>
              <a:ext cx="441300" cy="1024695"/>
              <a:chOff x="4319387" y="3361302"/>
              <a:chExt cx="441300" cy="1024695"/>
            </a:xfrm>
          </p:grpSpPr>
          <p:sp>
            <p:nvSpPr>
              <p:cNvPr id="6436" name="Google Shape;6436;p81"/>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1"/>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1"/>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1"/>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1"/>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1"/>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2" name="Google Shape;6442;p81"/>
            <p:cNvGrpSpPr/>
            <p:nvPr/>
          </p:nvGrpSpPr>
          <p:grpSpPr>
            <a:xfrm>
              <a:off x="4799873" y="3361302"/>
              <a:ext cx="441300" cy="1024695"/>
              <a:chOff x="4799873" y="3361302"/>
              <a:chExt cx="441300" cy="1024695"/>
            </a:xfrm>
          </p:grpSpPr>
          <p:sp>
            <p:nvSpPr>
              <p:cNvPr id="6443" name="Google Shape;6443;p81"/>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1"/>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1"/>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1"/>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1"/>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1"/>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9" name="Google Shape;6449;p81"/>
            <p:cNvGrpSpPr/>
            <p:nvPr/>
          </p:nvGrpSpPr>
          <p:grpSpPr>
            <a:xfrm>
              <a:off x="5280360" y="3361302"/>
              <a:ext cx="441300" cy="1024695"/>
              <a:chOff x="5280360" y="3361302"/>
              <a:chExt cx="441300" cy="1024695"/>
            </a:xfrm>
          </p:grpSpPr>
          <p:sp>
            <p:nvSpPr>
              <p:cNvPr id="6450" name="Google Shape;6450;p81"/>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1"/>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1"/>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1"/>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1"/>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1"/>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6456" name="Google Shape;6456;p81"/>
          <p:cNvGraphicFramePr/>
          <p:nvPr/>
        </p:nvGraphicFramePr>
        <p:xfrm>
          <a:off x="711088" y="2130450"/>
          <a:ext cx="3000000" cy="3000000"/>
        </p:xfrm>
        <a:graphic>
          <a:graphicData uri="http://schemas.openxmlformats.org/drawingml/2006/table">
            <a:tbl>
              <a:tblPr>
                <a:noFill/>
                <a:tableStyleId>{67D59DF8-9BDE-496A-924A-B588845C1883}</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457" name="Google Shape;6457;p81"/>
          <p:cNvGrpSpPr/>
          <p:nvPr/>
        </p:nvGrpSpPr>
        <p:grpSpPr>
          <a:xfrm>
            <a:off x="712613" y="3180175"/>
            <a:ext cx="2403614" cy="1005900"/>
            <a:chOff x="726450" y="3372825"/>
            <a:chExt cx="2403614" cy="1005900"/>
          </a:xfrm>
        </p:grpSpPr>
        <p:grpSp>
          <p:nvGrpSpPr>
            <p:cNvPr id="6458" name="Google Shape;6458;p81"/>
            <p:cNvGrpSpPr/>
            <p:nvPr/>
          </p:nvGrpSpPr>
          <p:grpSpPr>
            <a:xfrm>
              <a:off x="726450" y="3696000"/>
              <a:ext cx="2403614" cy="500898"/>
              <a:chOff x="726450" y="3696000"/>
              <a:chExt cx="2403614" cy="500898"/>
            </a:xfrm>
          </p:grpSpPr>
          <p:sp>
            <p:nvSpPr>
              <p:cNvPr id="6459" name="Google Shape;6459;p81"/>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460" name="Google Shape;6460;p81"/>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461" name="Google Shape;6461;p81"/>
            <p:cNvGrpSpPr/>
            <p:nvPr/>
          </p:nvGrpSpPr>
          <p:grpSpPr>
            <a:xfrm>
              <a:off x="1348050" y="3372825"/>
              <a:ext cx="1720425" cy="1005900"/>
              <a:chOff x="1348050" y="3372825"/>
              <a:chExt cx="1720425" cy="1005900"/>
            </a:xfrm>
          </p:grpSpPr>
          <p:sp>
            <p:nvSpPr>
              <p:cNvPr id="6462" name="Google Shape;6462;p81"/>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463" name="Google Shape;6463;p81"/>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464" name="Google Shape;6464;p81"/>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465" name="Google Shape;6465;p81"/>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466" name="Google Shape;6466;p81"/>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467" name="Google Shape;6467;p81"/>
            <p:cNvGrpSpPr/>
            <p:nvPr/>
          </p:nvGrpSpPr>
          <p:grpSpPr>
            <a:xfrm>
              <a:off x="1455707" y="3731058"/>
              <a:ext cx="1491150" cy="417657"/>
              <a:chOff x="1455707" y="3731058"/>
              <a:chExt cx="1491150" cy="417657"/>
            </a:xfrm>
          </p:grpSpPr>
          <p:grpSp>
            <p:nvGrpSpPr>
              <p:cNvPr id="6468" name="Google Shape;6468;p81"/>
              <p:cNvGrpSpPr/>
              <p:nvPr/>
            </p:nvGrpSpPr>
            <p:grpSpPr>
              <a:xfrm>
                <a:off x="1472938" y="3745828"/>
                <a:ext cx="72126" cy="53788"/>
                <a:chOff x="1472938" y="3745828"/>
                <a:chExt cx="72126" cy="53788"/>
              </a:xfrm>
            </p:grpSpPr>
            <p:sp>
              <p:nvSpPr>
                <p:cNvPr id="6469" name="Google Shape;6469;p81"/>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1"/>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1" name="Google Shape;6471;p81"/>
              <p:cNvGrpSpPr/>
              <p:nvPr/>
            </p:nvGrpSpPr>
            <p:grpSpPr>
              <a:xfrm>
                <a:off x="1819181" y="4089633"/>
                <a:ext cx="72126" cy="53788"/>
                <a:chOff x="1819181" y="4089633"/>
                <a:chExt cx="72126" cy="53788"/>
              </a:xfrm>
            </p:grpSpPr>
            <p:sp>
              <p:nvSpPr>
                <p:cNvPr id="6472" name="Google Shape;6472;p81"/>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1"/>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4" name="Google Shape;6474;p81"/>
              <p:cNvGrpSpPr/>
              <p:nvPr/>
            </p:nvGrpSpPr>
            <p:grpSpPr>
              <a:xfrm>
                <a:off x="1455707" y="4084171"/>
                <a:ext cx="64321" cy="64544"/>
                <a:chOff x="1455707" y="4084171"/>
                <a:chExt cx="64321" cy="64544"/>
              </a:xfrm>
            </p:grpSpPr>
            <p:sp>
              <p:nvSpPr>
                <p:cNvPr id="6475" name="Google Shape;6475;p81"/>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1"/>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7" name="Google Shape;6477;p81"/>
              <p:cNvGrpSpPr/>
              <p:nvPr/>
            </p:nvGrpSpPr>
            <p:grpSpPr>
              <a:xfrm>
                <a:off x="1818610" y="3731058"/>
                <a:ext cx="64321" cy="64544"/>
                <a:chOff x="1818610" y="3731058"/>
                <a:chExt cx="64321" cy="64544"/>
              </a:xfrm>
            </p:grpSpPr>
            <p:sp>
              <p:nvSpPr>
                <p:cNvPr id="6478" name="Google Shape;6478;p81"/>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1"/>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0" name="Google Shape;6480;p81"/>
              <p:cNvGrpSpPr/>
              <p:nvPr/>
            </p:nvGrpSpPr>
            <p:grpSpPr>
              <a:xfrm>
                <a:off x="2172491" y="4089633"/>
                <a:ext cx="72126" cy="53788"/>
                <a:chOff x="2172491" y="4089633"/>
                <a:chExt cx="72126" cy="53788"/>
              </a:xfrm>
            </p:grpSpPr>
            <p:sp>
              <p:nvSpPr>
                <p:cNvPr id="6481" name="Google Shape;6481;p81"/>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1"/>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3" name="Google Shape;6483;p81"/>
              <p:cNvGrpSpPr/>
              <p:nvPr/>
            </p:nvGrpSpPr>
            <p:grpSpPr>
              <a:xfrm>
                <a:off x="2171920" y="3731058"/>
                <a:ext cx="64321" cy="64544"/>
                <a:chOff x="2171920" y="3731058"/>
                <a:chExt cx="64321" cy="64544"/>
              </a:xfrm>
            </p:grpSpPr>
            <p:sp>
              <p:nvSpPr>
                <p:cNvPr id="6484" name="Google Shape;6484;p81"/>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1"/>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6" name="Google Shape;6486;p81"/>
              <p:cNvGrpSpPr/>
              <p:nvPr/>
            </p:nvGrpSpPr>
            <p:grpSpPr>
              <a:xfrm>
                <a:off x="2874730" y="3745828"/>
                <a:ext cx="72126" cy="53788"/>
                <a:chOff x="2874730" y="3745828"/>
                <a:chExt cx="72126" cy="53788"/>
              </a:xfrm>
            </p:grpSpPr>
            <p:sp>
              <p:nvSpPr>
                <p:cNvPr id="6487" name="Google Shape;6487;p81"/>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1"/>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9" name="Google Shape;6489;p81"/>
              <p:cNvGrpSpPr/>
              <p:nvPr/>
            </p:nvGrpSpPr>
            <p:grpSpPr>
              <a:xfrm>
                <a:off x="2878589" y="4081481"/>
                <a:ext cx="64321" cy="64544"/>
                <a:chOff x="2878589" y="4081481"/>
                <a:chExt cx="64321" cy="64544"/>
              </a:xfrm>
            </p:grpSpPr>
            <p:sp>
              <p:nvSpPr>
                <p:cNvPr id="6490" name="Google Shape;6490;p81"/>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1"/>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81"/>
              <p:cNvGrpSpPr/>
              <p:nvPr/>
            </p:nvGrpSpPr>
            <p:grpSpPr>
              <a:xfrm>
                <a:off x="2525796" y="4089633"/>
                <a:ext cx="72126" cy="53788"/>
                <a:chOff x="2525796" y="4089633"/>
                <a:chExt cx="72126" cy="53788"/>
              </a:xfrm>
            </p:grpSpPr>
            <p:sp>
              <p:nvSpPr>
                <p:cNvPr id="6493" name="Google Shape;6493;p81"/>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1"/>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5" name="Google Shape;6495;p81"/>
              <p:cNvGrpSpPr/>
              <p:nvPr/>
            </p:nvGrpSpPr>
            <p:grpSpPr>
              <a:xfrm>
                <a:off x="2525225" y="3731058"/>
                <a:ext cx="64321" cy="64544"/>
                <a:chOff x="2525225" y="3731058"/>
                <a:chExt cx="64321" cy="64544"/>
              </a:xfrm>
            </p:grpSpPr>
            <p:sp>
              <p:nvSpPr>
                <p:cNvPr id="6496" name="Google Shape;6496;p81"/>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1"/>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6501"/>
        <p:cNvGrpSpPr/>
        <p:nvPr/>
      </p:nvGrpSpPr>
      <p:grpSpPr>
        <a:xfrm>
          <a:off x="0" y="0"/>
          <a:ext cx="0" cy="0"/>
          <a:chOff x="0" y="0"/>
          <a:chExt cx="0" cy="0"/>
        </a:xfrm>
      </p:grpSpPr>
      <p:grpSp>
        <p:nvGrpSpPr>
          <p:cNvPr id="6502" name="Google Shape;6502;p82"/>
          <p:cNvGrpSpPr/>
          <p:nvPr/>
        </p:nvGrpSpPr>
        <p:grpSpPr>
          <a:xfrm>
            <a:off x="716991" y="971306"/>
            <a:ext cx="845921" cy="690752"/>
            <a:chOff x="732428" y="1198513"/>
            <a:chExt cx="845921" cy="690752"/>
          </a:xfrm>
        </p:grpSpPr>
        <p:grpSp>
          <p:nvGrpSpPr>
            <p:cNvPr id="6503" name="Google Shape;6503;p82"/>
            <p:cNvGrpSpPr/>
            <p:nvPr/>
          </p:nvGrpSpPr>
          <p:grpSpPr>
            <a:xfrm>
              <a:off x="823030" y="1198513"/>
              <a:ext cx="755319" cy="690752"/>
              <a:chOff x="823030" y="1198513"/>
              <a:chExt cx="755319" cy="690752"/>
            </a:xfrm>
          </p:grpSpPr>
          <p:sp>
            <p:nvSpPr>
              <p:cNvPr id="6504" name="Google Shape;6504;p82"/>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2"/>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6" name="Google Shape;6506;p82"/>
            <p:cNvGrpSpPr/>
            <p:nvPr/>
          </p:nvGrpSpPr>
          <p:grpSpPr>
            <a:xfrm>
              <a:off x="732428" y="1239937"/>
              <a:ext cx="739912" cy="607886"/>
              <a:chOff x="732428" y="1239937"/>
              <a:chExt cx="739912" cy="607886"/>
            </a:xfrm>
          </p:grpSpPr>
          <p:sp>
            <p:nvSpPr>
              <p:cNvPr id="6507" name="Google Shape;6507;p82"/>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2"/>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9" name="Google Shape;6509;p82"/>
            <p:cNvGrpSpPr/>
            <p:nvPr/>
          </p:nvGrpSpPr>
          <p:grpSpPr>
            <a:xfrm>
              <a:off x="732428" y="1277018"/>
              <a:ext cx="702832" cy="533758"/>
              <a:chOff x="732428" y="1277018"/>
              <a:chExt cx="702832" cy="533758"/>
            </a:xfrm>
          </p:grpSpPr>
          <p:sp>
            <p:nvSpPr>
              <p:cNvPr id="6510" name="Google Shape;6510;p82"/>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2"/>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2" name="Google Shape;6512;p82"/>
            <p:cNvGrpSpPr/>
            <p:nvPr/>
          </p:nvGrpSpPr>
          <p:grpSpPr>
            <a:xfrm>
              <a:off x="931170" y="1306653"/>
              <a:ext cx="647179" cy="474455"/>
              <a:chOff x="931170" y="1306653"/>
              <a:chExt cx="647179" cy="474455"/>
            </a:xfrm>
          </p:grpSpPr>
          <p:sp>
            <p:nvSpPr>
              <p:cNvPr id="6513" name="Google Shape;6513;p82"/>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2"/>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5" name="Google Shape;6515;p82"/>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6" name="Google Shape;6516;p82"/>
          <p:cNvGrpSpPr/>
          <p:nvPr/>
        </p:nvGrpSpPr>
        <p:grpSpPr>
          <a:xfrm>
            <a:off x="3948600" y="971313"/>
            <a:ext cx="634656" cy="699982"/>
            <a:chOff x="5985650" y="2860025"/>
            <a:chExt cx="1396075" cy="1539775"/>
          </a:xfrm>
        </p:grpSpPr>
        <p:sp>
          <p:nvSpPr>
            <p:cNvPr id="6517" name="Google Shape;6517;p82"/>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2"/>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2"/>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2"/>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2"/>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2"/>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2"/>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2"/>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2"/>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2"/>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2"/>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2"/>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2"/>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2"/>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2"/>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2"/>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2"/>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2"/>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2"/>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2"/>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2"/>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2"/>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2"/>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2"/>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2"/>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2"/>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2"/>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2"/>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2"/>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2"/>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2"/>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2"/>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9" name="Google Shape;6549;p82"/>
          <p:cNvGrpSpPr/>
          <p:nvPr/>
        </p:nvGrpSpPr>
        <p:grpSpPr>
          <a:xfrm>
            <a:off x="4704250" y="971306"/>
            <a:ext cx="725845" cy="699975"/>
            <a:chOff x="4249973" y="1201875"/>
            <a:chExt cx="1958568" cy="1888762"/>
          </a:xfrm>
        </p:grpSpPr>
        <p:sp>
          <p:nvSpPr>
            <p:cNvPr id="6550" name="Google Shape;6550;p82"/>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51" name="Google Shape;6551;p82"/>
            <p:cNvGrpSpPr/>
            <p:nvPr/>
          </p:nvGrpSpPr>
          <p:grpSpPr>
            <a:xfrm>
              <a:off x="5853086" y="1789142"/>
              <a:ext cx="355454" cy="1048099"/>
              <a:chOff x="5576108" y="2016725"/>
              <a:chExt cx="565200" cy="1666560"/>
            </a:xfrm>
          </p:grpSpPr>
          <p:sp>
            <p:nvSpPr>
              <p:cNvPr id="6552" name="Google Shape;6552;p82"/>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553" name="Google Shape;6553;p82"/>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4" name="Google Shape;6554;p82"/>
            <p:cNvGrpSpPr/>
            <p:nvPr/>
          </p:nvGrpSpPr>
          <p:grpSpPr>
            <a:xfrm>
              <a:off x="4869455" y="2691676"/>
              <a:ext cx="1013897" cy="398961"/>
              <a:chOff x="4012057" y="3451825"/>
              <a:chExt cx="1612175" cy="634379"/>
            </a:xfrm>
          </p:grpSpPr>
          <p:sp>
            <p:nvSpPr>
              <p:cNvPr id="6555" name="Google Shape;6555;p82"/>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556" name="Google Shape;6556;p82"/>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82"/>
            <p:cNvGrpSpPr/>
            <p:nvPr/>
          </p:nvGrpSpPr>
          <p:grpSpPr>
            <a:xfrm>
              <a:off x="4276937" y="2155961"/>
              <a:ext cx="651965" cy="891358"/>
              <a:chOff x="3069908" y="2599997"/>
              <a:chExt cx="1036675" cy="1417328"/>
            </a:xfrm>
          </p:grpSpPr>
          <p:sp>
            <p:nvSpPr>
              <p:cNvPr id="6558" name="Google Shape;6558;p82"/>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559" name="Google Shape;6559;p82"/>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0" name="Google Shape;6560;p82"/>
            <p:cNvGrpSpPr/>
            <p:nvPr/>
          </p:nvGrpSpPr>
          <p:grpSpPr>
            <a:xfrm>
              <a:off x="5054918" y="1201875"/>
              <a:ext cx="999548" cy="602711"/>
              <a:chOff x="4306958" y="1082925"/>
              <a:chExt cx="1589359" cy="958358"/>
            </a:xfrm>
          </p:grpSpPr>
          <p:sp>
            <p:nvSpPr>
              <p:cNvPr id="6561" name="Google Shape;6561;p82"/>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562" name="Google Shape;6562;p82"/>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82"/>
            <p:cNvGrpSpPr/>
            <p:nvPr/>
          </p:nvGrpSpPr>
          <p:grpSpPr>
            <a:xfrm>
              <a:off x="4249973" y="1303451"/>
              <a:ext cx="799317" cy="841334"/>
              <a:chOff x="3027033" y="1244439"/>
              <a:chExt cx="1270977" cy="1337786"/>
            </a:xfrm>
          </p:grpSpPr>
          <p:sp>
            <p:nvSpPr>
              <p:cNvPr id="6564" name="Google Shape;6564;p82"/>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565" name="Google Shape;6565;p82"/>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66" name="Google Shape;6566;p82"/>
          <p:cNvGrpSpPr/>
          <p:nvPr/>
        </p:nvGrpSpPr>
        <p:grpSpPr>
          <a:xfrm>
            <a:off x="4057114" y="1858087"/>
            <a:ext cx="750769" cy="683784"/>
            <a:chOff x="4204684" y="2104422"/>
            <a:chExt cx="699822" cy="637382"/>
          </a:xfrm>
        </p:grpSpPr>
        <p:grpSp>
          <p:nvGrpSpPr>
            <p:cNvPr id="6567" name="Google Shape;6567;p82"/>
            <p:cNvGrpSpPr/>
            <p:nvPr/>
          </p:nvGrpSpPr>
          <p:grpSpPr>
            <a:xfrm>
              <a:off x="4204684" y="2430067"/>
              <a:ext cx="342957" cy="311738"/>
              <a:chOff x="4204684" y="2430067"/>
              <a:chExt cx="342957" cy="311738"/>
            </a:xfrm>
          </p:grpSpPr>
          <p:sp>
            <p:nvSpPr>
              <p:cNvPr id="6568" name="Google Shape;6568;p82"/>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2"/>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82"/>
            <p:cNvGrpSpPr/>
            <p:nvPr/>
          </p:nvGrpSpPr>
          <p:grpSpPr>
            <a:xfrm>
              <a:off x="4561586" y="2430067"/>
              <a:ext cx="342920" cy="311738"/>
              <a:chOff x="4561586" y="2430067"/>
              <a:chExt cx="342920" cy="311738"/>
            </a:xfrm>
          </p:grpSpPr>
          <p:sp>
            <p:nvSpPr>
              <p:cNvPr id="6571" name="Google Shape;6571;p82"/>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2"/>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3" name="Google Shape;6573;p82"/>
            <p:cNvGrpSpPr/>
            <p:nvPr/>
          </p:nvGrpSpPr>
          <p:grpSpPr>
            <a:xfrm>
              <a:off x="4561586" y="2104422"/>
              <a:ext cx="342920" cy="311738"/>
              <a:chOff x="4561586" y="2104422"/>
              <a:chExt cx="342920" cy="311738"/>
            </a:xfrm>
          </p:grpSpPr>
          <p:sp>
            <p:nvSpPr>
              <p:cNvPr id="6574" name="Google Shape;6574;p82"/>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2"/>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6" name="Google Shape;6576;p82"/>
            <p:cNvGrpSpPr/>
            <p:nvPr/>
          </p:nvGrpSpPr>
          <p:grpSpPr>
            <a:xfrm>
              <a:off x="4204684" y="2104422"/>
              <a:ext cx="342957" cy="311664"/>
              <a:chOff x="4204684" y="2104422"/>
              <a:chExt cx="342957" cy="311664"/>
            </a:xfrm>
          </p:grpSpPr>
          <p:sp>
            <p:nvSpPr>
              <p:cNvPr id="6577" name="Google Shape;6577;p82"/>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2"/>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79" name="Google Shape;6579;p82"/>
          <p:cNvGrpSpPr/>
          <p:nvPr/>
        </p:nvGrpSpPr>
        <p:grpSpPr>
          <a:xfrm>
            <a:off x="5521547" y="971301"/>
            <a:ext cx="660591" cy="688867"/>
            <a:chOff x="5830645" y="1267368"/>
            <a:chExt cx="530340" cy="553040"/>
          </a:xfrm>
        </p:grpSpPr>
        <p:sp>
          <p:nvSpPr>
            <p:cNvPr id="6580" name="Google Shape;6580;p82"/>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1" name="Google Shape;6581;p82"/>
            <p:cNvGrpSpPr/>
            <p:nvPr/>
          </p:nvGrpSpPr>
          <p:grpSpPr>
            <a:xfrm>
              <a:off x="5830645" y="1267368"/>
              <a:ext cx="259743" cy="269909"/>
              <a:chOff x="5830645" y="1267368"/>
              <a:chExt cx="259743" cy="269909"/>
            </a:xfrm>
          </p:grpSpPr>
          <p:sp>
            <p:nvSpPr>
              <p:cNvPr id="6582" name="Google Shape;6582;p82"/>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2"/>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4" name="Google Shape;6584;p82"/>
            <p:cNvGrpSpPr/>
            <p:nvPr/>
          </p:nvGrpSpPr>
          <p:grpSpPr>
            <a:xfrm>
              <a:off x="6101293" y="1267368"/>
              <a:ext cx="259692" cy="269909"/>
              <a:chOff x="6101293" y="1267368"/>
              <a:chExt cx="259692" cy="269909"/>
            </a:xfrm>
          </p:grpSpPr>
          <p:sp>
            <p:nvSpPr>
              <p:cNvPr id="6585" name="Google Shape;6585;p82"/>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2"/>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7" name="Google Shape;6587;p82"/>
            <p:cNvGrpSpPr/>
            <p:nvPr/>
          </p:nvGrpSpPr>
          <p:grpSpPr>
            <a:xfrm>
              <a:off x="5830645" y="1550500"/>
              <a:ext cx="259692" cy="269909"/>
              <a:chOff x="5830645" y="1550500"/>
              <a:chExt cx="259692" cy="269909"/>
            </a:xfrm>
          </p:grpSpPr>
          <p:sp>
            <p:nvSpPr>
              <p:cNvPr id="6588" name="Google Shape;6588;p82"/>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2"/>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0" name="Google Shape;6590;p82"/>
            <p:cNvGrpSpPr/>
            <p:nvPr/>
          </p:nvGrpSpPr>
          <p:grpSpPr>
            <a:xfrm>
              <a:off x="6101293" y="1550500"/>
              <a:ext cx="259692" cy="269909"/>
              <a:chOff x="6101293" y="1550500"/>
              <a:chExt cx="259692" cy="269909"/>
            </a:xfrm>
          </p:grpSpPr>
          <p:sp>
            <p:nvSpPr>
              <p:cNvPr id="6591" name="Google Shape;6591;p82"/>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2"/>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93" name="Google Shape;6593;p82"/>
          <p:cNvGrpSpPr/>
          <p:nvPr/>
        </p:nvGrpSpPr>
        <p:grpSpPr>
          <a:xfrm>
            <a:off x="723700" y="1861760"/>
            <a:ext cx="697154" cy="679574"/>
            <a:chOff x="2679875" y="2361475"/>
            <a:chExt cx="780425" cy="760575"/>
          </a:xfrm>
        </p:grpSpPr>
        <p:sp>
          <p:nvSpPr>
            <p:cNvPr id="6594" name="Google Shape;6594;p82"/>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2"/>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2"/>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2"/>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2"/>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2"/>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0" name="Google Shape;6600;p82"/>
          <p:cNvGrpSpPr/>
          <p:nvPr/>
        </p:nvGrpSpPr>
        <p:grpSpPr>
          <a:xfrm>
            <a:off x="3122859" y="971352"/>
            <a:ext cx="735829" cy="684547"/>
            <a:chOff x="3351965" y="1148808"/>
            <a:chExt cx="750770" cy="698375"/>
          </a:xfrm>
        </p:grpSpPr>
        <p:grpSp>
          <p:nvGrpSpPr>
            <p:cNvPr id="6601" name="Google Shape;6601;p82"/>
            <p:cNvGrpSpPr/>
            <p:nvPr/>
          </p:nvGrpSpPr>
          <p:grpSpPr>
            <a:xfrm>
              <a:off x="3586796" y="1148808"/>
              <a:ext cx="294857" cy="286830"/>
              <a:chOff x="3750225" y="1774000"/>
              <a:chExt cx="149575" cy="145525"/>
            </a:xfrm>
          </p:grpSpPr>
          <p:sp>
            <p:nvSpPr>
              <p:cNvPr id="6602" name="Google Shape;6602;p82"/>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2"/>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4" name="Google Shape;6604;p82"/>
            <p:cNvGrpSpPr/>
            <p:nvPr/>
          </p:nvGrpSpPr>
          <p:grpSpPr>
            <a:xfrm>
              <a:off x="3779245" y="1375768"/>
              <a:ext cx="323490" cy="286978"/>
              <a:chOff x="3847850" y="1889150"/>
              <a:chExt cx="164100" cy="145600"/>
            </a:xfrm>
          </p:grpSpPr>
          <p:sp>
            <p:nvSpPr>
              <p:cNvPr id="6605" name="Google Shape;6605;p82"/>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2"/>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7" name="Google Shape;6607;p82"/>
            <p:cNvGrpSpPr/>
            <p:nvPr/>
          </p:nvGrpSpPr>
          <p:grpSpPr>
            <a:xfrm>
              <a:off x="3351965" y="1330435"/>
              <a:ext cx="295449" cy="285401"/>
              <a:chOff x="3631100" y="1866150"/>
              <a:chExt cx="149875" cy="144800"/>
            </a:xfrm>
          </p:grpSpPr>
          <p:sp>
            <p:nvSpPr>
              <p:cNvPr id="6608" name="Google Shape;6608;p82"/>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2"/>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0" name="Google Shape;6610;p82"/>
            <p:cNvGrpSpPr/>
            <p:nvPr/>
          </p:nvGrpSpPr>
          <p:grpSpPr>
            <a:xfrm>
              <a:off x="3548208" y="1560352"/>
              <a:ext cx="294808" cy="286830"/>
              <a:chOff x="3730650" y="1982800"/>
              <a:chExt cx="149550" cy="145525"/>
            </a:xfrm>
          </p:grpSpPr>
          <p:sp>
            <p:nvSpPr>
              <p:cNvPr id="6611" name="Google Shape;6611;p82"/>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2"/>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13" name="Google Shape;6613;p82"/>
          <p:cNvGrpSpPr/>
          <p:nvPr/>
        </p:nvGrpSpPr>
        <p:grpSpPr>
          <a:xfrm>
            <a:off x="7624512" y="971306"/>
            <a:ext cx="804565" cy="677795"/>
            <a:chOff x="7636443" y="1204988"/>
            <a:chExt cx="804565" cy="677795"/>
          </a:xfrm>
        </p:grpSpPr>
        <p:grpSp>
          <p:nvGrpSpPr>
            <p:cNvPr id="6614" name="Google Shape;6614;p82"/>
            <p:cNvGrpSpPr/>
            <p:nvPr/>
          </p:nvGrpSpPr>
          <p:grpSpPr>
            <a:xfrm>
              <a:off x="7636443" y="1509705"/>
              <a:ext cx="804565" cy="373078"/>
              <a:chOff x="7636443" y="1509705"/>
              <a:chExt cx="804565" cy="373078"/>
            </a:xfrm>
          </p:grpSpPr>
          <p:sp>
            <p:nvSpPr>
              <p:cNvPr id="6615" name="Google Shape;6615;p82"/>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2"/>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7" name="Google Shape;6617;p82"/>
            <p:cNvGrpSpPr/>
            <p:nvPr/>
          </p:nvGrpSpPr>
          <p:grpSpPr>
            <a:xfrm>
              <a:off x="7636443" y="1408133"/>
              <a:ext cx="804565" cy="373078"/>
              <a:chOff x="7636443" y="1408133"/>
              <a:chExt cx="804565" cy="373078"/>
            </a:xfrm>
          </p:grpSpPr>
          <p:sp>
            <p:nvSpPr>
              <p:cNvPr id="6618" name="Google Shape;6618;p82"/>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2"/>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0" name="Google Shape;6620;p82"/>
            <p:cNvGrpSpPr/>
            <p:nvPr/>
          </p:nvGrpSpPr>
          <p:grpSpPr>
            <a:xfrm>
              <a:off x="7636443" y="1306560"/>
              <a:ext cx="804565" cy="373078"/>
              <a:chOff x="7636443" y="1306560"/>
              <a:chExt cx="804565" cy="373078"/>
            </a:xfrm>
          </p:grpSpPr>
          <p:sp>
            <p:nvSpPr>
              <p:cNvPr id="6621" name="Google Shape;6621;p82"/>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2"/>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3" name="Google Shape;6623;p82"/>
            <p:cNvGrpSpPr/>
            <p:nvPr/>
          </p:nvGrpSpPr>
          <p:grpSpPr>
            <a:xfrm>
              <a:off x="7636443" y="1204988"/>
              <a:ext cx="804565" cy="373078"/>
              <a:chOff x="7636443" y="1204988"/>
              <a:chExt cx="804565" cy="373078"/>
            </a:xfrm>
          </p:grpSpPr>
          <p:sp>
            <p:nvSpPr>
              <p:cNvPr id="6624" name="Google Shape;6624;p82"/>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2"/>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26" name="Google Shape;6626;p82"/>
          <p:cNvGrpSpPr/>
          <p:nvPr/>
        </p:nvGrpSpPr>
        <p:grpSpPr>
          <a:xfrm>
            <a:off x="4963358" y="1878721"/>
            <a:ext cx="661339" cy="661188"/>
            <a:chOff x="3990000" y="975400"/>
            <a:chExt cx="3934200" cy="3933300"/>
          </a:xfrm>
        </p:grpSpPr>
        <p:sp>
          <p:nvSpPr>
            <p:cNvPr id="6627" name="Google Shape;6627;p82"/>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2"/>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2"/>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2"/>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1" name="Google Shape;6631;p82"/>
          <p:cNvGrpSpPr/>
          <p:nvPr/>
        </p:nvGrpSpPr>
        <p:grpSpPr>
          <a:xfrm>
            <a:off x="6607006" y="1857359"/>
            <a:ext cx="868881" cy="684241"/>
            <a:chOff x="6598259" y="2078634"/>
            <a:chExt cx="868881" cy="684241"/>
          </a:xfrm>
        </p:grpSpPr>
        <p:sp>
          <p:nvSpPr>
            <p:cNvPr id="6632" name="Google Shape;6632;p82"/>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2"/>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2"/>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2"/>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2"/>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2"/>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8" name="Google Shape;6638;p82"/>
            <p:cNvGrpSpPr/>
            <p:nvPr/>
          </p:nvGrpSpPr>
          <p:grpSpPr>
            <a:xfrm>
              <a:off x="6808175" y="2078634"/>
              <a:ext cx="452229" cy="684241"/>
              <a:chOff x="6808175" y="2078634"/>
              <a:chExt cx="452229" cy="684241"/>
            </a:xfrm>
          </p:grpSpPr>
          <p:sp>
            <p:nvSpPr>
              <p:cNvPr id="6639" name="Google Shape;6639;p82"/>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2"/>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2"/>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2"/>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2"/>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2"/>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5" name="Google Shape;6645;p82"/>
              <p:cNvGrpSpPr/>
              <p:nvPr/>
            </p:nvGrpSpPr>
            <p:grpSpPr>
              <a:xfrm>
                <a:off x="6821586" y="2078634"/>
                <a:ext cx="426871" cy="684241"/>
                <a:chOff x="6821586" y="2078634"/>
                <a:chExt cx="426871" cy="684241"/>
              </a:xfrm>
            </p:grpSpPr>
            <p:grpSp>
              <p:nvGrpSpPr>
                <p:cNvPr id="6646" name="Google Shape;6646;p82"/>
                <p:cNvGrpSpPr/>
                <p:nvPr/>
              </p:nvGrpSpPr>
              <p:grpSpPr>
                <a:xfrm>
                  <a:off x="6821586" y="2078634"/>
                  <a:ext cx="426871" cy="684241"/>
                  <a:chOff x="6821586" y="2078634"/>
                  <a:chExt cx="426871" cy="684241"/>
                </a:xfrm>
              </p:grpSpPr>
              <p:sp>
                <p:nvSpPr>
                  <p:cNvPr id="6647" name="Google Shape;6647;p82"/>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2"/>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2"/>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2"/>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2"/>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2"/>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2"/>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2"/>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2"/>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2"/>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2"/>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2"/>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2"/>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2"/>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2"/>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2"/>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2"/>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2"/>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2"/>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6" name="Google Shape;6666;p82"/>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2"/>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2"/>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2"/>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2"/>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2"/>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72" name="Google Shape;6672;p82"/>
          <p:cNvGrpSpPr/>
          <p:nvPr/>
        </p:nvGrpSpPr>
        <p:grpSpPr>
          <a:xfrm>
            <a:off x="5780173" y="1862968"/>
            <a:ext cx="671358" cy="671358"/>
            <a:chOff x="6535625" y="760425"/>
            <a:chExt cx="1665900" cy="1665900"/>
          </a:xfrm>
        </p:grpSpPr>
        <p:sp>
          <p:nvSpPr>
            <p:cNvPr id="6673" name="Google Shape;6673;p82"/>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2"/>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2"/>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2"/>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7" name="Google Shape;6677;p82"/>
          <p:cNvGrpSpPr/>
          <p:nvPr/>
        </p:nvGrpSpPr>
        <p:grpSpPr>
          <a:xfrm>
            <a:off x="716989" y="3531368"/>
            <a:ext cx="1340789" cy="640830"/>
            <a:chOff x="238125" y="1151100"/>
            <a:chExt cx="7139450" cy="3412300"/>
          </a:xfrm>
        </p:grpSpPr>
        <p:sp>
          <p:nvSpPr>
            <p:cNvPr id="6678" name="Google Shape;6678;p82"/>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2"/>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2"/>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2"/>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2"/>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2"/>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2"/>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2"/>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2"/>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2"/>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2"/>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2"/>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0" name="Google Shape;6690;p82"/>
          <p:cNvGrpSpPr/>
          <p:nvPr/>
        </p:nvGrpSpPr>
        <p:grpSpPr>
          <a:xfrm>
            <a:off x="5584212" y="2734649"/>
            <a:ext cx="985357" cy="585764"/>
            <a:chOff x="5145061" y="2881789"/>
            <a:chExt cx="1107641" cy="658458"/>
          </a:xfrm>
        </p:grpSpPr>
        <p:grpSp>
          <p:nvGrpSpPr>
            <p:cNvPr id="6691" name="Google Shape;6691;p82"/>
            <p:cNvGrpSpPr/>
            <p:nvPr/>
          </p:nvGrpSpPr>
          <p:grpSpPr>
            <a:xfrm>
              <a:off x="5722989" y="3244587"/>
              <a:ext cx="529713" cy="295659"/>
              <a:chOff x="5722989" y="3244587"/>
              <a:chExt cx="529713" cy="295659"/>
            </a:xfrm>
          </p:grpSpPr>
          <p:sp>
            <p:nvSpPr>
              <p:cNvPr id="6692" name="Google Shape;6692;p82"/>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693" name="Google Shape;6693;p82"/>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694" name="Google Shape;6694;p82"/>
            <p:cNvGrpSpPr/>
            <p:nvPr/>
          </p:nvGrpSpPr>
          <p:grpSpPr>
            <a:xfrm>
              <a:off x="5145061" y="3244587"/>
              <a:ext cx="536807" cy="295659"/>
              <a:chOff x="5145061" y="3244587"/>
              <a:chExt cx="536807" cy="295659"/>
            </a:xfrm>
          </p:grpSpPr>
          <p:sp>
            <p:nvSpPr>
              <p:cNvPr id="6695" name="Google Shape;6695;p82"/>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696" name="Google Shape;6696;p82"/>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697" name="Google Shape;6697;p82"/>
            <p:cNvGrpSpPr/>
            <p:nvPr/>
          </p:nvGrpSpPr>
          <p:grpSpPr>
            <a:xfrm>
              <a:off x="5341327" y="2898245"/>
              <a:ext cx="532309" cy="614891"/>
              <a:chOff x="5341327" y="2898245"/>
              <a:chExt cx="532309" cy="614891"/>
            </a:xfrm>
          </p:grpSpPr>
          <p:sp>
            <p:nvSpPr>
              <p:cNvPr id="6698" name="Google Shape;6698;p82"/>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699" name="Google Shape;6699;p82"/>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700" name="Google Shape;6700;p82"/>
            <p:cNvGrpSpPr/>
            <p:nvPr/>
          </p:nvGrpSpPr>
          <p:grpSpPr>
            <a:xfrm>
              <a:off x="5532290" y="2881789"/>
              <a:ext cx="620516" cy="305456"/>
              <a:chOff x="5532290" y="2881789"/>
              <a:chExt cx="620516" cy="305456"/>
            </a:xfrm>
          </p:grpSpPr>
          <p:sp>
            <p:nvSpPr>
              <p:cNvPr id="6701" name="Google Shape;6701;p82"/>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702" name="Google Shape;6702;p82"/>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703" name="Google Shape;6703;p82"/>
          <p:cNvGrpSpPr/>
          <p:nvPr/>
        </p:nvGrpSpPr>
        <p:grpSpPr>
          <a:xfrm>
            <a:off x="8163135" y="3526707"/>
            <a:ext cx="269068" cy="645491"/>
            <a:chOff x="7026852" y="3311869"/>
            <a:chExt cx="434331" cy="1041954"/>
          </a:xfrm>
        </p:grpSpPr>
        <p:sp>
          <p:nvSpPr>
            <p:cNvPr id="6704" name="Google Shape;6704;p82"/>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2"/>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2"/>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7" name="Google Shape;6707;p82"/>
          <p:cNvGrpSpPr/>
          <p:nvPr/>
        </p:nvGrpSpPr>
        <p:grpSpPr>
          <a:xfrm>
            <a:off x="6179716" y="3565945"/>
            <a:ext cx="293882" cy="293836"/>
            <a:chOff x="4873519" y="3311869"/>
            <a:chExt cx="499374" cy="499296"/>
          </a:xfrm>
        </p:grpSpPr>
        <p:sp>
          <p:nvSpPr>
            <p:cNvPr id="6708" name="Google Shape;6708;p82"/>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2"/>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0" name="Google Shape;6710;p82"/>
          <p:cNvGrpSpPr/>
          <p:nvPr/>
        </p:nvGrpSpPr>
        <p:grpSpPr>
          <a:xfrm>
            <a:off x="6179716" y="3878316"/>
            <a:ext cx="293882" cy="293882"/>
            <a:chOff x="4873519" y="3875839"/>
            <a:chExt cx="499374" cy="499374"/>
          </a:xfrm>
        </p:grpSpPr>
        <p:sp>
          <p:nvSpPr>
            <p:cNvPr id="6711" name="Google Shape;6711;p82"/>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2"/>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3" name="Google Shape;6713;p82"/>
          <p:cNvGrpSpPr/>
          <p:nvPr/>
        </p:nvGrpSpPr>
        <p:grpSpPr>
          <a:xfrm>
            <a:off x="2410244" y="1850269"/>
            <a:ext cx="698104" cy="698208"/>
            <a:chOff x="2565073" y="2075876"/>
            <a:chExt cx="672482" cy="672518"/>
          </a:xfrm>
        </p:grpSpPr>
        <p:sp>
          <p:nvSpPr>
            <p:cNvPr id="6714" name="Google Shape;6714;p82"/>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2"/>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2"/>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2"/>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2"/>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2"/>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0" name="Google Shape;6720;p82"/>
          <p:cNvGrpSpPr/>
          <p:nvPr/>
        </p:nvGrpSpPr>
        <p:grpSpPr>
          <a:xfrm>
            <a:off x="5633655" y="3534869"/>
            <a:ext cx="438354" cy="637329"/>
            <a:chOff x="1697726" y="3244179"/>
            <a:chExt cx="788124" cy="1146069"/>
          </a:xfrm>
        </p:grpSpPr>
        <p:sp>
          <p:nvSpPr>
            <p:cNvPr id="6721" name="Google Shape;6721;p82"/>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2"/>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3" name="Google Shape;6723;p82"/>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4" name="Google Shape;6724;p82"/>
          <p:cNvGrpSpPr/>
          <p:nvPr/>
        </p:nvGrpSpPr>
        <p:grpSpPr>
          <a:xfrm>
            <a:off x="7634869" y="1863232"/>
            <a:ext cx="799565" cy="670282"/>
            <a:chOff x="7617850" y="2063282"/>
            <a:chExt cx="799565" cy="670282"/>
          </a:xfrm>
        </p:grpSpPr>
        <p:cxnSp>
          <p:nvCxnSpPr>
            <p:cNvPr id="6725" name="Google Shape;6725;p82"/>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726" name="Google Shape;6726;p82"/>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727" name="Google Shape;6727;p82"/>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728" name="Google Shape;6728;p82"/>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729" name="Google Shape;6729;p82"/>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730" name="Google Shape;6730;p82"/>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731" name="Google Shape;6731;p82"/>
            <p:cNvGrpSpPr/>
            <p:nvPr/>
          </p:nvGrpSpPr>
          <p:grpSpPr>
            <a:xfrm>
              <a:off x="7734309" y="2063282"/>
              <a:ext cx="570957" cy="620095"/>
              <a:chOff x="7734309" y="2063282"/>
              <a:chExt cx="570957" cy="620095"/>
            </a:xfrm>
          </p:grpSpPr>
          <p:grpSp>
            <p:nvGrpSpPr>
              <p:cNvPr id="6732" name="Google Shape;6732;p82"/>
              <p:cNvGrpSpPr/>
              <p:nvPr/>
            </p:nvGrpSpPr>
            <p:grpSpPr>
              <a:xfrm>
                <a:off x="8031573" y="2063282"/>
                <a:ext cx="273693" cy="620095"/>
                <a:chOff x="8031573" y="2063282"/>
                <a:chExt cx="273693" cy="620095"/>
              </a:xfrm>
            </p:grpSpPr>
            <p:sp>
              <p:nvSpPr>
                <p:cNvPr id="6733" name="Google Shape;6733;p8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82"/>
              <p:cNvGrpSpPr/>
              <p:nvPr/>
            </p:nvGrpSpPr>
            <p:grpSpPr>
              <a:xfrm flipH="1">
                <a:off x="7734309" y="2063282"/>
                <a:ext cx="273693" cy="620095"/>
                <a:chOff x="8031573" y="2063282"/>
                <a:chExt cx="273693" cy="620095"/>
              </a:xfrm>
            </p:grpSpPr>
            <p:sp>
              <p:nvSpPr>
                <p:cNvPr id="6738" name="Google Shape;6738;p8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742" name="Google Shape;6742;p82"/>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2"/>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4" name="Google Shape;6744;p82"/>
          <p:cNvGrpSpPr/>
          <p:nvPr/>
        </p:nvGrpSpPr>
        <p:grpSpPr>
          <a:xfrm>
            <a:off x="7821475" y="2716715"/>
            <a:ext cx="602567" cy="601884"/>
            <a:chOff x="1186975" y="238125"/>
            <a:chExt cx="5244275" cy="5238325"/>
          </a:xfrm>
        </p:grpSpPr>
        <p:sp>
          <p:nvSpPr>
            <p:cNvPr id="6745" name="Google Shape;6745;p82"/>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2"/>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2"/>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2"/>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9" name="Google Shape;6749;p82"/>
          <p:cNvGrpSpPr/>
          <p:nvPr/>
        </p:nvGrpSpPr>
        <p:grpSpPr>
          <a:xfrm>
            <a:off x="3264213" y="1856199"/>
            <a:ext cx="651848" cy="687338"/>
            <a:chOff x="3400515" y="2056248"/>
            <a:chExt cx="698134" cy="735987"/>
          </a:xfrm>
        </p:grpSpPr>
        <p:grpSp>
          <p:nvGrpSpPr>
            <p:cNvPr id="6750" name="Google Shape;6750;p82"/>
            <p:cNvGrpSpPr/>
            <p:nvPr/>
          </p:nvGrpSpPr>
          <p:grpSpPr>
            <a:xfrm>
              <a:off x="3400515" y="2283913"/>
              <a:ext cx="312919" cy="219900"/>
              <a:chOff x="3400515" y="2283913"/>
              <a:chExt cx="312919" cy="219900"/>
            </a:xfrm>
          </p:grpSpPr>
          <p:sp>
            <p:nvSpPr>
              <p:cNvPr id="6751" name="Google Shape;6751;p82"/>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752" name="Google Shape;6752;p82"/>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753" name="Google Shape;6753;p82"/>
            <p:cNvGrpSpPr/>
            <p:nvPr/>
          </p:nvGrpSpPr>
          <p:grpSpPr>
            <a:xfrm>
              <a:off x="3547823" y="2461089"/>
              <a:ext cx="219900" cy="331146"/>
              <a:chOff x="3547823" y="2461089"/>
              <a:chExt cx="219900" cy="331146"/>
            </a:xfrm>
          </p:grpSpPr>
          <p:sp>
            <p:nvSpPr>
              <p:cNvPr id="6754" name="Google Shape;6754;p82"/>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755" name="Google Shape;6755;p82"/>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756" name="Google Shape;6756;p82"/>
            <p:cNvGrpSpPr/>
            <p:nvPr/>
          </p:nvGrpSpPr>
          <p:grpSpPr>
            <a:xfrm>
              <a:off x="3734138" y="2461089"/>
              <a:ext cx="219900" cy="331146"/>
              <a:chOff x="3734138" y="2461089"/>
              <a:chExt cx="219900" cy="331146"/>
            </a:xfrm>
          </p:grpSpPr>
          <p:sp>
            <p:nvSpPr>
              <p:cNvPr id="6757" name="Google Shape;6757;p82"/>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758" name="Google Shape;6758;p82"/>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759" name="Google Shape;6759;p82"/>
            <p:cNvGrpSpPr/>
            <p:nvPr/>
          </p:nvGrpSpPr>
          <p:grpSpPr>
            <a:xfrm>
              <a:off x="3787560" y="2281742"/>
              <a:ext cx="311089" cy="219900"/>
              <a:chOff x="3787560" y="2281742"/>
              <a:chExt cx="311089" cy="219900"/>
            </a:xfrm>
          </p:grpSpPr>
          <p:sp>
            <p:nvSpPr>
              <p:cNvPr id="6760" name="Google Shape;6760;p82"/>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761" name="Google Shape;6761;p82"/>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762" name="Google Shape;6762;p82"/>
            <p:cNvGrpSpPr/>
            <p:nvPr/>
          </p:nvGrpSpPr>
          <p:grpSpPr>
            <a:xfrm>
              <a:off x="3637290" y="2056248"/>
              <a:ext cx="219900" cy="330736"/>
              <a:chOff x="3637290" y="2056248"/>
              <a:chExt cx="219900" cy="330736"/>
            </a:xfrm>
          </p:grpSpPr>
          <p:sp>
            <p:nvSpPr>
              <p:cNvPr id="6763" name="Google Shape;6763;p82"/>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764" name="Google Shape;6764;p82"/>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765" name="Google Shape;6765;p82"/>
          <p:cNvGrpSpPr/>
          <p:nvPr/>
        </p:nvGrpSpPr>
        <p:grpSpPr>
          <a:xfrm>
            <a:off x="2555919" y="2726205"/>
            <a:ext cx="1268144" cy="592394"/>
            <a:chOff x="238125" y="1188750"/>
            <a:chExt cx="7140450" cy="3335550"/>
          </a:xfrm>
        </p:grpSpPr>
        <p:sp>
          <p:nvSpPr>
            <p:cNvPr id="6766" name="Google Shape;6766;p82"/>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2"/>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2"/>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2"/>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2"/>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82"/>
          <p:cNvGrpSpPr/>
          <p:nvPr/>
        </p:nvGrpSpPr>
        <p:grpSpPr>
          <a:xfrm>
            <a:off x="6663819" y="2728360"/>
            <a:ext cx="1053944" cy="590147"/>
            <a:chOff x="238125" y="1335475"/>
            <a:chExt cx="5418735" cy="3034175"/>
          </a:xfrm>
        </p:grpSpPr>
        <p:sp>
          <p:nvSpPr>
            <p:cNvPr id="6772" name="Google Shape;6772;p82"/>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2"/>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2"/>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5" name="Google Shape;6775;p82"/>
          <p:cNvGrpSpPr/>
          <p:nvPr/>
        </p:nvGrpSpPr>
        <p:grpSpPr>
          <a:xfrm>
            <a:off x="4094628" y="3533259"/>
            <a:ext cx="1268207" cy="638939"/>
            <a:chOff x="3967651" y="3645904"/>
            <a:chExt cx="1479304" cy="745292"/>
          </a:xfrm>
        </p:grpSpPr>
        <p:grpSp>
          <p:nvGrpSpPr>
            <p:cNvPr id="6776" name="Google Shape;6776;p82"/>
            <p:cNvGrpSpPr/>
            <p:nvPr/>
          </p:nvGrpSpPr>
          <p:grpSpPr>
            <a:xfrm>
              <a:off x="3967651" y="4009026"/>
              <a:ext cx="1479304" cy="382170"/>
              <a:chOff x="3967651" y="4009026"/>
              <a:chExt cx="1479304" cy="382170"/>
            </a:xfrm>
          </p:grpSpPr>
          <p:grpSp>
            <p:nvGrpSpPr>
              <p:cNvPr id="6777" name="Google Shape;6777;p82"/>
              <p:cNvGrpSpPr/>
              <p:nvPr/>
            </p:nvGrpSpPr>
            <p:grpSpPr>
              <a:xfrm>
                <a:off x="4892216" y="4195630"/>
                <a:ext cx="554739" cy="195566"/>
                <a:chOff x="3604375" y="4892160"/>
                <a:chExt cx="1651500" cy="582215"/>
              </a:xfrm>
            </p:grpSpPr>
            <p:sp>
              <p:nvSpPr>
                <p:cNvPr id="6778" name="Google Shape;6778;p82"/>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2"/>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0" name="Google Shape;6780;p82"/>
              <p:cNvGrpSpPr/>
              <p:nvPr/>
            </p:nvGrpSpPr>
            <p:grpSpPr>
              <a:xfrm>
                <a:off x="3967651" y="4146303"/>
                <a:ext cx="579402" cy="244893"/>
                <a:chOff x="851875" y="4745310"/>
                <a:chExt cx="1724925" cy="729065"/>
              </a:xfrm>
            </p:grpSpPr>
            <p:sp>
              <p:nvSpPr>
                <p:cNvPr id="6781" name="Google Shape;6781;p82"/>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2"/>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3" name="Google Shape;6783;p82"/>
              <p:cNvGrpSpPr/>
              <p:nvPr/>
            </p:nvGrpSpPr>
            <p:grpSpPr>
              <a:xfrm>
                <a:off x="4460753" y="4009026"/>
                <a:ext cx="493110" cy="382170"/>
                <a:chOff x="2319875" y="4336625"/>
                <a:chExt cx="1468025" cy="1137750"/>
              </a:xfrm>
            </p:grpSpPr>
            <p:sp>
              <p:nvSpPr>
                <p:cNvPr id="6784" name="Google Shape;6784;p82"/>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2"/>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86" name="Google Shape;6786;p82"/>
            <p:cNvGrpSpPr/>
            <p:nvPr/>
          </p:nvGrpSpPr>
          <p:grpSpPr>
            <a:xfrm>
              <a:off x="4479443" y="3645904"/>
              <a:ext cx="455965" cy="388789"/>
              <a:chOff x="2957425" y="238100"/>
              <a:chExt cx="1910200" cy="1628775"/>
            </a:xfrm>
          </p:grpSpPr>
          <p:sp>
            <p:nvSpPr>
              <p:cNvPr id="6787" name="Google Shape;6787;p82"/>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2"/>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2"/>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2"/>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2"/>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2"/>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2"/>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2"/>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2"/>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2"/>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97" name="Google Shape;6797;p82"/>
          <p:cNvGrpSpPr/>
          <p:nvPr/>
        </p:nvGrpSpPr>
        <p:grpSpPr>
          <a:xfrm>
            <a:off x="2480742" y="3534460"/>
            <a:ext cx="1243128" cy="637739"/>
            <a:chOff x="2496310" y="3693351"/>
            <a:chExt cx="1342906" cy="688926"/>
          </a:xfrm>
        </p:grpSpPr>
        <p:grpSp>
          <p:nvGrpSpPr>
            <p:cNvPr id="6798" name="Google Shape;6798;p82"/>
            <p:cNvGrpSpPr/>
            <p:nvPr/>
          </p:nvGrpSpPr>
          <p:grpSpPr>
            <a:xfrm>
              <a:off x="2496310" y="3693351"/>
              <a:ext cx="1342906" cy="688875"/>
              <a:chOff x="2496310" y="3693351"/>
              <a:chExt cx="1342906" cy="688875"/>
            </a:xfrm>
          </p:grpSpPr>
          <p:sp>
            <p:nvSpPr>
              <p:cNvPr id="6799" name="Google Shape;6799;p82"/>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2"/>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2"/>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2"/>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2"/>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2"/>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05" name="Google Shape;6805;p82"/>
              <p:cNvCxnSpPr>
                <a:stCxn id="6803"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806" name="Google Shape;6806;p82"/>
              <p:cNvCxnSpPr>
                <a:stCxn id="6800"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807" name="Google Shape;6807;p82"/>
              <p:cNvCxnSpPr>
                <a:stCxn id="6801"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808" name="Google Shape;6808;p82"/>
              <p:cNvCxnSpPr>
                <a:stCxn id="6804"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809" name="Google Shape;6809;p82"/>
              <p:cNvCxnSpPr>
                <a:stCxn id="6802"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810" name="Google Shape;6810;p82"/>
            <p:cNvGrpSpPr/>
            <p:nvPr/>
          </p:nvGrpSpPr>
          <p:grpSpPr>
            <a:xfrm>
              <a:off x="2675275" y="3930557"/>
              <a:ext cx="1003306" cy="451719"/>
              <a:chOff x="2675275" y="4174282"/>
              <a:chExt cx="1003306" cy="451719"/>
            </a:xfrm>
          </p:grpSpPr>
          <p:sp>
            <p:nvSpPr>
              <p:cNvPr id="6811" name="Google Shape;6811;p82"/>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2"/>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2"/>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14" name="Google Shape;6814;p82"/>
          <p:cNvGrpSpPr/>
          <p:nvPr/>
        </p:nvGrpSpPr>
        <p:grpSpPr>
          <a:xfrm>
            <a:off x="1654412" y="971306"/>
            <a:ext cx="574511" cy="874709"/>
            <a:chOff x="1715404" y="1112080"/>
            <a:chExt cx="642270" cy="977984"/>
          </a:xfrm>
        </p:grpSpPr>
        <p:grpSp>
          <p:nvGrpSpPr>
            <p:cNvPr id="6815" name="Google Shape;6815;p82"/>
            <p:cNvGrpSpPr/>
            <p:nvPr/>
          </p:nvGrpSpPr>
          <p:grpSpPr>
            <a:xfrm>
              <a:off x="1715404" y="1112080"/>
              <a:ext cx="642270" cy="977984"/>
              <a:chOff x="1715404" y="1112080"/>
              <a:chExt cx="642270" cy="977984"/>
            </a:xfrm>
          </p:grpSpPr>
          <p:sp>
            <p:nvSpPr>
              <p:cNvPr id="6816" name="Google Shape;6816;p82"/>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2"/>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8" name="Google Shape;6818;p82"/>
            <p:cNvGrpSpPr/>
            <p:nvPr/>
          </p:nvGrpSpPr>
          <p:grpSpPr>
            <a:xfrm>
              <a:off x="1768927" y="1165603"/>
              <a:ext cx="535225" cy="851367"/>
              <a:chOff x="1768927" y="1165603"/>
              <a:chExt cx="535225" cy="851367"/>
            </a:xfrm>
          </p:grpSpPr>
          <p:sp>
            <p:nvSpPr>
              <p:cNvPr id="6819" name="Google Shape;6819;p82"/>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2"/>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1" name="Google Shape;6821;p82"/>
            <p:cNvGrpSpPr/>
            <p:nvPr/>
          </p:nvGrpSpPr>
          <p:grpSpPr>
            <a:xfrm>
              <a:off x="1822449" y="1219125"/>
              <a:ext cx="428180" cy="718859"/>
              <a:chOff x="1822449" y="1219125"/>
              <a:chExt cx="428180" cy="718859"/>
            </a:xfrm>
          </p:grpSpPr>
          <p:sp>
            <p:nvSpPr>
              <p:cNvPr id="6822" name="Google Shape;6822;p82"/>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2"/>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82"/>
            <p:cNvGrpSpPr/>
            <p:nvPr/>
          </p:nvGrpSpPr>
          <p:grpSpPr>
            <a:xfrm>
              <a:off x="1875972" y="1272648"/>
              <a:ext cx="321135" cy="586939"/>
              <a:chOff x="1875972" y="1272648"/>
              <a:chExt cx="321135" cy="586939"/>
            </a:xfrm>
          </p:grpSpPr>
          <p:sp>
            <p:nvSpPr>
              <p:cNvPr id="6825" name="Google Shape;6825;p82"/>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2"/>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27" name="Google Shape;6827;p82"/>
          <p:cNvGrpSpPr/>
          <p:nvPr/>
        </p:nvGrpSpPr>
        <p:grpSpPr>
          <a:xfrm>
            <a:off x="7761573" y="3528028"/>
            <a:ext cx="293855" cy="644170"/>
            <a:chOff x="241025" y="3151575"/>
            <a:chExt cx="293855" cy="644170"/>
          </a:xfrm>
        </p:grpSpPr>
        <p:sp>
          <p:nvSpPr>
            <p:cNvPr id="6828" name="Google Shape;6828;p82"/>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2"/>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0" name="Google Shape;6830;p82"/>
          <p:cNvGrpSpPr/>
          <p:nvPr/>
        </p:nvGrpSpPr>
        <p:grpSpPr>
          <a:xfrm>
            <a:off x="709557" y="2728028"/>
            <a:ext cx="1779649" cy="591620"/>
            <a:chOff x="246070" y="1983375"/>
            <a:chExt cx="1855347" cy="616849"/>
          </a:xfrm>
        </p:grpSpPr>
        <p:sp>
          <p:nvSpPr>
            <p:cNvPr id="6831" name="Google Shape;6831;p82"/>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2"/>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2"/>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2"/>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2"/>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2"/>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2"/>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2"/>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2"/>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0" name="Google Shape;6840;p82"/>
          <p:cNvGrpSpPr/>
          <p:nvPr/>
        </p:nvGrpSpPr>
        <p:grpSpPr>
          <a:xfrm>
            <a:off x="2320424" y="971306"/>
            <a:ext cx="711055" cy="745993"/>
            <a:chOff x="2496269" y="1171698"/>
            <a:chExt cx="761953" cy="799392"/>
          </a:xfrm>
        </p:grpSpPr>
        <p:grpSp>
          <p:nvGrpSpPr>
            <p:cNvPr id="6841" name="Google Shape;6841;p82"/>
            <p:cNvGrpSpPr/>
            <p:nvPr/>
          </p:nvGrpSpPr>
          <p:grpSpPr>
            <a:xfrm>
              <a:off x="2496269" y="1171698"/>
              <a:ext cx="761953" cy="723022"/>
              <a:chOff x="2496269" y="1171698"/>
              <a:chExt cx="761953" cy="723022"/>
            </a:xfrm>
          </p:grpSpPr>
          <p:sp>
            <p:nvSpPr>
              <p:cNvPr id="6842" name="Google Shape;6842;p82"/>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2"/>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4" name="Google Shape;6844;p82"/>
              <p:cNvGrpSpPr/>
              <p:nvPr/>
            </p:nvGrpSpPr>
            <p:grpSpPr>
              <a:xfrm>
                <a:off x="2496269" y="1171698"/>
                <a:ext cx="761953" cy="723022"/>
                <a:chOff x="2496269" y="1120652"/>
                <a:chExt cx="761953" cy="723022"/>
              </a:xfrm>
            </p:grpSpPr>
            <p:grpSp>
              <p:nvGrpSpPr>
                <p:cNvPr id="6845" name="Google Shape;6845;p82"/>
                <p:cNvGrpSpPr/>
                <p:nvPr/>
              </p:nvGrpSpPr>
              <p:grpSpPr>
                <a:xfrm>
                  <a:off x="2496269" y="1120652"/>
                  <a:ext cx="761953" cy="723022"/>
                  <a:chOff x="2496269" y="1120652"/>
                  <a:chExt cx="761953" cy="723022"/>
                </a:xfrm>
              </p:grpSpPr>
              <p:grpSp>
                <p:nvGrpSpPr>
                  <p:cNvPr id="6846" name="Google Shape;6846;p82"/>
                  <p:cNvGrpSpPr/>
                  <p:nvPr/>
                </p:nvGrpSpPr>
                <p:grpSpPr>
                  <a:xfrm>
                    <a:off x="2496269" y="1304589"/>
                    <a:ext cx="407089" cy="305057"/>
                    <a:chOff x="2496269" y="1304589"/>
                    <a:chExt cx="407089" cy="305057"/>
                  </a:xfrm>
                </p:grpSpPr>
                <p:sp>
                  <p:nvSpPr>
                    <p:cNvPr id="6847" name="Google Shape;6847;p82"/>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2"/>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9" name="Google Shape;6849;p82"/>
                  <p:cNvGrpSpPr/>
                  <p:nvPr/>
                </p:nvGrpSpPr>
                <p:grpSpPr>
                  <a:xfrm>
                    <a:off x="2586468" y="1493376"/>
                    <a:ext cx="358850" cy="349656"/>
                    <a:chOff x="2586468" y="1493376"/>
                    <a:chExt cx="358850" cy="349656"/>
                  </a:xfrm>
                </p:grpSpPr>
                <p:sp>
                  <p:nvSpPr>
                    <p:cNvPr id="6850" name="Google Shape;6850;p82"/>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2"/>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2" name="Google Shape;6852;p82"/>
                  <p:cNvGrpSpPr/>
                  <p:nvPr/>
                </p:nvGrpSpPr>
                <p:grpSpPr>
                  <a:xfrm>
                    <a:off x="2807939" y="1494024"/>
                    <a:ext cx="358857" cy="349650"/>
                    <a:chOff x="2807939" y="1494024"/>
                    <a:chExt cx="358857" cy="349650"/>
                  </a:xfrm>
                </p:grpSpPr>
                <p:sp>
                  <p:nvSpPr>
                    <p:cNvPr id="6853" name="Google Shape;6853;p82"/>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2"/>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5" name="Google Shape;6855;p82"/>
                  <p:cNvGrpSpPr/>
                  <p:nvPr/>
                </p:nvGrpSpPr>
                <p:grpSpPr>
                  <a:xfrm>
                    <a:off x="2851133" y="1305635"/>
                    <a:ext cx="407089" cy="305057"/>
                    <a:chOff x="2851133" y="1305635"/>
                    <a:chExt cx="407089" cy="305057"/>
                  </a:xfrm>
                </p:grpSpPr>
                <p:sp>
                  <p:nvSpPr>
                    <p:cNvPr id="6856" name="Google Shape;6856;p82"/>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2"/>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8" name="Google Shape;6858;p82"/>
                  <p:cNvGrpSpPr/>
                  <p:nvPr/>
                </p:nvGrpSpPr>
                <p:grpSpPr>
                  <a:xfrm>
                    <a:off x="2727495" y="1120652"/>
                    <a:ext cx="300271" cy="396358"/>
                    <a:chOff x="2727495" y="1120652"/>
                    <a:chExt cx="300271" cy="396358"/>
                  </a:xfrm>
                </p:grpSpPr>
                <p:sp>
                  <p:nvSpPr>
                    <p:cNvPr id="6859" name="Google Shape;6859;p82"/>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2"/>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61" name="Google Shape;6861;p82"/>
                <p:cNvGrpSpPr/>
                <p:nvPr/>
              </p:nvGrpSpPr>
              <p:grpSpPr>
                <a:xfrm>
                  <a:off x="2722305" y="1350460"/>
                  <a:ext cx="308357" cy="308344"/>
                  <a:chOff x="2722305" y="1350460"/>
                  <a:chExt cx="308357" cy="308344"/>
                </a:xfrm>
              </p:grpSpPr>
              <p:sp>
                <p:nvSpPr>
                  <p:cNvPr id="6862" name="Google Shape;6862;p82"/>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3" name="Google Shape;6863;p82"/>
                  <p:cNvGrpSpPr/>
                  <p:nvPr/>
                </p:nvGrpSpPr>
                <p:grpSpPr>
                  <a:xfrm>
                    <a:off x="2725064" y="1364529"/>
                    <a:ext cx="297954" cy="280182"/>
                    <a:chOff x="2725064" y="1364529"/>
                    <a:chExt cx="297954" cy="280182"/>
                  </a:xfrm>
                </p:grpSpPr>
                <p:sp>
                  <p:nvSpPr>
                    <p:cNvPr id="6864" name="Google Shape;6864;p82"/>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2"/>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2"/>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2"/>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2"/>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869" name="Google Shape;6869;p82"/>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2"/>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2"/>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2"/>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2"/>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4" name="Google Shape;6874;p82"/>
          <p:cNvGrpSpPr/>
          <p:nvPr/>
        </p:nvGrpSpPr>
        <p:grpSpPr>
          <a:xfrm>
            <a:off x="3909124" y="2727412"/>
            <a:ext cx="1569144" cy="591015"/>
            <a:chOff x="3820100" y="3023049"/>
            <a:chExt cx="1303926" cy="491162"/>
          </a:xfrm>
        </p:grpSpPr>
        <p:grpSp>
          <p:nvGrpSpPr>
            <p:cNvPr id="6875" name="Google Shape;6875;p82"/>
            <p:cNvGrpSpPr/>
            <p:nvPr/>
          </p:nvGrpSpPr>
          <p:grpSpPr>
            <a:xfrm>
              <a:off x="3820100" y="3023072"/>
              <a:ext cx="1303926" cy="491139"/>
              <a:chOff x="3820100" y="3023072"/>
              <a:chExt cx="1303926" cy="491139"/>
            </a:xfrm>
          </p:grpSpPr>
          <p:sp>
            <p:nvSpPr>
              <p:cNvPr id="6876" name="Google Shape;6876;p82"/>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2"/>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8" name="Google Shape;6878;p82"/>
            <p:cNvGrpSpPr/>
            <p:nvPr/>
          </p:nvGrpSpPr>
          <p:grpSpPr>
            <a:xfrm>
              <a:off x="4132439" y="3023645"/>
              <a:ext cx="393633" cy="177096"/>
              <a:chOff x="4132439" y="3023645"/>
              <a:chExt cx="393633" cy="177096"/>
            </a:xfrm>
          </p:grpSpPr>
          <p:sp>
            <p:nvSpPr>
              <p:cNvPr id="6879" name="Google Shape;6879;p82"/>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2"/>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1" name="Google Shape;6881;p82"/>
            <p:cNvGrpSpPr/>
            <p:nvPr/>
          </p:nvGrpSpPr>
          <p:grpSpPr>
            <a:xfrm>
              <a:off x="3921811" y="3023049"/>
              <a:ext cx="1002397" cy="388943"/>
              <a:chOff x="3921811" y="3023049"/>
              <a:chExt cx="1002397" cy="388943"/>
            </a:xfrm>
          </p:grpSpPr>
          <p:sp>
            <p:nvSpPr>
              <p:cNvPr id="6882" name="Google Shape;6882;p82"/>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2"/>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4" name="Google Shape;6884;p82"/>
            <p:cNvGrpSpPr/>
            <p:nvPr/>
          </p:nvGrpSpPr>
          <p:grpSpPr>
            <a:xfrm>
              <a:off x="4023645" y="3023049"/>
              <a:ext cx="683032" cy="286722"/>
              <a:chOff x="4023645" y="3023049"/>
              <a:chExt cx="683032" cy="286722"/>
            </a:xfrm>
          </p:grpSpPr>
          <p:sp>
            <p:nvSpPr>
              <p:cNvPr id="6885" name="Google Shape;6885;p82"/>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2"/>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87" name="Google Shape;6887;p82"/>
          <p:cNvGrpSpPr/>
          <p:nvPr/>
        </p:nvGrpSpPr>
        <p:grpSpPr>
          <a:xfrm>
            <a:off x="1541246" y="1854257"/>
            <a:ext cx="713522" cy="688025"/>
            <a:chOff x="1706078" y="2092648"/>
            <a:chExt cx="660913" cy="637296"/>
          </a:xfrm>
        </p:grpSpPr>
        <p:sp>
          <p:nvSpPr>
            <p:cNvPr id="6888" name="Google Shape;6888;p82"/>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9" name="Google Shape;6889;p82"/>
            <p:cNvGrpSpPr/>
            <p:nvPr/>
          </p:nvGrpSpPr>
          <p:grpSpPr>
            <a:xfrm>
              <a:off x="1706078" y="2092648"/>
              <a:ext cx="660913" cy="575241"/>
              <a:chOff x="1706078" y="2092648"/>
              <a:chExt cx="660913" cy="575241"/>
            </a:xfrm>
          </p:grpSpPr>
          <p:sp>
            <p:nvSpPr>
              <p:cNvPr id="6890" name="Google Shape;6890;p82"/>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2"/>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2"/>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93" name="Google Shape;6893;p82"/>
          <p:cNvGrpSpPr/>
          <p:nvPr/>
        </p:nvGrpSpPr>
        <p:grpSpPr>
          <a:xfrm>
            <a:off x="6303104" y="971806"/>
            <a:ext cx="1317459" cy="684168"/>
            <a:chOff x="238125" y="999450"/>
            <a:chExt cx="7140700" cy="3708225"/>
          </a:xfrm>
        </p:grpSpPr>
        <p:sp>
          <p:nvSpPr>
            <p:cNvPr id="6894" name="Google Shape;6894;p82"/>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2"/>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2"/>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2"/>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2"/>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2"/>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2"/>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2"/>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2"/>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6906"/>
        <p:cNvGrpSpPr/>
        <p:nvPr/>
      </p:nvGrpSpPr>
      <p:grpSpPr>
        <a:xfrm>
          <a:off x="0" y="0"/>
          <a:ext cx="0" cy="0"/>
          <a:chOff x="0" y="0"/>
          <a:chExt cx="0" cy="0"/>
        </a:xfrm>
      </p:grpSpPr>
      <p:grpSp>
        <p:nvGrpSpPr>
          <p:cNvPr id="6907" name="Google Shape;6907;p83"/>
          <p:cNvGrpSpPr/>
          <p:nvPr/>
        </p:nvGrpSpPr>
        <p:grpSpPr>
          <a:xfrm>
            <a:off x="717025" y="967615"/>
            <a:ext cx="1636117" cy="1526144"/>
            <a:chOff x="729238" y="1179665"/>
            <a:chExt cx="1636117" cy="1526144"/>
          </a:xfrm>
        </p:grpSpPr>
        <p:grpSp>
          <p:nvGrpSpPr>
            <p:cNvPr id="6908" name="Google Shape;6908;p83"/>
            <p:cNvGrpSpPr/>
            <p:nvPr/>
          </p:nvGrpSpPr>
          <p:grpSpPr>
            <a:xfrm>
              <a:off x="729238" y="1179665"/>
              <a:ext cx="80700" cy="1526144"/>
              <a:chOff x="729238" y="1179665"/>
              <a:chExt cx="80700" cy="1526144"/>
            </a:xfrm>
          </p:grpSpPr>
          <p:sp>
            <p:nvSpPr>
              <p:cNvPr id="6909" name="Google Shape;6909;p83"/>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3"/>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3"/>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3"/>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3"/>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3"/>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3"/>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3"/>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3"/>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3"/>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9" name="Google Shape;6919;p83"/>
            <p:cNvGrpSpPr/>
            <p:nvPr/>
          </p:nvGrpSpPr>
          <p:grpSpPr>
            <a:xfrm>
              <a:off x="903098" y="1179665"/>
              <a:ext cx="80700" cy="1526144"/>
              <a:chOff x="903098" y="1179665"/>
              <a:chExt cx="80700" cy="1526144"/>
            </a:xfrm>
          </p:grpSpPr>
          <p:sp>
            <p:nvSpPr>
              <p:cNvPr id="6920" name="Google Shape;6920;p83"/>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3"/>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3"/>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3"/>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3"/>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3"/>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3"/>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3"/>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3"/>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3"/>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0" name="Google Shape;6930;p83"/>
            <p:cNvGrpSpPr/>
            <p:nvPr/>
          </p:nvGrpSpPr>
          <p:grpSpPr>
            <a:xfrm>
              <a:off x="1076958" y="1179665"/>
              <a:ext cx="80700" cy="1526144"/>
              <a:chOff x="1076958" y="1179665"/>
              <a:chExt cx="80700" cy="1526144"/>
            </a:xfrm>
          </p:grpSpPr>
          <p:sp>
            <p:nvSpPr>
              <p:cNvPr id="6931" name="Google Shape;6931;p83"/>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3"/>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3"/>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3"/>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3"/>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3"/>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3"/>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3"/>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3"/>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3"/>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1" name="Google Shape;6941;p83"/>
            <p:cNvGrpSpPr/>
            <p:nvPr/>
          </p:nvGrpSpPr>
          <p:grpSpPr>
            <a:xfrm>
              <a:off x="1247707" y="1179665"/>
              <a:ext cx="80700" cy="1526144"/>
              <a:chOff x="1247707" y="1179665"/>
              <a:chExt cx="80700" cy="1526144"/>
            </a:xfrm>
          </p:grpSpPr>
          <p:sp>
            <p:nvSpPr>
              <p:cNvPr id="6942" name="Google Shape;6942;p83"/>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3"/>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3"/>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3"/>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3"/>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3"/>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3"/>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3"/>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3"/>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3"/>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2" name="Google Shape;6952;p83"/>
            <p:cNvGrpSpPr/>
            <p:nvPr/>
          </p:nvGrpSpPr>
          <p:grpSpPr>
            <a:xfrm>
              <a:off x="1421567" y="1179665"/>
              <a:ext cx="80700" cy="1526144"/>
              <a:chOff x="1421567" y="1179665"/>
              <a:chExt cx="80700" cy="1526144"/>
            </a:xfrm>
          </p:grpSpPr>
          <p:sp>
            <p:nvSpPr>
              <p:cNvPr id="6953" name="Google Shape;6953;p83"/>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3"/>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3"/>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3"/>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3"/>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3"/>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3"/>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3"/>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3"/>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3"/>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3" name="Google Shape;6963;p83"/>
            <p:cNvGrpSpPr/>
            <p:nvPr/>
          </p:nvGrpSpPr>
          <p:grpSpPr>
            <a:xfrm>
              <a:off x="1592327" y="1179665"/>
              <a:ext cx="80700" cy="1526144"/>
              <a:chOff x="1592327" y="1179665"/>
              <a:chExt cx="80700" cy="1526144"/>
            </a:xfrm>
          </p:grpSpPr>
          <p:sp>
            <p:nvSpPr>
              <p:cNvPr id="6964" name="Google Shape;6964;p83"/>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3"/>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3"/>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3"/>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3"/>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3"/>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3"/>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3"/>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3"/>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3"/>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4" name="Google Shape;6974;p83"/>
            <p:cNvGrpSpPr/>
            <p:nvPr/>
          </p:nvGrpSpPr>
          <p:grpSpPr>
            <a:xfrm>
              <a:off x="1766187" y="1179665"/>
              <a:ext cx="80700" cy="1526144"/>
              <a:chOff x="1766187" y="1179665"/>
              <a:chExt cx="80700" cy="1526144"/>
            </a:xfrm>
          </p:grpSpPr>
          <p:sp>
            <p:nvSpPr>
              <p:cNvPr id="6975" name="Google Shape;6975;p83"/>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3"/>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3"/>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3"/>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3"/>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3"/>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3"/>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3"/>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3"/>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3"/>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5" name="Google Shape;6985;p83"/>
            <p:cNvGrpSpPr/>
            <p:nvPr/>
          </p:nvGrpSpPr>
          <p:grpSpPr>
            <a:xfrm>
              <a:off x="1936935" y="1179665"/>
              <a:ext cx="80700" cy="1526144"/>
              <a:chOff x="1936935" y="1179665"/>
              <a:chExt cx="80700" cy="1526144"/>
            </a:xfrm>
          </p:grpSpPr>
          <p:sp>
            <p:nvSpPr>
              <p:cNvPr id="6986" name="Google Shape;6986;p83"/>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3"/>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3"/>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3"/>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3"/>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3"/>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3"/>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3"/>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3"/>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3"/>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83"/>
            <p:cNvGrpSpPr/>
            <p:nvPr/>
          </p:nvGrpSpPr>
          <p:grpSpPr>
            <a:xfrm>
              <a:off x="2110795" y="1179665"/>
              <a:ext cx="80700" cy="1526144"/>
              <a:chOff x="2110795" y="1179665"/>
              <a:chExt cx="80700" cy="1526144"/>
            </a:xfrm>
          </p:grpSpPr>
          <p:sp>
            <p:nvSpPr>
              <p:cNvPr id="6997" name="Google Shape;6997;p83"/>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3"/>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3"/>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3"/>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3"/>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3"/>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3"/>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3"/>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3"/>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3"/>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83"/>
            <p:cNvGrpSpPr/>
            <p:nvPr/>
          </p:nvGrpSpPr>
          <p:grpSpPr>
            <a:xfrm>
              <a:off x="2284655" y="1179665"/>
              <a:ext cx="80700" cy="1526144"/>
              <a:chOff x="2284655" y="1179665"/>
              <a:chExt cx="80700" cy="1526144"/>
            </a:xfrm>
          </p:grpSpPr>
          <p:sp>
            <p:nvSpPr>
              <p:cNvPr id="7008" name="Google Shape;7008;p83"/>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3"/>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3"/>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3"/>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3"/>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3"/>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3"/>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3"/>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3"/>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3"/>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18" name="Google Shape;7018;p83"/>
          <p:cNvGrpSpPr/>
          <p:nvPr/>
        </p:nvGrpSpPr>
        <p:grpSpPr>
          <a:xfrm>
            <a:off x="2611692" y="986753"/>
            <a:ext cx="1364248" cy="1102133"/>
            <a:chOff x="2623904" y="1198803"/>
            <a:chExt cx="1364248" cy="1102133"/>
          </a:xfrm>
        </p:grpSpPr>
        <p:grpSp>
          <p:nvGrpSpPr>
            <p:cNvPr id="7019" name="Google Shape;7019;p83"/>
            <p:cNvGrpSpPr/>
            <p:nvPr/>
          </p:nvGrpSpPr>
          <p:grpSpPr>
            <a:xfrm>
              <a:off x="2623907" y="1198803"/>
              <a:ext cx="1364245" cy="273000"/>
              <a:chOff x="2623907" y="1198803"/>
              <a:chExt cx="1364245" cy="273000"/>
            </a:xfrm>
          </p:grpSpPr>
          <p:sp>
            <p:nvSpPr>
              <p:cNvPr id="7020" name="Google Shape;7020;p83"/>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3"/>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3"/>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3"/>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3"/>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5" name="Google Shape;7025;p83"/>
            <p:cNvGrpSpPr/>
            <p:nvPr/>
          </p:nvGrpSpPr>
          <p:grpSpPr>
            <a:xfrm>
              <a:off x="2623904" y="1476964"/>
              <a:ext cx="1364245" cy="273000"/>
              <a:chOff x="2623904" y="1476964"/>
              <a:chExt cx="1364245" cy="273000"/>
            </a:xfrm>
          </p:grpSpPr>
          <p:sp>
            <p:nvSpPr>
              <p:cNvPr id="7026" name="Google Shape;7026;p83"/>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3"/>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3"/>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3"/>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3"/>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83"/>
            <p:cNvGrpSpPr/>
            <p:nvPr/>
          </p:nvGrpSpPr>
          <p:grpSpPr>
            <a:xfrm>
              <a:off x="2623907" y="1749775"/>
              <a:ext cx="1364245" cy="273000"/>
              <a:chOff x="2623907" y="1749775"/>
              <a:chExt cx="1364245" cy="273000"/>
            </a:xfrm>
          </p:grpSpPr>
          <p:sp>
            <p:nvSpPr>
              <p:cNvPr id="7032" name="Google Shape;7032;p83"/>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3"/>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3"/>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3"/>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3"/>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83"/>
            <p:cNvGrpSpPr/>
            <p:nvPr/>
          </p:nvGrpSpPr>
          <p:grpSpPr>
            <a:xfrm>
              <a:off x="2623904" y="2027936"/>
              <a:ext cx="1364245" cy="273000"/>
              <a:chOff x="2623904" y="2027936"/>
              <a:chExt cx="1364245" cy="273000"/>
            </a:xfrm>
          </p:grpSpPr>
          <p:sp>
            <p:nvSpPr>
              <p:cNvPr id="7038" name="Google Shape;7038;p83"/>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3"/>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3"/>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3"/>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3"/>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3" name="Google Shape;7043;p83"/>
          <p:cNvGrpSpPr/>
          <p:nvPr/>
        </p:nvGrpSpPr>
        <p:grpSpPr>
          <a:xfrm>
            <a:off x="2601153" y="2445826"/>
            <a:ext cx="1387541" cy="159124"/>
            <a:chOff x="3200660" y="2180272"/>
            <a:chExt cx="2563824" cy="378237"/>
          </a:xfrm>
        </p:grpSpPr>
        <p:sp>
          <p:nvSpPr>
            <p:cNvPr id="7044" name="Google Shape;7044;p83"/>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3"/>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3"/>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3"/>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3"/>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3"/>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3"/>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3"/>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3"/>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3"/>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3"/>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3"/>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3"/>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3"/>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3"/>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3"/>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3"/>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3"/>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83"/>
          <p:cNvGrpSpPr/>
          <p:nvPr/>
        </p:nvGrpSpPr>
        <p:grpSpPr>
          <a:xfrm>
            <a:off x="2597677" y="2723590"/>
            <a:ext cx="1390502" cy="159625"/>
            <a:chOff x="3530150" y="2790075"/>
            <a:chExt cx="1962600" cy="225300"/>
          </a:xfrm>
        </p:grpSpPr>
        <p:sp>
          <p:nvSpPr>
            <p:cNvPr id="7063" name="Google Shape;7063;p83"/>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3"/>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83"/>
          <p:cNvGrpSpPr/>
          <p:nvPr/>
        </p:nvGrpSpPr>
        <p:grpSpPr>
          <a:xfrm>
            <a:off x="2597735" y="3001855"/>
            <a:ext cx="1411629" cy="154175"/>
            <a:chOff x="3558802" y="4011244"/>
            <a:chExt cx="1866000" cy="111600"/>
          </a:xfrm>
        </p:grpSpPr>
        <p:sp>
          <p:nvSpPr>
            <p:cNvPr id="7066" name="Google Shape;7066;p83"/>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3"/>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8" name="Google Shape;7068;p83"/>
          <p:cNvGrpSpPr/>
          <p:nvPr/>
        </p:nvGrpSpPr>
        <p:grpSpPr>
          <a:xfrm>
            <a:off x="2598023" y="2207425"/>
            <a:ext cx="1383503" cy="119761"/>
            <a:chOff x="3465975" y="2270258"/>
            <a:chExt cx="1986364" cy="171947"/>
          </a:xfrm>
        </p:grpSpPr>
        <p:sp>
          <p:nvSpPr>
            <p:cNvPr id="7069" name="Google Shape;7069;p83"/>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3"/>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3"/>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3"/>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3"/>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3"/>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3"/>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3"/>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7" name="Google Shape;7077;p83"/>
          <p:cNvGrpSpPr/>
          <p:nvPr/>
        </p:nvGrpSpPr>
        <p:grpSpPr>
          <a:xfrm>
            <a:off x="2609030" y="3571198"/>
            <a:ext cx="1369531" cy="195460"/>
            <a:chOff x="723300" y="4253549"/>
            <a:chExt cx="2276482" cy="324900"/>
          </a:xfrm>
        </p:grpSpPr>
        <p:sp>
          <p:nvSpPr>
            <p:cNvPr id="7078" name="Google Shape;7078;p83"/>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3"/>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3"/>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3"/>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3"/>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3" name="Google Shape;7083;p83"/>
          <p:cNvGrpSpPr/>
          <p:nvPr/>
        </p:nvGrpSpPr>
        <p:grpSpPr>
          <a:xfrm>
            <a:off x="2598591" y="3272439"/>
            <a:ext cx="1389066" cy="180119"/>
            <a:chOff x="705948" y="3788465"/>
            <a:chExt cx="2308953" cy="299400"/>
          </a:xfrm>
        </p:grpSpPr>
        <p:sp>
          <p:nvSpPr>
            <p:cNvPr id="7084" name="Google Shape;7084;p83"/>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3"/>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3"/>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3"/>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3"/>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9" name="Google Shape;7089;p83"/>
          <p:cNvGrpSpPr/>
          <p:nvPr/>
        </p:nvGrpSpPr>
        <p:grpSpPr>
          <a:xfrm>
            <a:off x="4195581" y="1876393"/>
            <a:ext cx="1433821" cy="191501"/>
            <a:chOff x="4273350" y="2088443"/>
            <a:chExt cx="1433821" cy="191501"/>
          </a:xfrm>
        </p:grpSpPr>
        <p:grpSp>
          <p:nvGrpSpPr>
            <p:cNvPr id="7090" name="Google Shape;7090;p83"/>
            <p:cNvGrpSpPr/>
            <p:nvPr/>
          </p:nvGrpSpPr>
          <p:grpSpPr>
            <a:xfrm>
              <a:off x="4273350" y="2088443"/>
              <a:ext cx="1433821" cy="0"/>
              <a:chOff x="5224975" y="2962250"/>
              <a:chExt cx="1544400" cy="0"/>
            </a:xfrm>
          </p:grpSpPr>
          <p:cxnSp>
            <p:nvCxnSpPr>
              <p:cNvPr id="7091" name="Google Shape;7091;p83"/>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092" name="Google Shape;7092;p83"/>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093" name="Google Shape;7093;p83"/>
            <p:cNvGrpSpPr/>
            <p:nvPr/>
          </p:nvGrpSpPr>
          <p:grpSpPr>
            <a:xfrm>
              <a:off x="4273350" y="2279944"/>
              <a:ext cx="1433821" cy="0"/>
              <a:chOff x="5224975" y="2962250"/>
              <a:chExt cx="1544400" cy="0"/>
            </a:xfrm>
          </p:grpSpPr>
          <p:cxnSp>
            <p:nvCxnSpPr>
              <p:cNvPr id="7094" name="Google Shape;7094;p83"/>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095" name="Google Shape;7095;p83"/>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096" name="Google Shape;7096;p83"/>
          <p:cNvGrpSpPr/>
          <p:nvPr/>
        </p:nvGrpSpPr>
        <p:grpSpPr>
          <a:xfrm>
            <a:off x="2646528" y="3885297"/>
            <a:ext cx="1304609" cy="294074"/>
            <a:chOff x="2658741" y="4097347"/>
            <a:chExt cx="1304609" cy="294074"/>
          </a:xfrm>
        </p:grpSpPr>
        <p:grpSp>
          <p:nvGrpSpPr>
            <p:cNvPr id="7097" name="Google Shape;7097;p83"/>
            <p:cNvGrpSpPr/>
            <p:nvPr/>
          </p:nvGrpSpPr>
          <p:grpSpPr>
            <a:xfrm>
              <a:off x="2658741" y="4097347"/>
              <a:ext cx="118572" cy="294074"/>
              <a:chOff x="3343310" y="4475555"/>
              <a:chExt cx="127717" cy="316753"/>
            </a:xfrm>
          </p:grpSpPr>
          <p:sp>
            <p:nvSpPr>
              <p:cNvPr id="7098" name="Google Shape;7098;p8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83"/>
            <p:cNvGrpSpPr/>
            <p:nvPr/>
          </p:nvGrpSpPr>
          <p:grpSpPr>
            <a:xfrm>
              <a:off x="3815519" y="4098388"/>
              <a:ext cx="147831" cy="291991"/>
              <a:chOff x="3527539" y="4476677"/>
              <a:chExt cx="159232" cy="314510"/>
            </a:xfrm>
          </p:grpSpPr>
          <p:sp>
            <p:nvSpPr>
              <p:cNvPr id="7101" name="Google Shape;7101;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3" name="Google Shape;7103;p83"/>
            <p:cNvGrpSpPr/>
            <p:nvPr/>
          </p:nvGrpSpPr>
          <p:grpSpPr>
            <a:xfrm>
              <a:off x="3511696" y="4098388"/>
              <a:ext cx="147831" cy="291991"/>
              <a:chOff x="3527539" y="4476677"/>
              <a:chExt cx="159232" cy="314510"/>
            </a:xfrm>
          </p:grpSpPr>
          <p:sp>
            <p:nvSpPr>
              <p:cNvPr id="7104" name="Google Shape;7104;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6" name="Google Shape;7106;p83"/>
            <p:cNvGrpSpPr/>
            <p:nvPr/>
          </p:nvGrpSpPr>
          <p:grpSpPr>
            <a:xfrm>
              <a:off x="3207874" y="4098388"/>
              <a:ext cx="147831" cy="291991"/>
              <a:chOff x="3527539" y="4476677"/>
              <a:chExt cx="159232" cy="314510"/>
            </a:xfrm>
          </p:grpSpPr>
          <p:sp>
            <p:nvSpPr>
              <p:cNvPr id="7107" name="Google Shape;7107;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9" name="Google Shape;7109;p83"/>
            <p:cNvGrpSpPr/>
            <p:nvPr/>
          </p:nvGrpSpPr>
          <p:grpSpPr>
            <a:xfrm>
              <a:off x="2933305" y="4097347"/>
              <a:ext cx="118572" cy="294074"/>
              <a:chOff x="3343310" y="4475555"/>
              <a:chExt cx="127717" cy="316753"/>
            </a:xfrm>
          </p:grpSpPr>
          <p:sp>
            <p:nvSpPr>
              <p:cNvPr id="7110" name="Google Shape;7110;p8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12" name="Google Shape;7112;p83"/>
          <p:cNvGrpSpPr/>
          <p:nvPr/>
        </p:nvGrpSpPr>
        <p:grpSpPr>
          <a:xfrm>
            <a:off x="4197136" y="963991"/>
            <a:ext cx="1430711" cy="751237"/>
            <a:chOff x="5159450" y="1919950"/>
            <a:chExt cx="1541050" cy="862500"/>
          </a:xfrm>
        </p:grpSpPr>
        <p:sp>
          <p:nvSpPr>
            <p:cNvPr id="7113" name="Google Shape;7113;p83"/>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114" name="Google Shape;7114;p83"/>
            <p:cNvGrpSpPr/>
            <p:nvPr/>
          </p:nvGrpSpPr>
          <p:grpSpPr>
            <a:xfrm>
              <a:off x="5159450" y="1919950"/>
              <a:ext cx="1541050" cy="862500"/>
              <a:chOff x="5159450" y="1919950"/>
              <a:chExt cx="1541050" cy="862500"/>
            </a:xfrm>
          </p:grpSpPr>
          <p:cxnSp>
            <p:nvCxnSpPr>
              <p:cNvPr id="7115" name="Google Shape;7115;p83"/>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116" name="Google Shape;7116;p83"/>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117" name="Google Shape;7117;p83"/>
          <p:cNvGrpSpPr/>
          <p:nvPr/>
        </p:nvGrpSpPr>
        <p:grpSpPr>
          <a:xfrm>
            <a:off x="4245274" y="2227761"/>
            <a:ext cx="1334436" cy="967914"/>
            <a:chOff x="4294923" y="2439811"/>
            <a:chExt cx="1334436" cy="967914"/>
          </a:xfrm>
        </p:grpSpPr>
        <p:grpSp>
          <p:nvGrpSpPr>
            <p:cNvPr id="7118" name="Google Shape;7118;p83"/>
            <p:cNvGrpSpPr/>
            <p:nvPr/>
          </p:nvGrpSpPr>
          <p:grpSpPr>
            <a:xfrm>
              <a:off x="4960455" y="2469658"/>
              <a:ext cx="668904" cy="885524"/>
              <a:chOff x="4960455" y="2469658"/>
              <a:chExt cx="668904" cy="885524"/>
            </a:xfrm>
          </p:grpSpPr>
          <p:sp>
            <p:nvSpPr>
              <p:cNvPr id="7119" name="Google Shape;7119;p83"/>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3"/>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3"/>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3"/>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3"/>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3"/>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83"/>
            <p:cNvGrpSpPr/>
            <p:nvPr/>
          </p:nvGrpSpPr>
          <p:grpSpPr>
            <a:xfrm>
              <a:off x="4294923" y="2469658"/>
              <a:ext cx="668951" cy="885524"/>
              <a:chOff x="4294923" y="2469658"/>
              <a:chExt cx="668951" cy="885524"/>
            </a:xfrm>
          </p:grpSpPr>
          <p:sp>
            <p:nvSpPr>
              <p:cNvPr id="7126" name="Google Shape;7126;p83"/>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3"/>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3"/>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3"/>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3"/>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3"/>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2" name="Google Shape;7132;p83"/>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83"/>
          <p:cNvGrpSpPr/>
          <p:nvPr/>
        </p:nvGrpSpPr>
        <p:grpSpPr>
          <a:xfrm>
            <a:off x="4231477" y="3282206"/>
            <a:ext cx="1430949" cy="897289"/>
            <a:chOff x="4351371" y="3547942"/>
            <a:chExt cx="1345130" cy="843475"/>
          </a:xfrm>
        </p:grpSpPr>
        <p:grpSp>
          <p:nvGrpSpPr>
            <p:cNvPr id="7134" name="Google Shape;7134;p83"/>
            <p:cNvGrpSpPr/>
            <p:nvPr/>
          </p:nvGrpSpPr>
          <p:grpSpPr>
            <a:xfrm>
              <a:off x="4351371" y="4209917"/>
              <a:ext cx="1345130" cy="181500"/>
              <a:chOff x="4351371" y="4209917"/>
              <a:chExt cx="1345130" cy="181500"/>
            </a:xfrm>
          </p:grpSpPr>
          <p:sp>
            <p:nvSpPr>
              <p:cNvPr id="7135" name="Google Shape;7135;p83"/>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36" name="Google Shape;7136;p83"/>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137" name="Google Shape;7137;p83"/>
            <p:cNvGrpSpPr/>
            <p:nvPr/>
          </p:nvGrpSpPr>
          <p:grpSpPr>
            <a:xfrm>
              <a:off x="4403010" y="3985221"/>
              <a:ext cx="1109518" cy="181500"/>
              <a:chOff x="4403010" y="3985221"/>
              <a:chExt cx="1109518" cy="181500"/>
            </a:xfrm>
          </p:grpSpPr>
          <p:sp>
            <p:nvSpPr>
              <p:cNvPr id="7138" name="Google Shape;7138;p83"/>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39" name="Google Shape;7139;p83"/>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140" name="Google Shape;7140;p83"/>
            <p:cNvGrpSpPr/>
            <p:nvPr/>
          </p:nvGrpSpPr>
          <p:grpSpPr>
            <a:xfrm>
              <a:off x="4618704" y="3766582"/>
              <a:ext cx="807858" cy="181500"/>
              <a:chOff x="4618704" y="3766582"/>
              <a:chExt cx="807858" cy="181500"/>
            </a:xfrm>
          </p:grpSpPr>
          <p:sp>
            <p:nvSpPr>
              <p:cNvPr id="7141" name="Google Shape;7141;p83"/>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42" name="Google Shape;7142;p83"/>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143" name="Google Shape;7143;p83"/>
            <p:cNvGrpSpPr/>
            <p:nvPr/>
          </p:nvGrpSpPr>
          <p:grpSpPr>
            <a:xfrm>
              <a:off x="4735238" y="3547942"/>
              <a:ext cx="462839" cy="181500"/>
              <a:chOff x="4735238" y="3547942"/>
              <a:chExt cx="462839" cy="181500"/>
            </a:xfrm>
          </p:grpSpPr>
          <p:sp>
            <p:nvSpPr>
              <p:cNvPr id="7144" name="Google Shape;7144;p83"/>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45" name="Google Shape;7145;p83"/>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146" name="Google Shape;7146;p83"/>
          <p:cNvGrpSpPr/>
          <p:nvPr/>
        </p:nvGrpSpPr>
        <p:grpSpPr>
          <a:xfrm>
            <a:off x="7407835" y="2217530"/>
            <a:ext cx="1020955" cy="928853"/>
            <a:chOff x="926675" y="238125"/>
            <a:chExt cx="5755100" cy="5232975"/>
          </a:xfrm>
        </p:grpSpPr>
        <p:sp>
          <p:nvSpPr>
            <p:cNvPr id="7147" name="Google Shape;7147;p83"/>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3"/>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3"/>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3"/>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1" name="Google Shape;7151;p83"/>
          <p:cNvGrpSpPr/>
          <p:nvPr/>
        </p:nvGrpSpPr>
        <p:grpSpPr>
          <a:xfrm>
            <a:off x="715208" y="2616265"/>
            <a:ext cx="1695374" cy="1560837"/>
            <a:chOff x="727421" y="2828315"/>
            <a:chExt cx="1695374" cy="1560837"/>
          </a:xfrm>
        </p:grpSpPr>
        <p:grpSp>
          <p:nvGrpSpPr>
            <p:cNvPr id="7152" name="Google Shape;7152;p83"/>
            <p:cNvGrpSpPr/>
            <p:nvPr/>
          </p:nvGrpSpPr>
          <p:grpSpPr>
            <a:xfrm>
              <a:off x="727421" y="2828315"/>
              <a:ext cx="1695374" cy="1560837"/>
              <a:chOff x="734799" y="2782450"/>
              <a:chExt cx="1571100" cy="1577400"/>
            </a:xfrm>
          </p:grpSpPr>
          <p:cxnSp>
            <p:nvCxnSpPr>
              <p:cNvPr id="7153" name="Google Shape;7153;p83"/>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154" name="Google Shape;7154;p83"/>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155" name="Google Shape;7155;p83"/>
            <p:cNvGrpSpPr/>
            <p:nvPr/>
          </p:nvGrpSpPr>
          <p:grpSpPr>
            <a:xfrm>
              <a:off x="819108" y="2882501"/>
              <a:ext cx="1556791" cy="1426186"/>
              <a:chOff x="819108" y="2882501"/>
              <a:chExt cx="1556791" cy="1426186"/>
            </a:xfrm>
          </p:grpSpPr>
          <p:grpSp>
            <p:nvGrpSpPr>
              <p:cNvPr id="7156" name="Google Shape;7156;p83"/>
              <p:cNvGrpSpPr/>
              <p:nvPr/>
            </p:nvGrpSpPr>
            <p:grpSpPr>
              <a:xfrm>
                <a:off x="819108" y="2882501"/>
                <a:ext cx="103104" cy="1426186"/>
                <a:chOff x="4674013" y="3100904"/>
                <a:chExt cx="122758" cy="1698043"/>
              </a:xfrm>
            </p:grpSpPr>
            <p:sp>
              <p:nvSpPr>
                <p:cNvPr id="7157" name="Google Shape;7157;p83"/>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3"/>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3"/>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3"/>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3"/>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3"/>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3"/>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4" name="Google Shape;7164;p83"/>
              <p:cNvGrpSpPr/>
              <p:nvPr/>
            </p:nvGrpSpPr>
            <p:grpSpPr>
              <a:xfrm>
                <a:off x="1062475" y="2882501"/>
                <a:ext cx="103104" cy="1426186"/>
                <a:chOff x="4940438" y="3100904"/>
                <a:chExt cx="122758" cy="1698043"/>
              </a:xfrm>
            </p:grpSpPr>
            <p:sp>
              <p:nvSpPr>
                <p:cNvPr id="7165" name="Google Shape;7165;p83"/>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3"/>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3"/>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3"/>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3"/>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3"/>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3"/>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2" name="Google Shape;7172;p83"/>
              <p:cNvGrpSpPr/>
              <p:nvPr/>
            </p:nvGrpSpPr>
            <p:grpSpPr>
              <a:xfrm>
                <a:off x="1299324" y="2882501"/>
                <a:ext cx="103104" cy="1426186"/>
                <a:chOff x="5206863" y="3100904"/>
                <a:chExt cx="122758" cy="1698043"/>
              </a:xfrm>
            </p:grpSpPr>
            <p:sp>
              <p:nvSpPr>
                <p:cNvPr id="7173" name="Google Shape;7173;p8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83"/>
              <p:cNvGrpSpPr/>
              <p:nvPr/>
            </p:nvGrpSpPr>
            <p:grpSpPr>
              <a:xfrm>
                <a:off x="1786057" y="2882501"/>
                <a:ext cx="103104" cy="1426186"/>
                <a:chOff x="6006138" y="3143629"/>
                <a:chExt cx="122758" cy="1698043"/>
              </a:xfrm>
            </p:grpSpPr>
            <p:sp>
              <p:nvSpPr>
                <p:cNvPr id="7181" name="Google Shape;7181;p8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8" name="Google Shape;7188;p83"/>
              <p:cNvGrpSpPr/>
              <p:nvPr/>
            </p:nvGrpSpPr>
            <p:grpSpPr>
              <a:xfrm>
                <a:off x="2029422" y="2882501"/>
                <a:ext cx="103104" cy="1426186"/>
                <a:chOff x="6805413" y="3100904"/>
                <a:chExt cx="122758" cy="1698043"/>
              </a:xfrm>
            </p:grpSpPr>
            <p:sp>
              <p:nvSpPr>
                <p:cNvPr id="7189" name="Google Shape;7189;p83"/>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3"/>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3"/>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3"/>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3"/>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3"/>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3"/>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6" name="Google Shape;7196;p83"/>
              <p:cNvGrpSpPr/>
              <p:nvPr/>
            </p:nvGrpSpPr>
            <p:grpSpPr>
              <a:xfrm>
                <a:off x="2272795" y="2882501"/>
                <a:ext cx="103104" cy="1426186"/>
                <a:chOff x="5206863" y="3100904"/>
                <a:chExt cx="122758" cy="1698043"/>
              </a:xfrm>
            </p:grpSpPr>
            <p:sp>
              <p:nvSpPr>
                <p:cNvPr id="7197" name="Google Shape;7197;p8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83"/>
              <p:cNvGrpSpPr/>
              <p:nvPr/>
            </p:nvGrpSpPr>
            <p:grpSpPr>
              <a:xfrm>
                <a:off x="1542694" y="2882501"/>
                <a:ext cx="103104" cy="1426186"/>
                <a:chOff x="6006138" y="3143629"/>
                <a:chExt cx="122758" cy="1698043"/>
              </a:xfrm>
            </p:grpSpPr>
            <p:sp>
              <p:nvSpPr>
                <p:cNvPr id="7205" name="Google Shape;7205;p8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212" name="Google Shape;7212;p83"/>
          <p:cNvGrpSpPr/>
          <p:nvPr/>
        </p:nvGrpSpPr>
        <p:grpSpPr>
          <a:xfrm>
            <a:off x="5671259" y="3305987"/>
            <a:ext cx="2749952" cy="870677"/>
            <a:chOff x="238125" y="1725700"/>
            <a:chExt cx="7139025" cy="2260325"/>
          </a:xfrm>
        </p:grpSpPr>
        <p:sp>
          <p:nvSpPr>
            <p:cNvPr id="7213" name="Google Shape;7213;p83"/>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3"/>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3"/>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3"/>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3"/>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3"/>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3"/>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3"/>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3"/>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3"/>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83"/>
          <p:cNvGrpSpPr/>
          <p:nvPr/>
        </p:nvGrpSpPr>
        <p:grpSpPr>
          <a:xfrm>
            <a:off x="5941423" y="2247733"/>
            <a:ext cx="1105452" cy="916747"/>
            <a:chOff x="5249100" y="1210600"/>
            <a:chExt cx="3502700" cy="2904775"/>
          </a:xfrm>
        </p:grpSpPr>
        <p:sp>
          <p:nvSpPr>
            <p:cNvPr id="7224" name="Google Shape;7224;p83"/>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3"/>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3"/>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3"/>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28" name="Google Shape;7228;p83"/>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229" name="Google Shape;7229;p83"/>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230" name="Google Shape;7230;p83"/>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231" name="Google Shape;7231;p83"/>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232" name="Google Shape;7232;p83"/>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3" name="Google Shape;7233;p83"/>
          <p:cNvGrpSpPr/>
          <p:nvPr/>
        </p:nvGrpSpPr>
        <p:grpSpPr>
          <a:xfrm>
            <a:off x="7123971" y="967151"/>
            <a:ext cx="1304650" cy="1124856"/>
            <a:chOff x="7287122" y="1165658"/>
            <a:chExt cx="1219413" cy="1051365"/>
          </a:xfrm>
        </p:grpSpPr>
        <p:grpSp>
          <p:nvGrpSpPr>
            <p:cNvPr id="7234" name="Google Shape;7234;p83"/>
            <p:cNvGrpSpPr/>
            <p:nvPr/>
          </p:nvGrpSpPr>
          <p:grpSpPr>
            <a:xfrm>
              <a:off x="7287122" y="1969723"/>
              <a:ext cx="1219413" cy="247300"/>
              <a:chOff x="7287122" y="1969723"/>
              <a:chExt cx="1219413" cy="247300"/>
            </a:xfrm>
          </p:grpSpPr>
          <p:sp>
            <p:nvSpPr>
              <p:cNvPr id="7235" name="Google Shape;7235;p83"/>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6" name="Google Shape;7236;p83"/>
              <p:cNvGrpSpPr/>
              <p:nvPr/>
            </p:nvGrpSpPr>
            <p:grpSpPr>
              <a:xfrm>
                <a:off x="7287122" y="2063892"/>
                <a:ext cx="1151753" cy="73428"/>
                <a:chOff x="7287122" y="2063892"/>
                <a:chExt cx="1151753" cy="73428"/>
              </a:xfrm>
            </p:grpSpPr>
            <p:sp>
              <p:nvSpPr>
                <p:cNvPr id="7237" name="Google Shape;7237;p83"/>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38" name="Google Shape;7238;p83"/>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239" name="Google Shape;7239;p83"/>
            <p:cNvGrpSpPr/>
            <p:nvPr/>
          </p:nvGrpSpPr>
          <p:grpSpPr>
            <a:xfrm>
              <a:off x="7287122" y="1712201"/>
              <a:ext cx="1219403" cy="246767"/>
              <a:chOff x="7287122" y="1712201"/>
              <a:chExt cx="1219403" cy="246767"/>
            </a:xfrm>
          </p:grpSpPr>
          <p:sp>
            <p:nvSpPr>
              <p:cNvPr id="7240" name="Google Shape;7240;p83"/>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1" name="Google Shape;7241;p83"/>
              <p:cNvGrpSpPr/>
              <p:nvPr/>
            </p:nvGrpSpPr>
            <p:grpSpPr>
              <a:xfrm>
                <a:off x="7287122" y="1842861"/>
                <a:ext cx="1005303" cy="73419"/>
                <a:chOff x="7287122" y="1842861"/>
                <a:chExt cx="1005303" cy="73419"/>
              </a:xfrm>
            </p:grpSpPr>
            <p:sp>
              <p:nvSpPr>
                <p:cNvPr id="7242" name="Google Shape;7242;p83"/>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43" name="Google Shape;7243;p83"/>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244" name="Google Shape;7244;p83"/>
            <p:cNvGrpSpPr/>
            <p:nvPr/>
          </p:nvGrpSpPr>
          <p:grpSpPr>
            <a:xfrm>
              <a:off x="7287122" y="1447520"/>
              <a:ext cx="1219403" cy="286667"/>
              <a:chOff x="7287122" y="1447520"/>
              <a:chExt cx="1219403" cy="286667"/>
            </a:xfrm>
          </p:grpSpPr>
          <p:sp>
            <p:nvSpPr>
              <p:cNvPr id="7245" name="Google Shape;7245;p83"/>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6" name="Google Shape;7246;p83"/>
              <p:cNvGrpSpPr/>
              <p:nvPr/>
            </p:nvGrpSpPr>
            <p:grpSpPr>
              <a:xfrm>
                <a:off x="7287122" y="1581977"/>
                <a:ext cx="852803" cy="73428"/>
                <a:chOff x="7287122" y="1581977"/>
                <a:chExt cx="852803" cy="73428"/>
              </a:xfrm>
            </p:grpSpPr>
            <p:sp>
              <p:nvSpPr>
                <p:cNvPr id="7247" name="Google Shape;7247;p83"/>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48" name="Google Shape;7248;p83"/>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249" name="Google Shape;7249;p83"/>
            <p:cNvGrpSpPr/>
            <p:nvPr/>
          </p:nvGrpSpPr>
          <p:grpSpPr>
            <a:xfrm>
              <a:off x="7287122" y="1165658"/>
              <a:ext cx="1219403" cy="344253"/>
              <a:chOff x="7287122" y="1165658"/>
              <a:chExt cx="1219403" cy="344253"/>
            </a:xfrm>
          </p:grpSpPr>
          <p:sp>
            <p:nvSpPr>
              <p:cNvPr id="7250" name="Google Shape;7250;p83"/>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1" name="Google Shape;7251;p83"/>
              <p:cNvGrpSpPr/>
              <p:nvPr/>
            </p:nvGrpSpPr>
            <p:grpSpPr>
              <a:xfrm>
                <a:off x="7287122" y="1341025"/>
                <a:ext cx="695703" cy="73419"/>
                <a:chOff x="7287122" y="1341025"/>
                <a:chExt cx="695703" cy="73419"/>
              </a:xfrm>
            </p:grpSpPr>
            <p:sp>
              <p:nvSpPr>
                <p:cNvPr id="7252" name="Google Shape;7252;p83"/>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53" name="Google Shape;7253;p83"/>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254" name="Google Shape;7254;p83"/>
          <p:cNvGrpSpPr/>
          <p:nvPr/>
        </p:nvGrpSpPr>
        <p:grpSpPr>
          <a:xfrm>
            <a:off x="5790463" y="973174"/>
            <a:ext cx="1397729" cy="1098540"/>
            <a:chOff x="5900602" y="1193063"/>
            <a:chExt cx="1299851" cy="1021707"/>
          </a:xfrm>
        </p:grpSpPr>
        <p:grpSp>
          <p:nvGrpSpPr>
            <p:cNvPr id="7255" name="Google Shape;7255;p83"/>
            <p:cNvGrpSpPr/>
            <p:nvPr/>
          </p:nvGrpSpPr>
          <p:grpSpPr>
            <a:xfrm>
              <a:off x="6520337" y="1193063"/>
              <a:ext cx="341815" cy="799959"/>
              <a:chOff x="6520337" y="1193063"/>
              <a:chExt cx="341815" cy="799959"/>
            </a:xfrm>
          </p:grpSpPr>
          <p:grpSp>
            <p:nvGrpSpPr>
              <p:cNvPr id="7256" name="Google Shape;7256;p83"/>
              <p:cNvGrpSpPr/>
              <p:nvPr/>
            </p:nvGrpSpPr>
            <p:grpSpPr>
              <a:xfrm>
                <a:off x="6520337" y="1589527"/>
                <a:ext cx="213950" cy="403494"/>
                <a:chOff x="6520337" y="1589527"/>
                <a:chExt cx="213950" cy="403494"/>
              </a:xfrm>
            </p:grpSpPr>
            <p:sp>
              <p:nvSpPr>
                <p:cNvPr id="7257" name="Google Shape;7257;p83"/>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3"/>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9" name="Google Shape;7259;p83"/>
              <p:cNvGrpSpPr/>
              <p:nvPr/>
            </p:nvGrpSpPr>
            <p:grpSpPr>
              <a:xfrm>
                <a:off x="6577204" y="1193063"/>
                <a:ext cx="284947" cy="464512"/>
                <a:chOff x="6577204" y="1193063"/>
                <a:chExt cx="284947" cy="464512"/>
              </a:xfrm>
            </p:grpSpPr>
            <p:sp>
              <p:nvSpPr>
                <p:cNvPr id="7260" name="Google Shape;7260;p83"/>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61" name="Google Shape;7261;p83"/>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262" name="Google Shape;7262;p83"/>
            <p:cNvGrpSpPr/>
            <p:nvPr/>
          </p:nvGrpSpPr>
          <p:grpSpPr>
            <a:xfrm>
              <a:off x="6238903" y="1193063"/>
              <a:ext cx="300475" cy="900152"/>
              <a:chOff x="6238903" y="1193063"/>
              <a:chExt cx="300475" cy="900152"/>
            </a:xfrm>
          </p:grpSpPr>
          <p:grpSp>
            <p:nvGrpSpPr>
              <p:cNvPr id="7263" name="Google Shape;7263;p83"/>
              <p:cNvGrpSpPr/>
              <p:nvPr/>
            </p:nvGrpSpPr>
            <p:grpSpPr>
              <a:xfrm>
                <a:off x="6290865" y="1489315"/>
                <a:ext cx="248514" cy="603900"/>
                <a:chOff x="6290865" y="1489315"/>
                <a:chExt cx="248514" cy="603900"/>
              </a:xfrm>
            </p:grpSpPr>
            <p:sp>
              <p:nvSpPr>
                <p:cNvPr id="7264" name="Google Shape;7264;p83"/>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3"/>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83"/>
              <p:cNvGrpSpPr/>
              <p:nvPr/>
            </p:nvGrpSpPr>
            <p:grpSpPr>
              <a:xfrm>
                <a:off x="6238903" y="1193063"/>
                <a:ext cx="284947" cy="333087"/>
                <a:chOff x="6238903" y="1193063"/>
                <a:chExt cx="284947" cy="333087"/>
              </a:xfrm>
            </p:grpSpPr>
            <p:sp>
              <p:nvSpPr>
                <p:cNvPr id="7267" name="Google Shape;7267;p83"/>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68" name="Google Shape;7268;p83"/>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269" name="Google Shape;7269;p83"/>
            <p:cNvGrpSpPr/>
            <p:nvPr/>
          </p:nvGrpSpPr>
          <p:grpSpPr>
            <a:xfrm>
              <a:off x="5900602" y="1193063"/>
              <a:ext cx="444345" cy="1021707"/>
              <a:chOff x="5900602" y="1193063"/>
              <a:chExt cx="444345" cy="1021707"/>
            </a:xfrm>
          </p:grpSpPr>
          <p:grpSp>
            <p:nvGrpSpPr>
              <p:cNvPr id="7270" name="Google Shape;7270;p83"/>
              <p:cNvGrpSpPr/>
              <p:nvPr/>
            </p:nvGrpSpPr>
            <p:grpSpPr>
              <a:xfrm>
                <a:off x="6046501" y="1367785"/>
                <a:ext cx="298446" cy="846986"/>
                <a:chOff x="6046501" y="1367785"/>
                <a:chExt cx="298446" cy="846986"/>
              </a:xfrm>
            </p:grpSpPr>
            <p:sp>
              <p:nvSpPr>
                <p:cNvPr id="7271" name="Google Shape;7271;p83"/>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3"/>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3" name="Google Shape;7273;p83"/>
              <p:cNvGrpSpPr/>
              <p:nvPr/>
            </p:nvGrpSpPr>
            <p:grpSpPr>
              <a:xfrm>
                <a:off x="5900602" y="1193063"/>
                <a:ext cx="284947" cy="182312"/>
                <a:chOff x="5900602" y="1193063"/>
                <a:chExt cx="284947" cy="182312"/>
              </a:xfrm>
            </p:grpSpPr>
            <p:sp>
              <p:nvSpPr>
                <p:cNvPr id="7274" name="Google Shape;7274;p83"/>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75" name="Google Shape;7275;p83"/>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276" name="Google Shape;7276;p83"/>
            <p:cNvGrpSpPr/>
            <p:nvPr/>
          </p:nvGrpSpPr>
          <p:grpSpPr>
            <a:xfrm>
              <a:off x="6738300" y="1193063"/>
              <a:ext cx="462153" cy="707634"/>
              <a:chOff x="6738300" y="1193063"/>
              <a:chExt cx="462153" cy="707634"/>
            </a:xfrm>
          </p:grpSpPr>
          <p:grpSp>
            <p:nvGrpSpPr>
              <p:cNvPr id="7277" name="Google Shape;7277;p83"/>
              <p:cNvGrpSpPr/>
              <p:nvPr/>
            </p:nvGrpSpPr>
            <p:grpSpPr>
              <a:xfrm>
                <a:off x="6915505" y="1193063"/>
                <a:ext cx="284947" cy="597387"/>
                <a:chOff x="6915505" y="1193063"/>
                <a:chExt cx="284947" cy="597387"/>
              </a:xfrm>
            </p:grpSpPr>
            <p:sp>
              <p:nvSpPr>
                <p:cNvPr id="7278" name="Google Shape;7278;p83"/>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79" name="Google Shape;7279;p83"/>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280" name="Google Shape;7280;p83"/>
              <p:cNvGrpSpPr/>
              <p:nvPr/>
            </p:nvGrpSpPr>
            <p:grpSpPr>
              <a:xfrm>
                <a:off x="6738300" y="1684725"/>
                <a:ext cx="230066" cy="215971"/>
                <a:chOff x="6738300" y="1684725"/>
                <a:chExt cx="230066" cy="215971"/>
              </a:xfrm>
            </p:grpSpPr>
            <p:sp>
              <p:nvSpPr>
                <p:cNvPr id="7281" name="Google Shape;7281;p83"/>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3"/>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286"/>
        <p:cNvGrpSpPr/>
        <p:nvPr/>
      </p:nvGrpSpPr>
      <p:grpSpPr>
        <a:xfrm>
          <a:off x="0" y="0"/>
          <a:ext cx="0" cy="0"/>
          <a:chOff x="0" y="0"/>
          <a:chExt cx="0" cy="0"/>
        </a:xfrm>
      </p:grpSpPr>
      <p:grpSp>
        <p:nvGrpSpPr>
          <p:cNvPr id="7287" name="Google Shape;7287;p84"/>
          <p:cNvGrpSpPr/>
          <p:nvPr/>
        </p:nvGrpSpPr>
        <p:grpSpPr>
          <a:xfrm>
            <a:off x="839307" y="2318098"/>
            <a:ext cx="387992" cy="329326"/>
            <a:chOff x="839307" y="2318098"/>
            <a:chExt cx="387992" cy="329326"/>
          </a:xfrm>
        </p:grpSpPr>
        <p:sp>
          <p:nvSpPr>
            <p:cNvPr id="7288" name="Google Shape;7288;p84"/>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4"/>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4"/>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4"/>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4"/>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4"/>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4"/>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4"/>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4"/>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4"/>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8" name="Google Shape;7298;p84"/>
          <p:cNvGrpSpPr/>
          <p:nvPr/>
        </p:nvGrpSpPr>
        <p:grpSpPr>
          <a:xfrm>
            <a:off x="1414990" y="2289671"/>
            <a:ext cx="387073" cy="385996"/>
            <a:chOff x="1414990" y="2289671"/>
            <a:chExt cx="387073" cy="385996"/>
          </a:xfrm>
        </p:grpSpPr>
        <p:sp>
          <p:nvSpPr>
            <p:cNvPr id="7299" name="Google Shape;7299;p84"/>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4"/>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4"/>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4"/>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4"/>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4"/>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4"/>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4"/>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4"/>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4"/>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4"/>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4"/>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4"/>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4"/>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4"/>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4"/>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4"/>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4"/>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84"/>
          <p:cNvGrpSpPr/>
          <p:nvPr/>
        </p:nvGrpSpPr>
        <p:grpSpPr>
          <a:xfrm>
            <a:off x="1989911" y="2306065"/>
            <a:ext cx="387099" cy="353207"/>
            <a:chOff x="1989911" y="2306065"/>
            <a:chExt cx="387099" cy="353207"/>
          </a:xfrm>
        </p:grpSpPr>
        <p:sp>
          <p:nvSpPr>
            <p:cNvPr id="7318" name="Google Shape;7318;p84"/>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4"/>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4"/>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4"/>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4"/>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4"/>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4"/>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5" name="Google Shape;7325;p84"/>
          <p:cNvGrpSpPr/>
          <p:nvPr/>
        </p:nvGrpSpPr>
        <p:grpSpPr>
          <a:xfrm>
            <a:off x="2593102" y="2288778"/>
            <a:ext cx="204663" cy="363007"/>
            <a:chOff x="2593102" y="2288778"/>
            <a:chExt cx="204663" cy="363007"/>
          </a:xfrm>
        </p:grpSpPr>
        <p:sp>
          <p:nvSpPr>
            <p:cNvPr id="7326" name="Google Shape;7326;p84"/>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4"/>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4"/>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4"/>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4"/>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4"/>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4"/>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4"/>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4"/>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5" name="Google Shape;7335;p84"/>
          <p:cNvGrpSpPr/>
          <p:nvPr/>
        </p:nvGrpSpPr>
        <p:grpSpPr>
          <a:xfrm>
            <a:off x="2970874" y="2329763"/>
            <a:ext cx="403651" cy="305996"/>
            <a:chOff x="2970874" y="2329763"/>
            <a:chExt cx="403651" cy="305996"/>
          </a:xfrm>
        </p:grpSpPr>
        <p:sp>
          <p:nvSpPr>
            <p:cNvPr id="7336" name="Google Shape;7336;p84"/>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4"/>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4"/>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4"/>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4"/>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4"/>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4"/>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4"/>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4"/>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84"/>
          <p:cNvGrpSpPr/>
          <p:nvPr/>
        </p:nvGrpSpPr>
        <p:grpSpPr>
          <a:xfrm>
            <a:off x="3545795" y="2318755"/>
            <a:ext cx="387835" cy="327933"/>
            <a:chOff x="3545795" y="2318755"/>
            <a:chExt cx="387835" cy="327933"/>
          </a:xfrm>
        </p:grpSpPr>
        <p:sp>
          <p:nvSpPr>
            <p:cNvPr id="7346" name="Google Shape;7346;p84"/>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4"/>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4"/>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9" name="Google Shape;7349;p84"/>
            <p:cNvGrpSpPr/>
            <p:nvPr/>
          </p:nvGrpSpPr>
          <p:grpSpPr>
            <a:xfrm>
              <a:off x="3545795" y="2322301"/>
              <a:ext cx="387835" cy="324387"/>
              <a:chOff x="3545795" y="2322301"/>
              <a:chExt cx="387835" cy="324387"/>
            </a:xfrm>
          </p:grpSpPr>
          <p:sp>
            <p:nvSpPr>
              <p:cNvPr id="7350" name="Google Shape;7350;p84"/>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4"/>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4"/>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4"/>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4"/>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4"/>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4"/>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57" name="Google Shape;7357;p84"/>
          <p:cNvGrpSpPr/>
          <p:nvPr/>
        </p:nvGrpSpPr>
        <p:grpSpPr>
          <a:xfrm>
            <a:off x="4718468" y="2306984"/>
            <a:ext cx="364294" cy="351552"/>
            <a:chOff x="4718468" y="2306984"/>
            <a:chExt cx="364294" cy="351552"/>
          </a:xfrm>
        </p:grpSpPr>
        <p:sp>
          <p:nvSpPr>
            <p:cNvPr id="7358" name="Google Shape;7358;p84"/>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4"/>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4"/>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4"/>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4"/>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4"/>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4"/>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4"/>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4"/>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4"/>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8" name="Google Shape;7368;p84"/>
          <p:cNvGrpSpPr/>
          <p:nvPr/>
        </p:nvGrpSpPr>
        <p:grpSpPr>
          <a:xfrm>
            <a:off x="4147908" y="2303017"/>
            <a:ext cx="361194" cy="359355"/>
            <a:chOff x="4147908" y="2303017"/>
            <a:chExt cx="361194" cy="359355"/>
          </a:xfrm>
        </p:grpSpPr>
        <p:sp>
          <p:nvSpPr>
            <p:cNvPr id="7369" name="Google Shape;7369;p84"/>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4"/>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4"/>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4"/>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4"/>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4"/>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4"/>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4"/>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4"/>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4"/>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4"/>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4"/>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4"/>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4"/>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3" name="Google Shape;7383;p84"/>
          <p:cNvGrpSpPr/>
          <p:nvPr/>
        </p:nvGrpSpPr>
        <p:grpSpPr>
          <a:xfrm>
            <a:off x="5292128" y="2299891"/>
            <a:ext cx="367027" cy="365214"/>
            <a:chOff x="5292128" y="2299891"/>
            <a:chExt cx="367027" cy="365214"/>
          </a:xfrm>
        </p:grpSpPr>
        <p:sp>
          <p:nvSpPr>
            <p:cNvPr id="7384" name="Google Shape;7384;p84"/>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4"/>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4"/>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4"/>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4"/>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4"/>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0" name="Google Shape;7390;p84"/>
          <p:cNvGrpSpPr/>
          <p:nvPr/>
        </p:nvGrpSpPr>
        <p:grpSpPr>
          <a:xfrm>
            <a:off x="5873617" y="2309901"/>
            <a:ext cx="345720" cy="345720"/>
            <a:chOff x="5873617" y="2309901"/>
            <a:chExt cx="345720" cy="345720"/>
          </a:xfrm>
        </p:grpSpPr>
        <p:sp>
          <p:nvSpPr>
            <p:cNvPr id="7391" name="Google Shape;7391;p84"/>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4"/>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4"/>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4"/>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4"/>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4"/>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4"/>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4"/>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4"/>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4"/>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4"/>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4"/>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4"/>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4"/>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4"/>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4"/>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4"/>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4"/>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4"/>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84"/>
          <p:cNvGrpSpPr/>
          <p:nvPr/>
        </p:nvGrpSpPr>
        <p:grpSpPr>
          <a:xfrm>
            <a:off x="6863329" y="2297710"/>
            <a:ext cx="391460" cy="370127"/>
            <a:chOff x="6863329" y="2297710"/>
            <a:chExt cx="391460" cy="370127"/>
          </a:xfrm>
        </p:grpSpPr>
        <p:sp>
          <p:nvSpPr>
            <p:cNvPr id="7411" name="Google Shape;7411;p84"/>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4"/>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4"/>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4"/>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4"/>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4"/>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4"/>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4"/>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4"/>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0" name="Google Shape;7420;p84"/>
          <p:cNvGrpSpPr/>
          <p:nvPr/>
        </p:nvGrpSpPr>
        <p:grpSpPr>
          <a:xfrm>
            <a:off x="7421488" y="2318518"/>
            <a:ext cx="342620" cy="328459"/>
            <a:chOff x="7421488" y="2318518"/>
            <a:chExt cx="342620" cy="328459"/>
          </a:xfrm>
        </p:grpSpPr>
        <p:sp>
          <p:nvSpPr>
            <p:cNvPr id="7421" name="Google Shape;7421;p84"/>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4"/>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4"/>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4"/>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4"/>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4"/>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4"/>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84"/>
          <p:cNvGrpSpPr/>
          <p:nvPr/>
        </p:nvGrpSpPr>
        <p:grpSpPr>
          <a:xfrm>
            <a:off x="2508373" y="2779889"/>
            <a:ext cx="337523" cy="337680"/>
            <a:chOff x="2508373" y="2779889"/>
            <a:chExt cx="337523" cy="337680"/>
          </a:xfrm>
        </p:grpSpPr>
        <p:sp>
          <p:nvSpPr>
            <p:cNvPr id="7429" name="Google Shape;7429;p84"/>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4"/>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4"/>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4"/>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4"/>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4"/>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5" name="Google Shape;7435;p84"/>
          <p:cNvGrpSpPr/>
          <p:nvPr/>
        </p:nvGrpSpPr>
        <p:grpSpPr>
          <a:xfrm>
            <a:off x="1884401" y="4141593"/>
            <a:ext cx="410613" cy="372229"/>
            <a:chOff x="1884401" y="4141593"/>
            <a:chExt cx="410613" cy="372229"/>
          </a:xfrm>
        </p:grpSpPr>
        <p:sp>
          <p:nvSpPr>
            <p:cNvPr id="7436" name="Google Shape;7436;p84"/>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4"/>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4"/>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4"/>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4"/>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4"/>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4"/>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84"/>
          <p:cNvGrpSpPr/>
          <p:nvPr/>
        </p:nvGrpSpPr>
        <p:grpSpPr>
          <a:xfrm>
            <a:off x="1430832" y="2773689"/>
            <a:ext cx="294515" cy="349897"/>
            <a:chOff x="1430832" y="2773689"/>
            <a:chExt cx="294515" cy="349897"/>
          </a:xfrm>
        </p:grpSpPr>
        <p:sp>
          <p:nvSpPr>
            <p:cNvPr id="7444" name="Google Shape;7444;p84"/>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4"/>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4"/>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4"/>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4"/>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4"/>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4"/>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4"/>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4"/>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4"/>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4"/>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4"/>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4"/>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84"/>
          <p:cNvGrpSpPr/>
          <p:nvPr/>
        </p:nvGrpSpPr>
        <p:grpSpPr>
          <a:xfrm>
            <a:off x="3082217" y="2788586"/>
            <a:ext cx="288866" cy="320236"/>
            <a:chOff x="3082217" y="2788586"/>
            <a:chExt cx="288866" cy="320236"/>
          </a:xfrm>
        </p:grpSpPr>
        <p:sp>
          <p:nvSpPr>
            <p:cNvPr id="7458" name="Google Shape;7458;p84"/>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4"/>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4"/>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4"/>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4"/>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4"/>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4"/>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84"/>
          <p:cNvGrpSpPr/>
          <p:nvPr/>
        </p:nvGrpSpPr>
        <p:grpSpPr>
          <a:xfrm>
            <a:off x="3610557" y="2780704"/>
            <a:ext cx="325017" cy="336052"/>
            <a:chOff x="3610557" y="2780704"/>
            <a:chExt cx="325017" cy="336052"/>
          </a:xfrm>
        </p:grpSpPr>
        <p:sp>
          <p:nvSpPr>
            <p:cNvPr id="7466" name="Google Shape;7466;p84"/>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4"/>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4"/>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9" name="Google Shape;7469;p84"/>
          <p:cNvGrpSpPr/>
          <p:nvPr/>
        </p:nvGrpSpPr>
        <p:grpSpPr>
          <a:xfrm>
            <a:off x="4179067" y="2811495"/>
            <a:ext cx="286475" cy="274390"/>
            <a:chOff x="4179067" y="2811495"/>
            <a:chExt cx="286475" cy="274390"/>
          </a:xfrm>
        </p:grpSpPr>
        <p:sp>
          <p:nvSpPr>
            <p:cNvPr id="7470" name="Google Shape;7470;p84"/>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4"/>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4"/>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4"/>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4"/>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4"/>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4"/>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4"/>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4"/>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9" name="Google Shape;7479;p84"/>
          <p:cNvGrpSpPr/>
          <p:nvPr/>
        </p:nvGrpSpPr>
        <p:grpSpPr>
          <a:xfrm>
            <a:off x="4686757" y="2762156"/>
            <a:ext cx="371047" cy="374199"/>
            <a:chOff x="4686757" y="2762156"/>
            <a:chExt cx="371047" cy="374199"/>
          </a:xfrm>
        </p:grpSpPr>
        <p:sp>
          <p:nvSpPr>
            <p:cNvPr id="7480" name="Google Shape;7480;p84"/>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4"/>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4"/>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4"/>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4"/>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4"/>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4"/>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7" name="Google Shape;7487;p84"/>
          <p:cNvGrpSpPr/>
          <p:nvPr/>
        </p:nvGrpSpPr>
        <p:grpSpPr>
          <a:xfrm>
            <a:off x="5221613" y="2784802"/>
            <a:ext cx="406567" cy="327855"/>
            <a:chOff x="5221613" y="2784802"/>
            <a:chExt cx="406567" cy="327855"/>
          </a:xfrm>
        </p:grpSpPr>
        <p:sp>
          <p:nvSpPr>
            <p:cNvPr id="7488" name="Google Shape;7488;p84"/>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4"/>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4"/>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4"/>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4"/>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4"/>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4"/>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4"/>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4"/>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4"/>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4"/>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4"/>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4"/>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4"/>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4"/>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4"/>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4"/>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4"/>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4"/>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4"/>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4"/>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4"/>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4"/>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4"/>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4"/>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4"/>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4"/>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4"/>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4"/>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4"/>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8" name="Google Shape;7518;p84"/>
          <p:cNvGrpSpPr/>
          <p:nvPr/>
        </p:nvGrpSpPr>
        <p:grpSpPr>
          <a:xfrm>
            <a:off x="5812586" y="2760921"/>
            <a:ext cx="303605" cy="375434"/>
            <a:chOff x="5812586" y="2760921"/>
            <a:chExt cx="303605" cy="375434"/>
          </a:xfrm>
        </p:grpSpPr>
        <p:sp>
          <p:nvSpPr>
            <p:cNvPr id="7519" name="Google Shape;7519;p84"/>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4"/>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4"/>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4"/>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4"/>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4"/>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4"/>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4"/>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4"/>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4"/>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4"/>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84"/>
          <p:cNvGrpSpPr/>
          <p:nvPr/>
        </p:nvGrpSpPr>
        <p:grpSpPr>
          <a:xfrm>
            <a:off x="6334673" y="2759633"/>
            <a:ext cx="378508" cy="378166"/>
            <a:chOff x="6334673" y="2759633"/>
            <a:chExt cx="378508" cy="378166"/>
          </a:xfrm>
        </p:grpSpPr>
        <p:sp>
          <p:nvSpPr>
            <p:cNvPr id="7531" name="Google Shape;7531;p84"/>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4"/>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4"/>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4"/>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5" name="Google Shape;7535;p84"/>
          <p:cNvGrpSpPr/>
          <p:nvPr/>
        </p:nvGrpSpPr>
        <p:grpSpPr>
          <a:xfrm>
            <a:off x="8012645" y="2806477"/>
            <a:ext cx="319763" cy="284505"/>
            <a:chOff x="8012645" y="2806477"/>
            <a:chExt cx="319763" cy="284505"/>
          </a:xfrm>
        </p:grpSpPr>
        <p:sp>
          <p:nvSpPr>
            <p:cNvPr id="7536" name="Google Shape;7536;p84"/>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4"/>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4"/>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4"/>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4"/>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4"/>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4"/>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4"/>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4"/>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4"/>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6" name="Google Shape;7546;p84"/>
          <p:cNvGrpSpPr/>
          <p:nvPr/>
        </p:nvGrpSpPr>
        <p:grpSpPr>
          <a:xfrm>
            <a:off x="2454435" y="4162138"/>
            <a:ext cx="385339" cy="388071"/>
            <a:chOff x="2454435" y="4162138"/>
            <a:chExt cx="385339" cy="388071"/>
          </a:xfrm>
        </p:grpSpPr>
        <p:sp>
          <p:nvSpPr>
            <p:cNvPr id="7547" name="Google Shape;7547;p84"/>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4"/>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4"/>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4"/>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4"/>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4"/>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4"/>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4"/>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4"/>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4"/>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4"/>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8" name="Google Shape;7558;p84"/>
          <p:cNvGrpSpPr/>
          <p:nvPr/>
        </p:nvGrpSpPr>
        <p:grpSpPr>
          <a:xfrm>
            <a:off x="3601939" y="4161192"/>
            <a:ext cx="275178" cy="388912"/>
            <a:chOff x="3601939" y="4161192"/>
            <a:chExt cx="275178" cy="388912"/>
          </a:xfrm>
        </p:grpSpPr>
        <p:sp>
          <p:nvSpPr>
            <p:cNvPr id="7559" name="Google Shape;7559;p84"/>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4"/>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4"/>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4"/>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4"/>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4"/>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4"/>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4"/>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4"/>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4"/>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9" name="Google Shape;7569;p84"/>
          <p:cNvGrpSpPr/>
          <p:nvPr/>
        </p:nvGrpSpPr>
        <p:grpSpPr>
          <a:xfrm>
            <a:off x="836023" y="3215146"/>
            <a:ext cx="375802" cy="371677"/>
            <a:chOff x="836023" y="3215146"/>
            <a:chExt cx="375802" cy="371677"/>
          </a:xfrm>
        </p:grpSpPr>
        <p:sp>
          <p:nvSpPr>
            <p:cNvPr id="7570" name="Google Shape;7570;p84"/>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4"/>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4"/>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4"/>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4"/>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4"/>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4"/>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4"/>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4"/>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4"/>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4"/>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4"/>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4"/>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4"/>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4"/>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4"/>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6" name="Google Shape;7586;p84"/>
          <p:cNvGrpSpPr/>
          <p:nvPr/>
        </p:nvGrpSpPr>
        <p:grpSpPr>
          <a:xfrm>
            <a:off x="1356297" y="3210890"/>
            <a:ext cx="431368" cy="380189"/>
            <a:chOff x="1356297" y="3210890"/>
            <a:chExt cx="431368" cy="380189"/>
          </a:xfrm>
        </p:grpSpPr>
        <p:sp>
          <p:nvSpPr>
            <p:cNvPr id="7587" name="Google Shape;7587;p84"/>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4"/>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4"/>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4"/>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4"/>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4"/>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4"/>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4"/>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4"/>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4"/>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4"/>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4"/>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4"/>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0" name="Google Shape;7600;p84"/>
          <p:cNvGrpSpPr/>
          <p:nvPr/>
        </p:nvGrpSpPr>
        <p:grpSpPr>
          <a:xfrm>
            <a:off x="1903737" y="3215540"/>
            <a:ext cx="411874" cy="370731"/>
            <a:chOff x="1903737" y="3215540"/>
            <a:chExt cx="411874" cy="370731"/>
          </a:xfrm>
        </p:grpSpPr>
        <p:sp>
          <p:nvSpPr>
            <p:cNvPr id="7601" name="Google Shape;7601;p84"/>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4"/>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4"/>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4"/>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4"/>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4"/>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4"/>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4"/>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4"/>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0" name="Google Shape;7610;p84"/>
          <p:cNvGrpSpPr/>
          <p:nvPr/>
        </p:nvGrpSpPr>
        <p:grpSpPr>
          <a:xfrm>
            <a:off x="2468465" y="3248854"/>
            <a:ext cx="397818" cy="304078"/>
            <a:chOff x="2468465" y="3248854"/>
            <a:chExt cx="397818" cy="304078"/>
          </a:xfrm>
        </p:grpSpPr>
        <p:sp>
          <p:nvSpPr>
            <p:cNvPr id="7611" name="Google Shape;7611;p84"/>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4"/>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4"/>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4"/>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4"/>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4"/>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84"/>
          <p:cNvGrpSpPr/>
          <p:nvPr/>
        </p:nvGrpSpPr>
        <p:grpSpPr>
          <a:xfrm>
            <a:off x="3017166" y="3216013"/>
            <a:ext cx="394376" cy="369812"/>
            <a:chOff x="3017166" y="3216013"/>
            <a:chExt cx="394376" cy="369812"/>
          </a:xfrm>
        </p:grpSpPr>
        <p:sp>
          <p:nvSpPr>
            <p:cNvPr id="7618" name="Google Shape;7618;p84"/>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4"/>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84"/>
          <p:cNvGrpSpPr/>
          <p:nvPr/>
        </p:nvGrpSpPr>
        <p:grpSpPr>
          <a:xfrm>
            <a:off x="4210043" y="3213228"/>
            <a:ext cx="199014" cy="375408"/>
            <a:chOff x="4210043" y="3213228"/>
            <a:chExt cx="199014" cy="375408"/>
          </a:xfrm>
        </p:grpSpPr>
        <p:sp>
          <p:nvSpPr>
            <p:cNvPr id="7621" name="Google Shape;7621;p84"/>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4"/>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4"/>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4"/>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4"/>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4"/>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4"/>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4"/>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4"/>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4"/>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84"/>
          <p:cNvGrpSpPr/>
          <p:nvPr/>
        </p:nvGrpSpPr>
        <p:grpSpPr>
          <a:xfrm>
            <a:off x="4818146" y="3203323"/>
            <a:ext cx="77845" cy="395165"/>
            <a:chOff x="4818146" y="3203323"/>
            <a:chExt cx="77845" cy="395165"/>
          </a:xfrm>
        </p:grpSpPr>
        <p:sp>
          <p:nvSpPr>
            <p:cNvPr id="7632" name="Google Shape;7632;p84"/>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4"/>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4"/>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4"/>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4"/>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4"/>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4"/>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4"/>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0" name="Google Shape;7640;p84"/>
          <p:cNvGrpSpPr/>
          <p:nvPr/>
        </p:nvGrpSpPr>
        <p:grpSpPr>
          <a:xfrm>
            <a:off x="5228890" y="3235428"/>
            <a:ext cx="344091" cy="332767"/>
            <a:chOff x="5228890" y="3235428"/>
            <a:chExt cx="344091" cy="332767"/>
          </a:xfrm>
        </p:grpSpPr>
        <p:sp>
          <p:nvSpPr>
            <p:cNvPr id="7641" name="Google Shape;7641;p84"/>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4"/>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4"/>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4"/>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4"/>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6" name="Google Shape;7646;p84"/>
          <p:cNvGrpSpPr/>
          <p:nvPr/>
        </p:nvGrpSpPr>
        <p:grpSpPr>
          <a:xfrm>
            <a:off x="5757913" y="3227047"/>
            <a:ext cx="388544" cy="347927"/>
            <a:chOff x="5757913" y="3227047"/>
            <a:chExt cx="388544" cy="347927"/>
          </a:xfrm>
        </p:grpSpPr>
        <p:sp>
          <p:nvSpPr>
            <p:cNvPr id="7647" name="Google Shape;7647;p84"/>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4"/>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9" name="Google Shape;7649;p84"/>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4"/>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4"/>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4"/>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4"/>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4"/>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4"/>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4"/>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4"/>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4"/>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4"/>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4"/>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4"/>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4"/>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4"/>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4"/>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5" name="Google Shape;7665;p84"/>
          <p:cNvGrpSpPr/>
          <p:nvPr/>
        </p:nvGrpSpPr>
        <p:grpSpPr>
          <a:xfrm>
            <a:off x="7414946" y="3220873"/>
            <a:ext cx="360091" cy="360117"/>
            <a:chOff x="7414946" y="3220873"/>
            <a:chExt cx="360091" cy="360117"/>
          </a:xfrm>
        </p:grpSpPr>
        <p:sp>
          <p:nvSpPr>
            <p:cNvPr id="7666" name="Google Shape;7666;p84"/>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4"/>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4"/>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4"/>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4"/>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4"/>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4"/>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4"/>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4"/>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4"/>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4"/>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7" name="Google Shape;7677;p84"/>
          <p:cNvGrpSpPr/>
          <p:nvPr/>
        </p:nvGrpSpPr>
        <p:grpSpPr>
          <a:xfrm>
            <a:off x="8027227" y="3215041"/>
            <a:ext cx="231829" cy="371782"/>
            <a:chOff x="8027227" y="3215041"/>
            <a:chExt cx="231829" cy="371782"/>
          </a:xfrm>
        </p:grpSpPr>
        <p:sp>
          <p:nvSpPr>
            <p:cNvPr id="7678" name="Google Shape;7678;p84"/>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4"/>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4"/>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4"/>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4"/>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4"/>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4"/>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4"/>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4"/>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4"/>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84"/>
          <p:cNvGrpSpPr/>
          <p:nvPr/>
        </p:nvGrpSpPr>
        <p:grpSpPr>
          <a:xfrm>
            <a:off x="4093603" y="4146138"/>
            <a:ext cx="395638" cy="420544"/>
            <a:chOff x="4093603" y="4146138"/>
            <a:chExt cx="395638" cy="420544"/>
          </a:xfrm>
        </p:grpSpPr>
        <p:sp>
          <p:nvSpPr>
            <p:cNvPr id="7689" name="Google Shape;7689;p84"/>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4"/>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4"/>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4"/>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4"/>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4"/>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4"/>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4"/>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4"/>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4"/>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4"/>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4"/>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4"/>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4"/>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4"/>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4"/>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4"/>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84"/>
          <p:cNvGrpSpPr/>
          <p:nvPr/>
        </p:nvGrpSpPr>
        <p:grpSpPr>
          <a:xfrm>
            <a:off x="4644406" y="4162322"/>
            <a:ext cx="392065" cy="387887"/>
            <a:chOff x="4644406" y="4162322"/>
            <a:chExt cx="392065" cy="387887"/>
          </a:xfrm>
        </p:grpSpPr>
        <p:sp>
          <p:nvSpPr>
            <p:cNvPr id="7707" name="Google Shape;7707;p84"/>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4"/>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4"/>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4"/>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4"/>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4"/>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84"/>
          <p:cNvGrpSpPr/>
          <p:nvPr/>
        </p:nvGrpSpPr>
        <p:grpSpPr>
          <a:xfrm>
            <a:off x="5728383" y="4221698"/>
            <a:ext cx="417128" cy="269162"/>
            <a:chOff x="5728383" y="4221698"/>
            <a:chExt cx="417128" cy="269162"/>
          </a:xfrm>
        </p:grpSpPr>
        <p:sp>
          <p:nvSpPr>
            <p:cNvPr id="7714" name="Google Shape;7714;p84"/>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4"/>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4"/>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4"/>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4"/>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4"/>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4"/>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4"/>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4"/>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4"/>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4"/>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4"/>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6" name="Google Shape;7726;p84"/>
          <p:cNvGrpSpPr/>
          <p:nvPr/>
        </p:nvGrpSpPr>
        <p:grpSpPr>
          <a:xfrm>
            <a:off x="834210" y="3696905"/>
            <a:ext cx="371782" cy="342751"/>
            <a:chOff x="834210" y="3696905"/>
            <a:chExt cx="371782" cy="342751"/>
          </a:xfrm>
        </p:grpSpPr>
        <p:sp>
          <p:nvSpPr>
            <p:cNvPr id="7727" name="Google Shape;7727;p84"/>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4"/>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4"/>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4"/>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4"/>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4"/>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4"/>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4"/>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4"/>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4"/>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4"/>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4"/>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9" name="Google Shape;7739;p84"/>
          <p:cNvGrpSpPr/>
          <p:nvPr/>
        </p:nvGrpSpPr>
        <p:grpSpPr>
          <a:xfrm>
            <a:off x="1359398" y="3682271"/>
            <a:ext cx="395296" cy="371966"/>
            <a:chOff x="1359398" y="3682271"/>
            <a:chExt cx="395296" cy="371966"/>
          </a:xfrm>
        </p:grpSpPr>
        <p:sp>
          <p:nvSpPr>
            <p:cNvPr id="7740" name="Google Shape;7740;p84"/>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4"/>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4"/>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4"/>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4"/>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4"/>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4"/>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84"/>
          <p:cNvGrpSpPr/>
          <p:nvPr/>
        </p:nvGrpSpPr>
        <p:grpSpPr>
          <a:xfrm>
            <a:off x="1908099" y="3682271"/>
            <a:ext cx="395296" cy="371966"/>
            <a:chOff x="1908099" y="3682271"/>
            <a:chExt cx="395296" cy="371966"/>
          </a:xfrm>
        </p:grpSpPr>
        <p:sp>
          <p:nvSpPr>
            <p:cNvPr id="7748" name="Google Shape;7748;p84"/>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4"/>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4"/>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4"/>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4"/>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4"/>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4"/>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5" name="Google Shape;7755;p84"/>
          <p:cNvGrpSpPr/>
          <p:nvPr/>
        </p:nvGrpSpPr>
        <p:grpSpPr>
          <a:xfrm>
            <a:off x="2456800" y="3682271"/>
            <a:ext cx="395270" cy="371966"/>
            <a:chOff x="2456800" y="3682271"/>
            <a:chExt cx="395270" cy="371966"/>
          </a:xfrm>
        </p:grpSpPr>
        <p:sp>
          <p:nvSpPr>
            <p:cNvPr id="7756" name="Google Shape;7756;p84"/>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4"/>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4"/>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4"/>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4"/>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4"/>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4"/>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4"/>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4"/>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5" name="Google Shape;7765;p84"/>
          <p:cNvGrpSpPr/>
          <p:nvPr/>
        </p:nvGrpSpPr>
        <p:grpSpPr>
          <a:xfrm>
            <a:off x="3014250" y="3682271"/>
            <a:ext cx="391092" cy="371940"/>
            <a:chOff x="3014250" y="3682271"/>
            <a:chExt cx="391092" cy="371940"/>
          </a:xfrm>
        </p:grpSpPr>
        <p:sp>
          <p:nvSpPr>
            <p:cNvPr id="7766" name="Google Shape;7766;p84"/>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4"/>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4"/>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9" name="Google Shape;7769;p84"/>
          <p:cNvGrpSpPr/>
          <p:nvPr/>
        </p:nvGrpSpPr>
        <p:grpSpPr>
          <a:xfrm>
            <a:off x="3569125" y="3702947"/>
            <a:ext cx="388728" cy="330692"/>
            <a:chOff x="3569125" y="3702947"/>
            <a:chExt cx="388728" cy="330692"/>
          </a:xfrm>
        </p:grpSpPr>
        <p:sp>
          <p:nvSpPr>
            <p:cNvPr id="7770" name="Google Shape;7770;p84"/>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4"/>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4"/>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4"/>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4" name="Google Shape;7774;p84"/>
          <p:cNvGrpSpPr/>
          <p:nvPr/>
        </p:nvGrpSpPr>
        <p:grpSpPr>
          <a:xfrm>
            <a:off x="4111994" y="3682455"/>
            <a:ext cx="387992" cy="371625"/>
            <a:chOff x="4111994" y="3682455"/>
            <a:chExt cx="387992" cy="371625"/>
          </a:xfrm>
        </p:grpSpPr>
        <p:sp>
          <p:nvSpPr>
            <p:cNvPr id="7775" name="Google Shape;7775;p84"/>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4"/>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84"/>
          <p:cNvGrpSpPr/>
          <p:nvPr/>
        </p:nvGrpSpPr>
        <p:grpSpPr>
          <a:xfrm>
            <a:off x="4674908" y="3682271"/>
            <a:ext cx="371966" cy="371966"/>
            <a:chOff x="4674908" y="3682271"/>
            <a:chExt cx="371966" cy="371966"/>
          </a:xfrm>
        </p:grpSpPr>
        <p:sp>
          <p:nvSpPr>
            <p:cNvPr id="7778" name="Google Shape;7778;p84"/>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4"/>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4"/>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4"/>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2" name="Google Shape;7782;p84"/>
          <p:cNvGrpSpPr/>
          <p:nvPr/>
        </p:nvGrpSpPr>
        <p:grpSpPr>
          <a:xfrm>
            <a:off x="5223609" y="3731112"/>
            <a:ext cx="371782" cy="274285"/>
            <a:chOff x="5223609" y="3731112"/>
            <a:chExt cx="371782" cy="274285"/>
          </a:xfrm>
        </p:grpSpPr>
        <p:sp>
          <p:nvSpPr>
            <p:cNvPr id="7783" name="Google Shape;7783;p84"/>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4"/>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5" name="Google Shape;7785;p84"/>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6" name="Google Shape;7786;p84"/>
          <p:cNvGrpSpPr/>
          <p:nvPr/>
        </p:nvGrpSpPr>
        <p:grpSpPr>
          <a:xfrm>
            <a:off x="6319908" y="3696721"/>
            <a:ext cx="373963" cy="343119"/>
            <a:chOff x="6319908" y="3696721"/>
            <a:chExt cx="373963" cy="343119"/>
          </a:xfrm>
        </p:grpSpPr>
        <p:sp>
          <p:nvSpPr>
            <p:cNvPr id="7787" name="Google Shape;7787;p84"/>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4"/>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4"/>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4"/>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4"/>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4"/>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4"/>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4"/>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4"/>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6" name="Google Shape;7796;p84"/>
          <p:cNvGrpSpPr/>
          <p:nvPr/>
        </p:nvGrpSpPr>
        <p:grpSpPr>
          <a:xfrm>
            <a:off x="6871342" y="3740044"/>
            <a:ext cx="371966" cy="256420"/>
            <a:chOff x="6871342" y="3740044"/>
            <a:chExt cx="371966" cy="256420"/>
          </a:xfrm>
        </p:grpSpPr>
        <p:sp>
          <p:nvSpPr>
            <p:cNvPr id="7797" name="Google Shape;7797;p84"/>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4"/>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4"/>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4"/>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4"/>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4"/>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4"/>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4"/>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4"/>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4"/>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4"/>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4"/>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9" name="Google Shape;7809;p84"/>
          <p:cNvGrpSpPr/>
          <p:nvPr/>
        </p:nvGrpSpPr>
        <p:grpSpPr>
          <a:xfrm>
            <a:off x="7402362" y="3681535"/>
            <a:ext cx="402757" cy="372728"/>
            <a:chOff x="7402362" y="3681535"/>
            <a:chExt cx="402757" cy="372728"/>
          </a:xfrm>
        </p:grpSpPr>
        <p:sp>
          <p:nvSpPr>
            <p:cNvPr id="7810" name="Google Shape;7810;p84"/>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4"/>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4"/>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4"/>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4"/>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4"/>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4"/>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4"/>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4"/>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4"/>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4"/>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4"/>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4"/>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4"/>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4"/>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4"/>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6" name="Google Shape;7826;p84"/>
          <p:cNvGrpSpPr/>
          <p:nvPr/>
        </p:nvGrpSpPr>
        <p:grpSpPr>
          <a:xfrm>
            <a:off x="7960705" y="3736235"/>
            <a:ext cx="378902" cy="264065"/>
            <a:chOff x="7960705" y="3736235"/>
            <a:chExt cx="378902" cy="264065"/>
          </a:xfrm>
        </p:grpSpPr>
        <p:sp>
          <p:nvSpPr>
            <p:cNvPr id="7827" name="Google Shape;7827;p84"/>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4"/>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4"/>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4"/>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4"/>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4"/>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4"/>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4"/>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4"/>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4"/>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4"/>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4"/>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4"/>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4"/>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1" name="Google Shape;7841;p84"/>
          <p:cNvGrpSpPr/>
          <p:nvPr/>
        </p:nvGrpSpPr>
        <p:grpSpPr>
          <a:xfrm>
            <a:off x="6400828" y="4162270"/>
            <a:ext cx="166200" cy="388019"/>
            <a:chOff x="6400828" y="4162270"/>
            <a:chExt cx="166200" cy="388019"/>
          </a:xfrm>
        </p:grpSpPr>
        <p:sp>
          <p:nvSpPr>
            <p:cNvPr id="7842" name="Google Shape;7842;p84"/>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4"/>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4"/>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4"/>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4"/>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4"/>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4"/>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9" name="Google Shape;7849;p84"/>
          <p:cNvGrpSpPr/>
          <p:nvPr/>
        </p:nvGrpSpPr>
        <p:grpSpPr>
          <a:xfrm>
            <a:off x="6919815" y="4162270"/>
            <a:ext cx="225260" cy="388019"/>
            <a:chOff x="6919815" y="4162270"/>
            <a:chExt cx="225260" cy="388019"/>
          </a:xfrm>
        </p:grpSpPr>
        <p:sp>
          <p:nvSpPr>
            <p:cNvPr id="7850" name="Google Shape;7850;p84"/>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4"/>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4"/>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4"/>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4"/>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4"/>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4"/>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4"/>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8" name="Google Shape;7858;p84"/>
          <p:cNvGrpSpPr/>
          <p:nvPr/>
        </p:nvGrpSpPr>
        <p:grpSpPr>
          <a:xfrm>
            <a:off x="7385600" y="4177035"/>
            <a:ext cx="388728" cy="358383"/>
            <a:chOff x="7385600" y="4177035"/>
            <a:chExt cx="388728" cy="358383"/>
          </a:xfrm>
        </p:grpSpPr>
        <p:sp>
          <p:nvSpPr>
            <p:cNvPr id="7859" name="Google Shape;7859;p84"/>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4"/>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4"/>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4"/>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4"/>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4"/>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4"/>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6" name="Google Shape;7866;p84"/>
          <p:cNvGrpSpPr/>
          <p:nvPr/>
        </p:nvGrpSpPr>
        <p:grpSpPr>
          <a:xfrm>
            <a:off x="3625085" y="3259862"/>
            <a:ext cx="369207" cy="258259"/>
            <a:chOff x="3625085" y="3259862"/>
            <a:chExt cx="369207" cy="258259"/>
          </a:xfrm>
        </p:grpSpPr>
        <p:sp>
          <p:nvSpPr>
            <p:cNvPr id="7867" name="Google Shape;7867;p84"/>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4"/>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4"/>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4"/>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4"/>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4"/>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4"/>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4"/>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4"/>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4"/>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4"/>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4"/>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4"/>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84"/>
          <p:cNvGrpSpPr/>
          <p:nvPr/>
        </p:nvGrpSpPr>
        <p:grpSpPr>
          <a:xfrm>
            <a:off x="6317360" y="3276808"/>
            <a:ext cx="363217" cy="248590"/>
            <a:chOff x="6317360" y="3276808"/>
            <a:chExt cx="363217" cy="248590"/>
          </a:xfrm>
        </p:grpSpPr>
        <p:sp>
          <p:nvSpPr>
            <p:cNvPr id="7881" name="Google Shape;7881;p84"/>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4"/>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4"/>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4"/>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4"/>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4"/>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4"/>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4"/>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4"/>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4"/>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4"/>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4"/>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4"/>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4"/>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4"/>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4"/>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4"/>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4"/>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4"/>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4"/>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4"/>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4"/>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4"/>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4"/>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4"/>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4"/>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4"/>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8" name="Google Shape;7908;p84"/>
          <p:cNvGrpSpPr/>
          <p:nvPr/>
        </p:nvGrpSpPr>
        <p:grpSpPr>
          <a:xfrm>
            <a:off x="5084391" y="4183682"/>
            <a:ext cx="504064" cy="325595"/>
            <a:chOff x="5084391" y="4183682"/>
            <a:chExt cx="504064" cy="325595"/>
          </a:xfrm>
        </p:grpSpPr>
        <p:sp>
          <p:nvSpPr>
            <p:cNvPr id="7909" name="Google Shape;7909;p84"/>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4"/>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4"/>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4"/>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4"/>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4"/>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4"/>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4"/>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4"/>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4"/>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4"/>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4"/>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4"/>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4"/>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4"/>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4"/>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84"/>
          <p:cNvGrpSpPr/>
          <p:nvPr/>
        </p:nvGrpSpPr>
        <p:grpSpPr>
          <a:xfrm>
            <a:off x="7947595" y="2347996"/>
            <a:ext cx="379795" cy="267165"/>
            <a:chOff x="7947595" y="2347996"/>
            <a:chExt cx="379795" cy="267165"/>
          </a:xfrm>
        </p:grpSpPr>
        <p:sp>
          <p:nvSpPr>
            <p:cNvPr id="7926" name="Google Shape;7926;p84"/>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4"/>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4"/>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4"/>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4"/>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4"/>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4"/>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4"/>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4"/>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5" name="Google Shape;7935;p84"/>
          <p:cNvGrpSpPr/>
          <p:nvPr/>
        </p:nvGrpSpPr>
        <p:grpSpPr>
          <a:xfrm>
            <a:off x="6400644" y="2310269"/>
            <a:ext cx="275362" cy="338784"/>
            <a:chOff x="6400644" y="2310269"/>
            <a:chExt cx="275362" cy="338784"/>
          </a:xfrm>
        </p:grpSpPr>
        <p:sp>
          <p:nvSpPr>
            <p:cNvPr id="7936" name="Google Shape;7936;p84"/>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4"/>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4"/>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4"/>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4"/>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4"/>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4"/>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4"/>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4"/>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4"/>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4"/>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4"/>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4"/>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9" name="Google Shape;7949;p84"/>
          <p:cNvGrpSpPr/>
          <p:nvPr/>
        </p:nvGrpSpPr>
        <p:grpSpPr>
          <a:xfrm>
            <a:off x="1342268" y="4161009"/>
            <a:ext cx="359565" cy="358094"/>
            <a:chOff x="1342268" y="4161009"/>
            <a:chExt cx="359565" cy="358094"/>
          </a:xfrm>
        </p:grpSpPr>
        <p:sp>
          <p:nvSpPr>
            <p:cNvPr id="7950" name="Google Shape;7950;p84"/>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4"/>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4"/>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4"/>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4"/>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4"/>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4"/>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4"/>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4"/>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84"/>
          <p:cNvGrpSpPr/>
          <p:nvPr/>
        </p:nvGrpSpPr>
        <p:grpSpPr>
          <a:xfrm>
            <a:off x="1913012" y="2764940"/>
            <a:ext cx="417523" cy="374252"/>
            <a:chOff x="1913012" y="2764940"/>
            <a:chExt cx="417523" cy="374252"/>
          </a:xfrm>
        </p:grpSpPr>
        <p:sp>
          <p:nvSpPr>
            <p:cNvPr id="7960" name="Google Shape;7960;p84"/>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4"/>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4"/>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4"/>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4"/>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4"/>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4"/>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4"/>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4"/>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4"/>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4"/>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4"/>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2" name="Google Shape;7972;p84"/>
          <p:cNvGrpSpPr/>
          <p:nvPr/>
        </p:nvGrpSpPr>
        <p:grpSpPr>
          <a:xfrm>
            <a:off x="830742" y="2763601"/>
            <a:ext cx="384734" cy="381556"/>
            <a:chOff x="830742" y="2763601"/>
            <a:chExt cx="384734" cy="381556"/>
          </a:xfrm>
        </p:grpSpPr>
        <p:sp>
          <p:nvSpPr>
            <p:cNvPr id="7973" name="Google Shape;7973;p84"/>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4"/>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4"/>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4"/>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4"/>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4"/>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4"/>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4"/>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4"/>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4"/>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4"/>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4"/>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4"/>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4"/>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4"/>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4"/>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4"/>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4"/>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4"/>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4"/>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4"/>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4" name="Google Shape;7994;p84"/>
          <p:cNvGrpSpPr/>
          <p:nvPr/>
        </p:nvGrpSpPr>
        <p:grpSpPr>
          <a:xfrm>
            <a:off x="3007498" y="4183419"/>
            <a:ext cx="375434" cy="329667"/>
            <a:chOff x="3007498" y="4183419"/>
            <a:chExt cx="375434" cy="329667"/>
          </a:xfrm>
        </p:grpSpPr>
        <p:sp>
          <p:nvSpPr>
            <p:cNvPr id="7995" name="Google Shape;7995;p84"/>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4"/>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4"/>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4"/>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4"/>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4"/>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4"/>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4"/>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4"/>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4"/>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4"/>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4"/>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4"/>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4"/>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4"/>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4"/>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4"/>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4"/>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4"/>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4"/>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84"/>
          <p:cNvGrpSpPr/>
          <p:nvPr/>
        </p:nvGrpSpPr>
        <p:grpSpPr>
          <a:xfrm>
            <a:off x="6919276" y="2766990"/>
            <a:ext cx="274550" cy="354728"/>
            <a:chOff x="7606826" y="2419290"/>
            <a:chExt cx="274550" cy="354728"/>
          </a:xfrm>
        </p:grpSpPr>
        <p:sp>
          <p:nvSpPr>
            <p:cNvPr id="8016" name="Google Shape;8016;p84"/>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4"/>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4"/>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4"/>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4"/>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4"/>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4"/>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4"/>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4"/>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4"/>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4"/>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4"/>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4"/>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4"/>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4"/>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1" name="Google Shape;8031;p84"/>
          <p:cNvGrpSpPr/>
          <p:nvPr/>
        </p:nvGrpSpPr>
        <p:grpSpPr>
          <a:xfrm>
            <a:off x="7550168" y="2777003"/>
            <a:ext cx="263316" cy="354728"/>
            <a:chOff x="8062968" y="2419290"/>
            <a:chExt cx="263316" cy="354728"/>
          </a:xfrm>
        </p:grpSpPr>
        <p:sp>
          <p:nvSpPr>
            <p:cNvPr id="8032" name="Google Shape;8032;p84"/>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4"/>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4"/>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4"/>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4"/>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4"/>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4"/>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4"/>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4"/>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4"/>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4"/>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4"/>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4"/>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4"/>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4"/>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4"/>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4"/>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49" name="Google Shape;8049;p84"/>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Flaticon’s extension</a:t>
            </a:r>
            <a:r>
              <a:rPr lang="en" sz="1100">
                <a:solidFill>
                  <a:srgbClr val="FFFFFF"/>
                </a:solidFill>
              </a:rPr>
              <a:t>, allowing you to customize and add even more icons.</a:t>
            </a:r>
            <a:r>
              <a:rPr lang="en" sz="1100">
                <a:solidFill>
                  <a:srgbClr val="435D74"/>
                </a:solidFill>
              </a:rPr>
              <a:t/>
            </a:r>
            <a:br>
              <a:rPr lang="en" sz="1100">
                <a:solidFill>
                  <a:srgbClr val="435D74"/>
                </a:solidFill>
              </a:rPr>
            </a:br>
            <a:endParaRPr sz="1100">
              <a:solidFill>
                <a:srgbClr val="435D74"/>
              </a:solidFill>
            </a:endParaRPr>
          </a:p>
        </p:txBody>
      </p:sp>
      <p:sp>
        <p:nvSpPr>
          <p:cNvPr id="8050" name="Google Shape;8050;p8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8054"/>
        <p:cNvGrpSpPr/>
        <p:nvPr/>
      </p:nvGrpSpPr>
      <p:grpSpPr>
        <a:xfrm>
          <a:off x="0" y="0"/>
          <a:ext cx="0" cy="0"/>
          <a:chOff x="0" y="0"/>
          <a:chExt cx="0" cy="0"/>
        </a:xfrm>
      </p:grpSpPr>
      <p:grpSp>
        <p:nvGrpSpPr>
          <p:cNvPr id="8055" name="Google Shape;8055;p85"/>
          <p:cNvGrpSpPr/>
          <p:nvPr/>
        </p:nvGrpSpPr>
        <p:grpSpPr>
          <a:xfrm>
            <a:off x="7075663" y="2261129"/>
            <a:ext cx="362163" cy="347098"/>
            <a:chOff x="7075663" y="2444129"/>
            <a:chExt cx="362163" cy="347098"/>
          </a:xfrm>
        </p:grpSpPr>
        <p:sp>
          <p:nvSpPr>
            <p:cNvPr id="8056" name="Google Shape;8056;p85"/>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5"/>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5"/>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5"/>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5"/>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5"/>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5"/>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5"/>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85"/>
          <p:cNvGrpSpPr/>
          <p:nvPr/>
        </p:nvGrpSpPr>
        <p:grpSpPr>
          <a:xfrm>
            <a:off x="6638175" y="2253584"/>
            <a:ext cx="372197" cy="362163"/>
            <a:chOff x="6638175" y="2436584"/>
            <a:chExt cx="372197" cy="362163"/>
          </a:xfrm>
        </p:grpSpPr>
        <p:sp>
          <p:nvSpPr>
            <p:cNvPr id="8065" name="Google Shape;8065;p85"/>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5"/>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5"/>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5"/>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5"/>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5"/>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5"/>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5"/>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5"/>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5"/>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5"/>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5"/>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5"/>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8" name="Google Shape;8078;p85"/>
          <p:cNvGrpSpPr/>
          <p:nvPr/>
        </p:nvGrpSpPr>
        <p:grpSpPr>
          <a:xfrm>
            <a:off x="6192906" y="2256440"/>
            <a:ext cx="371699" cy="356084"/>
            <a:chOff x="6192906" y="2439440"/>
            <a:chExt cx="371699" cy="356084"/>
          </a:xfrm>
        </p:grpSpPr>
        <p:sp>
          <p:nvSpPr>
            <p:cNvPr id="8079" name="Google Shape;8079;p85"/>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5"/>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5"/>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5"/>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5"/>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5"/>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5"/>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5"/>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5"/>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5"/>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5"/>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5"/>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5"/>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2" name="Google Shape;8092;p85"/>
          <p:cNvGrpSpPr/>
          <p:nvPr/>
        </p:nvGrpSpPr>
        <p:grpSpPr>
          <a:xfrm>
            <a:off x="5762467" y="2253584"/>
            <a:ext cx="362163" cy="362163"/>
            <a:chOff x="5762467" y="2436584"/>
            <a:chExt cx="362163" cy="362163"/>
          </a:xfrm>
        </p:grpSpPr>
        <p:sp>
          <p:nvSpPr>
            <p:cNvPr id="8093" name="Google Shape;8093;p85"/>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5"/>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5"/>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5"/>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5"/>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5"/>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5"/>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5"/>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5"/>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5"/>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5"/>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5"/>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5"/>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5"/>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5"/>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5"/>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5"/>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5"/>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5"/>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5"/>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5"/>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5"/>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5"/>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5"/>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5"/>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8" name="Google Shape;8118;p85"/>
          <p:cNvGrpSpPr/>
          <p:nvPr/>
        </p:nvGrpSpPr>
        <p:grpSpPr>
          <a:xfrm>
            <a:off x="5323721" y="2254029"/>
            <a:ext cx="362922" cy="361219"/>
            <a:chOff x="5323721" y="2437029"/>
            <a:chExt cx="362922" cy="361219"/>
          </a:xfrm>
        </p:grpSpPr>
        <p:sp>
          <p:nvSpPr>
            <p:cNvPr id="8119" name="Google Shape;8119;p85"/>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5"/>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5"/>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5"/>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5"/>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5"/>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5"/>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5"/>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5"/>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5"/>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5"/>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5"/>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5"/>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5"/>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5"/>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5"/>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5"/>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85"/>
          <p:cNvGrpSpPr/>
          <p:nvPr/>
        </p:nvGrpSpPr>
        <p:grpSpPr>
          <a:xfrm>
            <a:off x="4875937" y="2285731"/>
            <a:ext cx="407122" cy="315448"/>
            <a:chOff x="4875937" y="2468731"/>
            <a:chExt cx="407122" cy="315448"/>
          </a:xfrm>
        </p:grpSpPr>
        <p:sp>
          <p:nvSpPr>
            <p:cNvPr id="8137" name="Google Shape;8137;p85"/>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5"/>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5"/>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5"/>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5"/>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5"/>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5"/>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5"/>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5"/>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5"/>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5"/>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5"/>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5"/>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5"/>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5"/>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5"/>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5"/>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5"/>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5"/>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85"/>
          <p:cNvGrpSpPr/>
          <p:nvPr/>
        </p:nvGrpSpPr>
        <p:grpSpPr>
          <a:xfrm>
            <a:off x="4893282" y="3621774"/>
            <a:ext cx="242114" cy="362163"/>
            <a:chOff x="4893282" y="3804774"/>
            <a:chExt cx="242114" cy="362163"/>
          </a:xfrm>
        </p:grpSpPr>
        <p:sp>
          <p:nvSpPr>
            <p:cNvPr id="8157" name="Google Shape;8157;p85"/>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5"/>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5"/>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5"/>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5"/>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5"/>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5"/>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5"/>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5"/>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5"/>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5"/>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5"/>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5"/>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5"/>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5"/>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5"/>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5"/>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5"/>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5"/>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5"/>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5"/>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5"/>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5"/>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5"/>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5"/>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5"/>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3" name="Google Shape;8183;p85"/>
          <p:cNvGrpSpPr/>
          <p:nvPr/>
        </p:nvGrpSpPr>
        <p:grpSpPr>
          <a:xfrm>
            <a:off x="6248162" y="3621774"/>
            <a:ext cx="231058" cy="362425"/>
            <a:chOff x="6248162" y="3804774"/>
            <a:chExt cx="231058" cy="362425"/>
          </a:xfrm>
        </p:grpSpPr>
        <p:sp>
          <p:nvSpPr>
            <p:cNvPr id="8184" name="Google Shape;8184;p85"/>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5"/>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5"/>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5"/>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8" name="Google Shape;8188;p85"/>
          <p:cNvGrpSpPr/>
          <p:nvPr/>
        </p:nvGrpSpPr>
        <p:grpSpPr>
          <a:xfrm>
            <a:off x="5346568" y="3621774"/>
            <a:ext cx="233337" cy="362163"/>
            <a:chOff x="5346568" y="3804774"/>
            <a:chExt cx="233337" cy="362163"/>
          </a:xfrm>
        </p:grpSpPr>
        <p:sp>
          <p:nvSpPr>
            <p:cNvPr id="8189" name="Google Shape;8189;p85"/>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5"/>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5"/>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5"/>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5"/>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5"/>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5"/>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5"/>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5"/>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5"/>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5"/>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5"/>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5"/>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5"/>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5"/>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5"/>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5"/>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5"/>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5"/>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8" name="Google Shape;8208;p85"/>
          <p:cNvGrpSpPr/>
          <p:nvPr/>
        </p:nvGrpSpPr>
        <p:grpSpPr>
          <a:xfrm>
            <a:off x="6704985" y="3622141"/>
            <a:ext cx="209967" cy="361639"/>
            <a:chOff x="6704985" y="3805141"/>
            <a:chExt cx="209967" cy="361639"/>
          </a:xfrm>
        </p:grpSpPr>
        <p:sp>
          <p:nvSpPr>
            <p:cNvPr id="8209" name="Google Shape;8209;p85"/>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5"/>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5"/>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5"/>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5"/>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5"/>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5"/>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5"/>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5"/>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5"/>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5"/>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5"/>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1" name="Google Shape;8221;p85"/>
          <p:cNvGrpSpPr/>
          <p:nvPr/>
        </p:nvGrpSpPr>
        <p:grpSpPr>
          <a:xfrm>
            <a:off x="7513884" y="2265269"/>
            <a:ext cx="363184" cy="338792"/>
            <a:chOff x="7513884" y="2448269"/>
            <a:chExt cx="363184" cy="338792"/>
          </a:xfrm>
        </p:grpSpPr>
        <p:sp>
          <p:nvSpPr>
            <p:cNvPr id="8222" name="Google Shape;8222;p85"/>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5"/>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5"/>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5"/>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5"/>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5"/>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85"/>
          <p:cNvGrpSpPr/>
          <p:nvPr/>
        </p:nvGrpSpPr>
        <p:grpSpPr>
          <a:xfrm>
            <a:off x="5777767" y="3621826"/>
            <a:ext cx="258699" cy="362136"/>
            <a:chOff x="5777767" y="3804826"/>
            <a:chExt cx="258699" cy="362136"/>
          </a:xfrm>
        </p:grpSpPr>
        <p:sp>
          <p:nvSpPr>
            <p:cNvPr id="8229" name="Google Shape;8229;p85"/>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5"/>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5"/>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2" name="Google Shape;8232;p85"/>
          <p:cNvGrpSpPr/>
          <p:nvPr/>
        </p:nvGrpSpPr>
        <p:grpSpPr>
          <a:xfrm>
            <a:off x="7953101" y="2253584"/>
            <a:ext cx="361691" cy="362163"/>
            <a:chOff x="7953101" y="2436584"/>
            <a:chExt cx="361691" cy="362163"/>
          </a:xfrm>
        </p:grpSpPr>
        <p:sp>
          <p:nvSpPr>
            <p:cNvPr id="8233" name="Google Shape;8233;p85"/>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5"/>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5"/>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5"/>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5"/>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5"/>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5"/>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5"/>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5"/>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2" name="Google Shape;8242;p85"/>
          <p:cNvGrpSpPr/>
          <p:nvPr/>
        </p:nvGrpSpPr>
        <p:grpSpPr>
          <a:xfrm>
            <a:off x="4859353" y="3172130"/>
            <a:ext cx="373481" cy="362267"/>
            <a:chOff x="4859353" y="3355130"/>
            <a:chExt cx="373481" cy="362267"/>
          </a:xfrm>
        </p:grpSpPr>
        <p:sp>
          <p:nvSpPr>
            <p:cNvPr id="8243" name="Google Shape;8243;p85"/>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5"/>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5"/>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5"/>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5"/>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5"/>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5"/>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5"/>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5"/>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5"/>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5"/>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5"/>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5"/>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5"/>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7" name="Google Shape;8257;p85"/>
          <p:cNvGrpSpPr/>
          <p:nvPr/>
        </p:nvGrpSpPr>
        <p:grpSpPr>
          <a:xfrm>
            <a:off x="6637678" y="1317982"/>
            <a:ext cx="378721" cy="362005"/>
            <a:chOff x="6637678" y="1500982"/>
            <a:chExt cx="378721" cy="362005"/>
          </a:xfrm>
        </p:grpSpPr>
        <p:sp>
          <p:nvSpPr>
            <p:cNvPr id="8258" name="Google Shape;8258;p85"/>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5"/>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5"/>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5"/>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5"/>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5"/>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5"/>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5"/>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5"/>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5"/>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5"/>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5"/>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5"/>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5"/>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5"/>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5"/>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4" name="Google Shape;8274;p85"/>
          <p:cNvGrpSpPr/>
          <p:nvPr/>
        </p:nvGrpSpPr>
        <p:grpSpPr>
          <a:xfrm>
            <a:off x="5827993" y="3172496"/>
            <a:ext cx="223041" cy="362163"/>
            <a:chOff x="5827993" y="3355496"/>
            <a:chExt cx="223041" cy="362163"/>
          </a:xfrm>
        </p:grpSpPr>
        <p:sp>
          <p:nvSpPr>
            <p:cNvPr id="8275" name="Google Shape;8275;p85"/>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5"/>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5"/>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5"/>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5"/>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5"/>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5"/>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5"/>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5"/>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5"/>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5"/>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5"/>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5"/>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5"/>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5"/>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0" name="Google Shape;8290;p85"/>
          <p:cNvGrpSpPr/>
          <p:nvPr/>
        </p:nvGrpSpPr>
        <p:grpSpPr>
          <a:xfrm>
            <a:off x="7528713" y="1317641"/>
            <a:ext cx="370520" cy="361586"/>
            <a:chOff x="7528713" y="1500641"/>
            <a:chExt cx="370520" cy="361586"/>
          </a:xfrm>
        </p:grpSpPr>
        <p:sp>
          <p:nvSpPr>
            <p:cNvPr id="8291" name="Google Shape;8291;p85"/>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5"/>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5"/>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5"/>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5"/>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5"/>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5"/>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85"/>
          <p:cNvGrpSpPr/>
          <p:nvPr/>
        </p:nvGrpSpPr>
        <p:grpSpPr>
          <a:xfrm>
            <a:off x="5317198" y="3172496"/>
            <a:ext cx="367429" cy="362163"/>
            <a:chOff x="5317198" y="3355496"/>
            <a:chExt cx="367429" cy="362163"/>
          </a:xfrm>
        </p:grpSpPr>
        <p:sp>
          <p:nvSpPr>
            <p:cNvPr id="8299" name="Google Shape;8299;p85"/>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5"/>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5"/>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5"/>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5"/>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5"/>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5"/>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5"/>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5"/>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5"/>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5"/>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5"/>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5"/>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5"/>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5"/>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5"/>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5" name="Google Shape;8315;p85"/>
          <p:cNvGrpSpPr/>
          <p:nvPr/>
        </p:nvGrpSpPr>
        <p:grpSpPr>
          <a:xfrm>
            <a:off x="5302971" y="1317563"/>
            <a:ext cx="383175" cy="362241"/>
            <a:chOff x="5302971" y="1500563"/>
            <a:chExt cx="383175" cy="362241"/>
          </a:xfrm>
        </p:grpSpPr>
        <p:sp>
          <p:nvSpPr>
            <p:cNvPr id="8316" name="Google Shape;8316;p85"/>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5"/>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8" name="Google Shape;8318;p85"/>
          <p:cNvGrpSpPr/>
          <p:nvPr/>
        </p:nvGrpSpPr>
        <p:grpSpPr>
          <a:xfrm>
            <a:off x="6202705" y="1342453"/>
            <a:ext cx="364180" cy="312461"/>
            <a:chOff x="6202705" y="1525453"/>
            <a:chExt cx="364180" cy="312461"/>
          </a:xfrm>
        </p:grpSpPr>
        <p:sp>
          <p:nvSpPr>
            <p:cNvPr id="8319" name="Google Shape;8319;p85"/>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5"/>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5"/>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5"/>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5"/>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5"/>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5"/>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85"/>
          <p:cNvGrpSpPr/>
          <p:nvPr/>
        </p:nvGrpSpPr>
        <p:grpSpPr>
          <a:xfrm>
            <a:off x="7087217" y="1320602"/>
            <a:ext cx="362398" cy="356163"/>
            <a:chOff x="7087217" y="1503602"/>
            <a:chExt cx="362398" cy="356163"/>
          </a:xfrm>
        </p:grpSpPr>
        <p:sp>
          <p:nvSpPr>
            <p:cNvPr id="8327" name="Google Shape;8327;p85"/>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5"/>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5"/>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5"/>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5"/>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5"/>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5"/>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5"/>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5"/>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5"/>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5"/>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5"/>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5"/>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5"/>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5"/>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5"/>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5"/>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5"/>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5"/>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5"/>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5"/>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8" name="Google Shape;8348;p85"/>
          <p:cNvGrpSpPr/>
          <p:nvPr/>
        </p:nvGrpSpPr>
        <p:grpSpPr>
          <a:xfrm>
            <a:off x="7968952" y="1317877"/>
            <a:ext cx="378747" cy="361455"/>
            <a:chOff x="7968952" y="1500877"/>
            <a:chExt cx="378747" cy="361455"/>
          </a:xfrm>
        </p:grpSpPr>
        <p:sp>
          <p:nvSpPr>
            <p:cNvPr id="8349" name="Google Shape;8349;p85"/>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5"/>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5"/>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5"/>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5"/>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5"/>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5"/>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5"/>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5"/>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5"/>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5"/>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5"/>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5"/>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5"/>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5"/>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4" name="Google Shape;8364;p85"/>
          <p:cNvGrpSpPr/>
          <p:nvPr/>
        </p:nvGrpSpPr>
        <p:grpSpPr>
          <a:xfrm>
            <a:off x="5761445" y="1358723"/>
            <a:ext cx="362163" cy="279737"/>
            <a:chOff x="5761445" y="1541723"/>
            <a:chExt cx="362163" cy="279737"/>
          </a:xfrm>
        </p:grpSpPr>
        <p:sp>
          <p:nvSpPr>
            <p:cNvPr id="8365" name="Google Shape;8365;p85"/>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5"/>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5"/>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5"/>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5"/>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5"/>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1" name="Google Shape;8371;p85"/>
          <p:cNvGrpSpPr/>
          <p:nvPr/>
        </p:nvGrpSpPr>
        <p:grpSpPr>
          <a:xfrm>
            <a:off x="6204958" y="3172575"/>
            <a:ext cx="358390" cy="362320"/>
            <a:chOff x="6204958" y="3355575"/>
            <a:chExt cx="358390" cy="362320"/>
          </a:xfrm>
        </p:grpSpPr>
        <p:sp>
          <p:nvSpPr>
            <p:cNvPr id="8372" name="Google Shape;8372;p85"/>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5"/>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5"/>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5"/>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5"/>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5"/>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5"/>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5"/>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5"/>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5"/>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5"/>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5"/>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5"/>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5"/>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5"/>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5"/>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8" name="Google Shape;8388;p85"/>
          <p:cNvGrpSpPr/>
          <p:nvPr/>
        </p:nvGrpSpPr>
        <p:grpSpPr>
          <a:xfrm>
            <a:off x="4939970" y="1316855"/>
            <a:ext cx="242979" cy="362660"/>
            <a:chOff x="4939970" y="1499855"/>
            <a:chExt cx="242979" cy="362660"/>
          </a:xfrm>
        </p:grpSpPr>
        <p:sp>
          <p:nvSpPr>
            <p:cNvPr id="8389" name="Google Shape;8389;p85"/>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5"/>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5"/>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5"/>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5"/>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5"/>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5" name="Google Shape;8395;p85"/>
          <p:cNvGrpSpPr/>
          <p:nvPr/>
        </p:nvGrpSpPr>
        <p:grpSpPr>
          <a:xfrm>
            <a:off x="8023448" y="3172496"/>
            <a:ext cx="284322" cy="362163"/>
            <a:chOff x="8023448" y="3355496"/>
            <a:chExt cx="284322" cy="362163"/>
          </a:xfrm>
        </p:grpSpPr>
        <p:sp>
          <p:nvSpPr>
            <p:cNvPr id="8396" name="Google Shape;8396;p85"/>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5"/>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5"/>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5"/>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5"/>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5"/>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5"/>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5"/>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5"/>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85"/>
          <p:cNvGrpSpPr/>
          <p:nvPr/>
        </p:nvGrpSpPr>
        <p:grpSpPr>
          <a:xfrm>
            <a:off x="6644201" y="3172496"/>
            <a:ext cx="366695" cy="361979"/>
            <a:chOff x="6644201" y="3355496"/>
            <a:chExt cx="366695" cy="361979"/>
          </a:xfrm>
        </p:grpSpPr>
        <p:sp>
          <p:nvSpPr>
            <p:cNvPr id="8406" name="Google Shape;8406;p85"/>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5"/>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5"/>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5"/>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5"/>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5"/>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5"/>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5"/>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5"/>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5"/>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5"/>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5"/>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5"/>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5"/>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5"/>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5"/>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5"/>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5"/>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5"/>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5"/>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5"/>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5"/>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8" name="Google Shape;8428;p85"/>
          <p:cNvGrpSpPr/>
          <p:nvPr/>
        </p:nvGrpSpPr>
        <p:grpSpPr>
          <a:xfrm>
            <a:off x="7955145" y="1836192"/>
            <a:ext cx="365176" cy="271013"/>
            <a:chOff x="7955145" y="2019192"/>
            <a:chExt cx="365176" cy="271013"/>
          </a:xfrm>
        </p:grpSpPr>
        <p:sp>
          <p:nvSpPr>
            <p:cNvPr id="8429" name="Google Shape;8429;p85"/>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5"/>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5"/>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5"/>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5"/>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5"/>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85"/>
          <p:cNvGrpSpPr/>
          <p:nvPr/>
        </p:nvGrpSpPr>
        <p:grpSpPr>
          <a:xfrm>
            <a:off x="7518155" y="1826471"/>
            <a:ext cx="361927" cy="290270"/>
            <a:chOff x="7518155" y="2009471"/>
            <a:chExt cx="361927" cy="290270"/>
          </a:xfrm>
        </p:grpSpPr>
        <p:sp>
          <p:nvSpPr>
            <p:cNvPr id="8436" name="Google Shape;8436;p85"/>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5"/>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5"/>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5"/>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5"/>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5"/>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5"/>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5"/>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5"/>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5"/>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5"/>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5"/>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5"/>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9" name="Google Shape;8449;p85"/>
          <p:cNvGrpSpPr/>
          <p:nvPr/>
        </p:nvGrpSpPr>
        <p:grpSpPr>
          <a:xfrm>
            <a:off x="7079672" y="1808053"/>
            <a:ext cx="362163" cy="327264"/>
            <a:chOff x="7079672" y="1991053"/>
            <a:chExt cx="362163" cy="327264"/>
          </a:xfrm>
        </p:grpSpPr>
        <p:sp>
          <p:nvSpPr>
            <p:cNvPr id="8450" name="Google Shape;8450;p85"/>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5"/>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5"/>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5"/>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5"/>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5"/>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5"/>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5"/>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5"/>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5"/>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5"/>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5"/>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5"/>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5"/>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5"/>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5"/>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6" name="Google Shape;8466;p85"/>
          <p:cNvGrpSpPr/>
          <p:nvPr/>
        </p:nvGrpSpPr>
        <p:grpSpPr>
          <a:xfrm>
            <a:off x="6641188" y="1852514"/>
            <a:ext cx="361901" cy="238132"/>
            <a:chOff x="6641188" y="2035514"/>
            <a:chExt cx="361901" cy="238132"/>
          </a:xfrm>
        </p:grpSpPr>
        <p:sp>
          <p:nvSpPr>
            <p:cNvPr id="8467" name="Google Shape;8467;p85"/>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5"/>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5"/>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5"/>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5"/>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5"/>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5"/>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5"/>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5"/>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5"/>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5"/>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5"/>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5"/>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5"/>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5"/>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5"/>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5"/>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5"/>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5"/>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6" name="Google Shape;8486;p85"/>
          <p:cNvGrpSpPr/>
          <p:nvPr/>
        </p:nvGrpSpPr>
        <p:grpSpPr>
          <a:xfrm>
            <a:off x="6202443" y="1803677"/>
            <a:ext cx="362425" cy="335884"/>
            <a:chOff x="6202443" y="1986677"/>
            <a:chExt cx="362425" cy="335884"/>
          </a:xfrm>
        </p:grpSpPr>
        <p:sp>
          <p:nvSpPr>
            <p:cNvPr id="8487" name="Google Shape;8487;p85"/>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5"/>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5"/>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5"/>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5"/>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5"/>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5"/>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5"/>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5"/>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5"/>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5"/>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5"/>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5"/>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5"/>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5"/>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5"/>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5"/>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5"/>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5"/>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5"/>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85"/>
          <p:cNvGrpSpPr/>
          <p:nvPr/>
        </p:nvGrpSpPr>
        <p:grpSpPr>
          <a:xfrm>
            <a:off x="5764222" y="1833598"/>
            <a:ext cx="374293" cy="276069"/>
            <a:chOff x="5764222" y="2016598"/>
            <a:chExt cx="374293" cy="276069"/>
          </a:xfrm>
        </p:grpSpPr>
        <p:sp>
          <p:nvSpPr>
            <p:cNvPr id="8508" name="Google Shape;8508;p85"/>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5"/>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5"/>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5"/>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5"/>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5"/>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5"/>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5"/>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5"/>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5"/>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5"/>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9" name="Google Shape;8519;p85"/>
          <p:cNvGrpSpPr/>
          <p:nvPr/>
        </p:nvGrpSpPr>
        <p:grpSpPr>
          <a:xfrm>
            <a:off x="5325477" y="1833441"/>
            <a:ext cx="361927" cy="276515"/>
            <a:chOff x="5325477" y="2016441"/>
            <a:chExt cx="361927" cy="276515"/>
          </a:xfrm>
        </p:grpSpPr>
        <p:sp>
          <p:nvSpPr>
            <p:cNvPr id="8520" name="Google Shape;8520;p85"/>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5"/>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5"/>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5"/>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5"/>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5"/>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5"/>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5"/>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5"/>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5"/>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5"/>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5"/>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5"/>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5"/>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5"/>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5"/>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5"/>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5"/>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5"/>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5"/>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85"/>
          <p:cNvGrpSpPr/>
          <p:nvPr/>
        </p:nvGrpSpPr>
        <p:grpSpPr>
          <a:xfrm>
            <a:off x="4870671" y="1834200"/>
            <a:ext cx="364180" cy="274812"/>
            <a:chOff x="4870671" y="2017200"/>
            <a:chExt cx="364180" cy="274812"/>
          </a:xfrm>
        </p:grpSpPr>
        <p:sp>
          <p:nvSpPr>
            <p:cNvPr id="8541" name="Google Shape;8541;p85"/>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5"/>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5"/>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5"/>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5"/>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5"/>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5"/>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5"/>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5"/>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5"/>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5"/>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5"/>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5"/>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4" name="Google Shape;8554;p85"/>
          <p:cNvGrpSpPr/>
          <p:nvPr/>
        </p:nvGrpSpPr>
        <p:grpSpPr>
          <a:xfrm>
            <a:off x="7144726" y="3172496"/>
            <a:ext cx="260690" cy="362032"/>
            <a:chOff x="7144726" y="3355496"/>
            <a:chExt cx="260690" cy="362032"/>
          </a:xfrm>
        </p:grpSpPr>
        <p:sp>
          <p:nvSpPr>
            <p:cNvPr id="8555" name="Google Shape;8555;p85"/>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5"/>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5"/>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5"/>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5"/>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5"/>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1" name="Google Shape;8561;p85"/>
          <p:cNvGrpSpPr/>
          <p:nvPr/>
        </p:nvGrpSpPr>
        <p:grpSpPr>
          <a:xfrm>
            <a:off x="6705719" y="4095051"/>
            <a:ext cx="261712" cy="361770"/>
            <a:chOff x="6705719" y="4278051"/>
            <a:chExt cx="261712" cy="361770"/>
          </a:xfrm>
        </p:grpSpPr>
        <p:sp>
          <p:nvSpPr>
            <p:cNvPr id="8562" name="Google Shape;8562;p85"/>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5"/>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5"/>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5"/>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5"/>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5"/>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5"/>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5"/>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5"/>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5"/>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5"/>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5"/>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5"/>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5"/>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5"/>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7" name="Google Shape;8577;p85"/>
          <p:cNvGrpSpPr/>
          <p:nvPr/>
        </p:nvGrpSpPr>
        <p:grpSpPr>
          <a:xfrm>
            <a:off x="5750650" y="2708652"/>
            <a:ext cx="320216" cy="361403"/>
            <a:chOff x="5750650" y="2891652"/>
            <a:chExt cx="320216" cy="361403"/>
          </a:xfrm>
        </p:grpSpPr>
        <p:sp>
          <p:nvSpPr>
            <p:cNvPr id="8578" name="Google Shape;8578;p85"/>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5"/>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5"/>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5"/>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5"/>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5"/>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5"/>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5"/>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5"/>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5"/>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5"/>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5"/>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5"/>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5"/>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5"/>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85"/>
          <p:cNvGrpSpPr/>
          <p:nvPr/>
        </p:nvGrpSpPr>
        <p:grpSpPr>
          <a:xfrm>
            <a:off x="6658009" y="2708390"/>
            <a:ext cx="315972" cy="361927"/>
            <a:chOff x="6658009" y="2891390"/>
            <a:chExt cx="315972" cy="361927"/>
          </a:xfrm>
        </p:grpSpPr>
        <p:sp>
          <p:nvSpPr>
            <p:cNvPr id="8594" name="Google Shape;8594;p85"/>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5"/>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5"/>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5"/>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5"/>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5"/>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5"/>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85"/>
          <p:cNvGrpSpPr/>
          <p:nvPr/>
        </p:nvGrpSpPr>
        <p:grpSpPr>
          <a:xfrm>
            <a:off x="6203465" y="2708206"/>
            <a:ext cx="320478" cy="362110"/>
            <a:chOff x="6203465" y="2891206"/>
            <a:chExt cx="320478" cy="362110"/>
          </a:xfrm>
        </p:grpSpPr>
        <p:sp>
          <p:nvSpPr>
            <p:cNvPr id="8602" name="Google Shape;8602;p85"/>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5"/>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5"/>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5"/>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5"/>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7" name="Google Shape;8607;p85"/>
          <p:cNvGrpSpPr/>
          <p:nvPr/>
        </p:nvGrpSpPr>
        <p:grpSpPr>
          <a:xfrm>
            <a:off x="7567280" y="2708259"/>
            <a:ext cx="307116" cy="362294"/>
            <a:chOff x="7567280" y="2891259"/>
            <a:chExt cx="307116" cy="362294"/>
          </a:xfrm>
        </p:grpSpPr>
        <p:sp>
          <p:nvSpPr>
            <p:cNvPr id="8608" name="Google Shape;8608;p85"/>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5"/>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5"/>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5"/>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5"/>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5"/>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5"/>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5"/>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5"/>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5"/>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5"/>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5"/>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0" name="Google Shape;8620;p85"/>
          <p:cNvGrpSpPr/>
          <p:nvPr/>
        </p:nvGrpSpPr>
        <p:grpSpPr>
          <a:xfrm>
            <a:off x="7112579" y="2708521"/>
            <a:ext cx="338556" cy="361534"/>
            <a:chOff x="7112579" y="2891521"/>
            <a:chExt cx="338556" cy="361534"/>
          </a:xfrm>
        </p:grpSpPr>
        <p:sp>
          <p:nvSpPr>
            <p:cNvPr id="8621" name="Google Shape;8621;p85"/>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5"/>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3" name="Google Shape;8623;p85"/>
          <p:cNvGrpSpPr/>
          <p:nvPr/>
        </p:nvGrpSpPr>
        <p:grpSpPr>
          <a:xfrm>
            <a:off x="7155259" y="3622036"/>
            <a:ext cx="207478" cy="361272"/>
            <a:chOff x="7155259" y="3805036"/>
            <a:chExt cx="207478" cy="361272"/>
          </a:xfrm>
        </p:grpSpPr>
        <p:sp>
          <p:nvSpPr>
            <p:cNvPr id="8624" name="Google Shape;8624;p85"/>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5"/>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5"/>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5"/>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5"/>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5"/>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5"/>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5"/>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5"/>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5"/>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5"/>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5"/>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85"/>
          <p:cNvGrpSpPr/>
          <p:nvPr/>
        </p:nvGrpSpPr>
        <p:grpSpPr>
          <a:xfrm>
            <a:off x="4915368" y="2708390"/>
            <a:ext cx="182850" cy="361927"/>
            <a:chOff x="4915368" y="2891390"/>
            <a:chExt cx="182850" cy="361927"/>
          </a:xfrm>
        </p:grpSpPr>
        <p:sp>
          <p:nvSpPr>
            <p:cNvPr id="8637" name="Google Shape;8637;p85"/>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5"/>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5"/>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5"/>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5"/>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5"/>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5"/>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5"/>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5"/>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5"/>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5"/>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8" name="Google Shape;8648;p85"/>
          <p:cNvGrpSpPr/>
          <p:nvPr/>
        </p:nvGrpSpPr>
        <p:grpSpPr>
          <a:xfrm>
            <a:off x="8028714" y="2708652"/>
            <a:ext cx="289589" cy="361403"/>
            <a:chOff x="8028714" y="2891652"/>
            <a:chExt cx="289589" cy="361403"/>
          </a:xfrm>
        </p:grpSpPr>
        <p:sp>
          <p:nvSpPr>
            <p:cNvPr id="8649" name="Google Shape;8649;p85"/>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5"/>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5"/>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5"/>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5"/>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5"/>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5"/>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5"/>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5"/>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5"/>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5"/>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5"/>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5"/>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5"/>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5"/>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5"/>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5"/>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5"/>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5"/>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5"/>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9" name="Google Shape;8669;p85"/>
          <p:cNvGrpSpPr/>
          <p:nvPr/>
        </p:nvGrpSpPr>
        <p:grpSpPr>
          <a:xfrm>
            <a:off x="7551822" y="3621774"/>
            <a:ext cx="293335" cy="361927"/>
            <a:chOff x="7551822" y="3804774"/>
            <a:chExt cx="293335" cy="361927"/>
          </a:xfrm>
        </p:grpSpPr>
        <p:sp>
          <p:nvSpPr>
            <p:cNvPr id="8670" name="Google Shape;8670;p85"/>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5"/>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5"/>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5"/>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5"/>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5"/>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5"/>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5"/>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5"/>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5"/>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5"/>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1" name="Google Shape;8681;p85"/>
          <p:cNvGrpSpPr/>
          <p:nvPr/>
        </p:nvGrpSpPr>
        <p:grpSpPr>
          <a:xfrm>
            <a:off x="6263725" y="4094658"/>
            <a:ext cx="210491" cy="362163"/>
            <a:chOff x="6263725" y="4277658"/>
            <a:chExt cx="210491" cy="362163"/>
          </a:xfrm>
        </p:grpSpPr>
        <p:sp>
          <p:nvSpPr>
            <p:cNvPr id="8682" name="Google Shape;8682;p85"/>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5"/>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5"/>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5"/>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5"/>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5"/>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5"/>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5"/>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5"/>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5"/>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5"/>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5"/>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5"/>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5"/>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5"/>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85"/>
          <p:cNvGrpSpPr/>
          <p:nvPr/>
        </p:nvGrpSpPr>
        <p:grpSpPr>
          <a:xfrm>
            <a:off x="7987790" y="3621695"/>
            <a:ext cx="336303" cy="362005"/>
            <a:chOff x="7987790" y="3804695"/>
            <a:chExt cx="336303" cy="362005"/>
          </a:xfrm>
        </p:grpSpPr>
        <p:sp>
          <p:nvSpPr>
            <p:cNvPr id="8698" name="Google Shape;8698;p85"/>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5"/>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5"/>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5"/>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5"/>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5"/>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5"/>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5"/>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5"/>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5"/>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85"/>
          <p:cNvGrpSpPr/>
          <p:nvPr/>
        </p:nvGrpSpPr>
        <p:grpSpPr>
          <a:xfrm>
            <a:off x="5273444" y="2708285"/>
            <a:ext cx="371123" cy="362267"/>
            <a:chOff x="5273444" y="2891285"/>
            <a:chExt cx="371123" cy="362267"/>
          </a:xfrm>
        </p:grpSpPr>
        <p:sp>
          <p:nvSpPr>
            <p:cNvPr id="8709" name="Google Shape;8709;p85"/>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5"/>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5"/>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5"/>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5"/>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5"/>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5"/>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5"/>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5"/>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5"/>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5"/>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5"/>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5"/>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5"/>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3" name="Google Shape;8723;p85"/>
          <p:cNvGrpSpPr/>
          <p:nvPr/>
        </p:nvGrpSpPr>
        <p:grpSpPr>
          <a:xfrm>
            <a:off x="7630397" y="3175399"/>
            <a:ext cx="214759" cy="357030"/>
            <a:chOff x="2235125" y="238075"/>
            <a:chExt cx="3144350" cy="5227375"/>
          </a:xfrm>
        </p:grpSpPr>
        <p:sp>
          <p:nvSpPr>
            <p:cNvPr id="8724" name="Google Shape;8724;p85"/>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5"/>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5"/>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5"/>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5"/>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5"/>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5"/>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5"/>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5"/>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3" name="Google Shape;8733;p85"/>
          <p:cNvGrpSpPr/>
          <p:nvPr/>
        </p:nvGrpSpPr>
        <p:grpSpPr>
          <a:xfrm>
            <a:off x="2810729" y="4084107"/>
            <a:ext cx="342496" cy="351944"/>
            <a:chOff x="2810729" y="4267107"/>
            <a:chExt cx="342496" cy="351944"/>
          </a:xfrm>
        </p:grpSpPr>
        <p:sp>
          <p:nvSpPr>
            <p:cNvPr id="8734" name="Google Shape;8734;p85"/>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5"/>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5"/>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5"/>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5"/>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5"/>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5"/>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5"/>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5"/>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5"/>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5"/>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5"/>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5"/>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5"/>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5"/>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5"/>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5"/>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5"/>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5"/>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5"/>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5"/>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5"/>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5"/>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5"/>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5"/>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5"/>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5"/>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5"/>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5"/>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5"/>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85"/>
          <p:cNvGrpSpPr/>
          <p:nvPr/>
        </p:nvGrpSpPr>
        <p:grpSpPr>
          <a:xfrm>
            <a:off x="1779168" y="3622625"/>
            <a:ext cx="282381" cy="343454"/>
            <a:chOff x="1779168" y="3805625"/>
            <a:chExt cx="282381" cy="343454"/>
          </a:xfrm>
        </p:grpSpPr>
        <p:sp>
          <p:nvSpPr>
            <p:cNvPr id="8765" name="Google Shape;8765;p85"/>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5"/>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5"/>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5"/>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5"/>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5"/>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5"/>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5"/>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5"/>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5"/>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5"/>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5"/>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5"/>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5"/>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5"/>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5"/>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5"/>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5"/>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5"/>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5"/>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5"/>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5"/>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5"/>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5"/>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5"/>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5"/>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5"/>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5"/>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85"/>
          <p:cNvGrpSpPr/>
          <p:nvPr/>
        </p:nvGrpSpPr>
        <p:grpSpPr>
          <a:xfrm>
            <a:off x="2593522" y="2224029"/>
            <a:ext cx="391606" cy="364535"/>
            <a:chOff x="2593522" y="2407029"/>
            <a:chExt cx="391606" cy="364535"/>
          </a:xfrm>
        </p:grpSpPr>
        <p:sp>
          <p:nvSpPr>
            <p:cNvPr id="8794" name="Google Shape;8794;p85"/>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5"/>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5"/>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5"/>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5"/>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5"/>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5"/>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5"/>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5"/>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5"/>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5"/>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5"/>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5"/>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5"/>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5"/>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5"/>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5"/>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5"/>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5"/>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5"/>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5"/>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5"/>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5"/>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5"/>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5"/>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5"/>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5"/>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5"/>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5"/>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5"/>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5"/>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5"/>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5"/>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5"/>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5"/>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5"/>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5"/>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5"/>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5"/>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3" name="Google Shape;8833;p85"/>
          <p:cNvGrpSpPr/>
          <p:nvPr/>
        </p:nvGrpSpPr>
        <p:grpSpPr>
          <a:xfrm>
            <a:off x="3955047" y="2249242"/>
            <a:ext cx="322912" cy="334396"/>
            <a:chOff x="3955047" y="2432242"/>
            <a:chExt cx="322912" cy="334396"/>
          </a:xfrm>
        </p:grpSpPr>
        <p:sp>
          <p:nvSpPr>
            <p:cNvPr id="8834" name="Google Shape;8834;p85"/>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5"/>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5"/>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7" name="Google Shape;8837;p85"/>
          <p:cNvGrpSpPr/>
          <p:nvPr/>
        </p:nvGrpSpPr>
        <p:grpSpPr>
          <a:xfrm>
            <a:off x="1802465" y="1779854"/>
            <a:ext cx="265373" cy="351944"/>
            <a:chOff x="1802465" y="1962854"/>
            <a:chExt cx="265373" cy="351944"/>
          </a:xfrm>
        </p:grpSpPr>
        <p:sp>
          <p:nvSpPr>
            <p:cNvPr id="8838" name="Google Shape;8838;p85"/>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5"/>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5"/>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5"/>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5"/>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5"/>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5"/>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5" name="Google Shape;8845;p85"/>
          <p:cNvGrpSpPr/>
          <p:nvPr/>
        </p:nvGrpSpPr>
        <p:grpSpPr>
          <a:xfrm>
            <a:off x="3512070" y="1773222"/>
            <a:ext cx="373983" cy="363622"/>
            <a:chOff x="3512070" y="1956222"/>
            <a:chExt cx="373983" cy="363622"/>
          </a:xfrm>
        </p:grpSpPr>
        <p:sp>
          <p:nvSpPr>
            <p:cNvPr id="8846" name="Google Shape;8846;p85"/>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5"/>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5"/>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5"/>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5"/>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5"/>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5"/>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5"/>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5"/>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5"/>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5"/>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5"/>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5"/>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5"/>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5"/>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5"/>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5"/>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3" name="Google Shape;8863;p85"/>
          <p:cNvGrpSpPr/>
          <p:nvPr/>
        </p:nvGrpSpPr>
        <p:grpSpPr>
          <a:xfrm>
            <a:off x="842683" y="2211751"/>
            <a:ext cx="345640" cy="356660"/>
            <a:chOff x="842683" y="2394751"/>
            <a:chExt cx="345640" cy="356660"/>
          </a:xfrm>
        </p:grpSpPr>
        <p:sp>
          <p:nvSpPr>
            <p:cNvPr id="8864" name="Google Shape;8864;p85"/>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5"/>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5"/>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5"/>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5"/>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5"/>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5"/>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5"/>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5"/>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5"/>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5"/>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5"/>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5"/>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5"/>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5"/>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5"/>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0" name="Google Shape;8880;p85"/>
          <p:cNvGrpSpPr/>
          <p:nvPr/>
        </p:nvGrpSpPr>
        <p:grpSpPr>
          <a:xfrm>
            <a:off x="1290615" y="2216467"/>
            <a:ext cx="336836" cy="342511"/>
            <a:chOff x="1290615" y="2399467"/>
            <a:chExt cx="336836" cy="342511"/>
          </a:xfrm>
        </p:grpSpPr>
        <p:sp>
          <p:nvSpPr>
            <p:cNvPr id="8881" name="Google Shape;8881;p85"/>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5"/>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5"/>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5"/>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5"/>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5"/>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5"/>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5"/>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5"/>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5"/>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5"/>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5"/>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5"/>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5"/>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5"/>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5"/>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5"/>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5"/>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5"/>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0" name="Google Shape;8900;p85"/>
          <p:cNvGrpSpPr/>
          <p:nvPr/>
        </p:nvGrpSpPr>
        <p:grpSpPr>
          <a:xfrm>
            <a:off x="1748310" y="2225601"/>
            <a:ext cx="308508" cy="333378"/>
            <a:chOff x="1748310" y="2408601"/>
            <a:chExt cx="308508" cy="333378"/>
          </a:xfrm>
        </p:grpSpPr>
        <p:sp>
          <p:nvSpPr>
            <p:cNvPr id="8901" name="Google Shape;8901;p85"/>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5"/>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5"/>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5"/>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5"/>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5"/>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5"/>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5"/>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9" name="Google Shape;8909;p85"/>
          <p:cNvGrpSpPr/>
          <p:nvPr/>
        </p:nvGrpSpPr>
        <p:grpSpPr>
          <a:xfrm>
            <a:off x="3044614" y="2235033"/>
            <a:ext cx="376184" cy="315141"/>
            <a:chOff x="3044614" y="2418033"/>
            <a:chExt cx="376184" cy="315141"/>
          </a:xfrm>
        </p:grpSpPr>
        <p:sp>
          <p:nvSpPr>
            <p:cNvPr id="8910" name="Google Shape;8910;p85"/>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5"/>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5"/>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5"/>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5"/>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5"/>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5"/>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5"/>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5"/>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9" name="Google Shape;8919;p85"/>
          <p:cNvGrpSpPr/>
          <p:nvPr/>
        </p:nvGrpSpPr>
        <p:grpSpPr>
          <a:xfrm>
            <a:off x="3943638" y="3632072"/>
            <a:ext cx="357933" cy="342676"/>
            <a:chOff x="3943638" y="3815072"/>
            <a:chExt cx="357933" cy="342676"/>
          </a:xfrm>
        </p:grpSpPr>
        <p:sp>
          <p:nvSpPr>
            <p:cNvPr id="8920" name="Google Shape;8920;p85"/>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5"/>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5"/>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5"/>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5"/>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5"/>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5"/>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5"/>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5"/>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85"/>
          <p:cNvGrpSpPr/>
          <p:nvPr/>
        </p:nvGrpSpPr>
        <p:grpSpPr>
          <a:xfrm>
            <a:off x="3508282" y="3627341"/>
            <a:ext cx="351644" cy="351959"/>
            <a:chOff x="3508282" y="3810341"/>
            <a:chExt cx="351644" cy="351959"/>
          </a:xfrm>
        </p:grpSpPr>
        <p:sp>
          <p:nvSpPr>
            <p:cNvPr id="8930" name="Google Shape;8930;p85"/>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5"/>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5"/>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5"/>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5"/>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5"/>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5"/>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5"/>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5"/>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5"/>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5"/>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5"/>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5"/>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85"/>
          <p:cNvGrpSpPr/>
          <p:nvPr/>
        </p:nvGrpSpPr>
        <p:grpSpPr>
          <a:xfrm>
            <a:off x="2224585" y="1779854"/>
            <a:ext cx="303163" cy="351809"/>
            <a:chOff x="2224585" y="1962854"/>
            <a:chExt cx="303163" cy="351809"/>
          </a:xfrm>
        </p:grpSpPr>
        <p:sp>
          <p:nvSpPr>
            <p:cNvPr id="8944" name="Google Shape;8944;p85"/>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5"/>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5"/>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5"/>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5"/>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5"/>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5"/>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5"/>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2" name="Google Shape;8952;p85"/>
          <p:cNvGrpSpPr/>
          <p:nvPr/>
        </p:nvGrpSpPr>
        <p:grpSpPr>
          <a:xfrm>
            <a:off x="2622794" y="1807868"/>
            <a:ext cx="389090" cy="296231"/>
            <a:chOff x="2622794" y="1990868"/>
            <a:chExt cx="389090" cy="296231"/>
          </a:xfrm>
        </p:grpSpPr>
        <p:sp>
          <p:nvSpPr>
            <p:cNvPr id="8953" name="Google Shape;8953;p85"/>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5"/>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5"/>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5"/>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5"/>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5"/>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5"/>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5"/>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5"/>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2" name="Google Shape;8962;p85"/>
          <p:cNvGrpSpPr/>
          <p:nvPr/>
        </p:nvGrpSpPr>
        <p:grpSpPr>
          <a:xfrm>
            <a:off x="3977326" y="1769149"/>
            <a:ext cx="327074" cy="375241"/>
            <a:chOff x="3977326" y="1952149"/>
            <a:chExt cx="327074" cy="375241"/>
          </a:xfrm>
        </p:grpSpPr>
        <p:sp>
          <p:nvSpPr>
            <p:cNvPr id="8963" name="Google Shape;8963;p85"/>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5"/>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5"/>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5"/>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5"/>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5"/>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5"/>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5"/>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5"/>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5"/>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5"/>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5"/>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5"/>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5"/>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5"/>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5"/>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5"/>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0" name="Google Shape;8980;p85"/>
          <p:cNvGrpSpPr/>
          <p:nvPr/>
        </p:nvGrpSpPr>
        <p:grpSpPr>
          <a:xfrm>
            <a:off x="1341612" y="3157055"/>
            <a:ext cx="259399" cy="370524"/>
            <a:chOff x="1341612" y="3340055"/>
            <a:chExt cx="259399" cy="370524"/>
          </a:xfrm>
        </p:grpSpPr>
        <p:sp>
          <p:nvSpPr>
            <p:cNvPr id="8981" name="Google Shape;8981;p85"/>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5"/>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5"/>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5"/>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5"/>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5"/>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85"/>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5"/>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5"/>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5"/>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5"/>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5"/>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5"/>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5"/>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5"/>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5"/>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5"/>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85"/>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9" name="Google Shape;8999;p85"/>
          <p:cNvGrpSpPr/>
          <p:nvPr/>
        </p:nvGrpSpPr>
        <p:grpSpPr>
          <a:xfrm>
            <a:off x="2179892" y="3661972"/>
            <a:ext cx="351629" cy="282381"/>
            <a:chOff x="2179892" y="3844972"/>
            <a:chExt cx="351629" cy="282381"/>
          </a:xfrm>
        </p:grpSpPr>
        <p:sp>
          <p:nvSpPr>
            <p:cNvPr id="9000" name="Google Shape;9000;p85"/>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5"/>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5"/>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5"/>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5"/>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5"/>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5"/>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5"/>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5"/>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5"/>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5"/>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5"/>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5"/>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5"/>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5"/>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5"/>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5"/>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5"/>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5"/>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5"/>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0" name="Google Shape;9020;p85"/>
          <p:cNvGrpSpPr/>
          <p:nvPr/>
        </p:nvGrpSpPr>
        <p:grpSpPr>
          <a:xfrm>
            <a:off x="3131170" y="3633884"/>
            <a:ext cx="220051" cy="338169"/>
            <a:chOff x="3131170" y="3816884"/>
            <a:chExt cx="220051" cy="338169"/>
          </a:xfrm>
        </p:grpSpPr>
        <p:sp>
          <p:nvSpPr>
            <p:cNvPr id="9021" name="Google Shape;9021;p85"/>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5"/>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5"/>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5"/>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5"/>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5"/>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5"/>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5"/>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5"/>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0" name="Google Shape;9030;p85"/>
          <p:cNvGrpSpPr/>
          <p:nvPr/>
        </p:nvGrpSpPr>
        <p:grpSpPr>
          <a:xfrm>
            <a:off x="903502" y="3176564"/>
            <a:ext cx="247990" cy="333393"/>
            <a:chOff x="903502" y="3359564"/>
            <a:chExt cx="247990" cy="333393"/>
          </a:xfrm>
        </p:grpSpPr>
        <p:sp>
          <p:nvSpPr>
            <p:cNvPr id="9031" name="Google Shape;9031;p85"/>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85"/>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5"/>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5"/>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5"/>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5"/>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5"/>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5"/>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5"/>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5"/>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5"/>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5"/>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5"/>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5"/>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5"/>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5"/>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5"/>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5"/>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5"/>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5"/>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5"/>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5"/>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3" name="Google Shape;9053;p85"/>
          <p:cNvGrpSpPr/>
          <p:nvPr/>
        </p:nvGrpSpPr>
        <p:grpSpPr>
          <a:xfrm>
            <a:off x="2616191" y="2707461"/>
            <a:ext cx="365793" cy="361152"/>
            <a:chOff x="2616191" y="2890461"/>
            <a:chExt cx="365793" cy="361152"/>
          </a:xfrm>
        </p:grpSpPr>
        <p:sp>
          <p:nvSpPr>
            <p:cNvPr id="9054" name="Google Shape;9054;p85"/>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5"/>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85"/>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5"/>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5"/>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5"/>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85"/>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5"/>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5"/>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5"/>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5"/>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5" name="Google Shape;9065;p85"/>
          <p:cNvGrpSpPr/>
          <p:nvPr/>
        </p:nvGrpSpPr>
        <p:grpSpPr>
          <a:xfrm>
            <a:off x="3049959" y="1762861"/>
            <a:ext cx="402940" cy="388536"/>
            <a:chOff x="3049959" y="1945861"/>
            <a:chExt cx="402940" cy="388536"/>
          </a:xfrm>
        </p:grpSpPr>
        <p:sp>
          <p:nvSpPr>
            <p:cNvPr id="9066" name="Google Shape;9066;p85"/>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5"/>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85"/>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85"/>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5"/>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5"/>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2" name="Google Shape;9072;p85"/>
          <p:cNvGrpSpPr/>
          <p:nvPr/>
        </p:nvGrpSpPr>
        <p:grpSpPr>
          <a:xfrm>
            <a:off x="2483025" y="4085679"/>
            <a:ext cx="202428" cy="349114"/>
            <a:chOff x="2483025" y="4268679"/>
            <a:chExt cx="202428" cy="349114"/>
          </a:xfrm>
        </p:grpSpPr>
        <p:sp>
          <p:nvSpPr>
            <p:cNvPr id="9073" name="Google Shape;9073;p85"/>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5"/>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5"/>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5"/>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5"/>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5"/>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9" name="Google Shape;9079;p85"/>
          <p:cNvGrpSpPr/>
          <p:nvPr/>
        </p:nvGrpSpPr>
        <p:grpSpPr>
          <a:xfrm>
            <a:off x="862507" y="2702984"/>
            <a:ext cx="329590" cy="365000"/>
            <a:chOff x="862507" y="2885984"/>
            <a:chExt cx="329590" cy="365000"/>
          </a:xfrm>
        </p:grpSpPr>
        <p:sp>
          <p:nvSpPr>
            <p:cNvPr id="9080" name="Google Shape;9080;p85"/>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5"/>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5"/>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5"/>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5"/>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5"/>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5"/>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7" name="Google Shape;9087;p85"/>
          <p:cNvGrpSpPr/>
          <p:nvPr/>
        </p:nvGrpSpPr>
        <p:grpSpPr>
          <a:xfrm>
            <a:off x="3082075" y="2688805"/>
            <a:ext cx="318884" cy="379807"/>
            <a:chOff x="3082075" y="2871805"/>
            <a:chExt cx="318884" cy="379807"/>
          </a:xfrm>
        </p:grpSpPr>
        <p:sp>
          <p:nvSpPr>
            <p:cNvPr id="9088" name="Google Shape;9088;p85"/>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5"/>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5"/>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5"/>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5"/>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5"/>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5"/>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5"/>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5"/>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5"/>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5"/>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5"/>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5"/>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5"/>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5"/>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5"/>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5"/>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5"/>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5"/>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5"/>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8" name="Google Shape;9108;p85"/>
          <p:cNvGrpSpPr/>
          <p:nvPr/>
        </p:nvGrpSpPr>
        <p:grpSpPr>
          <a:xfrm>
            <a:off x="2594780" y="1333494"/>
            <a:ext cx="410187" cy="324244"/>
            <a:chOff x="2594780" y="1516494"/>
            <a:chExt cx="410187" cy="324244"/>
          </a:xfrm>
        </p:grpSpPr>
        <p:sp>
          <p:nvSpPr>
            <p:cNvPr id="9109" name="Google Shape;9109;p85"/>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5"/>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5"/>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5"/>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5"/>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5"/>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5"/>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5"/>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7" name="Google Shape;9117;p85"/>
          <p:cNvGrpSpPr/>
          <p:nvPr/>
        </p:nvGrpSpPr>
        <p:grpSpPr>
          <a:xfrm>
            <a:off x="1742965" y="1319959"/>
            <a:ext cx="333692" cy="333363"/>
            <a:chOff x="1742965" y="1502959"/>
            <a:chExt cx="333692" cy="333363"/>
          </a:xfrm>
        </p:grpSpPr>
        <p:sp>
          <p:nvSpPr>
            <p:cNvPr id="9118" name="Google Shape;9118;p85"/>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5"/>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5"/>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5"/>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2" name="Google Shape;9122;p85"/>
          <p:cNvGrpSpPr/>
          <p:nvPr/>
        </p:nvGrpSpPr>
        <p:grpSpPr>
          <a:xfrm>
            <a:off x="3051531" y="1333809"/>
            <a:ext cx="390034" cy="296545"/>
            <a:chOff x="3051531" y="1516809"/>
            <a:chExt cx="390034" cy="296545"/>
          </a:xfrm>
        </p:grpSpPr>
        <p:sp>
          <p:nvSpPr>
            <p:cNvPr id="9123" name="Google Shape;9123;p85"/>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5"/>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5"/>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5"/>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5"/>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5"/>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5"/>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5"/>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5"/>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5"/>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5"/>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5"/>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5"/>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5"/>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5"/>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8" name="Google Shape;9138;p85"/>
          <p:cNvGrpSpPr/>
          <p:nvPr/>
        </p:nvGrpSpPr>
        <p:grpSpPr>
          <a:xfrm>
            <a:off x="3514900" y="1306020"/>
            <a:ext cx="354145" cy="351869"/>
            <a:chOff x="3514900" y="1489020"/>
            <a:chExt cx="354145" cy="351869"/>
          </a:xfrm>
        </p:grpSpPr>
        <p:sp>
          <p:nvSpPr>
            <p:cNvPr id="9139" name="Google Shape;9139;p85"/>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5"/>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5"/>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5"/>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5"/>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5"/>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85"/>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5"/>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5"/>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5"/>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5"/>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5"/>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5"/>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5"/>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5"/>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5"/>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5"/>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5"/>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5"/>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5"/>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5"/>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5"/>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85"/>
          <p:cNvGrpSpPr/>
          <p:nvPr/>
        </p:nvGrpSpPr>
        <p:grpSpPr>
          <a:xfrm>
            <a:off x="3066324" y="3167446"/>
            <a:ext cx="346598" cy="333183"/>
            <a:chOff x="3066324" y="3350446"/>
            <a:chExt cx="346598" cy="333183"/>
          </a:xfrm>
        </p:grpSpPr>
        <p:sp>
          <p:nvSpPr>
            <p:cNvPr id="9162" name="Google Shape;9162;p85"/>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5"/>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5"/>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5"/>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5"/>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5"/>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5"/>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5"/>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5"/>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5"/>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2" name="Google Shape;9172;p85"/>
          <p:cNvGrpSpPr/>
          <p:nvPr/>
        </p:nvGrpSpPr>
        <p:grpSpPr>
          <a:xfrm>
            <a:off x="1282755" y="1769089"/>
            <a:ext cx="363278" cy="363338"/>
            <a:chOff x="1282755" y="1952089"/>
            <a:chExt cx="363278" cy="363338"/>
          </a:xfrm>
        </p:grpSpPr>
        <p:sp>
          <p:nvSpPr>
            <p:cNvPr id="9173" name="Google Shape;9173;p85"/>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5"/>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5"/>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5"/>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5"/>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5"/>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5"/>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0" name="Google Shape;9180;p85"/>
          <p:cNvGrpSpPr/>
          <p:nvPr/>
        </p:nvGrpSpPr>
        <p:grpSpPr>
          <a:xfrm>
            <a:off x="3510094" y="2726281"/>
            <a:ext cx="355133" cy="343574"/>
            <a:chOff x="3510094" y="2909281"/>
            <a:chExt cx="355133" cy="343574"/>
          </a:xfrm>
        </p:grpSpPr>
        <p:sp>
          <p:nvSpPr>
            <p:cNvPr id="9181" name="Google Shape;9181;p85"/>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5"/>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5"/>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5"/>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5"/>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5"/>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5"/>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5"/>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5"/>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5"/>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5"/>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5"/>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5"/>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4" name="Google Shape;9194;p85"/>
          <p:cNvSpPr/>
          <p:nvPr/>
        </p:nvSpPr>
        <p:spPr>
          <a:xfrm>
            <a:off x="2513884" y="1629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5" name="Google Shape;9195;p85"/>
          <p:cNvGrpSpPr/>
          <p:nvPr/>
        </p:nvGrpSpPr>
        <p:grpSpPr>
          <a:xfrm>
            <a:off x="2163842" y="1323972"/>
            <a:ext cx="382787" cy="331566"/>
            <a:chOff x="2163842" y="1506972"/>
            <a:chExt cx="382787" cy="331566"/>
          </a:xfrm>
        </p:grpSpPr>
        <p:sp>
          <p:nvSpPr>
            <p:cNvPr id="9196" name="Google Shape;9196;p85"/>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5"/>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5"/>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5"/>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5"/>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5"/>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5"/>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5"/>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85"/>
          <p:cNvGrpSpPr/>
          <p:nvPr/>
        </p:nvGrpSpPr>
        <p:grpSpPr>
          <a:xfrm>
            <a:off x="1738877" y="3166652"/>
            <a:ext cx="357918" cy="350536"/>
            <a:chOff x="1738877" y="3349652"/>
            <a:chExt cx="357918" cy="350536"/>
          </a:xfrm>
        </p:grpSpPr>
        <p:sp>
          <p:nvSpPr>
            <p:cNvPr id="9205" name="Google Shape;9205;p85"/>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5"/>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5"/>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5"/>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5"/>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5"/>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5"/>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5"/>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5"/>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5"/>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5"/>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85"/>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5"/>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5"/>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5"/>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5"/>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5"/>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5"/>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3" name="Google Shape;9223;p85"/>
          <p:cNvGrpSpPr/>
          <p:nvPr/>
        </p:nvGrpSpPr>
        <p:grpSpPr>
          <a:xfrm>
            <a:off x="1971819" y="4093854"/>
            <a:ext cx="383281" cy="333947"/>
            <a:chOff x="1971819" y="4276854"/>
            <a:chExt cx="383281" cy="333947"/>
          </a:xfrm>
        </p:grpSpPr>
        <p:sp>
          <p:nvSpPr>
            <p:cNvPr id="9224" name="Google Shape;9224;p85"/>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5"/>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5"/>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5"/>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5"/>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5"/>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5"/>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5"/>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5"/>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5"/>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85"/>
          <p:cNvGrpSpPr/>
          <p:nvPr/>
        </p:nvGrpSpPr>
        <p:grpSpPr>
          <a:xfrm>
            <a:off x="1825119" y="2702819"/>
            <a:ext cx="175987" cy="361391"/>
            <a:chOff x="1825119" y="2885819"/>
            <a:chExt cx="175987" cy="361391"/>
          </a:xfrm>
        </p:grpSpPr>
        <p:sp>
          <p:nvSpPr>
            <p:cNvPr id="9235" name="Google Shape;9235;p85"/>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5"/>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5"/>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5"/>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5"/>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5"/>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5"/>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5"/>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85"/>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5"/>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5" name="Google Shape;9245;p85"/>
          <p:cNvGrpSpPr/>
          <p:nvPr/>
        </p:nvGrpSpPr>
        <p:grpSpPr>
          <a:xfrm>
            <a:off x="3504824" y="3222844"/>
            <a:ext cx="369896" cy="226339"/>
            <a:chOff x="3504824" y="3405844"/>
            <a:chExt cx="369896" cy="226339"/>
          </a:xfrm>
        </p:grpSpPr>
        <p:sp>
          <p:nvSpPr>
            <p:cNvPr id="9246" name="Google Shape;9246;p85"/>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5"/>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5"/>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5"/>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5"/>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85"/>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5"/>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5"/>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5"/>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5"/>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5"/>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5"/>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5"/>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5"/>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85"/>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5"/>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2" name="Google Shape;9262;p85"/>
          <p:cNvGrpSpPr/>
          <p:nvPr/>
        </p:nvGrpSpPr>
        <p:grpSpPr>
          <a:xfrm>
            <a:off x="1295661" y="3636594"/>
            <a:ext cx="345640" cy="342900"/>
            <a:chOff x="1295661" y="3819594"/>
            <a:chExt cx="345640" cy="342900"/>
          </a:xfrm>
        </p:grpSpPr>
        <p:sp>
          <p:nvSpPr>
            <p:cNvPr id="9263" name="Google Shape;9263;p85"/>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5"/>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5"/>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5"/>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5"/>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5"/>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5"/>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5"/>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5"/>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5"/>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5"/>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5"/>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5"/>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5"/>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5"/>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5"/>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5"/>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0" name="Google Shape;9280;p85"/>
          <p:cNvGrpSpPr/>
          <p:nvPr/>
        </p:nvGrpSpPr>
        <p:grpSpPr>
          <a:xfrm>
            <a:off x="3486572" y="2250470"/>
            <a:ext cx="379328" cy="281738"/>
            <a:chOff x="3486572" y="2433470"/>
            <a:chExt cx="379328" cy="281738"/>
          </a:xfrm>
        </p:grpSpPr>
        <p:sp>
          <p:nvSpPr>
            <p:cNvPr id="9281" name="Google Shape;9281;p85"/>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5"/>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5"/>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5"/>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5"/>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5"/>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5"/>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8" name="Google Shape;9288;p85"/>
          <p:cNvSpPr/>
          <p:nvPr/>
        </p:nvSpPr>
        <p:spPr>
          <a:xfrm>
            <a:off x="3751930" y="2526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9" name="Google Shape;9289;p85"/>
          <p:cNvGrpSpPr/>
          <p:nvPr/>
        </p:nvGrpSpPr>
        <p:grpSpPr>
          <a:xfrm>
            <a:off x="3997149" y="3146634"/>
            <a:ext cx="270733" cy="355762"/>
            <a:chOff x="3997149" y="3329634"/>
            <a:chExt cx="270733" cy="355762"/>
          </a:xfrm>
        </p:grpSpPr>
        <p:sp>
          <p:nvSpPr>
            <p:cNvPr id="9290" name="Google Shape;9290;p85"/>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5"/>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5"/>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5"/>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5"/>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5"/>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5"/>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5"/>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5"/>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5"/>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5"/>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5"/>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5"/>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5"/>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5"/>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5"/>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5"/>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5"/>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5"/>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5"/>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85"/>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1" name="Google Shape;9311;p85"/>
          <p:cNvGrpSpPr/>
          <p:nvPr/>
        </p:nvGrpSpPr>
        <p:grpSpPr>
          <a:xfrm>
            <a:off x="3954343" y="2716354"/>
            <a:ext cx="345655" cy="343529"/>
            <a:chOff x="3954343" y="2899354"/>
            <a:chExt cx="345655" cy="343529"/>
          </a:xfrm>
        </p:grpSpPr>
        <p:sp>
          <p:nvSpPr>
            <p:cNvPr id="9312" name="Google Shape;9312;p85"/>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5"/>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5"/>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5"/>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5"/>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5"/>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5"/>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5"/>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5"/>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5"/>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5"/>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5"/>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4" name="Google Shape;9324;p85"/>
          <p:cNvGrpSpPr/>
          <p:nvPr/>
        </p:nvGrpSpPr>
        <p:grpSpPr>
          <a:xfrm>
            <a:off x="2166043" y="3168344"/>
            <a:ext cx="369566" cy="349803"/>
            <a:chOff x="2166043" y="3351344"/>
            <a:chExt cx="369566" cy="349803"/>
          </a:xfrm>
        </p:grpSpPr>
        <p:sp>
          <p:nvSpPr>
            <p:cNvPr id="9325" name="Google Shape;9325;p85"/>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5"/>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5"/>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5"/>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5"/>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5"/>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5"/>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5"/>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5"/>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85"/>
          <p:cNvGrpSpPr/>
          <p:nvPr/>
        </p:nvGrpSpPr>
        <p:grpSpPr>
          <a:xfrm>
            <a:off x="2619649" y="3169332"/>
            <a:ext cx="365793" cy="329275"/>
            <a:chOff x="2619649" y="3352332"/>
            <a:chExt cx="365793" cy="329275"/>
          </a:xfrm>
        </p:grpSpPr>
        <p:sp>
          <p:nvSpPr>
            <p:cNvPr id="9335" name="Google Shape;9335;p85"/>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5"/>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5"/>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5"/>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5"/>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5"/>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5"/>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5"/>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5"/>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5"/>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5" name="Google Shape;9345;p85"/>
          <p:cNvGrpSpPr/>
          <p:nvPr/>
        </p:nvGrpSpPr>
        <p:grpSpPr>
          <a:xfrm>
            <a:off x="1296135" y="1332240"/>
            <a:ext cx="340624" cy="351944"/>
            <a:chOff x="1293760" y="1498228"/>
            <a:chExt cx="340624" cy="351944"/>
          </a:xfrm>
        </p:grpSpPr>
        <p:sp>
          <p:nvSpPr>
            <p:cNvPr id="9346" name="Google Shape;9346;p85"/>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5"/>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5"/>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5"/>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5"/>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5"/>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5"/>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5"/>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5"/>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5"/>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5"/>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5"/>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5"/>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5"/>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85"/>
          <p:cNvGrpSpPr/>
          <p:nvPr/>
        </p:nvGrpSpPr>
        <p:grpSpPr>
          <a:xfrm>
            <a:off x="849601" y="1769074"/>
            <a:ext cx="406713" cy="383745"/>
            <a:chOff x="849601" y="1952074"/>
            <a:chExt cx="406713" cy="383745"/>
          </a:xfrm>
        </p:grpSpPr>
        <p:sp>
          <p:nvSpPr>
            <p:cNvPr id="9361" name="Google Shape;9361;p85"/>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5"/>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5"/>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5"/>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5"/>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5"/>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5"/>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8" name="Google Shape;9368;p85"/>
          <p:cNvGrpSpPr/>
          <p:nvPr/>
        </p:nvGrpSpPr>
        <p:grpSpPr>
          <a:xfrm>
            <a:off x="2253871" y="2710365"/>
            <a:ext cx="203985" cy="355417"/>
            <a:chOff x="2253871" y="2893365"/>
            <a:chExt cx="203985" cy="355417"/>
          </a:xfrm>
        </p:grpSpPr>
        <p:sp>
          <p:nvSpPr>
            <p:cNvPr id="9369" name="Google Shape;9369;p85"/>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5"/>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5"/>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5"/>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5"/>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5"/>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5"/>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5"/>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5"/>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5"/>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5"/>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85"/>
          <p:cNvGrpSpPr/>
          <p:nvPr/>
        </p:nvGrpSpPr>
        <p:grpSpPr>
          <a:xfrm>
            <a:off x="2191541" y="2225601"/>
            <a:ext cx="308823" cy="342571"/>
            <a:chOff x="2191541" y="2408601"/>
            <a:chExt cx="308823" cy="342571"/>
          </a:xfrm>
        </p:grpSpPr>
        <p:sp>
          <p:nvSpPr>
            <p:cNvPr id="9381" name="Google Shape;9381;p85"/>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5"/>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5"/>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5"/>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5"/>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5"/>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5"/>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5"/>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5"/>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5"/>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5"/>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5"/>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5"/>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4" name="Google Shape;9394;p85"/>
          <p:cNvGrpSpPr/>
          <p:nvPr/>
        </p:nvGrpSpPr>
        <p:grpSpPr>
          <a:xfrm>
            <a:off x="847400" y="1320588"/>
            <a:ext cx="342496" cy="341553"/>
            <a:chOff x="847400" y="1503588"/>
            <a:chExt cx="342496" cy="341553"/>
          </a:xfrm>
        </p:grpSpPr>
        <p:sp>
          <p:nvSpPr>
            <p:cNvPr id="9395" name="Google Shape;9395;p85"/>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5"/>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5"/>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5"/>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5"/>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5"/>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5"/>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5"/>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5"/>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5"/>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5"/>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5"/>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5"/>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5"/>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5"/>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5"/>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5"/>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5"/>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5"/>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5"/>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85"/>
          <p:cNvGrpSpPr/>
          <p:nvPr/>
        </p:nvGrpSpPr>
        <p:grpSpPr>
          <a:xfrm>
            <a:off x="1329963" y="2716669"/>
            <a:ext cx="280495" cy="361077"/>
            <a:chOff x="1329963" y="2899669"/>
            <a:chExt cx="280495" cy="361077"/>
          </a:xfrm>
        </p:grpSpPr>
        <p:sp>
          <p:nvSpPr>
            <p:cNvPr id="9416" name="Google Shape;9416;p85"/>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5"/>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5"/>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5"/>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5"/>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5"/>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5"/>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3" name="Google Shape;9423;p85"/>
          <p:cNvGrpSpPr/>
          <p:nvPr/>
        </p:nvGrpSpPr>
        <p:grpSpPr>
          <a:xfrm>
            <a:off x="937429" y="3617908"/>
            <a:ext cx="195496" cy="343439"/>
            <a:chOff x="937429" y="3800908"/>
            <a:chExt cx="195496" cy="343439"/>
          </a:xfrm>
        </p:grpSpPr>
        <p:sp>
          <p:nvSpPr>
            <p:cNvPr id="9424" name="Google Shape;9424;p85"/>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5"/>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5"/>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5"/>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5"/>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5"/>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5"/>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5"/>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5"/>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5"/>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5"/>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5"/>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5"/>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7" name="Google Shape;9437;p85"/>
          <p:cNvGrpSpPr/>
          <p:nvPr/>
        </p:nvGrpSpPr>
        <p:grpSpPr>
          <a:xfrm>
            <a:off x="2687659" y="3627655"/>
            <a:ext cx="365164" cy="342511"/>
            <a:chOff x="2611459" y="3810655"/>
            <a:chExt cx="365164" cy="342511"/>
          </a:xfrm>
        </p:grpSpPr>
        <p:sp>
          <p:nvSpPr>
            <p:cNvPr id="9438" name="Google Shape;9438;p85"/>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5"/>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5"/>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5"/>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5"/>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5"/>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5"/>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5"/>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5"/>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5"/>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5"/>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9" name="Google Shape;9449;p85"/>
          <p:cNvGrpSpPr/>
          <p:nvPr/>
        </p:nvGrpSpPr>
        <p:grpSpPr>
          <a:xfrm>
            <a:off x="3952456" y="1341280"/>
            <a:ext cx="370195" cy="300154"/>
            <a:chOff x="3952456" y="1524280"/>
            <a:chExt cx="370195" cy="300154"/>
          </a:xfrm>
        </p:grpSpPr>
        <p:sp>
          <p:nvSpPr>
            <p:cNvPr id="9450" name="Google Shape;9450;p85"/>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5"/>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5"/>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5"/>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5"/>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5"/>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6" name="Google Shape;9456;p85"/>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457" name="Google Shape;9457;p85"/>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461"/>
        <p:cNvGrpSpPr/>
        <p:nvPr/>
      </p:nvGrpSpPr>
      <p:grpSpPr>
        <a:xfrm>
          <a:off x="0" y="0"/>
          <a:ext cx="0" cy="0"/>
          <a:chOff x="0" y="0"/>
          <a:chExt cx="0" cy="0"/>
        </a:xfrm>
      </p:grpSpPr>
      <p:grpSp>
        <p:nvGrpSpPr>
          <p:cNvPr id="9462" name="Google Shape;9462;p86"/>
          <p:cNvGrpSpPr/>
          <p:nvPr/>
        </p:nvGrpSpPr>
        <p:grpSpPr>
          <a:xfrm>
            <a:off x="908482" y="1350185"/>
            <a:ext cx="257112" cy="362808"/>
            <a:chOff x="908482" y="1502585"/>
            <a:chExt cx="257112" cy="362808"/>
          </a:xfrm>
        </p:grpSpPr>
        <p:sp>
          <p:nvSpPr>
            <p:cNvPr id="9463" name="Google Shape;9463;p86"/>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6"/>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6"/>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6"/>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6"/>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6"/>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6"/>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6"/>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6"/>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6"/>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6"/>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6"/>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6"/>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6"/>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6"/>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6"/>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6"/>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6"/>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6"/>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6"/>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3" name="Google Shape;9483;p86"/>
          <p:cNvGrpSpPr/>
          <p:nvPr/>
        </p:nvGrpSpPr>
        <p:grpSpPr>
          <a:xfrm>
            <a:off x="1303537" y="1350316"/>
            <a:ext cx="362939" cy="362677"/>
            <a:chOff x="1303537" y="1502716"/>
            <a:chExt cx="362939" cy="362677"/>
          </a:xfrm>
        </p:grpSpPr>
        <p:sp>
          <p:nvSpPr>
            <p:cNvPr id="9484" name="Google Shape;9484;p86"/>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6"/>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6"/>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6"/>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6"/>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6"/>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6"/>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6"/>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6"/>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6"/>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6"/>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5" name="Google Shape;9495;p86"/>
          <p:cNvGrpSpPr/>
          <p:nvPr/>
        </p:nvGrpSpPr>
        <p:grpSpPr>
          <a:xfrm>
            <a:off x="1751901" y="1350316"/>
            <a:ext cx="362677" cy="362677"/>
            <a:chOff x="1751901" y="1502716"/>
            <a:chExt cx="362677" cy="362677"/>
          </a:xfrm>
        </p:grpSpPr>
        <p:sp>
          <p:nvSpPr>
            <p:cNvPr id="9496" name="Google Shape;9496;p86"/>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6"/>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6"/>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6"/>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6"/>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6"/>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6"/>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6"/>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6"/>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6"/>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6"/>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6"/>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6"/>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6"/>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6"/>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6"/>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6"/>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6"/>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6"/>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86"/>
          <p:cNvGrpSpPr/>
          <p:nvPr/>
        </p:nvGrpSpPr>
        <p:grpSpPr>
          <a:xfrm>
            <a:off x="3095178" y="1350316"/>
            <a:ext cx="334290" cy="362677"/>
            <a:chOff x="3095178" y="1502716"/>
            <a:chExt cx="334290" cy="362677"/>
          </a:xfrm>
        </p:grpSpPr>
        <p:sp>
          <p:nvSpPr>
            <p:cNvPr id="9516" name="Google Shape;9516;p86"/>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6"/>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6"/>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6"/>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6"/>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6"/>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6"/>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6"/>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6"/>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6"/>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6"/>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6"/>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6"/>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6"/>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6"/>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6"/>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6"/>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3" name="Google Shape;9533;p86"/>
          <p:cNvGrpSpPr/>
          <p:nvPr/>
        </p:nvGrpSpPr>
        <p:grpSpPr>
          <a:xfrm>
            <a:off x="3542281" y="1353205"/>
            <a:ext cx="366196" cy="357005"/>
            <a:chOff x="3542281" y="1505605"/>
            <a:chExt cx="366196" cy="357005"/>
          </a:xfrm>
        </p:grpSpPr>
        <p:sp>
          <p:nvSpPr>
            <p:cNvPr id="9534" name="Google Shape;9534;p86"/>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6"/>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6"/>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6"/>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6"/>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6"/>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6"/>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6"/>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6"/>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6"/>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6"/>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6"/>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6"/>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6"/>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6"/>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6"/>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6"/>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6"/>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6"/>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6"/>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6"/>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6"/>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6"/>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6"/>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6"/>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86"/>
          <p:cNvGrpSpPr/>
          <p:nvPr/>
        </p:nvGrpSpPr>
        <p:grpSpPr>
          <a:xfrm>
            <a:off x="1748382" y="3232397"/>
            <a:ext cx="364673" cy="340067"/>
            <a:chOff x="1748382" y="3384797"/>
            <a:chExt cx="364673" cy="340067"/>
          </a:xfrm>
        </p:grpSpPr>
        <p:sp>
          <p:nvSpPr>
            <p:cNvPr id="9560" name="Google Shape;9560;p86"/>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6"/>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6"/>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6"/>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6"/>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6"/>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6"/>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6"/>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6"/>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6"/>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6"/>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6"/>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6"/>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6"/>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6"/>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86"/>
          <p:cNvGrpSpPr/>
          <p:nvPr/>
        </p:nvGrpSpPr>
        <p:grpSpPr>
          <a:xfrm>
            <a:off x="6221064" y="3658649"/>
            <a:ext cx="364673" cy="339804"/>
            <a:chOff x="6221064" y="3811049"/>
            <a:chExt cx="364673" cy="339804"/>
          </a:xfrm>
        </p:grpSpPr>
        <p:sp>
          <p:nvSpPr>
            <p:cNvPr id="9576" name="Google Shape;9576;p86"/>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6"/>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6"/>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6"/>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6"/>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6"/>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6"/>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6"/>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6"/>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6"/>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6"/>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6"/>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6"/>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6"/>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6"/>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1" name="Google Shape;9591;p86"/>
          <p:cNvGrpSpPr/>
          <p:nvPr/>
        </p:nvGrpSpPr>
        <p:grpSpPr>
          <a:xfrm>
            <a:off x="2182643" y="3233920"/>
            <a:ext cx="382030" cy="320451"/>
            <a:chOff x="2182643" y="3386320"/>
            <a:chExt cx="382030" cy="320451"/>
          </a:xfrm>
        </p:grpSpPr>
        <p:sp>
          <p:nvSpPr>
            <p:cNvPr id="9592" name="Google Shape;9592;p86"/>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6"/>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6"/>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6"/>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6"/>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6"/>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6"/>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6"/>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6"/>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6"/>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6"/>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6"/>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6"/>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6"/>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6"/>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7" name="Google Shape;9607;p86"/>
          <p:cNvGrpSpPr/>
          <p:nvPr/>
        </p:nvGrpSpPr>
        <p:grpSpPr>
          <a:xfrm>
            <a:off x="3084386" y="3236940"/>
            <a:ext cx="353880" cy="330745"/>
            <a:chOff x="3084386" y="3389340"/>
            <a:chExt cx="353880" cy="330745"/>
          </a:xfrm>
        </p:grpSpPr>
        <p:sp>
          <p:nvSpPr>
            <p:cNvPr id="9608" name="Google Shape;9608;p86"/>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6"/>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6"/>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6"/>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6"/>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6"/>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6"/>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6"/>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6"/>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6"/>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6"/>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6"/>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0" name="Google Shape;9620;p86"/>
          <p:cNvGrpSpPr/>
          <p:nvPr/>
        </p:nvGrpSpPr>
        <p:grpSpPr>
          <a:xfrm>
            <a:off x="863499" y="1818506"/>
            <a:ext cx="347078" cy="364016"/>
            <a:chOff x="863499" y="1970906"/>
            <a:chExt cx="347078" cy="364016"/>
          </a:xfrm>
        </p:grpSpPr>
        <p:sp>
          <p:nvSpPr>
            <p:cNvPr id="9621" name="Google Shape;9621;p86"/>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6"/>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6"/>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6"/>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6"/>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6"/>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6"/>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6"/>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6"/>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6"/>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6"/>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6"/>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6"/>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6"/>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86"/>
          <p:cNvGrpSpPr/>
          <p:nvPr/>
        </p:nvGrpSpPr>
        <p:grpSpPr>
          <a:xfrm>
            <a:off x="1749879" y="1818506"/>
            <a:ext cx="364436" cy="364174"/>
            <a:chOff x="1749879" y="1970906"/>
            <a:chExt cx="364436" cy="364174"/>
          </a:xfrm>
        </p:grpSpPr>
        <p:sp>
          <p:nvSpPr>
            <p:cNvPr id="9636" name="Google Shape;9636;p86"/>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6"/>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6"/>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6"/>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6"/>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6"/>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6"/>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6"/>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6"/>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6"/>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6"/>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6"/>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6"/>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6"/>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86"/>
          <p:cNvGrpSpPr/>
          <p:nvPr/>
        </p:nvGrpSpPr>
        <p:grpSpPr>
          <a:xfrm>
            <a:off x="2186425" y="1823758"/>
            <a:ext cx="396106" cy="353985"/>
            <a:chOff x="2186425" y="1976158"/>
            <a:chExt cx="396106" cy="353985"/>
          </a:xfrm>
        </p:grpSpPr>
        <p:sp>
          <p:nvSpPr>
            <p:cNvPr id="9651" name="Google Shape;9651;p86"/>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6"/>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6"/>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6"/>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6"/>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6"/>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6"/>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8" name="Google Shape;9658;p86"/>
          <p:cNvGrpSpPr/>
          <p:nvPr/>
        </p:nvGrpSpPr>
        <p:grpSpPr>
          <a:xfrm>
            <a:off x="2659157" y="1865012"/>
            <a:ext cx="319190" cy="271240"/>
            <a:chOff x="2659157" y="2017412"/>
            <a:chExt cx="319190" cy="271240"/>
          </a:xfrm>
        </p:grpSpPr>
        <p:sp>
          <p:nvSpPr>
            <p:cNvPr id="9659" name="Google Shape;9659;p86"/>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6"/>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6"/>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6"/>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6"/>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6"/>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6"/>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6"/>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6"/>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6"/>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6"/>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6"/>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6"/>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6"/>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6"/>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6"/>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6"/>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6"/>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6"/>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6"/>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6"/>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6"/>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6"/>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6"/>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6"/>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6"/>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86"/>
          <p:cNvGrpSpPr/>
          <p:nvPr/>
        </p:nvGrpSpPr>
        <p:grpSpPr>
          <a:xfrm>
            <a:off x="3111775" y="1841116"/>
            <a:ext cx="318928" cy="319217"/>
            <a:chOff x="3111775" y="1993516"/>
            <a:chExt cx="318928" cy="319217"/>
          </a:xfrm>
        </p:grpSpPr>
        <p:sp>
          <p:nvSpPr>
            <p:cNvPr id="9686" name="Google Shape;9686;p86"/>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6"/>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6"/>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6"/>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6"/>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6"/>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6"/>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6"/>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6"/>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6"/>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6"/>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6"/>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6"/>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6"/>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6"/>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6"/>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6"/>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6"/>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6"/>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6"/>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6"/>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6"/>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6"/>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6"/>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6"/>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6"/>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6"/>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6"/>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6"/>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6"/>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6" name="Google Shape;9716;p86"/>
          <p:cNvGrpSpPr/>
          <p:nvPr/>
        </p:nvGrpSpPr>
        <p:grpSpPr>
          <a:xfrm>
            <a:off x="4023785" y="1818007"/>
            <a:ext cx="288807" cy="355377"/>
            <a:chOff x="4023785" y="1970407"/>
            <a:chExt cx="288807" cy="355377"/>
          </a:xfrm>
        </p:grpSpPr>
        <p:sp>
          <p:nvSpPr>
            <p:cNvPr id="9717" name="Google Shape;9717;p86"/>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6"/>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6"/>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6"/>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6"/>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6"/>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6"/>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6"/>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6"/>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6"/>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6"/>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6"/>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6"/>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6"/>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6"/>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6"/>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6"/>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6"/>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6"/>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6"/>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86"/>
          <p:cNvGrpSpPr/>
          <p:nvPr/>
        </p:nvGrpSpPr>
        <p:grpSpPr>
          <a:xfrm>
            <a:off x="3544540" y="3228563"/>
            <a:ext cx="320188" cy="319269"/>
            <a:chOff x="3544540" y="3380963"/>
            <a:chExt cx="320188" cy="319269"/>
          </a:xfrm>
        </p:grpSpPr>
        <p:sp>
          <p:nvSpPr>
            <p:cNvPr id="9738" name="Google Shape;9738;p86"/>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6"/>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6"/>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6"/>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6"/>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6"/>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6"/>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6"/>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6"/>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6"/>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6"/>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6"/>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6"/>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6"/>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6"/>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6"/>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4" name="Google Shape;9754;p86"/>
          <p:cNvGrpSpPr/>
          <p:nvPr/>
        </p:nvGrpSpPr>
        <p:grpSpPr>
          <a:xfrm>
            <a:off x="3944637" y="3202434"/>
            <a:ext cx="415696" cy="371605"/>
            <a:chOff x="3944637" y="3354834"/>
            <a:chExt cx="415696" cy="371605"/>
          </a:xfrm>
        </p:grpSpPr>
        <p:sp>
          <p:nvSpPr>
            <p:cNvPr id="9755" name="Google Shape;9755;p86"/>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6"/>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6"/>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6"/>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6"/>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6"/>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6"/>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6"/>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6"/>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6"/>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6"/>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6"/>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6"/>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6"/>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6"/>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6"/>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6"/>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2" name="Google Shape;9772;p86"/>
          <p:cNvGrpSpPr/>
          <p:nvPr/>
        </p:nvGrpSpPr>
        <p:grpSpPr>
          <a:xfrm>
            <a:off x="1314619" y="3669127"/>
            <a:ext cx="346317" cy="332136"/>
            <a:chOff x="1314619" y="3821527"/>
            <a:chExt cx="346317" cy="332136"/>
          </a:xfrm>
        </p:grpSpPr>
        <p:sp>
          <p:nvSpPr>
            <p:cNvPr id="9773" name="Google Shape;9773;p86"/>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6"/>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6"/>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6"/>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6"/>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6"/>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6"/>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6"/>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86"/>
          <p:cNvGrpSpPr/>
          <p:nvPr/>
        </p:nvGrpSpPr>
        <p:grpSpPr>
          <a:xfrm>
            <a:off x="1751139" y="3638534"/>
            <a:ext cx="386258" cy="380507"/>
            <a:chOff x="1751139" y="3790934"/>
            <a:chExt cx="386258" cy="380507"/>
          </a:xfrm>
        </p:grpSpPr>
        <p:sp>
          <p:nvSpPr>
            <p:cNvPr id="9782" name="Google Shape;9782;p86"/>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6"/>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6"/>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6"/>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6"/>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6"/>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6"/>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6"/>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6"/>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6"/>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6"/>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6"/>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6"/>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6"/>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6"/>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6"/>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6"/>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6"/>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0" name="Google Shape;9800;p86"/>
          <p:cNvGrpSpPr/>
          <p:nvPr/>
        </p:nvGrpSpPr>
        <p:grpSpPr>
          <a:xfrm>
            <a:off x="2189681" y="3669206"/>
            <a:ext cx="395607" cy="318928"/>
            <a:chOff x="2189681" y="3821606"/>
            <a:chExt cx="395607" cy="318928"/>
          </a:xfrm>
        </p:grpSpPr>
        <p:sp>
          <p:nvSpPr>
            <p:cNvPr id="9801" name="Google Shape;9801;p86"/>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6"/>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6"/>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6"/>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6"/>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6"/>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6"/>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6"/>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6"/>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6"/>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6"/>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6"/>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6"/>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6"/>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6"/>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6"/>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6"/>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6"/>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6"/>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6"/>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6"/>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6"/>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6"/>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6"/>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6"/>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6"/>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6"/>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6"/>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6"/>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6"/>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1" name="Google Shape;9831;p86"/>
          <p:cNvSpPr/>
          <p:nvPr/>
        </p:nvSpPr>
        <p:spPr>
          <a:xfrm>
            <a:off x="1288464" y="18876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2" name="Google Shape;9832;p86"/>
          <p:cNvGrpSpPr/>
          <p:nvPr/>
        </p:nvGrpSpPr>
        <p:grpSpPr>
          <a:xfrm>
            <a:off x="1277409" y="1808947"/>
            <a:ext cx="420475" cy="383055"/>
            <a:chOff x="1277409" y="1961347"/>
            <a:chExt cx="420475" cy="383055"/>
          </a:xfrm>
        </p:grpSpPr>
        <p:sp>
          <p:nvSpPr>
            <p:cNvPr id="9833" name="Google Shape;9833;p86"/>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6"/>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6"/>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6"/>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6"/>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6"/>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6"/>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6"/>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6"/>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6"/>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6"/>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6"/>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6"/>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6"/>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6"/>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6"/>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6"/>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6"/>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6"/>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6"/>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6"/>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6"/>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6"/>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6"/>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6"/>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6"/>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6"/>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86"/>
          <p:cNvGrpSpPr/>
          <p:nvPr/>
        </p:nvGrpSpPr>
        <p:grpSpPr>
          <a:xfrm>
            <a:off x="2215075" y="2280419"/>
            <a:ext cx="380008" cy="351648"/>
            <a:chOff x="2215075" y="2432819"/>
            <a:chExt cx="380008" cy="351648"/>
          </a:xfrm>
        </p:grpSpPr>
        <p:sp>
          <p:nvSpPr>
            <p:cNvPr id="9861" name="Google Shape;9861;p86"/>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6"/>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6"/>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6"/>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6"/>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6"/>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6"/>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6"/>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6"/>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6"/>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6"/>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6"/>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6"/>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6"/>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6"/>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6"/>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6"/>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6"/>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6"/>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6"/>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6"/>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6"/>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6"/>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6"/>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6"/>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6"/>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6"/>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6"/>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6"/>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6"/>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6"/>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2" name="Google Shape;9892;p86"/>
          <p:cNvGrpSpPr/>
          <p:nvPr/>
        </p:nvGrpSpPr>
        <p:grpSpPr>
          <a:xfrm>
            <a:off x="2661416" y="2269942"/>
            <a:ext cx="344059" cy="340671"/>
            <a:chOff x="2661416" y="2422342"/>
            <a:chExt cx="344059" cy="340671"/>
          </a:xfrm>
        </p:grpSpPr>
        <p:sp>
          <p:nvSpPr>
            <p:cNvPr id="9893" name="Google Shape;9893;p86"/>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6"/>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6"/>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6"/>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6"/>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6"/>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6"/>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6"/>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6"/>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6"/>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6"/>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6"/>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6"/>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6" name="Google Shape;9906;p86"/>
          <p:cNvGrpSpPr/>
          <p:nvPr/>
        </p:nvGrpSpPr>
        <p:grpSpPr>
          <a:xfrm>
            <a:off x="4066510" y="2269942"/>
            <a:ext cx="206876" cy="348470"/>
            <a:chOff x="4066510" y="2422342"/>
            <a:chExt cx="206876" cy="348470"/>
          </a:xfrm>
        </p:grpSpPr>
        <p:sp>
          <p:nvSpPr>
            <p:cNvPr id="9907" name="Google Shape;9907;p86"/>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6"/>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6"/>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6"/>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6"/>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6"/>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6"/>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6"/>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6"/>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6"/>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6"/>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6"/>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9" name="Google Shape;9919;p86"/>
          <p:cNvSpPr/>
          <p:nvPr/>
        </p:nvSpPr>
        <p:spPr>
          <a:xfrm>
            <a:off x="2958206" y="37393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0" name="Google Shape;9920;p86"/>
          <p:cNvGrpSpPr/>
          <p:nvPr/>
        </p:nvGrpSpPr>
        <p:grpSpPr>
          <a:xfrm>
            <a:off x="2617693" y="3664925"/>
            <a:ext cx="420475" cy="326491"/>
            <a:chOff x="2617693" y="3817325"/>
            <a:chExt cx="420475" cy="326491"/>
          </a:xfrm>
        </p:grpSpPr>
        <p:sp>
          <p:nvSpPr>
            <p:cNvPr id="9921" name="Google Shape;9921;p86"/>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6"/>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6"/>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6"/>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6"/>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6"/>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6"/>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6"/>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6"/>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6"/>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6"/>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6"/>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6"/>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6"/>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6"/>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6"/>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6"/>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8" name="Google Shape;9938;p86"/>
          <p:cNvGrpSpPr/>
          <p:nvPr/>
        </p:nvGrpSpPr>
        <p:grpSpPr>
          <a:xfrm>
            <a:off x="3545301" y="2271123"/>
            <a:ext cx="358134" cy="356637"/>
            <a:chOff x="3545301" y="2423523"/>
            <a:chExt cx="358134" cy="356637"/>
          </a:xfrm>
        </p:grpSpPr>
        <p:sp>
          <p:nvSpPr>
            <p:cNvPr id="9939" name="Google Shape;9939;p86"/>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6"/>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6"/>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6"/>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6"/>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6"/>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6"/>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6"/>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6"/>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8" name="Google Shape;9948;p86"/>
          <p:cNvGrpSpPr/>
          <p:nvPr/>
        </p:nvGrpSpPr>
        <p:grpSpPr>
          <a:xfrm>
            <a:off x="5766424" y="4122795"/>
            <a:ext cx="358160" cy="356926"/>
            <a:chOff x="5766424" y="4275195"/>
            <a:chExt cx="358160" cy="356926"/>
          </a:xfrm>
        </p:grpSpPr>
        <p:sp>
          <p:nvSpPr>
            <p:cNvPr id="9949" name="Google Shape;9949;p86"/>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6"/>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6"/>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6"/>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6"/>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6"/>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6"/>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6"/>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6"/>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8" name="Google Shape;9958;p86"/>
          <p:cNvGrpSpPr/>
          <p:nvPr/>
        </p:nvGrpSpPr>
        <p:grpSpPr>
          <a:xfrm>
            <a:off x="3531462" y="3672199"/>
            <a:ext cx="377251" cy="324232"/>
            <a:chOff x="3531462" y="3824599"/>
            <a:chExt cx="377251" cy="324232"/>
          </a:xfrm>
        </p:grpSpPr>
        <p:sp>
          <p:nvSpPr>
            <p:cNvPr id="9959" name="Google Shape;9959;p86"/>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6"/>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6"/>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6"/>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6"/>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6"/>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6"/>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6"/>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6"/>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6"/>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6"/>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0" name="Google Shape;9970;p86"/>
          <p:cNvGrpSpPr/>
          <p:nvPr/>
        </p:nvGrpSpPr>
        <p:grpSpPr>
          <a:xfrm>
            <a:off x="4030586" y="3652846"/>
            <a:ext cx="286523" cy="340566"/>
            <a:chOff x="4030586" y="3805246"/>
            <a:chExt cx="286523" cy="340566"/>
          </a:xfrm>
        </p:grpSpPr>
        <p:sp>
          <p:nvSpPr>
            <p:cNvPr id="9971" name="Google Shape;9971;p86"/>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6"/>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6"/>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6"/>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6"/>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6"/>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6"/>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6"/>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6"/>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6"/>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6"/>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6"/>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6"/>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4" name="Google Shape;9984;p86"/>
          <p:cNvGrpSpPr/>
          <p:nvPr/>
        </p:nvGrpSpPr>
        <p:grpSpPr>
          <a:xfrm>
            <a:off x="2180884" y="2736319"/>
            <a:ext cx="376752" cy="374468"/>
            <a:chOff x="2180884" y="2888719"/>
            <a:chExt cx="376752" cy="374468"/>
          </a:xfrm>
        </p:grpSpPr>
        <p:sp>
          <p:nvSpPr>
            <p:cNvPr id="9985" name="Google Shape;9985;p86"/>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6"/>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6"/>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6"/>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6"/>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6"/>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6"/>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6"/>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6"/>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6"/>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6"/>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6"/>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6"/>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6"/>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9" name="Google Shape;9999;p86"/>
          <p:cNvGrpSpPr/>
          <p:nvPr/>
        </p:nvGrpSpPr>
        <p:grpSpPr>
          <a:xfrm>
            <a:off x="3954432" y="2790599"/>
            <a:ext cx="378249" cy="265909"/>
            <a:chOff x="3954432" y="2942999"/>
            <a:chExt cx="378249" cy="265909"/>
          </a:xfrm>
        </p:grpSpPr>
        <p:sp>
          <p:nvSpPr>
            <p:cNvPr id="10000" name="Google Shape;10000;p86"/>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6"/>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6"/>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6"/>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6"/>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6"/>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6"/>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6"/>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6"/>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86"/>
          <p:cNvGrpSpPr/>
          <p:nvPr/>
        </p:nvGrpSpPr>
        <p:grpSpPr>
          <a:xfrm>
            <a:off x="1752137" y="4114208"/>
            <a:ext cx="378512" cy="374756"/>
            <a:chOff x="1752137" y="4266608"/>
            <a:chExt cx="378512" cy="374756"/>
          </a:xfrm>
        </p:grpSpPr>
        <p:sp>
          <p:nvSpPr>
            <p:cNvPr id="10010" name="Google Shape;10010;p86"/>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6"/>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6"/>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6"/>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6"/>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6"/>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6"/>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6"/>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6"/>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6"/>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6"/>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6"/>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6"/>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6"/>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6"/>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6"/>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6"/>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6"/>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6"/>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6"/>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6"/>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1" name="Google Shape;10031;p86"/>
          <p:cNvGrpSpPr/>
          <p:nvPr/>
        </p:nvGrpSpPr>
        <p:grpSpPr>
          <a:xfrm>
            <a:off x="3117788" y="3660146"/>
            <a:ext cx="341065" cy="341065"/>
            <a:chOff x="3117788" y="3812546"/>
            <a:chExt cx="341065" cy="341065"/>
          </a:xfrm>
        </p:grpSpPr>
        <p:sp>
          <p:nvSpPr>
            <p:cNvPr id="10032" name="Google Shape;10032;p86"/>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6"/>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6"/>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6"/>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6"/>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6"/>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8" name="Google Shape;10038;p86"/>
          <p:cNvGrpSpPr/>
          <p:nvPr/>
        </p:nvGrpSpPr>
        <p:grpSpPr>
          <a:xfrm>
            <a:off x="3994400" y="4147532"/>
            <a:ext cx="338281" cy="322657"/>
            <a:chOff x="3994400" y="4299932"/>
            <a:chExt cx="338281" cy="322657"/>
          </a:xfrm>
        </p:grpSpPr>
        <p:sp>
          <p:nvSpPr>
            <p:cNvPr id="10039" name="Google Shape;10039;p86"/>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6"/>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6"/>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6"/>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6"/>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6"/>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6"/>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6"/>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7" name="Google Shape;10047;p86"/>
          <p:cNvSpPr/>
          <p:nvPr/>
        </p:nvSpPr>
        <p:spPr>
          <a:xfrm>
            <a:off x="3700340" y="18132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6"/>
          <p:cNvSpPr/>
          <p:nvPr/>
        </p:nvSpPr>
        <p:spPr>
          <a:xfrm>
            <a:off x="3700340" y="18132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9" name="Google Shape;10049;p86"/>
          <p:cNvGrpSpPr/>
          <p:nvPr/>
        </p:nvGrpSpPr>
        <p:grpSpPr>
          <a:xfrm>
            <a:off x="3573426" y="1813228"/>
            <a:ext cx="302358" cy="374993"/>
            <a:chOff x="3573426" y="1965628"/>
            <a:chExt cx="302358" cy="374993"/>
          </a:xfrm>
        </p:grpSpPr>
        <p:sp>
          <p:nvSpPr>
            <p:cNvPr id="10050" name="Google Shape;10050;p86"/>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6"/>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6"/>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6"/>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6"/>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6"/>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6"/>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6"/>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6"/>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6"/>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6"/>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6"/>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6"/>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6"/>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6"/>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6"/>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6"/>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6"/>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6"/>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6"/>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6"/>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6"/>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6"/>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6"/>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6"/>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6"/>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6"/>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6"/>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6"/>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6"/>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6"/>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6"/>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6"/>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6"/>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6"/>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6"/>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6"/>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6"/>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6"/>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6"/>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6"/>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6"/>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6"/>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6"/>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6"/>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6"/>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6"/>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7" name="Google Shape;10097;p86"/>
          <p:cNvGrpSpPr/>
          <p:nvPr/>
        </p:nvGrpSpPr>
        <p:grpSpPr>
          <a:xfrm>
            <a:off x="3513632" y="2756172"/>
            <a:ext cx="355876" cy="331007"/>
            <a:chOff x="3513632" y="2908572"/>
            <a:chExt cx="355876" cy="331007"/>
          </a:xfrm>
        </p:grpSpPr>
        <p:sp>
          <p:nvSpPr>
            <p:cNvPr id="10098" name="Google Shape;10098;p86"/>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6"/>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6"/>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6"/>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6"/>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6"/>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6"/>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6"/>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6"/>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6"/>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6"/>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6"/>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6"/>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6"/>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6"/>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6"/>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4" name="Google Shape;10114;p86"/>
          <p:cNvGrpSpPr/>
          <p:nvPr/>
        </p:nvGrpSpPr>
        <p:grpSpPr>
          <a:xfrm>
            <a:off x="2694083" y="2736030"/>
            <a:ext cx="235762" cy="374756"/>
            <a:chOff x="2694083" y="2888430"/>
            <a:chExt cx="235762" cy="374756"/>
          </a:xfrm>
        </p:grpSpPr>
        <p:sp>
          <p:nvSpPr>
            <p:cNvPr id="10115" name="Google Shape;10115;p86"/>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6"/>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6"/>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6"/>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6"/>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6"/>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6"/>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6"/>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6"/>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4" name="Google Shape;10124;p86"/>
          <p:cNvGrpSpPr/>
          <p:nvPr/>
        </p:nvGrpSpPr>
        <p:grpSpPr>
          <a:xfrm>
            <a:off x="871534" y="4148188"/>
            <a:ext cx="357661" cy="311155"/>
            <a:chOff x="871534" y="4300588"/>
            <a:chExt cx="357661" cy="311155"/>
          </a:xfrm>
        </p:grpSpPr>
        <p:sp>
          <p:nvSpPr>
            <p:cNvPr id="10125" name="Google Shape;10125;p86"/>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6"/>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6"/>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6"/>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6"/>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6"/>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6"/>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6"/>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6"/>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6"/>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6"/>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6"/>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6"/>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6"/>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6"/>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6"/>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6"/>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6"/>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6"/>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6"/>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6"/>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6" name="Google Shape;10146;p86"/>
          <p:cNvGrpSpPr/>
          <p:nvPr/>
        </p:nvGrpSpPr>
        <p:grpSpPr>
          <a:xfrm>
            <a:off x="916019" y="3669206"/>
            <a:ext cx="250100" cy="336785"/>
            <a:chOff x="916019" y="3821606"/>
            <a:chExt cx="250100" cy="336785"/>
          </a:xfrm>
        </p:grpSpPr>
        <p:sp>
          <p:nvSpPr>
            <p:cNvPr id="10147" name="Google Shape;10147;p86"/>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6"/>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6"/>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6"/>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6"/>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6"/>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6"/>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6"/>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6"/>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6"/>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6"/>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6"/>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6"/>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0" name="Google Shape;10160;p86"/>
          <p:cNvGrpSpPr/>
          <p:nvPr/>
        </p:nvGrpSpPr>
        <p:grpSpPr>
          <a:xfrm>
            <a:off x="849686" y="2757170"/>
            <a:ext cx="374730" cy="332504"/>
            <a:chOff x="849686" y="2909570"/>
            <a:chExt cx="374730" cy="332504"/>
          </a:xfrm>
        </p:grpSpPr>
        <p:sp>
          <p:nvSpPr>
            <p:cNvPr id="10161" name="Google Shape;10161;p86"/>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6"/>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6"/>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6"/>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6"/>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6"/>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6"/>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6"/>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6"/>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6"/>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6"/>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2" name="Google Shape;10172;p86"/>
          <p:cNvGrpSpPr/>
          <p:nvPr/>
        </p:nvGrpSpPr>
        <p:grpSpPr>
          <a:xfrm>
            <a:off x="1735567" y="2267841"/>
            <a:ext cx="417718" cy="372866"/>
            <a:chOff x="1735567" y="2420241"/>
            <a:chExt cx="417718" cy="372866"/>
          </a:xfrm>
        </p:grpSpPr>
        <p:sp>
          <p:nvSpPr>
            <p:cNvPr id="10173" name="Google Shape;10173;p86"/>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6"/>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6"/>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6"/>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6"/>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6"/>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6"/>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6"/>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6"/>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6"/>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6"/>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6"/>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5" name="Google Shape;10185;p86"/>
          <p:cNvGrpSpPr/>
          <p:nvPr/>
        </p:nvGrpSpPr>
        <p:grpSpPr>
          <a:xfrm>
            <a:off x="3599318" y="4147190"/>
            <a:ext cx="251098" cy="309028"/>
            <a:chOff x="3599318" y="4299590"/>
            <a:chExt cx="251098" cy="309028"/>
          </a:xfrm>
        </p:grpSpPr>
        <p:sp>
          <p:nvSpPr>
            <p:cNvPr id="10186" name="Google Shape;10186;p86"/>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6"/>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6"/>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6"/>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6"/>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6"/>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2" name="Google Shape;10192;p86"/>
          <p:cNvGrpSpPr/>
          <p:nvPr/>
        </p:nvGrpSpPr>
        <p:grpSpPr>
          <a:xfrm>
            <a:off x="3105998" y="2280840"/>
            <a:ext cx="345818" cy="345056"/>
            <a:chOff x="3105998" y="2433240"/>
            <a:chExt cx="345818" cy="345056"/>
          </a:xfrm>
        </p:grpSpPr>
        <p:sp>
          <p:nvSpPr>
            <p:cNvPr id="10193" name="Google Shape;10193;p86"/>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6"/>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6"/>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6"/>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6"/>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6"/>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6"/>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6"/>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6"/>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6"/>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6"/>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4" name="Google Shape;10204;p86"/>
          <p:cNvGrpSpPr/>
          <p:nvPr/>
        </p:nvGrpSpPr>
        <p:grpSpPr>
          <a:xfrm>
            <a:off x="1737326" y="2748373"/>
            <a:ext cx="374730" cy="350361"/>
            <a:chOff x="1737326" y="2900773"/>
            <a:chExt cx="374730" cy="350361"/>
          </a:xfrm>
        </p:grpSpPr>
        <p:sp>
          <p:nvSpPr>
            <p:cNvPr id="10205" name="Google Shape;10205;p86"/>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6"/>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6"/>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6"/>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6"/>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6"/>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6"/>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6"/>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6"/>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6"/>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6"/>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6"/>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6"/>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6"/>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6"/>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6"/>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6"/>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2" name="Google Shape;10222;p86"/>
          <p:cNvGrpSpPr/>
          <p:nvPr/>
        </p:nvGrpSpPr>
        <p:grpSpPr>
          <a:xfrm>
            <a:off x="4000676" y="1426996"/>
            <a:ext cx="327226" cy="211603"/>
            <a:chOff x="4000676" y="1579396"/>
            <a:chExt cx="327226" cy="211603"/>
          </a:xfrm>
        </p:grpSpPr>
        <p:sp>
          <p:nvSpPr>
            <p:cNvPr id="10223" name="Google Shape;10223;p86"/>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6"/>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6"/>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6"/>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6"/>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6"/>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6"/>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6"/>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6"/>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6"/>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6"/>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6"/>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6"/>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6"/>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6"/>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6"/>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9" name="Google Shape;10239;p86"/>
          <p:cNvGrpSpPr/>
          <p:nvPr/>
        </p:nvGrpSpPr>
        <p:grpSpPr>
          <a:xfrm>
            <a:off x="2635523" y="1363184"/>
            <a:ext cx="371054" cy="336469"/>
            <a:chOff x="2635523" y="1515584"/>
            <a:chExt cx="371054" cy="336469"/>
          </a:xfrm>
        </p:grpSpPr>
        <p:sp>
          <p:nvSpPr>
            <p:cNvPr id="10240" name="Google Shape;10240;p86"/>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6"/>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6"/>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6"/>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6"/>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6"/>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6"/>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7" name="Google Shape;10247;p86"/>
          <p:cNvGrpSpPr/>
          <p:nvPr/>
        </p:nvGrpSpPr>
        <p:grpSpPr>
          <a:xfrm>
            <a:off x="2231907" y="1368331"/>
            <a:ext cx="311627" cy="326569"/>
            <a:chOff x="2231907" y="1520731"/>
            <a:chExt cx="311627" cy="326569"/>
          </a:xfrm>
        </p:grpSpPr>
        <p:sp>
          <p:nvSpPr>
            <p:cNvPr id="10248" name="Google Shape;10248;p86"/>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6"/>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6"/>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6"/>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6"/>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6"/>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6"/>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6"/>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6"/>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6"/>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8" name="Google Shape;10258;p86"/>
          <p:cNvGrpSpPr/>
          <p:nvPr/>
        </p:nvGrpSpPr>
        <p:grpSpPr>
          <a:xfrm>
            <a:off x="1340249" y="4149133"/>
            <a:ext cx="311890" cy="304695"/>
            <a:chOff x="1340249" y="4301533"/>
            <a:chExt cx="311890" cy="304695"/>
          </a:xfrm>
        </p:grpSpPr>
        <p:sp>
          <p:nvSpPr>
            <p:cNvPr id="10259" name="Google Shape;10259;p86"/>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6"/>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6"/>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6"/>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6"/>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6"/>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6"/>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6"/>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6"/>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6"/>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6"/>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6"/>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6"/>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6"/>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3" name="Google Shape;10273;p86"/>
          <p:cNvGrpSpPr/>
          <p:nvPr/>
        </p:nvGrpSpPr>
        <p:grpSpPr>
          <a:xfrm>
            <a:off x="1330690" y="3224624"/>
            <a:ext cx="306874" cy="332268"/>
            <a:chOff x="1330690" y="3377024"/>
            <a:chExt cx="306874" cy="332268"/>
          </a:xfrm>
        </p:grpSpPr>
        <p:sp>
          <p:nvSpPr>
            <p:cNvPr id="10274" name="Google Shape;10274;p86"/>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6"/>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6"/>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6"/>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6"/>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6"/>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6"/>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6"/>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6"/>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6"/>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6"/>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6"/>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6"/>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6"/>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6"/>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6"/>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6"/>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6"/>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6"/>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3" name="Google Shape;10293;p86"/>
          <p:cNvGrpSpPr/>
          <p:nvPr/>
        </p:nvGrpSpPr>
        <p:grpSpPr>
          <a:xfrm>
            <a:off x="2650597" y="3229377"/>
            <a:ext cx="341511" cy="324994"/>
            <a:chOff x="2650597" y="3381777"/>
            <a:chExt cx="341511" cy="324994"/>
          </a:xfrm>
        </p:grpSpPr>
        <p:sp>
          <p:nvSpPr>
            <p:cNvPr id="10294" name="Google Shape;10294;p86"/>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6"/>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6"/>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6"/>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6"/>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6"/>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6"/>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6"/>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6"/>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6"/>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6"/>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6"/>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6"/>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6"/>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6"/>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6"/>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6"/>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6"/>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6"/>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6"/>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6"/>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6"/>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6"/>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6"/>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6"/>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6"/>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6"/>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6"/>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6"/>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6"/>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6"/>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6"/>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6"/>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6"/>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6"/>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9" name="Google Shape;10329;p86"/>
          <p:cNvGrpSpPr/>
          <p:nvPr/>
        </p:nvGrpSpPr>
        <p:grpSpPr>
          <a:xfrm>
            <a:off x="1295502" y="2284962"/>
            <a:ext cx="402645" cy="323917"/>
            <a:chOff x="1295502" y="2437362"/>
            <a:chExt cx="402645" cy="323917"/>
          </a:xfrm>
        </p:grpSpPr>
        <p:sp>
          <p:nvSpPr>
            <p:cNvPr id="10330" name="Google Shape;10330;p86"/>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6"/>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6"/>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6"/>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6"/>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6"/>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6"/>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6"/>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6"/>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6"/>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6"/>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6"/>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6"/>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6"/>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6"/>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6"/>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6" name="Google Shape;10346;p86"/>
          <p:cNvGrpSpPr/>
          <p:nvPr/>
        </p:nvGrpSpPr>
        <p:grpSpPr>
          <a:xfrm>
            <a:off x="882590" y="2285960"/>
            <a:ext cx="337310" cy="337047"/>
            <a:chOff x="882590" y="2438360"/>
            <a:chExt cx="337310" cy="337047"/>
          </a:xfrm>
        </p:grpSpPr>
        <p:sp>
          <p:nvSpPr>
            <p:cNvPr id="10347" name="Google Shape;10347;p86"/>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6"/>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6"/>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6"/>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6"/>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6"/>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6"/>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6"/>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6"/>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6"/>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6"/>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6"/>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6"/>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6"/>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6"/>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6"/>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6"/>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6"/>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6"/>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6"/>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6"/>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6"/>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6"/>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6"/>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1" name="Google Shape;10371;p86"/>
          <p:cNvGrpSpPr/>
          <p:nvPr/>
        </p:nvGrpSpPr>
        <p:grpSpPr>
          <a:xfrm>
            <a:off x="4885060" y="1366388"/>
            <a:ext cx="385786" cy="342588"/>
            <a:chOff x="4885060" y="1518788"/>
            <a:chExt cx="385786" cy="342588"/>
          </a:xfrm>
        </p:grpSpPr>
        <p:sp>
          <p:nvSpPr>
            <p:cNvPr id="10372" name="Google Shape;10372;p86"/>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6"/>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6"/>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6"/>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6"/>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6"/>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6"/>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6"/>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6"/>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6"/>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6"/>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6"/>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6"/>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6"/>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6"/>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6"/>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6"/>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6"/>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6"/>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1" name="Google Shape;10391;p86"/>
          <p:cNvGrpSpPr/>
          <p:nvPr/>
        </p:nvGrpSpPr>
        <p:grpSpPr>
          <a:xfrm>
            <a:off x="5394478" y="1362133"/>
            <a:ext cx="249076" cy="351096"/>
            <a:chOff x="5394478" y="1514533"/>
            <a:chExt cx="249076" cy="351096"/>
          </a:xfrm>
        </p:grpSpPr>
        <p:sp>
          <p:nvSpPr>
            <p:cNvPr id="10392" name="Google Shape;10392;p86"/>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6"/>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6"/>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6"/>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6"/>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6"/>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6"/>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6"/>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6"/>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6"/>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6"/>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6"/>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6"/>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6"/>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6"/>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6"/>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6"/>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6"/>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6"/>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6"/>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2" name="Google Shape;10412;p86"/>
          <p:cNvGrpSpPr/>
          <p:nvPr/>
        </p:nvGrpSpPr>
        <p:grpSpPr>
          <a:xfrm>
            <a:off x="5782259" y="1359612"/>
            <a:ext cx="356138" cy="356138"/>
            <a:chOff x="5782259" y="1512012"/>
            <a:chExt cx="356138" cy="356138"/>
          </a:xfrm>
        </p:grpSpPr>
        <p:sp>
          <p:nvSpPr>
            <p:cNvPr id="10413" name="Google Shape;10413;p86"/>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6"/>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6"/>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6"/>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6"/>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6"/>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6"/>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6"/>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6"/>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6"/>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6"/>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4" name="Google Shape;10424;p86"/>
          <p:cNvGrpSpPr/>
          <p:nvPr/>
        </p:nvGrpSpPr>
        <p:grpSpPr>
          <a:xfrm>
            <a:off x="6229598" y="1365652"/>
            <a:ext cx="343560" cy="343822"/>
            <a:chOff x="6229598" y="1518052"/>
            <a:chExt cx="343560" cy="343822"/>
          </a:xfrm>
        </p:grpSpPr>
        <p:sp>
          <p:nvSpPr>
            <p:cNvPr id="10425" name="Google Shape;10425;p86"/>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6"/>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6"/>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6"/>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6"/>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6"/>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6"/>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6"/>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6"/>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6"/>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6"/>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6"/>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6"/>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6"/>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6"/>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6"/>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6"/>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6"/>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6"/>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86"/>
          <p:cNvGrpSpPr/>
          <p:nvPr/>
        </p:nvGrpSpPr>
        <p:grpSpPr>
          <a:xfrm>
            <a:off x="870773" y="3205585"/>
            <a:ext cx="342824" cy="351228"/>
            <a:chOff x="870773" y="3357985"/>
            <a:chExt cx="342824" cy="351228"/>
          </a:xfrm>
        </p:grpSpPr>
        <p:sp>
          <p:nvSpPr>
            <p:cNvPr id="10445" name="Google Shape;10445;p86"/>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6"/>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6"/>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6"/>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6"/>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6"/>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6"/>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6"/>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3" name="Google Shape;10453;p86"/>
          <p:cNvGrpSpPr/>
          <p:nvPr/>
        </p:nvGrpSpPr>
        <p:grpSpPr>
          <a:xfrm>
            <a:off x="2743084" y="4147190"/>
            <a:ext cx="159372" cy="308896"/>
            <a:chOff x="2743084" y="4299590"/>
            <a:chExt cx="159372" cy="308896"/>
          </a:xfrm>
        </p:grpSpPr>
        <p:sp>
          <p:nvSpPr>
            <p:cNvPr id="10454" name="Google Shape;10454;p86"/>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6"/>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6"/>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6"/>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6"/>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6"/>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6"/>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6"/>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6"/>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6"/>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6"/>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6"/>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6"/>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6"/>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6"/>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9" name="Google Shape;10469;p86"/>
          <p:cNvGrpSpPr/>
          <p:nvPr/>
        </p:nvGrpSpPr>
        <p:grpSpPr>
          <a:xfrm>
            <a:off x="1293506" y="2787316"/>
            <a:ext cx="374730" cy="272211"/>
            <a:chOff x="1293506" y="2939716"/>
            <a:chExt cx="374730" cy="272211"/>
          </a:xfrm>
        </p:grpSpPr>
        <p:sp>
          <p:nvSpPr>
            <p:cNvPr id="10470" name="Google Shape;10470;p86"/>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6"/>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6"/>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6"/>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6"/>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6"/>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6"/>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6"/>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6"/>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6"/>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6"/>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6"/>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6"/>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6"/>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6"/>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6"/>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6"/>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6"/>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6"/>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6"/>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6"/>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6"/>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6"/>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6"/>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6"/>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6"/>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6"/>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6"/>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6"/>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6"/>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0" name="Google Shape;10500;p86"/>
          <p:cNvGrpSpPr/>
          <p:nvPr/>
        </p:nvGrpSpPr>
        <p:grpSpPr>
          <a:xfrm>
            <a:off x="6669900" y="1353074"/>
            <a:ext cx="345083" cy="369216"/>
            <a:chOff x="6669900" y="1505474"/>
            <a:chExt cx="345083" cy="369216"/>
          </a:xfrm>
        </p:grpSpPr>
        <p:sp>
          <p:nvSpPr>
            <p:cNvPr id="10501" name="Google Shape;10501;p86"/>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6"/>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6"/>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6"/>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6"/>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6"/>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6"/>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6"/>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6"/>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6"/>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6"/>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6"/>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6"/>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6"/>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6"/>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6"/>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6"/>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6"/>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6"/>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6"/>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6"/>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6"/>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86"/>
          <p:cNvGrpSpPr/>
          <p:nvPr/>
        </p:nvGrpSpPr>
        <p:grpSpPr>
          <a:xfrm>
            <a:off x="7117003" y="1365600"/>
            <a:ext cx="333003" cy="344085"/>
            <a:chOff x="7117003" y="1518000"/>
            <a:chExt cx="333003" cy="344085"/>
          </a:xfrm>
        </p:grpSpPr>
        <p:sp>
          <p:nvSpPr>
            <p:cNvPr id="10524" name="Google Shape;10524;p86"/>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6"/>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6"/>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6"/>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6"/>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6"/>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6"/>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6"/>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6"/>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6"/>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6"/>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6"/>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6"/>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6"/>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6"/>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6"/>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6"/>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6"/>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6"/>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6"/>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6"/>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6"/>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6"/>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6"/>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6"/>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6"/>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6"/>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6"/>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6"/>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6"/>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6"/>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6"/>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6"/>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6"/>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6"/>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6"/>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6"/>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6"/>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86"/>
          <p:cNvGrpSpPr/>
          <p:nvPr/>
        </p:nvGrpSpPr>
        <p:grpSpPr>
          <a:xfrm>
            <a:off x="2200238" y="4136765"/>
            <a:ext cx="374756" cy="329300"/>
            <a:chOff x="2200238" y="4289165"/>
            <a:chExt cx="374756" cy="329300"/>
          </a:xfrm>
        </p:grpSpPr>
        <p:sp>
          <p:nvSpPr>
            <p:cNvPr id="10563" name="Google Shape;10563;p86"/>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6"/>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6"/>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6"/>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6"/>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6"/>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6"/>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6"/>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6"/>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6"/>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6"/>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6"/>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6"/>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6"/>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6"/>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6"/>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6"/>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6"/>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6"/>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6"/>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6"/>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6"/>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5" name="Google Shape;10585;p86"/>
          <p:cNvGrpSpPr/>
          <p:nvPr/>
        </p:nvGrpSpPr>
        <p:grpSpPr>
          <a:xfrm>
            <a:off x="7556043" y="1347559"/>
            <a:ext cx="337283" cy="380192"/>
            <a:chOff x="7556043" y="1499959"/>
            <a:chExt cx="337283" cy="380192"/>
          </a:xfrm>
        </p:grpSpPr>
        <p:sp>
          <p:nvSpPr>
            <p:cNvPr id="10586" name="Google Shape;10586;p86"/>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6"/>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6"/>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6"/>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6"/>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6"/>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6"/>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6"/>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6"/>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6"/>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6"/>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6"/>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6"/>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6"/>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86"/>
          <p:cNvGrpSpPr/>
          <p:nvPr/>
        </p:nvGrpSpPr>
        <p:grpSpPr>
          <a:xfrm>
            <a:off x="7992826" y="1365390"/>
            <a:ext cx="317431" cy="344584"/>
            <a:chOff x="7992826" y="1517790"/>
            <a:chExt cx="317431" cy="344584"/>
          </a:xfrm>
        </p:grpSpPr>
        <p:sp>
          <p:nvSpPr>
            <p:cNvPr id="10601" name="Google Shape;10601;p86"/>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6"/>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6"/>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6"/>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6"/>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6"/>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6"/>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6"/>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6"/>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6"/>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6"/>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6"/>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6"/>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6"/>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6"/>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6"/>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6"/>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8" name="Google Shape;10618;p86"/>
          <p:cNvGrpSpPr/>
          <p:nvPr/>
        </p:nvGrpSpPr>
        <p:grpSpPr>
          <a:xfrm>
            <a:off x="4864446" y="3187807"/>
            <a:ext cx="395607" cy="387414"/>
            <a:chOff x="4864446" y="3340207"/>
            <a:chExt cx="395607" cy="387414"/>
          </a:xfrm>
        </p:grpSpPr>
        <p:sp>
          <p:nvSpPr>
            <p:cNvPr id="10619" name="Google Shape;10619;p86"/>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6"/>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6"/>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6"/>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6"/>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6"/>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6"/>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6"/>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6"/>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6"/>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6"/>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6"/>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6"/>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6"/>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6"/>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6"/>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6"/>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6"/>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6"/>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6"/>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6"/>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6"/>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6"/>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6"/>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6"/>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4" name="Google Shape;10644;p86"/>
          <p:cNvGrpSpPr/>
          <p:nvPr/>
        </p:nvGrpSpPr>
        <p:grpSpPr>
          <a:xfrm>
            <a:off x="3130367" y="4172085"/>
            <a:ext cx="297342" cy="258871"/>
            <a:chOff x="3130367" y="4324485"/>
            <a:chExt cx="297342" cy="258871"/>
          </a:xfrm>
        </p:grpSpPr>
        <p:sp>
          <p:nvSpPr>
            <p:cNvPr id="10645" name="Google Shape;10645;p86"/>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6"/>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6"/>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6"/>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6"/>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6"/>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6"/>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6"/>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6"/>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6"/>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6"/>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6"/>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6"/>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6"/>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6"/>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6"/>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6"/>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6"/>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6"/>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6"/>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6"/>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6"/>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6"/>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8" name="Google Shape;10668;p86"/>
          <p:cNvGrpSpPr/>
          <p:nvPr/>
        </p:nvGrpSpPr>
        <p:grpSpPr>
          <a:xfrm>
            <a:off x="5302988" y="3237439"/>
            <a:ext cx="394609" cy="286523"/>
            <a:chOff x="5302988" y="3389839"/>
            <a:chExt cx="394609" cy="286523"/>
          </a:xfrm>
        </p:grpSpPr>
        <p:sp>
          <p:nvSpPr>
            <p:cNvPr id="10669" name="Google Shape;10669;p86"/>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6"/>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6"/>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6"/>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6"/>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6"/>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6"/>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6"/>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6"/>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6"/>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6"/>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6"/>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6"/>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6"/>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6"/>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6"/>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6"/>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6"/>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6"/>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6"/>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6"/>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6"/>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6"/>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6"/>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6"/>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6"/>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6"/>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6"/>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6"/>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6"/>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6"/>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6"/>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6"/>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2" name="Google Shape;10702;p86"/>
          <p:cNvSpPr/>
          <p:nvPr/>
        </p:nvSpPr>
        <p:spPr>
          <a:xfrm>
            <a:off x="5741031" y="34651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3" name="Google Shape;10703;p86"/>
          <p:cNvGrpSpPr/>
          <p:nvPr/>
        </p:nvGrpSpPr>
        <p:grpSpPr>
          <a:xfrm>
            <a:off x="3060752" y="2751209"/>
            <a:ext cx="390565" cy="359578"/>
            <a:chOff x="3060752" y="2903609"/>
            <a:chExt cx="390565" cy="359578"/>
          </a:xfrm>
        </p:grpSpPr>
        <p:sp>
          <p:nvSpPr>
            <p:cNvPr id="10704" name="Google Shape;10704;p86"/>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6"/>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6"/>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6"/>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6"/>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6"/>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6"/>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6"/>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6"/>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6"/>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6"/>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6"/>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6"/>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6"/>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6"/>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6"/>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6"/>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6"/>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6"/>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6"/>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6"/>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6"/>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6"/>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6"/>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6"/>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6"/>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6"/>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6"/>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6"/>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6"/>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6"/>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6"/>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6"/>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6"/>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8" name="Google Shape;10738;p86"/>
          <p:cNvGrpSpPr/>
          <p:nvPr/>
        </p:nvGrpSpPr>
        <p:grpSpPr>
          <a:xfrm>
            <a:off x="5741031" y="3233657"/>
            <a:ext cx="394609" cy="294585"/>
            <a:chOff x="5741031" y="3386057"/>
            <a:chExt cx="394609" cy="294585"/>
          </a:xfrm>
        </p:grpSpPr>
        <p:sp>
          <p:nvSpPr>
            <p:cNvPr id="10739" name="Google Shape;10739;p86"/>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6"/>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6"/>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6"/>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6"/>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6"/>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6"/>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6"/>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6"/>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6"/>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6"/>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6"/>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6"/>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6"/>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6"/>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6"/>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6"/>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6"/>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6"/>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6"/>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6"/>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6"/>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6"/>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6"/>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6"/>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6"/>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6"/>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6"/>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6"/>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6"/>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9" name="Google Shape;10769;p86"/>
          <p:cNvSpPr/>
          <p:nvPr/>
        </p:nvSpPr>
        <p:spPr>
          <a:xfrm>
            <a:off x="6560317" y="34123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70" name="Google Shape;10770;p86"/>
          <p:cNvGrpSpPr/>
          <p:nvPr/>
        </p:nvGrpSpPr>
        <p:grpSpPr>
          <a:xfrm>
            <a:off x="6179074" y="3216326"/>
            <a:ext cx="394609" cy="328749"/>
            <a:chOff x="6179074" y="3368726"/>
            <a:chExt cx="394609" cy="328749"/>
          </a:xfrm>
        </p:grpSpPr>
        <p:sp>
          <p:nvSpPr>
            <p:cNvPr id="10771" name="Google Shape;10771;p86"/>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6"/>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6"/>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6"/>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6"/>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6"/>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6"/>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6"/>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6"/>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6"/>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6"/>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6"/>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6"/>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6"/>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6"/>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6"/>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6"/>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6"/>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6"/>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6"/>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6"/>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6"/>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6"/>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6"/>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6"/>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6"/>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6"/>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6"/>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6"/>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6"/>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6"/>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6"/>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6"/>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6"/>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6"/>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6"/>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6"/>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6"/>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6"/>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6"/>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6"/>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6"/>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6"/>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6"/>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6"/>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6"/>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6"/>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6"/>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6"/>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6"/>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6"/>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6"/>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6"/>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6"/>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6"/>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6"/>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6"/>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6"/>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6"/>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6"/>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6"/>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6"/>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6"/>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6"/>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6"/>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6"/>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6"/>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6"/>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6"/>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6"/>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6"/>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6"/>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6"/>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6"/>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6"/>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6"/>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6"/>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6"/>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6"/>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6"/>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6"/>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6"/>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6"/>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4" name="Google Shape;10854;p86"/>
          <p:cNvGrpSpPr/>
          <p:nvPr/>
        </p:nvGrpSpPr>
        <p:grpSpPr>
          <a:xfrm>
            <a:off x="7054924" y="3215328"/>
            <a:ext cx="394583" cy="331007"/>
            <a:chOff x="7054924" y="3367728"/>
            <a:chExt cx="394583" cy="331007"/>
          </a:xfrm>
        </p:grpSpPr>
        <p:sp>
          <p:nvSpPr>
            <p:cNvPr id="10855" name="Google Shape;10855;p86"/>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6"/>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6"/>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6"/>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6"/>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6"/>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6"/>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6"/>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6"/>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6"/>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6"/>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6"/>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6"/>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6"/>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6"/>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0" name="Google Shape;10870;p86"/>
          <p:cNvGrpSpPr/>
          <p:nvPr/>
        </p:nvGrpSpPr>
        <p:grpSpPr>
          <a:xfrm>
            <a:off x="7492967" y="3209025"/>
            <a:ext cx="394583" cy="343586"/>
            <a:chOff x="7492967" y="3361425"/>
            <a:chExt cx="394583" cy="343586"/>
          </a:xfrm>
        </p:grpSpPr>
        <p:sp>
          <p:nvSpPr>
            <p:cNvPr id="10871" name="Google Shape;10871;p86"/>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6"/>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6"/>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6"/>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6"/>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6"/>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6"/>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6"/>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6"/>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6"/>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6"/>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6"/>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6"/>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6"/>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6"/>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6"/>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6"/>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6"/>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6"/>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6"/>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6"/>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6"/>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6"/>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4" name="Google Shape;10894;p86"/>
          <p:cNvGrpSpPr/>
          <p:nvPr/>
        </p:nvGrpSpPr>
        <p:grpSpPr>
          <a:xfrm>
            <a:off x="7935527" y="3200754"/>
            <a:ext cx="385287" cy="360156"/>
            <a:chOff x="7935527" y="3353154"/>
            <a:chExt cx="385287" cy="360156"/>
          </a:xfrm>
        </p:grpSpPr>
        <p:sp>
          <p:nvSpPr>
            <p:cNvPr id="10895" name="Google Shape;10895;p86"/>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6"/>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6"/>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6"/>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6"/>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6"/>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6"/>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6"/>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6"/>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6"/>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6"/>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6"/>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7" name="Google Shape;10907;p86"/>
          <p:cNvGrpSpPr/>
          <p:nvPr/>
        </p:nvGrpSpPr>
        <p:grpSpPr>
          <a:xfrm>
            <a:off x="5319821" y="1833842"/>
            <a:ext cx="348103" cy="348103"/>
            <a:chOff x="5319821" y="1986242"/>
            <a:chExt cx="348103" cy="348103"/>
          </a:xfrm>
        </p:grpSpPr>
        <p:sp>
          <p:nvSpPr>
            <p:cNvPr id="10908" name="Google Shape;10908;p86"/>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6"/>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6"/>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6"/>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6"/>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6"/>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6"/>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6"/>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6"/>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6"/>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6"/>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6"/>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6"/>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6"/>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6"/>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6"/>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6"/>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6"/>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6"/>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6"/>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6"/>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6"/>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6"/>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6"/>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6"/>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6"/>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6"/>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6"/>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6"/>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6"/>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6"/>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6"/>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6"/>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6"/>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6"/>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6"/>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6"/>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5" name="Google Shape;10945;p86"/>
          <p:cNvGrpSpPr/>
          <p:nvPr/>
        </p:nvGrpSpPr>
        <p:grpSpPr>
          <a:xfrm>
            <a:off x="5765926" y="1824283"/>
            <a:ext cx="348339" cy="348103"/>
            <a:chOff x="5765926" y="1976683"/>
            <a:chExt cx="348339" cy="348103"/>
          </a:xfrm>
        </p:grpSpPr>
        <p:sp>
          <p:nvSpPr>
            <p:cNvPr id="10946" name="Google Shape;10946;p86"/>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6"/>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6"/>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6"/>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6"/>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6"/>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6"/>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6"/>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6"/>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6"/>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6"/>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6"/>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6"/>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6"/>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0" name="Google Shape;10960;p86"/>
          <p:cNvGrpSpPr/>
          <p:nvPr/>
        </p:nvGrpSpPr>
        <p:grpSpPr>
          <a:xfrm>
            <a:off x="6191390" y="1829089"/>
            <a:ext cx="389068" cy="347787"/>
            <a:chOff x="6191390" y="1981489"/>
            <a:chExt cx="389068" cy="347787"/>
          </a:xfrm>
        </p:grpSpPr>
        <p:sp>
          <p:nvSpPr>
            <p:cNvPr id="10961" name="Google Shape;10961;p86"/>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6"/>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6"/>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6"/>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6"/>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6"/>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6"/>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8" name="Google Shape;10968;p86"/>
          <p:cNvGrpSpPr/>
          <p:nvPr/>
        </p:nvGrpSpPr>
        <p:grpSpPr>
          <a:xfrm>
            <a:off x="6657846" y="1855191"/>
            <a:ext cx="348103" cy="295714"/>
            <a:chOff x="6657846" y="2007591"/>
            <a:chExt cx="348103" cy="295714"/>
          </a:xfrm>
        </p:grpSpPr>
        <p:sp>
          <p:nvSpPr>
            <p:cNvPr id="10969" name="Google Shape;10969;p86"/>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6"/>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6"/>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6"/>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6"/>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6"/>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6"/>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6"/>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6"/>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6"/>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6"/>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6"/>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6"/>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6"/>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6"/>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6"/>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6"/>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6"/>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6"/>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6"/>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6"/>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6"/>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6"/>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6"/>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6"/>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6"/>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5" name="Google Shape;10995;p86"/>
          <p:cNvGrpSpPr/>
          <p:nvPr/>
        </p:nvGrpSpPr>
        <p:grpSpPr>
          <a:xfrm>
            <a:off x="7104188" y="1819504"/>
            <a:ext cx="347341" cy="348103"/>
            <a:chOff x="7104188" y="1971904"/>
            <a:chExt cx="347341" cy="348103"/>
          </a:xfrm>
        </p:grpSpPr>
        <p:sp>
          <p:nvSpPr>
            <p:cNvPr id="10996" name="Google Shape;10996;p86"/>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6"/>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6"/>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6"/>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6"/>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6"/>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6"/>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6"/>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6"/>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6"/>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6"/>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6"/>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6"/>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6"/>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6"/>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6"/>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6"/>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6"/>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6"/>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6"/>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6"/>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6"/>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6"/>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6"/>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6"/>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6"/>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6"/>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6"/>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6"/>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6"/>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86"/>
          <p:cNvGrpSpPr/>
          <p:nvPr/>
        </p:nvGrpSpPr>
        <p:grpSpPr>
          <a:xfrm>
            <a:off x="7551264" y="1819504"/>
            <a:ext cx="344321" cy="348155"/>
            <a:chOff x="7551264" y="1971904"/>
            <a:chExt cx="344321" cy="348155"/>
          </a:xfrm>
        </p:grpSpPr>
        <p:sp>
          <p:nvSpPr>
            <p:cNvPr id="11027" name="Google Shape;11027;p86"/>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6"/>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6"/>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6"/>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6"/>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6"/>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6"/>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6"/>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6"/>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6"/>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6"/>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6"/>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6"/>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6"/>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6"/>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6"/>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6"/>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6"/>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6"/>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6" name="Google Shape;11046;p86"/>
          <p:cNvGrpSpPr/>
          <p:nvPr/>
        </p:nvGrpSpPr>
        <p:grpSpPr>
          <a:xfrm>
            <a:off x="7992065" y="1819504"/>
            <a:ext cx="351621" cy="348103"/>
            <a:chOff x="7992065" y="1971904"/>
            <a:chExt cx="351621" cy="348103"/>
          </a:xfrm>
        </p:grpSpPr>
        <p:sp>
          <p:nvSpPr>
            <p:cNvPr id="11047" name="Google Shape;11047;p86"/>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6"/>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6"/>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6"/>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6"/>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6"/>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6"/>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6"/>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6"/>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6"/>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6"/>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6"/>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6"/>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6"/>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6"/>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86"/>
          <p:cNvGrpSpPr/>
          <p:nvPr/>
        </p:nvGrpSpPr>
        <p:grpSpPr>
          <a:xfrm>
            <a:off x="4911189" y="3641055"/>
            <a:ext cx="296580" cy="364935"/>
            <a:chOff x="4911189" y="3793455"/>
            <a:chExt cx="296580" cy="364935"/>
          </a:xfrm>
        </p:grpSpPr>
        <p:sp>
          <p:nvSpPr>
            <p:cNvPr id="11063" name="Google Shape;11063;p86"/>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6"/>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6"/>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6"/>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6"/>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6"/>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6"/>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6"/>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6"/>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6"/>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6"/>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6"/>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6"/>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6"/>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6"/>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6"/>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6"/>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6"/>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6"/>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6"/>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3" name="Google Shape;11083;p86"/>
          <p:cNvGrpSpPr/>
          <p:nvPr/>
        </p:nvGrpSpPr>
        <p:grpSpPr>
          <a:xfrm>
            <a:off x="5341433" y="3640871"/>
            <a:ext cx="330272" cy="329117"/>
            <a:chOff x="5341433" y="3793271"/>
            <a:chExt cx="330272" cy="329117"/>
          </a:xfrm>
        </p:grpSpPr>
        <p:sp>
          <p:nvSpPr>
            <p:cNvPr id="11084" name="Google Shape;11084;p86"/>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6"/>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6"/>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6"/>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6"/>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6"/>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6"/>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6"/>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6"/>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6"/>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6"/>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6"/>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6"/>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6"/>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6"/>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6"/>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0" name="Google Shape;11100;p86"/>
          <p:cNvGrpSpPr/>
          <p:nvPr/>
        </p:nvGrpSpPr>
        <p:grpSpPr>
          <a:xfrm>
            <a:off x="5744051" y="3613850"/>
            <a:ext cx="428511" cy="383186"/>
            <a:chOff x="5744051" y="3766250"/>
            <a:chExt cx="428511" cy="383186"/>
          </a:xfrm>
        </p:grpSpPr>
        <p:sp>
          <p:nvSpPr>
            <p:cNvPr id="11101" name="Google Shape;11101;p86"/>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6"/>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6"/>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6"/>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6"/>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6"/>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6"/>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6"/>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6"/>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6"/>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6"/>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6"/>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6"/>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6"/>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6"/>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6"/>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6"/>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8" name="Google Shape;11118;p86"/>
          <p:cNvGrpSpPr/>
          <p:nvPr/>
        </p:nvGrpSpPr>
        <p:grpSpPr>
          <a:xfrm>
            <a:off x="6678697" y="3640924"/>
            <a:ext cx="342824" cy="328985"/>
            <a:chOff x="6678697" y="3793324"/>
            <a:chExt cx="342824" cy="328985"/>
          </a:xfrm>
        </p:grpSpPr>
        <p:sp>
          <p:nvSpPr>
            <p:cNvPr id="11119" name="Google Shape;11119;p86"/>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6"/>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6"/>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6"/>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6"/>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6"/>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6"/>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6"/>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7" name="Google Shape;11127;p86"/>
          <p:cNvGrpSpPr/>
          <p:nvPr/>
        </p:nvGrpSpPr>
        <p:grpSpPr>
          <a:xfrm>
            <a:off x="7101903" y="3609622"/>
            <a:ext cx="398627" cy="392088"/>
            <a:chOff x="7101903" y="3762022"/>
            <a:chExt cx="398627" cy="392088"/>
          </a:xfrm>
        </p:grpSpPr>
        <p:sp>
          <p:nvSpPr>
            <p:cNvPr id="11128" name="Google Shape;11128;p86"/>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6"/>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6"/>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6"/>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6"/>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6"/>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6"/>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6"/>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6"/>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6"/>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6"/>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6"/>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6"/>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6"/>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6"/>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6"/>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6"/>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6"/>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6" name="Google Shape;11146;p86"/>
          <p:cNvGrpSpPr/>
          <p:nvPr/>
        </p:nvGrpSpPr>
        <p:grpSpPr>
          <a:xfrm>
            <a:off x="7541469" y="3641055"/>
            <a:ext cx="407897" cy="328985"/>
            <a:chOff x="7541469" y="3793455"/>
            <a:chExt cx="407897" cy="328985"/>
          </a:xfrm>
        </p:grpSpPr>
        <p:sp>
          <p:nvSpPr>
            <p:cNvPr id="11147" name="Google Shape;11147;p86"/>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6"/>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6"/>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6"/>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6"/>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6"/>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6"/>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6"/>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6"/>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6"/>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6"/>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6"/>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6"/>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6"/>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6"/>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6"/>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6"/>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6"/>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6"/>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6"/>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6"/>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6"/>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6"/>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6"/>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6"/>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6"/>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6"/>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6"/>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6"/>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6"/>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7" name="Google Shape;11177;p86"/>
          <p:cNvGrpSpPr/>
          <p:nvPr/>
        </p:nvGrpSpPr>
        <p:grpSpPr>
          <a:xfrm>
            <a:off x="5310288" y="2803912"/>
            <a:ext cx="432292" cy="264412"/>
            <a:chOff x="5310288" y="2956312"/>
            <a:chExt cx="432292" cy="264412"/>
          </a:xfrm>
        </p:grpSpPr>
        <p:sp>
          <p:nvSpPr>
            <p:cNvPr id="11178" name="Google Shape;11178;p86"/>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6"/>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6"/>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6"/>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6"/>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6"/>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6"/>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6"/>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6"/>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6"/>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6"/>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6"/>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6"/>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6"/>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6"/>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6"/>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6"/>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6"/>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6"/>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6"/>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6"/>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6"/>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6"/>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6"/>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6"/>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6"/>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6"/>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5" name="Google Shape;11205;p86"/>
          <p:cNvGrpSpPr/>
          <p:nvPr/>
        </p:nvGrpSpPr>
        <p:grpSpPr>
          <a:xfrm>
            <a:off x="4879047" y="2279920"/>
            <a:ext cx="398075" cy="340303"/>
            <a:chOff x="4879047" y="2432320"/>
            <a:chExt cx="398075" cy="340303"/>
          </a:xfrm>
        </p:grpSpPr>
        <p:sp>
          <p:nvSpPr>
            <p:cNvPr id="11206" name="Google Shape;11206;p86"/>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6"/>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6"/>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6"/>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6"/>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6"/>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6"/>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6"/>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6"/>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6"/>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6"/>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6"/>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6"/>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6"/>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6"/>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6"/>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6"/>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6"/>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6"/>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6"/>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6"/>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6"/>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6"/>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6"/>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6"/>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6"/>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2" name="Google Shape;11232;p86"/>
          <p:cNvGrpSpPr/>
          <p:nvPr/>
        </p:nvGrpSpPr>
        <p:grpSpPr>
          <a:xfrm>
            <a:off x="5388701" y="2241423"/>
            <a:ext cx="280982" cy="395896"/>
            <a:chOff x="5388701" y="2393823"/>
            <a:chExt cx="280982" cy="395896"/>
          </a:xfrm>
        </p:grpSpPr>
        <p:sp>
          <p:nvSpPr>
            <p:cNvPr id="11233" name="Google Shape;11233;p86"/>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6"/>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6"/>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6"/>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6"/>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6"/>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6"/>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6"/>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6"/>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6"/>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6"/>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6"/>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6"/>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6"/>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6"/>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6"/>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6"/>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6"/>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6"/>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6"/>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6"/>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6"/>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6"/>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6"/>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6"/>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6"/>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6"/>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6"/>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6"/>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6"/>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3" name="Google Shape;11263;p86"/>
          <p:cNvGrpSpPr/>
          <p:nvPr/>
        </p:nvGrpSpPr>
        <p:grpSpPr>
          <a:xfrm>
            <a:off x="5743289" y="2286722"/>
            <a:ext cx="444871" cy="316407"/>
            <a:chOff x="5743289" y="2439122"/>
            <a:chExt cx="444871" cy="316407"/>
          </a:xfrm>
        </p:grpSpPr>
        <p:sp>
          <p:nvSpPr>
            <p:cNvPr id="11264" name="Google Shape;11264;p86"/>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6"/>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6"/>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6"/>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6"/>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6"/>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6"/>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6"/>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6"/>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6"/>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6"/>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6"/>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6"/>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6"/>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6"/>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6"/>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6"/>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6"/>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6"/>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6"/>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6"/>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6"/>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6"/>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6"/>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6"/>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6"/>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6"/>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6"/>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6"/>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3" name="Google Shape;11293;p86"/>
          <p:cNvGrpSpPr/>
          <p:nvPr/>
        </p:nvGrpSpPr>
        <p:grpSpPr>
          <a:xfrm>
            <a:off x="6230360" y="2280183"/>
            <a:ext cx="351359" cy="363412"/>
            <a:chOff x="6230360" y="2432583"/>
            <a:chExt cx="351359" cy="363412"/>
          </a:xfrm>
        </p:grpSpPr>
        <p:sp>
          <p:nvSpPr>
            <p:cNvPr id="11294" name="Google Shape;11294;p86"/>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6"/>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6"/>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6"/>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6"/>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6"/>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6"/>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6"/>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6"/>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6"/>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6"/>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6"/>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6"/>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6"/>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6"/>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6"/>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6"/>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6"/>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6"/>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6"/>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6"/>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86"/>
          <p:cNvGrpSpPr/>
          <p:nvPr/>
        </p:nvGrpSpPr>
        <p:grpSpPr>
          <a:xfrm>
            <a:off x="6633976" y="2307152"/>
            <a:ext cx="387781" cy="286680"/>
            <a:chOff x="6633976" y="2459552"/>
            <a:chExt cx="387781" cy="286680"/>
          </a:xfrm>
        </p:grpSpPr>
        <p:sp>
          <p:nvSpPr>
            <p:cNvPr id="11316" name="Google Shape;11316;p86"/>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6"/>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6"/>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6"/>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6"/>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6"/>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6"/>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3" name="Google Shape;11323;p86"/>
          <p:cNvGrpSpPr/>
          <p:nvPr/>
        </p:nvGrpSpPr>
        <p:grpSpPr>
          <a:xfrm>
            <a:off x="7091110" y="2276165"/>
            <a:ext cx="376989" cy="348864"/>
            <a:chOff x="7091110" y="2428565"/>
            <a:chExt cx="376989" cy="348864"/>
          </a:xfrm>
        </p:grpSpPr>
        <p:sp>
          <p:nvSpPr>
            <p:cNvPr id="11324" name="Google Shape;11324;p86"/>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6"/>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6"/>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6"/>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6"/>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6"/>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6"/>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6"/>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6"/>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6"/>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6"/>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6"/>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6"/>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6"/>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6"/>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6"/>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6"/>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6"/>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6"/>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6"/>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6"/>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6"/>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6"/>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6"/>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6"/>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6"/>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6"/>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6"/>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6"/>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6"/>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6"/>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5" name="Google Shape;11355;p86"/>
          <p:cNvGrpSpPr/>
          <p:nvPr/>
        </p:nvGrpSpPr>
        <p:grpSpPr>
          <a:xfrm>
            <a:off x="7536427" y="2262825"/>
            <a:ext cx="369715" cy="375492"/>
            <a:chOff x="7536427" y="2415225"/>
            <a:chExt cx="369715" cy="375492"/>
          </a:xfrm>
        </p:grpSpPr>
        <p:sp>
          <p:nvSpPr>
            <p:cNvPr id="11356" name="Google Shape;11356;p86"/>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6"/>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6"/>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6"/>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6"/>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6"/>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6"/>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6"/>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6"/>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6"/>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6"/>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6"/>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6"/>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6"/>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6"/>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6"/>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6"/>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6"/>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6"/>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6"/>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6"/>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6"/>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6"/>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6"/>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6"/>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6"/>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6"/>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6"/>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6"/>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6"/>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6"/>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6"/>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6"/>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6"/>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6"/>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6"/>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6"/>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6"/>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4" name="Google Shape;11394;p86"/>
          <p:cNvGrpSpPr/>
          <p:nvPr/>
        </p:nvGrpSpPr>
        <p:grpSpPr>
          <a:xfrm>
            <a:off x="7980773" y="2276402"/>
            <a:ext cx="353381" cy="358160"/>
            <a:chOff x="7980773" y="2428802"/>
            <a:chExt cx="353381" cy="358160"/>
          </a:xfrm>
        </p:grpSpPr>
        <p:sp>
          <p:nvSpPr>
            <p:cNvPr id="11395" name="Google Shape;11395;p86"/>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6"/>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6"/>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6"/>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6"/>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6"/>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6"/>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6"/>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6"/>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6"/>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6"/>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6"/>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6"/>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6"/>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6"/>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6"/>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6"/>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6"/>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6"/>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6"/>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6"/>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6"/>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6"/>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6"/>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6"/>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6"/>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6"/>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6"/>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6"/>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6"/>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5" name="Google Shape;11425;p86"/>
          <p:cNvGrpSpPr/>
          <p:nvPr/>
        </p:nvGrpSpPr>
        <p:grpSpPr>
          <a:xfrm>
            <a:off x="4886058" y="4138840"/>
            <a:ext cx="346343" cy="343953"/>
            <a:chOff x="4886058" y="4291240"/>
            <a:chExt cx="346343" cy="343953"/>
          </a:xfrm>
        </p:grpSpPr>
        <p:sp>
          <p:nvSpPr>
            <p:cNvPr id="11426" name="Google Shape;11426;p86"/>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6"/>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6"/>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6"/>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6"/>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6"/>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6"/>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6"/>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6"/>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6"/>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6"/>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6"/>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6"/>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9" name="Google Shape;11439;p86"/>
          <p:cNvGrpSpPr/>
          <p:nvPr/>
        </p:nvGrpSpPr>
        <p:grpSpPr>
          <a:xfrm>
            <a:off x="5344216" y="4138656"/>
            <a:ext cx="304616" cy="343560"/>
            <a:chOff x="5344216" y="4291056"/>
            <a:chExt cx="304616" cy="343560"/>
          </a:xfrm>
        </p:grpSpPr>
        <p:sp>
          <p:nvSpPr>
            <p:cNvPr id="11440" name="Google Shape;11440;p86"/>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6"/>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6"/>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6"/>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6"/>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6"/>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6"/>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6"/>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6"/>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6"/>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6"/>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1" name="Google Shape;11451;p86"/>
          <p:cNvGrpSpPr/>
          <p:nvPr/>
        </p:nvGrpSpPr>
        <p:grpSpPr>
          <a:xfrm>
            <a:off x="6279999" y="4112022"/>
            <a:ext cx="204093" cy="343743"/>
            <a:chOff x="6271562" y="4290872"/>
            <a:chExt cx="204093" cy="343743"/>
          </a:xfrm>
        </p:grpSpPr>
        <p:sp>
          <p:nvSpPr>
            <p:cNvPr id="11452" name="Google Shape;11452;p86"/>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6"/>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6"/>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6"/>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6"/>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6"/>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6"/>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6"/>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6"/>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6"/>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6"/>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6"/>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4" name="Google Shape;11464;p86"/>
          <p:cNvGrpSpPr/>
          <p:nvPr/>
        </p:nvGrpSpPr>
        <p:grpSpPr>
          <a:xfrm>
            <a:off x="6639491" y="4176838"/>
            <a:ext cx="344085" cy="267195"/>
            <a:chOff x="6639491" y="4329238"/>
            <a:chExt cx="344085" cy="267195"/>
          </a:xfrm>
        </p:grpSpPr>
        <p:sp>
          <p:nvSpPr>
            <p:cNvPr id="11465" name="Google Shape;11465;p86"/>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6"/>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6"/>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6"/>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6"/>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6"/>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6"/>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6"/>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6"/>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6"/>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6"/>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6"/>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6"/>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6"/>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6"/>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6"/>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6"/>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6"/>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3" name="Google Shape;11483;p86"/>
          <p:cNvGrpSpPr/>
          <p:nvPr/>
        </p:nvGrpSpPr>
        <p:grpSpPr>
          <a:xfrm>
            <a:off x="7133336" y="4138656"/>
            <a:ext cx="232979" cy="343560"/>
            <a:chOff x="7133336" y="4291056"/>
            <a:chExt cx="232979" cy="343560"/>
          </a:xfrm>
        </p:grpSpPr>
        <p:sp>
          <p:nvSpPr>
            <p:cNvPr id="11484" name="Google Shape;11484;p86"/>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6"/>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6"/>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6"/>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6"/>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6"/>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6"/>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6"/>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6"/>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6"/>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6"/>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6"/>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6"/>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6"/>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6"/>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6"/>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6"/>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1" name="Google Shape;11501;p86"/>
          <p:cNvGrpSpPr/>
          <p:nvPr/>
        </p:nvGrpSpPr>
        <p:grpSpPr>
          <a:xfrm>
            <a:off x="7571379" y="4138656"/>
            <a:ext cx="232979" cy="343560"/>
            <a:chOff x="7571379" y="4291056"/>
            <a:chExt cx="232979" cy="343560"/>
          </a:xfrm>
        </p:grpSpPr>
        <p:sp>
          <p:nvSpPr>
            <p:cNvPr id="11502" name="Google Shape;11502;p86"/>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6"/>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6"/>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6"/>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6"/>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6"/>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6"/>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6"/>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6"/>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6"/>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6"/>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6"/>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6"/>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6"/>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6"/>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6"/>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8" name="Google Shape;11518;p86"/>
          <p:cNvGrpSpPr/>
          <p:nvPr/>
        </p:nvGrpSpPr>
        <p:grpSpPr>
          <a:xfrm>
            <a:off x="6666381" y="3195475"/>
            <a:ext cx="295819" cy="370712"/>
            <a:chOff x="6666381" y="3347875"/>
            <a:chExt cx="295819" cy="370712"/>
          </a:xfrm>
        </p:grpSpPr>
        <p:sp>
          <p:nvSpPr>
            <p:cNvPr id="11519" name="Google Shape;11519;p86"/>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6"/>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6"/>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6"/>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6"/>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6"/>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6"/>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6"/>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6"/>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6"/>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6"/>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6"/>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6"/>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6"/>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6"/>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6"/>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6"/>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6"/>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6"/>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6"/>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6"/>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6"/>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6"/>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6"/>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6"/>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6"/>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6"/>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6"/>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6"/>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6"/>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6"/>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6"/>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6"/>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6"/>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6"/>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6"/>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6"/>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6"/>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6"/>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6"/>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9" name="Google Shape;11559;p86"/>
          <p:cNvGrpSpPr/>
          <p:nvPr/>
        </p:nvGrpSpPr>
        <p:grpSpPr>
          <a:xfrm>
            <a:off x="4877760" y="2735059"/>
            <a:ext cx="389567" cy="390329"/>
            <a:chOff x="4877760" y="2887459"/>
            <a:chExt cx="389567" cy="390329"/>
          </a:xfrm>
        </p:grpSpPr>
        <p:sp>
          <p:nvSpPr>
            <p:cNvPr id="11560" name="Google Shape;11560;p86"/>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6"/>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6"/>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6"/>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6"/>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6"/>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6"/>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6"/>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6"/>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6"/>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6"/>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6"/>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6"/>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6"/>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6"/>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6"/>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86"/>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6"/>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6"/>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6"/>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6"/>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6"/>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6"/>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6"/>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6"/>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6"/>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6"/>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6"/>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6"/>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6"/>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6"/>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6"/>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6"/>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6"/>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6"/>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6"/>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6"/>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6"/>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86"/>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6"/>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6"/>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6"/>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6"/>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6"/>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4" name="Google Shape;11604;p86"/>
          <p:cNvSpPr/>
          <p:nvPr/>
        </p:nvSpPr>
        <p:spPr>
          <a:xfrm>
            <a:off x="5911170" y="27352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6"/>
          <p:cNvSpPr/>
          <p:nvPr/>
        </p:nvSpPr>
        <p:spPr>
          <a:xfrm>
            <a:off x="5911170" y="27352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6"/>
          <p:cNvSpPr/>
          <p:nvPr/>
        </p:nvSpPr>
        <p:spPr>
          <a:xfrm>
            <a:off x="5798094" y="29929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6"/>
          <p:cNvSpPr/>
          <p:nvPr/>
        </p:nvSpPr>
        <p:spPr>
          <a:xfrm>
            <a:off x="5797831" y="29931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6"/>
          <p:cNvSpPr/>
          <p:nvPr/>
        </p:nvSpPr>
        <p:spPr>
          <a:xfrm>
            <a:off x="5779239" y="30765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9" name="Google Shape;11609;p86"/>
          <p:cNvGrpSpPr/>
          <p:nvPr/>
        </p:nvGrpSpPr>
        <p:grpSpPr>
          <a:xfrm>
            <a:off x="5779239" y="2735295"/>
            <a:ext cx="314411" cy="389830"/>
            <a:chOff x="5779239" y="2887695"/>
            <a:chExt cx="314411" cy="389830"/>
          </a:xfrm>
        </p:grpSpPr>
        <p:sp>
          <p:nvSpPr>
            <p:cNvPr id="11610" name="Google Shape;11610;p86"/>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6"/>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6"/>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6"/>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6"/>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6"/>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6"/>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6"/>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6"/>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6"/>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6"/>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6"/>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6"/>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86"/>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6"/>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6"/>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6"/>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6"/>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6"/>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6"/>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6"/>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6"/>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6"/>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6"/>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6"/>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6"/>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6"/>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6"/>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6"/>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6"/>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6"/>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6"/>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6"/>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6"/>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6"/>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6"/>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6"/>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6"/>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6"/>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6"/>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6"/>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6"/>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6"/>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6"/>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4" name="Google Shape;11654;p86"/>
          <p:cNvGrpSpPr/>
          <p:nvPr/>
        </p:nvGrpSpPr>
        <p:grpSpPr>
          <a:xfrm>
            <a:off x="6190130" y="2788577"/>
            <a:ext cx="389830" cy="283004"/>
            <a:chOff x="6190130" y="2940977"/>
            <a:chExt cx="389830" cy="283004"/>
          </a:xfrm>
        </p:grpSpPr>
        <p:sp>
          <p:nvSpPr>
            <p:cNvPr id="11655" name="Google Shape;11655;p86"/>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6"/>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6"/>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6"/>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6"/>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6"/>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6"/>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6"/>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6"/>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6"/>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6"/>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6"/>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6"/>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6"/>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6"/>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6"/>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6"/>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6"/>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6"/>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6"/>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6"/>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6"/>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6"/>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6"/>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6"/>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6"/>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6"/>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6"/>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6"/>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6"/>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5" name="Google Shape;11685;p86"/>
          <p:cNvGrpSpPr/>
          <p:nvPr/>
        </p:nvGrpSpPr>
        <p:grpSpPr>
          <a:xfrm>
            <a:off x="6633976" y="2747874"/>
            <a:ext cx="389803" cy="364673"/>
            <a:chOff x="6633976" y="2900274"/>
            <a:chExt cx="389803" cy="364673"/>
          </a:xfrm>
        </p:grpSpPr>
        <p:sp>
          <p:nvSpPr>
            <p:cNvPr id="11686" name="Google Shape;11686;p86"/>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6"/>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6"/>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6"/>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6"/>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6"/>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6"/>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6"/>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6"/>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6"/>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6"/>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6"/>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6"/>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6"/>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6"/>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6"/>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6"/>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86"/>
          <p:cNvGrpSpPr/>
          <p:nvPr/>
        </p:nvGrpSpPr>
        <p:grpSpPr>
          <a:xfrm>
            <a:off x="7517835" y="2733037"/>
            <a:ext cx="364935" cy="382529"/>
            <a:chOff x="7517835" y="2885437"/>
            <a:chExt cx="364935" cy="382529"/>
          </a:xfrm>
        </p:grpSpPr>
        <p:sp>
          <p:nvSpPr>
            <p:cNvPr id="11704" name="Google Shape;11704;p86"/>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6"/>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6"/>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6"/>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6"/>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6"/>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6"/>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6"/>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6"/>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6"/>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6"/>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6"/>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6"/>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6"/>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6"/>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6"/>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6"/>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6"/>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6"/>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6"/>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6"/>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6"/>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6"/>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6"/>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6"/>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6"/>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6"/>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6"/>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6"/>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6"/>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6"/>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6"/>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6"/>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6"/>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6"/>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6"/>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6"/>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1" name="Google Shape;11741;p86"/>
          <p:cNvGrpSpPr/>
          <p:nvPr/>
        </p:nvGrpSpPr>
        <p:grpSpPr>
          <a:xfrm>
            <a:off x="7087591" y="2734744"/>
            <a:ext cx="358160" cy="385602"/>
            <a:chOff x="7087591" y="2887144"/>
            <a:chExt cx="358160" cy="385602"/>
          </a:xfrm>
        </p:grpSpPr>
        <p:sp>
          <p:nvSpPr>
            <p:cNvPr id="11742" name="Google Shape;11742;p86"/>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6"/>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6"/>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6"/>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6"/>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6"/>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6"/>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6"/>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6"/>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6"/>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6"/>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6"/>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6"/>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6"/>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6"/>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6"/>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6"/>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6"/>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6"/>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1" name="Google Shape;11761;p86"/>
          <p:cNvGrpSpPr/>
          <p:nvPr/>
        </p:nvGrpSpPr>
        <p:grpSpPr>
          <a:xfrm>
            <a:off x="7951362" y="2733037"/>
            <a:ext cx="382529" cy="382529"/>
            <a:chOff x="7951362" y="2885437"/>
            <a:chExt cx="382529" cy="382529"/>
          </a:xfrm>
        </p:grpSpPr>
        <p:sp>
          <p:nvSpPr>
            <p:cNvPr id="11762" name="Google Shape;11762;p86"/>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6"/>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6"/>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6"/>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6"/>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6"/>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6"/>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6"/>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6"/>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6"/>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6"/>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6"/>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6"/>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6"/>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6"/>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6"/>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6"/>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6"/>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6"/>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6"/>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6"/>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6"/>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6"/>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6"/>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6"/>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6"/>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6"/>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6"/>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6"/>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6"/>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6"/>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6"/>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6"/>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6"/>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6"/>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6"/>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6"/>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6"/>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6"/>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6"/>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6"/>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6"/>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6"/>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6"/>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6"/>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6"/>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6"/>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6"/>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6"/>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1" name="Google Shape;11811;p86"/>
          <p:cNvGrpSpPr/>
          <p:nvPr/>
        </p:nvGrpSpPr>
        <p:grpSpPr>
          <a:xfrm>
            <a:off x="8054406" y="3662089"/>
            <a:ext cx="276964" cy="336601"/>
            <a:chOff x="8054406" y="3814489"/>
            <a:chExt cx="276964" cy="336601"/>
          </a:xfrm>
        </p:grpSpPr>
        <p:sp>
          <p:nvSpPr>
            <p:cNvPr id="11812" name="Google Shape;11812;p86"/>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6"/>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6"/>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6"/>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6"/>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6"/>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6"/>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6"/>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6"/>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6"/>
          <p:cNvGrpSpPr/>
          <p:nvPr/>
        </p:nvGrpSpPr>
        <p:grpSpPr>
          <a:xfrm>
            <a:off x="7936787" y="4142674"/>
            <a:ext cx="378249" cy="335524"/>
            <a:chOff x="7936787" y="4295074"/>
            <a:chExt cx="378249" cy="335524"/>
          </a:xfrm>
        </p:grpSpPr>
        <p:sp>
          <p:nvSpPr>
            <p:cNvPr id="11822" name="Google Shape;11822;p86"/>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6"/>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6"/>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6"/>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6"/>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6"/>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6"/>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6"/>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6"/>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6"/>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6"/>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6"/>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6"/>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6"/>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6"/>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6"/>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8" name="Google Shape;11838;p86"/>
          <p:cNvGrpSpPr/>
          <p:nvPr/>
        </p:nvGrpSpPr>
        <p:grpSpPr>
          <a:xfrm>
            <a:off x="4886058" y="1813490"/>
            <a:ext cx="388569" cy="388307"/>
            <a:chOff x="4886058" y="1965890"/>
            <a:chExt cx="388569" cy="388307"/>
          </a:xfrm>
        </p:grpSpPr>
        <p:sp>
          <p:nvSpPr>
            <p:cNvPr id="11839" name="Google Shape;11839;p86"/>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6"/>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6"/>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6"/>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6"/>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6"/>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6"/>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6"/>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6"/>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6"/>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6"/>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0" name="Google Shape;11850;p86"/>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1851" name="Google Shape;11851;p86"/>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55"/>
        <p:cNvGrpSpPr/>
        <p:nvPr/>
      </p:nvGrpSpPr>
      <p:grpSpPr>
        <a:xfrm>
          <a:off x="0" y="0"/>
          <a:ext cx="0" cy="0"/>
          <a:chOff x="0" y="0"/>
          <a:chExt cx="0" cy="0"/>
        </a:xfrm>
      </p:grpSpPr>
      <p:grpSp>
        <p:nvGrpSpPr>
          <p:cNvPr id="11856" name="Google Shape;11856;p87"/>
          <p:cNvGrpSpPr/>
          <p:nvPr/>
        </p:nvGrpSpPr>
        <p:grpSpPr>
          <a:xfrm>
            <a:off x="1765162" y="3194389"/>
            <a:ext cx="292801" cy="359258"/>
            <a:chOff x="1765162" y="3346789"/>
            <a:chExt cx="292801" cy="359258"/>
          </a:xfrm>
        </p:grpSpPr>
        <p:sp>
          <p:nvSpPr>
            <p:cNvPr id="11857" name="Google Shape;11857;p87"/>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7"/>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7"/>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7"/>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7"/>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7"/>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7"/>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7"/>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7"/>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7"/>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7"/>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7"/>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7"/>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7"/>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7"/>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2" name="Google Shape;11872;p87"/>
          <p:cNvGrpSpPr/>
          <p:nvPr/>
        </p:nvGrpSpPr>
        <p:grpSpPr>
          <a:xfrm>
            <a:off x="3077632" y="2292604"/>
            <a:ext cx="358996" cy="296309"/>
            <a:chOff x="3077632" y="2445004"/>
            <a:chExt cx="358996" cy="296309"/>
          </a:xfrm>
        </p:grpSpPr>
        <p:sp>
          <p:nvSpPr>
            <p:cNvPr id="11873" name="Google Shape;11873;p87"/>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7"/>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7"/>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7"/>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7"/>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7"/>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7"/>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7"/>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7"/>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7"/>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7"/>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7"/>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7"/>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7"/>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7"/>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7"/>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7"/>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7"/>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7"/>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7"/>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7"/>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7"/>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7"/>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7"/>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7"/>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7"/>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9" name="Google Shape;11899;p87"/>
          <p:cNvGrpSpPr/>
          <p:nvPr/>
        </p:nvGrpSpPr>
        <p:grpSpPr>
          <a:xfrm>
            <a:off x="2635237" y="2279380"/>
            <a:ext cx="359232" cy="323018"/>
            <a:chOff x="2635237" y="2431780"/>
            <a:chExt cx="359232" cy="323018"/>
          </a:xfrm>
        </p:grpSpPr>
        <p:sp>
          <p:nvSpPr>
            <p:cNvPr id="11900" name="Google Shape;11900;p87"/>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87"/>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7"/>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7"/>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7"/>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7"/>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7"/>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7"/>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7"/>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7"/>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7"/>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7"/>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7"/>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87"/>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7"/>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5" name="Google Shape;11915;p87"/>
          <p:cNvGrpSpPr/>
          <p:nvPr/>
        </p:nvGrpSpPr>
        <p:grpSpPr>
          <a:xfrm>
            <a:off x="4011651" y="3615732"/>
            <a:ext cx="373189" cy="358944"/>
            <a:chOff x="4011651" y="3768132"/>
            <a:chExt cx="373189" cy="358944"/>
          </a:xfrm>
        </p:grpSpPr>
        <p:sp>
          <p:nvSpPr>
            <p:cNvPr id="11916" name="Google Shape;11916;p87"/>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7"/>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7"/>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7"/>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7"/>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7"/>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7"/>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7"/>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7"/>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7"/>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6" name="Google Shape;11926;p87"/>
          <p:cNvGrpSpPr/>
          <p:nvPr/>
        </p:nvGrpSpPr>
        <p:grpSpPr>
          <a:xfrm>
            <a:off x="2189568" y="1809203"/>
            <a:ext cx="364993" cy="359049"/>
            <a:chOff x="2189568" y="1961603"/>
            <a:chExt cx="364993" cy="359049"/>
          </a:xfrm>
        </p:grpSpPr>
        <p:sp>
          <p:nvSpPr>
            <p:cNvPr id="11927" name="Google Shape;11927;p87"/>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7"/>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7"/>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7"/>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7"/>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7"/>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7"/>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7"/>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7"/>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7"/>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7"/>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7"/>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7"/>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7"/>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7"/>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7"/>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87"/>
          <p:cNvGrpSpPr/>
          <p:nvPr/>
        </p:nvGrpSpPr>
        <p:grpSpPr>
          <a:xfrm>
            <a:off x="2193077" y="2267571"/>
            <a:ext cx="378426" cy="346323"/>
            <a:chOff x="2193077" y="2419971"/>
            <a:chExt cx="378426" cy="346323"/>
          </a:xfrm>
        </p:grpSpPr>
        <p:sp>
          <p:nvSpPr>
            <p:cNvPr id="11944" name="Google Shape;11944;p87"/>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7"/>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7"/>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7"/>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7"/>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7"/>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7"/>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7"/>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7"/>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7"/>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7"/>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7"/>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7"/>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7"/>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7"/>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7"/>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7"/>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7"/>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7"/>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7"/>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7"/>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87"/>
          <p:cNvGrpSpPr/>
          <p:nvPr/>
        </p:nvGrpSpPr>
        <p:grpSpPr>
          <a:xfrm>
            <a:off x="861622" y="2729370"/>
            <a:ext cx="276802" cy="367140"/>
            <a:chOff x="861622" y="2881770"/>
            <a:chExt cx="276802" cy="367140"/>
          </a:xfrm>
        </p:grpSpPr>
        <p:sp>
          <p:nvSpPr>
            <p:cNvPr id="11966" name="Google Shape;11966;p87"/>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7"/>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7"/>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7"/>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87"/>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7"/>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7"/>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7"/>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7"/>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7"/>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7"/>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7"/>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7"/>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7"/>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7"/>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7"/>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7"/>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7"/>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7"/>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7"/>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7"/>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7"/>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8" name="Google Shape;11988;p87"/>
          <p:cNvGrpSpPr/>
          <p:nvPr/>
        </p:nvGrpSpPr>
        <p:grpSpPr>
          <a:xfrm>
            <a:off x="3968184" y="2729291"/>
            <a:ext cx="369444" cy="367140"/>
            <a:chOff x="3968184" y="2881691"/>
            <a:chExt cx="369444" cy="367140"/>
          </a:xfrm>
        </p:grpSpPr>
        <p:sp>
          <p:nvSpPr>
            <p:cNvPr id="11989" name="Google Shape;11989;p87"/>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7"/>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7"/>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7"/>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7"/>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7"/>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7"/>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7"/>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7"/>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7"/>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7"/>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7"/>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7"/>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7"/>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7"/>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7"/>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7"/>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7"/>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7"/>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7"/>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7"/>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7"/>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7"/>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7"/>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3" name="Google Shape;12013;p87"/>
          <p:cNvGrpSpPr/>
          <p:nvPr/>
        </p:nvGrpSpPr>
        <p:grpSpPr>
          <a:xfrm>
            <a:off x="3513796" y="2729684"/>
            <a:ext cx="371487" cy="366826"/>
            <a:chOff x="3513796" y="2882084"/>
            <a:chExt cx="371487" cy="366826"/>
          </a:xfrm>
        </p:grpSpPr>
        <p:sp>
          <p:nvSpPr>
            <p:cNvPr id="12014" name="Google Shape;12014;p87"/>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7"/>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7"/>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7"/>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7"/>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7"/>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7"/>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7"/>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7"/>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7"/>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7"/>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7"/>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7"/>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7"/>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7"/>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7"/>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7"/>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7"/>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7"/>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7"/>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7"/>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7"/>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7"/>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7"/>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7"/>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7"/>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7"/>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7"/>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7"/>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7"/>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7"/>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7"/>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7"/>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7"/>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7"/>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7"/>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7"/>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87"/>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7"/>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7"/>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7"/>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7"/>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7"/>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7"/>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7"/>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7"/>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7"/>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7"/>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7"/>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87"/>
          <p:cNvGrpSpPr/>
          <p:nvPr/>
        </p:nvGrpSpPr>
        <p:grpSpPr>
          <a:xfrm>
            <a:off x="873615" y="1347875"/>
            <a:ext cx="335011" cy="359232"/>
            <a:chOff x="873615" y="1500275"/>
            <a:chExt cx="335011" cy="359232"/>
          </a:xfrm>
        </p:grpSpPr>
        <p:sp>
          <p:nvSpPr>
            <p:cNvPr id="12064" name="Google Shape;12064;p87"/>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7"/>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7"/>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7"/>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7"/>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7"/>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7"/>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7"/>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7"/>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7"/>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7"/>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5" name="Google Shape;12075;p87"/>
          <p:cNvGrpSpPr/>
          <p:nvPr/>
        </p:nvGrpSpPr>
        <p:grpSpPr>
          <a:xfrm>
            <a:off x="2202058" y="3194337"/>
            <a:ext cx="337158" cy="359311"/>
            <a:chOff x="2202058" y="3346737"/>
            <a:chExt cx="337158" cy="359311"/>
          </a:xfrm>
        </p:grpSpPr>
        <p:sp>
          <p:nvSpPr>
            <p:cNvPr id="12076" name="Google Shape;12076;p87"/>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7"/>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7"/>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7"/>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7"/>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7"/>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7"/>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7"/>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7"/>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5" name="Google Shape;12085;p87"/>
          <p:cNvGrpSpPr/>
          <p:nvPr/>
        </p:nvGrpSpPr>
        <p:grpSpPr>
          <a:xfrm>
            <a:off x="2223059" y="3665772"/>
            <a:ext cx="359232" cy="306050"/>
            <a:chOff x="2223059" y="3818172"/>
            <a:chExt cx="359232" cy="306050"/>
          </a:xfrm>
        </p:grpSpPr>
        <p:sp>
          <p:nvSpPr>
            <p:cNvPr id="12086" name="Google Shape;12086;p87"/>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7"/>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7"/>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7"/>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7"/>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7"/>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7"/>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7"/>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7"/>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5" name="Google Shape;12095;p87"/>
          <p:cNvGrpSpPr/>
          <p:nvPr/>
        </p:nvGrpSpPr>
        <p:grpSpPr>
          <a:xfrm>
            <a:off x="1725989" y="1839420"/>
            <a:ext cx="378426" cy="298509"/>
            <a:chOff x="1725989" y="1991820"/>
            <a:chExt cx="378426" cy="298509"/>
          </a:xfrm>
        </p:grpSpPr>
        <p:sp>
          <p:nvSpPr>
            <p:cNvPr id="12096" name="Google Shape;12096;p87"/>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7"/>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7"/>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7"/>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7"/>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7"/>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7"/>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7"/>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7"/>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7"/>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7"/>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7"/>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8" name="Google Shape;12108;p87"/>
          <p:cNvGrpSpPr/>
          <p:nvPr/>
        </p:nvGrpSpPr>
        <p:grpSpPr>
          <a:xfrm>
            <a:off x="1768409" y="3639351"/>
            <a:ext cx="367978" cy="359075"/>
            <a:chOff x="1768409" y="3791751"/>
            <a:chExt cx="367978" cy="359075"/>
          </a:xfrm>
        </p:grpSpPr>
        <p:sp>
          <p:nvSpPr>
            <p:cNvPr id="12109" name="Google Shape;12109;p87"/>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7"/>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7"/>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7"/>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7"/>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7"/>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7"/>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7"/>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7"/>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7"/>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7"/>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7"/>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7"/>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2" name="Google Shape;12122;p87"/>
          <p:cNvGrpSpPr/>
          <p:nvPr/>
        </p:nvGrpSpPr>
        <p:grpSpPr>
          <a:xfrm>
            <a:off x="2668963" y="3638906"/>
            <a:ext cx="358735" cy="359311"/>
            <a:chOff x="2668963" y="3791306"/>
            <a:chExt cx="358735" cy="359311"/>
          </a:xfrm>
        </p:grpSpPr>
        <p:sp>
          <p:nvSpPr>
            <p:cNvPr id="12123" name="Google Shape;12123;p87"/>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7"/>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7"/>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7"/>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7"/>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7"/>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7"/>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7"/>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7"/>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7"/>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7"/>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7"/>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7"/>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7"/>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7"/>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7"/>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9" name="Google Shape;12139;p87"/>
          <p:cNvGrpSpPr/>
          <p:nvPr/>
        </p:nvGrpSpPr>
        <p:grpSpPr>
          <a:xfrm>
            <a:off x="849682" y="1842798"/>
            <a:ext cx="363893" cy="291727"/>
            <a:chOff x="849682" y="1995198"/>
            <a:chExt cx="363893" cy="291727"/>
          </a:xfrm>
        </p:grpSpPr>
        <p:sp>
          <p:nvSpPr>
            <p:cNvPr id="12140" name="Google Shape;12140;p87"/>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7"/>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7"/>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7"/>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7"/>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7"/>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7"/>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7"/>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7"/>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7"/>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7"/>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7"/>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7"/>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7"/>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7"/>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7"/>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7"/>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7"/>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8" name="Google Shape;12158;p87"/>
          <p:cNvGrpSpPr/>
          <p:nvPr/>
        </p:nvGrpSpPr>
        <p:grpSpPr>
          <a:xfrm>
            <a:off x="3065430" y="1837666"/>
            <a:ext cx="378190" cy="302044"/>
            <a:chOff x="3065430" y="1990066"/>
            <a:chExt cx="378190" cy="302044"/>
          </a:xfrm>
        </p:grpSpPr>
        <p:sp>
          <p:nvSpPr>
            <p:cNvPr id="12159" name="Google Shape;12159;p87"/>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7"/>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7"/>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7"/>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7"/>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7"/>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7"/>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7"/>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7"/>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7"/>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7"/>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0" name="Google Shape;12170;p87"/>
          <p:cNvGrpSpPr/>
          <p:nvPr/>
        </p:nvGrpSpPr>
        <p:grpSpPr>
          <a:xfrm>
            <a:off x="3568234" y="3639010"/>
            <a:ext cx="347501" cy="359284"/>
            <a:chOff x="3568234" y="3791410"/>
            <a:chExt cx="347501" cy="359284"/>
          </a:xfrm>
        </p:grpSpPr>
        <p:sp>
          <p:nvSpPr>
            <p:cNvPr id="12171" name="Google Shape;12171;p87"/>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7"/>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7"/>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7"/>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7"/>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7"/>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7"/>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7"/>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7"/>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7"/>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7"/>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2" name="Google Shape;12182;p87"/>
          <p:cNvGrpSpPr/>
          <p:nvPr/>
        </p:nvGrpSpPr>
        <p:grpSpPr>
          <a:xfrm>
            <a:off x="1759925" y="1348687"/>
            <a:ext cx="347004" cy="358420"/>
            <a:chOff x="1759925" y="1501087"/>
            <a:chExt cx="347004" cy="358420"/>
          </a:xfrm>
        </p:grpSpPr>
        <p:sp>
          <p:nvSpPr>
            <p:cNvPr id="12183" name="Google Shape;12183;p87"/>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7"/>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7"/>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7"/>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7"/>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7"/>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7"/>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7"/>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7"/>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7"/>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7"/>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7"/>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7"/>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7"/>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7"/>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7"/>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7"/>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7"/>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7"/>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7"/>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7"/>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7"/>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7"/>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7"/>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7"/>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7"/>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7"/>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0" name="Google Shape;12210;p87"/>
          <p:cNvGrpSpPr/>
          <p:nvPr/>
        </p:nvGrpSpPr>
        <p:grpSpPr>
          <a:xfrm>
            <a:off x="3519295" y="2261260"/>
            <a:ext cx="360227" cy="359311"/>
            <a:chOff x="3519295" y="2413660"/>
            <a:chExt cx="360227" cy="359311"/>
          </a:xfrm>
        </p:grpSpPr>
        <p:sp>
          <p:nvSpPr>
            <p:cNvPr id="12211" name="Google Shape;12211;p87"/>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7"/>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7"/>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7"/>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7"/>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7"/>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7"/>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7"/>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7"/>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7"/>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7"/>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7"/>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7"/>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7"/>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7"/>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7"/>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7"/>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7"/>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7"/>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7"/>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7"/>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7"/>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7"/>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7"/>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7"/>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7"/>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7"/>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7"/>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7"/>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7"/>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7"/>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7"/>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7"/>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7"/>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7"/>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6" name="Google Shape;12246;p87"/>
          <p:cNvGrpSpPr/>
          <p:nvPr/>
        </p:nvGrpSpPr>
        <p:grpSpPr>
          <a:xfrm>
            <a:off x="1330255" y="3693318"/>
            <a:ext cx="358996" cy="250774"/>
            <a:chOff x="1330255" y="3845718"/>
            <a:chExt cx="358996" cy="250774"/>
          </a:xfrm>
        </p:grpSpPr>
        <p:sp>
          <p:nvSpPr>
            <p:cNvPr id="12247" name="Google Shape;12247;p87"/>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7"/>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7"/>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7"/>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7"/>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7"/>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7"/>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7"/>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7"/>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7"/>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7" name="Google Shape;12257;p87"/>
          <p:cNvGrpSpPr/>
          <p:nvPr/>
        </p:nvGrpSpPr>
        <p:grpSpPr>
          <a:xfrm>
            <a:off x="3115103" y="3638984"/>
            <a:ext cx="373424" cy="359311"/>
            <a:chOff x="3115103" y="3791384"/>
            <a:chExt cx="373424" cy="359311"/>
          </a:xfrm>
        </p:grpSpPr>
        <p:sp>
          <p:nvSpPr>
            <p:cNvPr id="12258" name="Google Shape;12258;p87"/>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7"/>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7"/>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7"/>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7"/>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7"/>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7"/>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7"/>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87"/>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7"/>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7"/>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7"/>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7"/>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7"/>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2" name="Google Shape;12272;p87"/>
          <p:cNvGrpSpPr/>
          <p:nvPr/>
        </p:nvGrpSpPr>
        <p:grpSpPr>
          <a:xfrm>
            <a:off x="883853" y="3640241"/>
            <a:ext cx="378190" cy="357059"/>
            <a:chOff x="883853" y="3792641"/>
            <a:chExt cx="378190" cy="357059"/>
          </a:xfrm>
        </p:grpSpPr>
        <p:sp>
          <p:nvSpPr>
            <p:cNvPr id="12273" name="Google Shape;12273;p87"/>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7"/>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7"/>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7"/>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7"/>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7"/>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7"/>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7"/>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7"/>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7"/>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7"/>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7"/>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7"/>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7"/>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7"/>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7"/>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7"/>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7"/>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7"/>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7"/>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7"/>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7"/>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7"/>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7"/>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7"/>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7"/>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87"/>
          <p:cNvGrpSpPr/>
          <p:nvPr/>
        </p:nvGrpSpPr>
        <p:grpSpPr>
          <a:xfrm>
            <a:off x="3934196" y="2332405"/>
            <a:ext cx="401207" cy="214036"/>
            <a:chOff x="3934196" y="2484805"/>
            <a:chExt cx="401207" cy="214036"/>
          </a:xfrm>
        </p:grpSpPr>
        <p:sp>
          <p:nvSpPr>
            <p:cNvPr id="12300" name="Google Shape;12300;p87"/>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7"/>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7"/>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7"/>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7"/>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5" name="Google Shape;12305;p87"/>
          <p:cNvGrpSpPr/>
          <p:nvPr/>
        </p:nvGrpSpPr>
        <p:grpSpPr>
          <a:xfrm>
            <a:off x="3999894" y="1347797"/>
            <a:ext cx="342474" cy="359232"/>
            <a:chOff x="3999894" y="1500197"/>
            <a:chExt cx="342474" cy="359232"/>
          </a:xfrm>
        </p:grpSpPr>
        <p:sp>
          <p:nvSpPr>
            <p:cNvPr id="12306" name="Google Shape;12306;p87"/>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7"/>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7"/>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7"/>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7"/>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7"/>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7"/>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7"/>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7"/>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7"/>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87"/>
          <p:cNvGrpSpPr/>
          <p:nvPr/>
        </p:nvGrpSpPr>
        <p:grpSpPr>
          <a:xfrm>
            <a:off x="2233795" y="2729762"/>
            <a:ext cx="232601" cy="366747"/>
            <a:chOff x="2233795" y="2882162"/>
            <a:chExt cx="232601" cy="366747"/>
          </a:xfrm>
        </p:grpSpPr>
        <p:sp>
          <p:nvSpPr>
            <p:cNvPr id="12317" name="Google Shape;12317;p87"/>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7"/>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7"/>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7"/>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7"/>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7"/>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7"/>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7"/>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7"/>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7"/>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7"/>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7"/>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7"/>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7"/>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7"/>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7"/>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7"/>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7"/>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5" name="Google Shape;12335;p87"/>
          <p:cNvGrpSpPr/>
          <p:nvPr/>
        </p:nvGrpSpPr>
        <p:grpSpPr>
          <a:xfrm>
            <a:off x="3523772" y="3252022"/>
            <a:ext cx="362008" cy="244175"/>
            <a:chOff x="3523772" y="3404422"/>
            <a:chExt cx="362008" cy="244175"/>
          </a:xfrm>
        </p:grpSpPr>
        <p:sp>
          <p:nvSpPr>
            <p:cNvPr id="12336" name="Google Shape;12336;p87"/>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7"/>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7"/>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7"/>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7"/>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7"/>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7"/>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7"/>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7"/>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7"/>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7"/>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7"/>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7"/>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7"/>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7"/>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1" name="Google Shape;12351;p87"/>
          <p:cNvGrpSpPr/>
          <p:nvPr/>
        </p:nvGrpSpPr>
        <p:grpSpPr>
          <a:xfrm>
            <a:off x="3531026" y="1824914"/>
            <a:ext cx="359232" cy="327836"/>
            <a:chOff x="3531026" y="1977314"/>
            <a:chExt cx="359232" cy="327836"/>
          </a:xfrm>
        </p:grpSpPr>
        <p:sp>
          <p:nvSpPr>
            <p:cNvPr id="12352" name="Google Shape;12352;p87"/>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7"/>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7"/>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7"/>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7"/>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7"/>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7"/>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7"/>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7"/>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7"/>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2" name="Google Shape;12362;p87"/>
          <p:cNvGrpSpPr/>
          <p:nvPr/>
        </p:nvGrpSpPr>
        <p:grpSpPr>
          <a:xfrm>
            <a:off x="3123351" y="1347875"/>
            <a:ext cx="296781" cy="359232"/>
            <a:chOff x="3123351" y="1500275"/>
            <a:chExt cx="296781" cy="359232"/>
          </a:xfrm>
        </p:grpSpPr>
        <p:sp>
          <p:nvSpPr>
            <p:cNvPr id="12363" name="Google Shape;12363;p87"/>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7"/>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7"/>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7"/>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7"/>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7"/>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7"/>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7"/>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7"/>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7"/>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7"/>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4" name="Google Shape;12374;p87"/>
          <p:cNvGrpSpPr/>
          <p:nvPr/>
        </p:nvGrpSpPr>
        <p:grpSpPr>
          <a:xfrm>
            <a:off x="2659458" y="1347875"/>
            <a:ext cx="332261" cy="359232"/>
            <a:chOff x="2659458" y="1500275"/>
            <a:chExt cx="332261" cy="359232"/>
          </a:xfrm>
        </p:grpSpPr>
        <p:sp>
          <p:nvSpPr>
            <p:cNvPr id="12375" name="Google Shape;12375;p87"/>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7"/>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7"/>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7"/>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7"/>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7"/>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7"/>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7"/>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7"/>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7"/>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7"/>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7"/>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7"/>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7"/>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7"/>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7"/>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7"/>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7"/>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7"/>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7"/>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5" name="Google Shape;12395;p87"/>
          <p:cNvGrpSpPr/>
          <p:nvPr/>
        </p:nvGrpSpPr>
        <p:grpSpPr>
          <a:xfrm>
            <a:off x="1750184" y="2261130"/>
            <a:ext cx="359730" cy="359441"/>
            <a:chOff x="1750184" y="2413530"/>
            <a:chExt cx="359730" cy="359441"/>
          </a:xfrm>
        </p:grpSpPr>
        <p:sp>
          <p:nvSpPr>
            <p:cNvPr id="12396" name="Google Shape;12396;p87"/>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7"/>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7"/>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7"/>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7"/>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7"/>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7"/>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7"/>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7"/>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7"/>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7"/>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7" name="Google Shape;12407;p87"/>
          <p:cNvGrpSpPr/>
          <p:nvPr/>
        </p:nvGrpSpPr>
        <p:grpSpPr>
          <a:xfrm>
            <a:off x="2230050" y="1347823"/>
            <a:ext cx="316524" cy="359284"/>
            <a:chOff x="2230050" y="1500223"/>
            <a:chExt cx="316524" cy="359284"/>
          </a:xfrm>
        </p:grpSpPr>
        <p:sp>
          <p:nvSpPr>
            <p:cNvPr id="12408" name="Google Shape;12408;p87"/>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7"/>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7"/>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7"/>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7"/>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7"/>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7"/>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7"/>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7"/>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7"/>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7"/>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7"/>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7"/>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7"/>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7"/>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7"/>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7"/>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7"/>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7"/>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7"/>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8" name="Google Shape;12428;p87"/>
          <p:cNvGrpSpPr/>
          <p:nvPr/>
        </p:nvGrpSpPr>
        <p:grpSpPr>
          <a:xfrm>
            <a:off x="2690042" y="4110367"/>
            <a:ext cx="359389" cy="359232"/>
            <a:chOff x="2690042" y="4262767"/>
            <a:chExt cx="359389" cy="359232"/>
          </a:xfrm>
        </p:grpSpPr>
        <p:sp>
          <p:nvSpPr>
            <p:cNvPr id="12429" name="Google Shape;12429;p87"/>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7"/>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7"/>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7"/>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7"/>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7"/>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7"/>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6" name="Google Shape;12436;p87"/>
          <p:cNvGrpSpPr/>
          <p:nvPr/>
        </p:nvGrpSpPr>
        <p:grpSpPr>
          <a:xfrm>
            <a:off x="2689440" y="2729762"/>
            <a:ext cx="222337" cy="366721"/>
            <a:chOff x="2689440" y="2882162"/>
            <a:chExt cx="222337" cy="366721"/>
          </a:xfrm>
        </p:grpSpPr>
        <p:sp>
          <p:nvSpPr>
            <p:cNvPr id="12437" name="Google Shape;12437;p87"/>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7"/>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7"/>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7"/>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7"/>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7"/>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7"/>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7"/>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7"/>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46" name="Google Shape;12446;p87"/>
          <p:cNvSpPr/>
          <p:nvPr/>
        </p:nvSpPr>
        <p:spPr>
          <a:xfrm>
            <a:off x="2637986" y="21285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7" name="Google Shape;12447;p87"/>
          <p:cNvGrpSpPr/>
          <p:nvPr/>
        </p:nvGrpSpPr>
        <p:grpSpPr>
          <a:xfrm>
            <a:off x="2637986" y="1827742"/>
            <a:ext cx="359232" cy="322023"/>
            <a:chOff x="2637986" y="1980142"/>
            <a:chExt cx="359232" cy="322023"/>
          </a:xfrm>
        </p:grpSpPr>
        <p:sp>
          <p:nvSpPr>
            <p:cNvPr id="12448" name="Google Shape;12448;p87"/>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7"/>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7"/>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7"/>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7"/>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7"/>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7"/>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7"/>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7"/>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7"/>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7"/>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7"/>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7"/>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1" name="Google Shape;12461;p87"/>
          <p:cNvGrpSpPr/>
          <p:nvPr/>
        </p:nvGrpSpPr>
        <p:grpSpPr>
          <a:xfrm>
            <a:off x="1306531" y="3194572"/>
            <a:ext cx="323018" cy="359075"/>
            <a:chOff x="1306531" y="3346972"/>
            <a:chExt cx="323018" cy="359075"/>
          </a:xfrm>
        </p:grpSpPr>
        <p:sp>
          <p:nvSpPr>
            <p:cNvPr id="12462" name="Google Shape;12462;p87"/>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7"/>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7"/>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7"/>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7"/>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7"/>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7"/>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7"/>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7"/>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1" name="Google Shape;12471;p87"/>
          <p:cNvGrpSpPr/>
          <p:nvPr/>
        </p:nvGrpSpPr>
        <p:grpSpPr>
          <a:xfrm>
            <a:off x="1308024" y="2261575"/>
            <a:ext cx="360253" cy="357111"/>
            <a:chOff x="1308024" y="2413975"/>
            <a:chExt cx="360253" cy="357111"/>
          </a:xfrm>
        </p:grpSpPr>
        <p:sp>
          <p:nvSpPr>
            <p:cNvPr id="12472" name="Google Shape;12472;p87"/>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7"/>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7"/>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7"/>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7"/>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7"/>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7"/>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7"/>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7"/>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7"/>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7"/>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7"/>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7"/>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7"/>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7"/>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7"/>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7"/>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7"/>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7"/>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7"/>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7"/>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7"/>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7"/>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7"/>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7"/>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87"/>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7"/>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7"/>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7"/>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7"/>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2" name="Google Shape;12502;p87"/>
          <p:cNvGrpSpPr/>
          <p:nvPr/>
        </p:nvGrpSpPr>
        <p:grpSpPr>
          <a:xfrm>
            <a:off x="1298519" y="1817922"/>
            <a:ext cx="378452" cy="341321"/>
            <a:chOff x="1298519" y="1970322"/>
            <a:chExt cx="378452" cy="341321"/>
          </a:xfrm>
        </p:grpSpPr>
        <p:sp>
          <p:nvSpPr>
            <p:cNvPr id="12503" name="Google Shape;12503;p87"/>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7"/>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7"/>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7"/>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7"/>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7"/>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7"/>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7"/>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7"/>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7"/>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7"/>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7"/>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7"/>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7"/>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7"/>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7"/>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7"/>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7"/>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7"/>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7"/>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3" name="Google Shape;12523;p87"/>
          <p:cNvGrpSpPr/>
          <p:nvPr/>
        </p:nvGrpSpPr>
        <p:grpSpPr>
          <a:xfrm>
            <a:off x="3114815" y="3194468"/>
            <a:ext cx="283217" cy="359180"/>
            <a:chOff x="3114815" y="3346868"/>
            <a:chExt cx="283217" cy="359180"/>
          </a:xfrm>
        </p:grpSpPr>
        <p:sp>
          <p:nvSpPr>
            <p:cNvPr id="12524" name="Google Shape;12524;p87"/>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7"/>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7"/>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7"/>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7"/>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7"/>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7"/>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7"/>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7"/>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7"/>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7"/>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7"/>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7"/>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7" name="Google Shape;12537;p87"/>
          <p:cNvGrpSpPr/>
          <p:nvPr/>
        </p:nvGrpSpPr>
        <p:grpSpPr>
          <a:xfrm>
            <a:off x="3973186" y="3200831"/>
            <a:ext cx="378661" cy="346558"/>
            <a:chOff x="3973186" y="3353231"/>
            <a:chExt cx="378661" cy="346558"/>
          </a:xfrm>
        </p:grpSpPr>
        <p:sp>
          <p:nvSpPr>
            <p:cNvPr id="12538" name="Google Shape;12538;p87"/>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7"/>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7"/>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7"/>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7"/>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7"/>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7"/>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7"/>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7"/>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7"/>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7"/>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7"/>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7"/>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7"/>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7"/>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7"/>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7"/>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7"/>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6" name="Google Shape;12556;p87"/>
          <p:cNvGrpSpPr/>
          <p:nvPr/>
        </p:nvGrpSpPr>
        <p:grpSpPr>
          <a:xfrm>
            <a:off x="2152857" y="4110602"/>
            <a:ext cx="373241" cy="359127"/>
            <a:chOff x="2152857" y="4263002"/>
            <a:chExt cx="373241" cy="359127"/>
          </a:xfrm>
        </p:grpSpPr>
        <p:sp>
          <p:nvSpPr>
            <p:cNvPr id="12557" name="Google Shape;12557;p87"/>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7"/>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7"/>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7"/>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7"/>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7"/>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7"/>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7"/>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5" name="Google Shape;12565;p87"/>
          <p:cNvGrpSpPr/>
          <p:nvPr/>
        </p:nvGrpSpPr>
        <p:grpSpPr>
          <a:xfrm>
            <a:off x="859632" y="3194572"/>
            <a:ext cx="303537" cy="359127"/>
            <a:chOff x="859632" y="3346972"/>
            <a:chExt cx="303537" cy="359127"/>
          </a:xfrm>
        </p:grpSpPr>
        <p:sp>
          <p:nvSpPr>
            <p:cNvPr id="12566" name="Google Shape;12566;p87"/>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7"/>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7"/>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7"/>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7"/>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87"/>
          <p:cNvGrpSpPr/>
          <p:nvPr/>
        </p:nvGrpSpPr>
        <p:grpSpPr>
          <a:xfrm>
            <a:off x="1767911" y="2729841"/>
            <a:ext cx="265306" cy="366799"/>
            <a:chOff x="1767911" y="2882241"/>
            <a:chExt cx="265306" cy="366799"/>
          </a:xfrm>
        </p:grpSpPr>
        <p:sp>
          <p:nvSpPr>
            <p:cNvPr id="12572" name="Google Shape;12572;p87"/>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7"/>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7"/>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7"/>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87"/>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7"/>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7"/>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7"/>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7"/>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7"/>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7"/>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7"/>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7"/>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7"/>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7"/>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87"/>
          <p:cNvGrpSpPr/>
          <p:nvPr/>
        </p:nvGrpSpPr>
        <p:grpSpPr>
          <a:xfrm>
            <a:off x="1332009" y="1347535"/>
            <a:ext cx="331895" cy="359311"/>
            <a:chOff x="1332009" y="1499935"/>
            <a:chExt cx="331895" cy="359311"/>
          </a:xfrm>
        </p:grpSpPr>
        <p:sp>
          <p:nvSpPr>
            <p:cNvPr id="12588" name="Google Shape;12588;p87"/>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7"/>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7"/>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7"/>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7"/>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7"/>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7"/>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7"/>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7"/>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7"/>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7"/>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7"/>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7"/>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7"/>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7"/>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7"/>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7"/>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5" name="Google Shape;12605;p87"/>
          <p:cNvGrpSpPr/>
          <p:nvPr/>
        </p:nvGrpSpPr>
        <p:grpSpPr>
          <a:xfrm>
            <a:off x="2663464" y="3194415"/>
            <a:ext cx="289528" cy="359232"/>
            <a:chOff x="2663464" y="3346815"/>
            <a:chExt cx="289528" cy="359232"/>
          </a:xfrm>
        </p:grpSpPr>
        <p:sp>
          <p:nvSpPr>
            <p:cNvPr id="12606" name="Google Shape;12606;p87"/>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7"/>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7"/>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7"/>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7"/>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7"/>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7"/>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7"/>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7"/>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7"/>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7"/>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7" name="Google Shape;12617;p87"/>
          <p:cNvGrpSpPr/>
          <p:nvPr/>
        </p:nvGrpSpPr>
        <p:grpSpPr>
          <a:xfrm>
            <a:off x="1315775" y="2729527"/>
            <a:ext cx="269051" cy="366983"/>
            <a:chOff x="1315775" y="2881927"/>
            <a:chExt cx="269051" cy="366983"/>
          </a:xfrm>
        </p:grpSpPr>
        <p:sp>
          <p:nvSpPr>
            <p:cNvPr id="12618" name="Google Shape;12618;p87"/>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7"/>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7"/>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7"/>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7"/>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7"/>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7"/>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7"/>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7"/>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7"/>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7"/>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7"/>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7"/>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7"/>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87"/>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3" name="Google Shape;12633;p87"/>
          <p:cNvGrpSpPr/>
          <p:nvPr/>
        </p:nvGrpSpPr>
        <p:grpSpPr>
          <a:xfrm>
            <a:off x="3977427" y="1827742"/>
            <a:ext cx="359232" cy="322023"/>
            <a:chOff x="3977427" y="1980142"/>
            <a:chExt cx="359232" cy="322023"/>
          </a:xfrm>
        </p:grpSpPr>
        <p:sp>
          <p:nvSpPr>
            <p:cNvPr id="12634" name="Google Shape;12634;p87"/>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7"/>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7"/>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7"/>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7"/>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7"/>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7"/>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7"/>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7"/>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7"/>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4" name="Google Shape;12644;p87"/>
          <p:cNvGrpSpPr/>
          <p:nvPr/>
        </p:nvGrpSpPr>
        <p:grpSpPr>
          <a:xfrm>
            <a:off x="865628" y="2261208"/>
            <a:ext cx="361720" cy="359180"/>
            <a:chOff x="865628" y="2413608"/>
            <a:chExt cx="361720" cy="359180"/>
          </a:xfrm>
        </p:grpSpPr>
        <p:sp>
          <p:nvSpPr>
            <p:cNvPr id="12645" name="Google Shape;12645;p87"/>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7"/>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7"/>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7"/>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7"/>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7"/>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7"/>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7"/>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7"/>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7"/>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7"/>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7"/>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7"/>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87"/>
          <p:cNvGrpSpPr/>
          <p:nvPr/>
        </p:nvGrpSpPr>
        <p:grpSpPr>
          <a:xfrm>
            <a:off x="3117093" y="2729527"/>
            <a:ext cx="268815" cy="366983"/>
            <a:chOff x="3117093" y="2881927"/>
            <a:chExt cx="268815" cy="366983"/>
          </a:xfrm>
        </p:grpSpPr>
        <p:sp>
          <p:nvSpPr>
            <p:cNvPr id="12659" name="Google Shape;12659;p87"/>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7"/>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7"/>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7"/>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7"/>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7"/>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7"/>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7"/>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7"/>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7"/>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7"/>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7"/>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7"/>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7"/>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7"/>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4" name="Google Shape;12674;p87"/>
          <p:cNvGrpSpPr/>
          <p:nvPr/>
        </p:nvGrpSpPr>
        <p:grpSpPr>
          <a:xfrm>
            <a:off x="3534508" y="1355600"/>
            <a:ext cx="368502" cy="343521"/>
            <a:chOff x="3534508" y="1508000"/>
            <a:chExt cx="368502" cy="343521"/>
          </a:xfrm>
        </p:grpSpPr>
        <p:sp>
          <p:nvSpPr>
            <p:cNvPr id="12675" name="Google Shape;12675;p87"/>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7"/>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7"/>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7"/>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7"/>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7"/>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7"/>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7"/>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7"/>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7"/>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7"/>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7"/>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7"/>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7"/>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7"/>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87"/>
          <p:cNvGrpSpPr/>
          <p:nvPr/>
        </p:nvGrpSpPr>
        <p:grpSpPr>
          <a:xfrm>
            <a:off x="7147436" y="1350599"/>
            <a:ext cx="279054" cy="354754"/>
            <a:chOff x="7147436" y="1502999"/>
            <a:chExt cx="279054" cy="354754"/>
          </a:xfrm>
        </p:grpSpPr>
        <p:sp>
          <p:nvSpPr>
            <p:cNvPr id="12691" name="Google Shape;12691;p87"/>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7"/>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7"/>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7"/>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7"/>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7"/>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7"/>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7"/>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7"/>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7"/>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7"/>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7"/>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7"/>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7"/>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7"/>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7"/>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7" name="Google Shape;12707;p87"/>
          <p:cNvGrpSpPr/>
          <p:nvPr/>
        </p:nvGrpSpPr>
        <p:grpSpPr>
          <a:xfrm>
            <a:off x="7603081" y="1820672"/>
            <a:ext cx="276802" cy="354807"/>
            <a:chOff x="7603081" y="1973072"/>
            <a:chExt cx="276802" cy="354807"/>
          </a:xfrm>
        </p:grpSpPr>
        <p:sp>
          <p:nvSpPr>
            <p:cNvPr id="12708" name="Google Shape;12708;p87"/>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7"/>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7"/>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7"/>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7"/>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7"/>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7"/>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7"/>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7"/>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7"/>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7"/>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7"/>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7"/>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7"/>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2" name="Google Shape;12722;p87"/>
          <p:cNvGrpSpPr/>
          <p:nvPr/>
        </p:nvGrpSpPr>
        <p:grpSpPr>
          <a:xfrm>
            <a:off x="6696792" y="1350599"/>
            <a:ext cx="276802" cy="354754"/>
            <a:chOff x="6696792" y="1502999"/>
            <a:chExt cx="276802" cy="354754"/>
          </a:xfrm>
        </p:grpSpPr>
        <p:sp>
          <p:nvSpPr>
            <p:cNvPr id="12723" name="Google Shape;12723;p87"/>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7"/>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7"/>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7"/>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7"/>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7"/>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7"/>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7"/>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7"/>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7"/>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7"/>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7"/>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7"/>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7"/>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7"/>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38" name="Google Shape;12738;p87"/>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9" name="Google Shape;12739;p87"/>
          <p:cNvGrpSpPr/>
          <p:nvPr/>
        </p:nvGrpSpPr>
        <p:grpSpPr>
          <a:xfrm>
            <a:off x="6223393" y="1350599"/>
            <a:ext cx="320295" cy="354754"/>
            <a:chOff x="6223393" y="1502999"/>
            <a:chExt cx="320295" cy="354754"/>
          </a:xfrm>
        </p:grpSpPr>
        <p:sp>
          <p:nvSpPr>
            <p:cNvPr id="12740" name="Google Shape;12740;p87"/>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7"/>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7"/>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7"/>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87"/>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7"/>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7"/>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7"/>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7"/>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7"/>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7"/>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7"/>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87"/>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7"/>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7"/>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7"/>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7"/>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7"/>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7"/>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7"/>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7"/>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7"/>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7"/>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3" name="Google Shape;12763;p87"/>
          <p:cNvGrpSpPr/>
          <p:nvPr/>
        </p:nvGrpSpPr>
        <p:grpSpPr>
          <a:xfrm>
            <a:off x="5310611" y="1350572"/>
            <a:ext cx="339515" cy="354781"/>
            <a:chOff x="5310611" y="1502972"/>
            <a:chExt cx="339515" cy="354781"/>
          </a:xfrm>
        </p:grpSpPr>
        <p:sp>
          <p:nvSpPr>
            <p:cNvPr id="12764" name="Google Shape;12764;p87"/>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7"/>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7"/>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7"/>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7"/>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7"/>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7"/>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7"/>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7"/>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87"/>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7"/>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7"/>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7"/>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7"/>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7"/>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7"/>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0" name="Google Shape;12780;p87"/>
          <p:cNvGrpSpPr/>
          <p:nvPr/>
        </p:nvGrpSpPr>
        <p:grpSpPr>
          <a:xfrm>
            <a:off x="6253637" y="3637701"/>
            <a:ext cx="274550" cy="354833"/>
            <a:chOff x="6253637" y="3790101"/>
            <a:chExt cx="274550" cy="354833"/>
          </a:xfrm>
        </p:grpSpPr>
        <p:sp>
          <p:nvSpPr>
            <p:cNvPr id="12781" name="Google Shape;12781;p87"/>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7"/>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7"/>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7"/>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7"/>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7"/>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7"/>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7"/>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7"/>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7"/>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7"/>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7"/>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7"/>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7"/>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7"/>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7"/>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7"/>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8" name="Google Shape;12798;p87"/>
          <p:cNvGrpSpPr/>
          <p:nvPr/>
        </p:nvGrpSpPr>
        <p:grpSpPr>
          <a:xfrm>
            <a:off x="5802731" y="3637780"/>
            <a:ext cx="274576" cy="354754"/>
            <a:chOff x="5802731" y="3790180"/>
            <a:chExt cx="274576" cy="354754"/>
          </a:xfrm>
        </p:grpSpPr>
        <p:sp>
          <p:nvSpPr>
            <p:cNvPr id="12799" name="Google Shape;12799;p87"/>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7"/>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7"/>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7"/>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7"/>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7"/>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7"/>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7"/>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7"/>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7"/>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7"/>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7"/>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7"/>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7"/>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7"/>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7"/>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7"/>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7"/>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7"/>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7"/>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7"/>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0" name="Google Shape;12820;p87"/>
          <p:cNvGrpSpPr/>
          <p:nvPr/>
        </p:nvGrpSpPr>
        <p:grpSpPr>
          <a:xfrm>
            <a:off x="5352088" y="3637806"/>
            <a:ext cx="274550" cy="354728"/>
            <a:chOff x="5352088" y="3790206"/>
            <a:chExt cx="274550" cy="354728"/>
          </a:xfrm>
        </p:grpSpPr>
        <p:sp>
          <p:nvSpPr>
            <p:cNvPr id="12821" name="Google Shape;12821;p87"/>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7"/>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7"/>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7"/>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7"/>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7"/>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7"/>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7"/>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7"/>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7"/>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7"/>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7"/>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7"/>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7"/>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7"/>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7"/>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7"/>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7"/>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7"/>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7"/>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7"/>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7"/>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7"/>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7"/>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87"/>
          <p:cNvGrpSpPr/>
          <p:nvPr/>
        </p:nvGrpSpPr>
        <p:grpSpPr>
          <a:xfrm>
            <a:off x="4901706" y="3637675"/>
            <a:ext cx="274550" cy="354859"/>
            <a:chOff x="4901706" y="3790075"/>
            <a:chExt cx="274550" cy="354859"/>
          </a:xfrm>
        </p:grpSpPr>
        <p:sp>
          <p:nvSpPr>
            <p:cNvPr id="12846" name="Google Shape;12846;p87"/>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7"/>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7"/>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7"/>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7"/>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7"/>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7"/>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7"/>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7"/>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7"/>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7"/>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7"/>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7"/>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7"/>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7"/>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7"/>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7"/>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3" name="Google Shape;12863;p87"/>
          <p:cNvGrpSpPr/>
          <p:nvPr/>
        </p:nvGrpSpPr>
        <p:grpSpPr>
          <a:xfrm>
            <a:off x="8052704" y="1350808"/>
            <a:ext cx="275073" cy="354545"/>
            <a:chOff x="8052704" y="1503208"/>
            <a:chExt cx="275073" cy="354545"/>
          </a:xfrm>
        </p:grpSpPr>
        <p:sp>
          <p:nvSpPr>
            <p:cNvPr id="12864" name="Google Shape;12864;p87"/>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7"/>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7"/>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7"/>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7"/>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7"/>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7"/>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7"/>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7"/>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7"/>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7"/>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7"/>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7"/>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7"/>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7"/>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7"/>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7"/>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87"/>
          <p:cNvGrpSpPr/>
          <p:nvPr/>
        </p:nvGrpSpPr>
        <p:grpSpPr>
          <a:xfrm>
            <a:off x="5794745" y="1350599"/>
            <a:ext cx="274550" cy="354754"/>
            <a:chOff x="5794745" y="1502999"/>
            <a:chExt cx="274550" cy="354754"/>
          </a:xfrm>
        </p:grpSpPr>
        <p:sp>
          <p:nvSpPr>
            <p:cNvPr id="12882" name="Google Shape;12882;p87"/>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7"/>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7"/>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7"/>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7"/>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7"/>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7"/>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87"/>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7"/>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7"/>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7"/>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7"/>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7"/>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7"/>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87"/>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7"/>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7"/>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7"/>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7"/>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87"/>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87"/>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7"/>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7"/>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87"/>
          <p:cNvGrpSpPr/>
          <p:nvPr/>
        </p:nvGrpSpPr>
        <p:grpSpPr>
          <a:xfrm>
            <a:off x="4896940" y="1350599"/>
            <a:ext cx="263316" cy="354754"/>
            <a:chOff x="4896940" y="1502999"/>
            <a:chExt cx="263316" cy="354754"/>
          </a:xfrm>
        </p:grpSpPr>
        <p:sp>
          <p:nvSpPr>
            <p:cNvPr id="12906" name="Google Shape;12906;p87"/>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7"/>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7"/>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7"/>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7"/>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87"/>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87"/>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7"/>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7"/>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7"/>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87"/>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7"/>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7"/>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7"/>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7"/>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7"/>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7"/>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7"/>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87"/>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7"/>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7"/>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7" name="Google Shape;12927;p87"/>
          <p:cNvGrpSpPr/>
          <p:nvPr/>
        </p:nvGrpSpPr>
        <p:grpSpPr>
          <a:xfrm>
            <a:off x="6255392" y="4115682"/>
            <a:ext cx="274550" cy="354728"/>
            <a:chOff x="6255392" y="4268082"/>
            <a:chExt cx="274550" cy="354728"/>
          </a:xfrm>
        </p:grpSpPr>
        <p:sp>
          <p:nvSpPr>
            <p:cNvPr id="12928" name="Google Shape;12928;p87"/>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7"/>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7"/>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7"/>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7"/>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7"/>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7"/>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87"/>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7"/>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87"/>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7"/>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7"/>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7"/>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7"/>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7"/>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7"/>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7"/>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7"/>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7"/>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7"/>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8" name="Google Shape;12948;p87"/>
          <p:cNvGrpSpPr/>
          <p:nvPr/>
        </p:nvGrpSpPr>
        <p:grpSpPr>
          <a:xfrm>
            <a:off x="7604076" y="3637675"/>
            <a:ext cx="275807" cy="354859"/>
            <a:chOff x="7604076" y="3790075"/>
            <a:chExt cx="275807" cy="354859"/>
          </a:xfrm>
        </p:grpSpPr>
        <p:sp>
          <p:nvSpPr>
            <p:cNvPr id="12949" name="Google Shape;12949;p87"/>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7"/>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7"/>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7"/>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7"/>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7"/>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7"/>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7"/>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7"/>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7"/>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7"/>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7"/>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7"/>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7"/>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7"/>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87"/>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87"/>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7"/>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7"/>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7"/>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7"/>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87"/>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1" name="Google Shape;12971;p87"/>
          <p:cNvGrpSpPr/>
          <p:nvPr/>
        </p:nvGrpSpPr>
        <p:grpSpPr>
          <a:xfrm>
            <a:off x="7154427" y="3637806"/>
            <a:ext cx="274550" cy="354493"/>
            <a:chOff x="7154427" y="3790206"/>
            <a:chExt cx="274550" cy="354493"/>
          </a:xfrm>
        </p:grpSpPr>
        <p:sp>
          <p:nvSpPr>
            <p:cNvPr id="12972" name="Google Shape;12972;p87"/>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87"/>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7"/>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7"/>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7"/>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87"/>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7"/>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7"/>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7"/>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7"/>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7"/>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7"/>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7"/>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87"/>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7"/>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7"/>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7"/>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7"/>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7"/>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7"/>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2" name="Google Shape;12992;p87"/>
          <p:cNvGrpSpPr/>
          <p:nvPr/>
        </p:nvGrpSpPr>
        <p:grpSpPr>
          <a:xfrm>
            <a:off x="8054458" y="1820750"/>
            <a:ext cx="274576" cy="354728"/>
            <a:chOff x="8054458" y="1973150"/>
            <a:chExt cx="274576" cy="354728"/>
          </a:xfrm>
        </p:grpSpPr>
        <p:sp>
          <p:nvSpPr>
            <p:cNvPr id="12993" name="Google Shape;12993;p87"/>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7"/>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7"/>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7"/>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7"/>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7"/>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7"/>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7"/>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7"/>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7"/>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7"/>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7"/>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7"/>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7"/>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7"/>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7"/>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7"/>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7"/>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7"/>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7"/>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7"/>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7"/>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5" name="Google Shape;13015;p87"/>
          <p:cNvGrpSpPr/>
          <p:nvPr/>
        </p:nvGrpSpPr>
        <p:grpSpPr>
          <a:xfrm>
            <a:off x="7153930" y="1820750"/>
            <a:ext cx="274812" cy="354728"/>
            <a:chOff x="7153930" y="1973150"/>
            <a:chExt cx="274812" cy="354728"/>
          </a:xfrm>
        </p:grpSpPr>
        <p:sp>
          <p:nvSpPr>
            <p:cNvPr id="13016" name="Google Shape;13016;p87"/>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7"/>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87"/>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87"/>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7"/>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7"/>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7"/>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7"/>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7"/>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7"/>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7"/>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7"/>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87"/>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7"/>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7"/>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7"/>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7"/>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7"/>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7"/>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5" name="Google Shape;13035;p87"/>
          <p:cNvGrpSpPr/>
          <p:nvPr/>
        </p:nvGrpSpPr>
        <p:grpSpPr>
          <a:xfrm>
            <a:off x="6703522" y="1820698"/>
            <a:ext cx="274812" cy="354781"/>
            <a:chOff x="6703522" y="1973098"/>
            <a:chExt cx="274812" cy="354781"/>
          </a:xfrm>
        </p:grpSpPr>
        <p:sp>
          <p:nvSpPr>
            <p:cNvPr id="13036" name="Google Shape;13036;p87"/>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7"/>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7"/>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7"/>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7"/>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7"/>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7"/>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7"/>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7"/>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7"/>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7"/>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7"/>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7"/>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7"/>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7"/>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7"/>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7"/>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7"/>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7"/>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7"/>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7"/>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7"/>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7"/>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7"/>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87"/>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1" name="Google Shape;13061;p87"/>
          <p:cNvGrpSpPr/>
          <p:nvPr/>
        </p:nvGrpSpPr>
        <p:grpSpPr>
          <a:xfrm>
            <a:off x="6253375" y="1820750"/>
            <a:ext cx="274812" cy="354728"/>
            <a:chOff x="6253375" y="1973150"/>
            <a:chExt cx="274812" cy="354728"/>
          </a:xfrm>
        </p:grpSpPr>
        <p:sp>
          <p:nvSpPr>
            <p:cNvPr id="13062" name="Google Shape;13062;p87"/>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7"/>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7"/>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7"/>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7"/>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7"/>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7"/>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7"/>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7"/>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7"/>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7"/>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7"/>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7"/>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7"/>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87"/>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7"/>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7"/>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7"/>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7"/>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7"/>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7"/>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7"/>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7"/>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7"/>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7"/>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7"/>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7"/>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7"/>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7"/>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7"/>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7"/>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7"/>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7"/>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87"/>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87"/>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7"/>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7"/>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7"/>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0" name="Google Shape;13100;p87"/>
          <p:cNvGrpSpPr/>
          <p:nvPr/>
        </p:nvGrpSpPr>
        <p:grpSpPr>
          <a:xfrm>
            <a:off x="5802496" y="1820750"/>
            <a:ext cx="275309" cy="354728"/>
            <a:chOff x="5802496" y="1973150"/>
            <a:chExt cx="275309" cy="354728"/>
          </a:xfrm>
        </p:grpSpPr>
        <p:sp>
          <p:nvSpPr>
            <p:cNvPr id="13101" name="Google Shape;13101;p87"/>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87"/>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87"/>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87"/>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7"/>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7"/>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7"/>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7"/>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7"/>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7"/>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7"/>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7"/>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7"/>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7"/>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7"/>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7"/>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7"/>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7"/>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7"/>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7"/>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7"/>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7"/>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7"/>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7"/>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7"/>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7"/>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7" name="Google Shape;13127;p87"/>
          <p:cNvGrpSpPr/>
          <p:nvPr/>
        </p:nvGrpSpPr>
        <p:grpSpPr>
          <a:xfrm>
            <a:off x="5353083" y="1820750"/>
            <a:ext cx="274576" cy="354728"/>
            <a:chOff x="5353083" y="1973150"/>
            <a:chExt cx="274576" cy="354728"/>
          </a:xfrm>
        </p:grpSpPr>
        <p:sp>
          <p:nvSpPr>
            <p:cNvPr id="13128" name="Google Shape;13128;p87"/>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7"/>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7"/>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7"/>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7"/>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7"/>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7"/>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7"/>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87"/>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87"/>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7"/>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7"/>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7"/>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7"/>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7"/>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7"/>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7"/>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7"/>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7"/>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7"/>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7"/>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9" name="Google Shape;13149;p87"/>
          <p:cNvGrpSpPr/>
          <p:nvPr/>
        </p:nvGrpSpPr>
        <p:grpSpPr>
          <a:xfrm>
            <a:off x="4902701" y="1820750"/>
            <a:ext cx="274812" cy="354728"/>
            <a:chOff x="4902701" y="1973150"/>
            <a:chExt cx="274812" cy="354728"/>
          </a:xfrm>
        </p:grpSpPr>
        <p:sp>
          <p:nvSpPr>
            <p:cNvPr id="13150" name="Google Shape;13150;p87"/>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7"/>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7"/>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7"/>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7"/>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7"/>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7"/>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7"/>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7"/>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7"/>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7"/>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7"/>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7"/>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7"/>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7"/>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7"/>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7"/>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7"/>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7"/>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7"/>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7"/>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7"/>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7"/>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7"/>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7"/>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5" name="Google Shape;13175;p87"/>
          <p:cNvGrpSpPr/>
          <p:nvPr/>
        </p:nvGrpSpPr>
        <p:grpSpPr>
          <a:xfrm>
            <a:off x="4902701" y="2727589"/>
            <a:ext cx="272560" cy="354676"/>
            <a:chOff x="4902701" y="2879989"/>
            <a:chExt cx="272560" cy="354676"/>
          </a:xfrm>
        </p:grpSpPr>
        <p:sp>
          <p:nvSpPr>
            <p:cNvPr id="13176" name="Google Shape;13176;p87"/>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7"/>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87"/>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87"/>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7"/>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7"/>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7"/>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7"/>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7"/>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7"/>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7"/>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87"/>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7"/>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7"/>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7"/>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7"/>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7"/>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7"/>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7"/>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7"/>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7"/>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7"/>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7"/>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7"/>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0" name="Google Shape;13200;p87"/>
          <p:cNvGrpSpPr/>
          <p:nvPr/>
        </p:nvGrpSpPr>
        <p:grpSpPr>
          <a:xfrm>
            <a:off x="5803988" y="4115682"/>
            <a:ext cx="274550" cy="354728"/>
            <a:chOff x="5803988" y="4268082"/>
            <a:chExt cx="274550" cy="354728"/>
          </a:xfrm>
        </p:grpSpPr>
        <p:sp>
          <p:nvSpPr>
            <p:cNvPr id="13201" name="Google Shape;13201;p87"/>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7"/>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7"/>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7"/>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7"/>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7"/>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7"/>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7"/>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7"/>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7"/>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7"/>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7"/>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7"/>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7"/>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7"/>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7"/>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7"/>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7"/>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7"/>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7"/>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7"/>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7"/>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3" name="Google Shape;13223;p87"/>
          <p:cNvGrpSpPr/>
          <p:nvPr/>
        </p:nvGrpSpPr>
        <p:grpSpPr>
          <a:xfrm>
            <a:off x="5352349" y="4115682"/>
            <a:ext cx="274550" cy="354728"/>
            <a:chOff x="5352349" y="4268082"/>
            <a:chExt cx="274550" cy="354728"/>
          </a:xfrm>
        </p:grpSpPr>
        <p:sp>
          <p:nvSpPr>
            <p:cNvPr id="13224" name="Google Shape;13224;p87"/>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7"/>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7"/>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7"/>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7"/>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7"/>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7"/>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7"/>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7"/>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7"/>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7"/>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7"/>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7"/>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7"/>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7"/>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7"/>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7"/>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7"/>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7"/>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7"/>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7"/>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7"/>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6" name="Google Shape;13246;p87"/>
          <p:cNvGrpSpPr/>
          <p:nvPr/>
        </p:nvGrpSpPr>
        <p:grpSpPr>
          <a:xfrm>
            <a:off x="7606826" y="2266890"/>
            <a:ext cx="274550" cy="354728"/>
            <a:chOff x="7606826" y="2419290"/>
            <a:chExt cx="274550" cy="354728"/>
          </a:xfrm>
        </p:grpSpPr>
        <p:sp>
          <p:nvSpPr>
            <p:cNvPr id="13247" name="Google Shape;13247;p87"/>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7"/>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7"/>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7"/>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7"/>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7"/>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7"/>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7"/>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7"/>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7"/>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7"/>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7"/>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7"/>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7"/>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7"/>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2" name="Google Shape;13262;p87"/>
          <p:cNvGrpSpPr/>
          <p:nvPr/>
        </p:nvGrpSpPr>
        <p:grpSpPr>
          <a:xfrm>
            <a:off x="7156182" y="2266890"/>
            <a:ext cx="274550" cy="354728"/>
            <a:chOff x="7156182" y="2419290"/>
            <a:chExt cx="274550" cy="354728"/>
          </a:xfrm>
        </p:grpSpPr>
        <p:sp>
          <p:nvSpPr>
            <p:cNvPr id="13263" name="Google Shape;13263;p87"/>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7"/>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7"/>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7"/>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7"/>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7"/>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7"/>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7"/>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7"/>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7"/>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7"/>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7"/>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7"/>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7"/>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7"/>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8" name="Google Shape;13278;p87"/>
          <p:cNvGrpSpPr/>
          <p:nvPr/>
        </p:nvGrpSpPr>
        <p:grpSpPr>
          <a:xfrm>
            <a:off x="6705276" y="2266890"/>
            <a:ext cx="274812" cy="354728"/>
            <a:chOff x="6705276" y="2419290"/>
            <a:chExt cx="274812" cy="354728"/>
          </a:xfrm>
        </p:grpSpPr>
        <p:sp>
          <p:nvSpPr>
            <p:cNvPr id="13279" name="Google Shape;13279;p87"/>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7"/>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7"/>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7"/>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7"/>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7"/>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7"/>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7"/>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7"/>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7"/>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7"/>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7"/>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7"/>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7"/>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7"/>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7"/>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7"/>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7"/>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7"/>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7"/>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7"/>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7"/>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7"/>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7"/>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7"/>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7"/>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7"/>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7"/>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7" name="Google Shape;13307;p87"/>
          <p:cNvGrpSpPr/>
          <p:nvPr/>
        </p:nvGrpSpPr>
        <p:grpSpPr>
          <a:xfrm>
            <a:off x="4902936" y="2266890"/>
            <a:ext cx="274576" cy="354728"/>
            <a:chOff x="4902936" y="2419290"/>
            <a:chExt cx="274576" cy="354728"/>
          </a:xfrm>
        </p:grpSpPr>
        <p:sp>
          <p:nvSpPr>
            <p:cNvPr id="13308" name="Google Shape;13308;p87"/>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7"/>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87"/>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7"/>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7"/>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7"/>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7"/>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7"/>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7"/>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87"/>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7"/>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7"/>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7"/>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7"/>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7"/>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7"/>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7"/>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7"/>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7"/>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7"/>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8" name="Google Shape;13328;p87"/>
          <p:cNvGrpSpPr/>
          <p:nvPr/>
        </p:nvGrpSpPr>
        <p:grpSpPr>
          <a:xfrm>
            <a:off x="7608056" y="3193394"/>
            <a:ext cx="270334" cy="354754"/>
            <a:chOff x="7608056" y="3345794"/>
            <a:chExt cx="270334" cy="354754"/>
          </a:xfrm>
        </p:grpSpPr>
        <p:sp>
          <p:nvSpPr>
            <p:cNvPr id="13329" name="Google Shape;13329;p87"/>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7"/>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7"/>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7"/>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7"/>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7"/>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7"/>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7"/>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7"/>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7"/>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7"/>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7"/>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7"/>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7"/>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7"/>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7"/>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7"/>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7"/>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7"/>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8" name="Google Shape;13348;p87"/>
          <p:cNvGrpSpPr/>
          <p:nvPr/>
        </p:nvGrpSpPr>
        <p:grpSpPr>
          <a:xfrm>
            <a:off x="6712765" y="4115682"/>
            <a:ext cx="263316" cy="354728"/>
            <a:chOff x="6712765" y="4268082"/>
            <a:chExt cx="263316" cy="354728"/>
          </a:xfrm>
        </p:grpSpPr>
        <p:sp>
          <p:nvSpPr>
            <p:cNvPr id="13349" name="Google Shape;13349;p87"/>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7"/>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7"/>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7"/>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7"/>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7"/>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7"/>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7"/>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7"/>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7"/>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7"/>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7"/>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7"/>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7"/>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7"/>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7"/>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5" name="Google Shape;13365;p87"/>
          <p:cNvGrpSpPr/>
          <p:nvPr/>
        </p:nvGrpSpPr>
        <p:grpSpPr>
          <a:xfrm>
            <a:off x="5359341" y="2266759"/>
            <a:ext cx="262819" cy="354859"/>
            <a:chOff x="5359341" y="2419159"/>
            <a:chExt cx="262819" cy="354859"/>
          </a:xfrm>
        </p:grpSpPr>
        <p:sp>
          <p:nvSpPr>
            <p:cNvPr id="13366" name="Google Shape;13366;p87"/>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7"/>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7"/>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7"/>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7"/>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7"/>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7"/>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7"/>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7"/>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7"/>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7"/>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7"/>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7"/>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7"/>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7"/>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7"/>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7"/>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7"/>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7"/>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7"/>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7"/>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7" name="Google Shape;13387;p87"/>
          <p:cNvGrpSpPr/>
          <p:nvPr/>
        </p:nvGrpSpPr>
        <p:grpSpPr>
          <a:xfrm>
            <a:off x="6709282" y="3637806"/>
            <a:ext cx="263316" cy="354493"/>
            <a:chOff x="6709282" y="3790206"/>
            <a:chExt cx="263316" cy="354493"/>
          </a:xfrm>
        </p:grpSpPr>
        <p:sp>
          <p:nvSpPr>
            <p:cNvPr id="13388" name="Google Shape;13388;p87"/>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7"/>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7"/>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7"/>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87"/>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7"/>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7"/>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7"/>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7"/>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7"/>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7"/>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7"/>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7"/>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7"/>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7"/>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7"/>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4" name="Google Shape;13404;p87"/>
          <p:cNvGrpSpPr/>
          <p:nvPr/>
        </p:nvGrpSpPr>
        <p:grpSpPr>
          <a:xfrm>
            <a:off x="6260629" y="2266890"/>
            <a:ext cx="263055" cy="354493"/>
            <a:chOff x="6260629" y="2419290"/>
            <a:chExt cx="263055" cy="354493"/>
          </a:xfrm>
        </p:grpSpPr>
        <p:sp>
          <p:nvSpPr>
            <p:cNvPr id="13405" name="Google Shape;13405;p87"/>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7"/>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7"/>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87"/>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7"/>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7"/>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7"/>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87"/>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7"/>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7"/>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7"/>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7"/>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87"/>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7"/>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87"/>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0" name="Google Shape;13420;p87"/>
          <p:cNvGrpSpPr/>
          <p:nvPr/>
        </p:nvGrpSpPr>
        <p:grpSpPr>
          <a:xfrm>
            <a:off x="6260864" y="2727511"/>
            <a:ext cx="263343" cy="354754"/>
            <a:chOff x="6260864" y="2879911"/>
            <a:chExt cx="263343" cy="354754"/>
          </a:xfrm>
        </p:grpSpPr>
        <p:sp>
          <p:nvSpPr>
            <p:cNvPr id="13421" name="Google Shape;13421;p87"/>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7"/>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7"/>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87"/>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87"/>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7"/>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7"/>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7"/>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7"/>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7"/>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7"/>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7"/>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7"/>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7"/>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7"/>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7"/>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7"/>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7"/>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9" name="Google Shape;13439;p87"/>
          <p:cNvGrpSpPr/>
          <p:nvPr/>
        </p:nvGrpSpPr>
        <p:grpSpPr>
          <a:xfrm>
            <a:off x="8062968" y="2266890"/>
            <a:ext cx="263316" cy="354728"/>
            <a:chOff x="8062968" y="2419290"/>
            <a:chExt cx="263316" cy="354728"/>
          </a:xfrm>
        </p:grpSpPr>
        <p:sp>
          <p:nvSpPr>
            <p:cNvPr id="13440" name="Google Shape;13440;p87"/>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7"/>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7"/>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7"/>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87"/>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7"/>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7"/>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7"/>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7"/>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7"/>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87"/>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7"/>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7"/>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7"/>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7"/>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7"/>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7"/>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7" name="Google Shape;13457;p87"/>
          <p:cNvGrpSpPr/>
          <p:nvPr/>
        </p:nvGrpSpPr>
        <p:grpSpPr>
          <a:xfrm>
            <a:off x="5809723" y="2266890"/>
            <a:ext cx="263316" cy="354728"/>
            <a:chOff x="5809723" y="2419290"/>
            <a:chExt cx="263316" cy="354728"/>
          </a:xfrm>
        </p:grpSpPr>
        <p:sp>
          <p:nvSpPr>
            <p:cNvPr id="13458" name="Google Shape;13458;p87"/>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7"/>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7"/>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87"/>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7"/>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7"/>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7"/>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87"/>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87"/>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7"/>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7"/>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87"/>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87"/>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7"/>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7"/>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7"/>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7"/>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5" name="Google Shape;13475;p87"/>
          <p:cNvGrpSpPr/>
          <p:nvPr/>
        </p:nvGrpSpPr>
        <p:grpSpPr>
          <a:xfrm>
            <a:off x="7606826" y="1350599"/>
            <a:ext cx="263552" cy="354754"/>
            <a:chOff x="7606826" y="1502999"/>
            <a:chExt cx="263552" cy="354754"/>
          </a:xfrm>
        </p:grpSpPr>
        <p:sp>
          <p:nvSpPr>
            <p:cNvPr id="13476" name="Google Shape;13476;p87"/>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7"/>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7"/>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7"/>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7"/>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7"/>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7"/>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87"/>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7"/>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7"/>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7"/>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7"/>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87"/>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7"/>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7"/>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87"/>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7"/>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87"/>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4" name="Google Shape;13494;p87"/>
          <p:cNvGrpSpPr/>
          <p:nvPr/>
        </p:nvGrpSpPr>
        <p:grpSpPr>
          <a:xfrm>
            <a:off x="8060455" y="3637675"/>
            <a:ext cx="264076" cy="354623"/>
            <a:chOff x="8060455" y="3790075"/>
            <a:chExt cx="264076" cy="354623"/>
          </a:xfrm>
        </p:grpSpPr>
        <p:sp>
          <p:nvSpPr>
            <p:cNvPr id="13495" name="Google Shape;13495;p87"/>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7"/>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7"/>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7"/>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7"/>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7"/>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7"/>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7"/>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7"/>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7"/>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7"/>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7"/>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7"/>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7"/>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87"/>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7"/>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7"/>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7"/>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7"/>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7"/>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87"/>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87"/>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7"/>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8" name="Google Shape;13518;p87"/>
          <p:cNvGrpSpPr/>
          <p:nvPr/>
        </p:nvGrpSpPr>
        <p:grpSpPr>
          <a:xfrm>
            <a:off x="7614550" y="2727511"/>
            <a:ext cx="263316" cy="354754"/>
            <a:chOff x="7614550" y="2879911"/>
            <a:chExt cx="263316" cy="354754"/>
          </a:xfrm>
        </p:grpSpPr>
        <p:sp>
          <p:nvSpPr>
            <p:cNvPr id="13519" name="Google Shape;13519;p87"/>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7"/>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7"/>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7"/>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7"/>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7"/>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7"/>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7"/>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7"/>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7"/>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7"/>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7"/>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7"/>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87"/>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7"/>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7"/>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7"/>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7"/>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7"/>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8" name="Google Shape;13538;p87"/>
          <p:cNvGrpSpPr/>
          <p:nvPr/>
        </p:nvGrpSpPr>
        <p:grpSpPr>
          <a:xfrm>
            <a:off x="4900684" y="4115787"/>
            <a:ext cx="274576" cy="354623"/>
            <a:chOff x="4900684" y="4268187"/>
            <a:chExt cx="274576" cy="354623"/>
          </a:xfrm>
        </p:grpSpPr>
        <p:sp>
          <p:nvSpPr>
            <p:cNvPr id="13539" name="Google Shape;13539;p87"/>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7"/>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7"/>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7"/>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7"/>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7"/>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7"/>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7"/>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7"/>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87"/>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87"/>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87"/>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7"/>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7"/>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7"/>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4" name="Google Shape;13554;p87"/>
          <p:cNvGrpSpPr/>
          <p:nvPr/>
        </p:nvGrpSpPr>
        <p:grpSpPr>
          <a:xfrm>
            <a:off x="7161654" y="3193394"/>
            <a:ext cx="263343" cy="354754"/>
            <a:chOff x="7161654" y="3345794"/>
            <a:chExt cx="263343" cy="354754"/>
          </a:xfrm>
        </p:grpSpPr>
        <p:sp>
          <p:nvSpPr>
            <p:cNvPr id="13555" name="Google Shape;13555;p87"/>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7"/>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7"/>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7"/>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87"/>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7"/>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7"/>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87"/>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7"/>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7"/>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7"/>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7"/>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7"/>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7"/>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7"/>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7"/>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87"/>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87"/>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7"/>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4" name="Google Shape;13574;p87"/>
          <p:cNvGrpSpPr/>
          <p:nvPr/>
        </p:nvGrpSpPr>
        <p:grpSpPr>
          <a:xfrm>
            <a:off x="6711770" y="3193394"/>
            <a:ext cx="263081" cy="354754"/>
            <a:chOff x="6711770" y="3345794"/>
            <a:chExt cx="263081" cy="354754"/>
          </a:xfrm>
        </p:grpSpPr>
        <p:sp>
          <p:nvSpPr>
            <p:cNvPr id="13575" name="Google Shape;13575;p87"/>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87"/>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87"/>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7"/>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7"/>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7"/>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7"/>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7"/>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7"/>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87"/>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87"/>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7"/>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7"/>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7"/>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7"/>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7"/>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7"/>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2" name="Google Shape;13592;p87"/>
          <p:cNvGrpSpPr/>
          <p:nvPr/>
        </p:nvGrpSpPr>
        <p:grpSpPr>
          <a:xfrm>
            <a:off x="7163409" y="2727851"/>
            <a:ext cx="263316" cy="354414"/>
            <a:chOff x="7163409" y="2880251"/>
            <a:chExt cx="263316" cy="354414"/>
          </a:xfrm>
        </p:grpSpPr>
        <p:sp>
          <p:nvSpPr>
            <p:cNvPr id="13593" name="Google Shape;13593;p87"/>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7"/>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7"/>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87"/>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87"/>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7"/>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7"/>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7"/>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87"/>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7"/>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7"/>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7"/>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5" name="Google Shape;13605;p87"/>
          <p:cNvGrpSpPr/>
          <p:nvPr/>
        </p:nvGrpSpPr>
        <p:grpSpPr>
          <a:xfrm>
            <a:off x="6712032" y="2727772"/>
            <a:ext cx="263316" cy="354493"/>
            <a:chOff x="6712032" y="2880172"/>
            <a:chExt cx="263316" cy="354493"/>
          </a:xfrm>
        </p:grpSpPr>
        <p:sp>
          <p:nvSpPr>
            <p:cNvPr id="13606" name="Google Shape;13606;p87"/>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87"/>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87"/>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7"/>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7"/>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87"/>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7"/>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7"/>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7"/>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87"/>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7"/>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7"/>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87"/>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7"/>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7"/>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87"/>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87"/>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7"/>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7"/>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87"/>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7"/>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7" name="Google Shape;13627;p87"/>
          <p:cNvGrpSpPr/>
          <p:nvPr/>
        </p:nvGrpSpPr>
        <p:grpSpPr>
          <a:xfrm>
            <a:off x="6261624" y="3193394"/>
            <a:ext cx="263316" cy="354754"/>
            <a:chOff x="6261624" y="3345794"/>
            <a:chExt cx="263316" cy="354754"/>
          </a:xfrm>
        </p:grpSpPr>
        <p:sp>
          <p:nvSpPr>
            <p:cNvPr id="13628" name="Google Shape;13628;p87"/>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7"/>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7"/>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7"/>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7"/>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87"/>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7"/>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7"/>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87"/>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87"/>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7"/>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87"/>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87"/>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7"/>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7"/>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7"/>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87"/>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7"/>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7"/>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7"/>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7"/>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7"/>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7"/>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7"/>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7"/>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87"/>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87"/>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7"/>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56" name="Google Shape;13656;p87"/>
          <p:cNvSpPr/>
          <p:nvPr/>
        </p:nvSpPr>
        <p:spPr>
          <a:xfrm>
            <a:off x="5880422" y="32106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57" name="Google Shape;13657;p87"/>
          <p:cNvGrpSpPr/>
          <p:nvPr/>
        </p:nvGrpSpPr>
        <p:grpSpPr>
          <a:xfrm>
            <a:off x="5811739" y="3193394"/>
            <a:ext cx="263316" cy="354754"/>
            <a:chOff x="5811739" y="3345794"/>
            <a:chExt cx="263316" cy="354754"/>
          </a:xfrm>
        </p:grpSpPr>
        <p:sp>
          <p:nvSpPr>
            <p:cNvPr id="13658" name="Google Shape;13658;p87"/>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7"/>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7"/>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87"/>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87"/>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7"/>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7"/>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7"/>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7"/>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87"/>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7"/>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7"/>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7"/>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7"/>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7"/>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7"/>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7"/>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7"/>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7"/>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87"/>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7"/>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9" name="Google Shape;13679;p87"/>
          <p:cNvGrpSpPr/>
          <p:nvPr/>
        </p:nvGrpSpPr>
        <p:grpSpPr>
          <a:xfrm>
            <a:off x="5363818" y="3193394"/>
            <a:ext cx="259074" cy="354493"/>
            <a:chOff x="5363818" y="3345794"/>
            <a:chExt cx="259074" cy="354493"/>
          </a:xfrm>
        </p:grpSpPr>
        <p:sp>
          <p:nvSpPr>
            <p:cNvPr id="13680" name="Google Shape;13680;p87"/>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7"/>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7"/>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87"/>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87"/>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87"/>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7"/>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7"/>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7"/>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7"/>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87"/>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7"/>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7"/>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7"/>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7"/>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7"/>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7"/>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87"/>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7"/>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7"/>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87"/>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7"/>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7"/>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7"/>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7"/>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5" name="Google Shape;13705;p87"/>
          <p:cNvGrpSpPr/>
          <p:nvPr/>
        </p:nvGrpSpPr>
        <p:grpSpPr>
          <a:xfrm>
            <a:off x="4912939" y="3193263"/>
            <a:ext cx="261326" cy="354885"/>
            <a:chOff x="4912939" y="3345663"/>
            <a:chExt cx="261326" cy="354885"/>
          </a:xfrm>
        </p:grpSpPr>
        <p:sp>
          <p:nvSpPr>
            <p:cNvPr id="13706" name="Google Shape;13706;p87"/>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7"/>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87"/>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7"/>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7"/>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87"/>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7"/>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7"/>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7"/>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7"/>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7"/>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7"/>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87"/>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87"/>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87"/>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87"/>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7"/>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7"/>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7"/>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87"/>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7"/>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7" name="Google Shape;13727;p87"/>
          <p:cNvGrpSpPr/>
          <p:nvPr/>
        </p:nvGrpSpPr>
        <p:grpSpPr>
          <a:xfrm>
            <a:off x="5809723" y="2727511"/>
            <a:ext cx="263081" cy="355016"/>
            <a:chOff x="5809723" y="2879911"/>
            <a:chExt cx="263081" cy="355016"/>
          </a:xfrm>
        </p:grpSpPr>
        <p:sp>
          <p:nvSpPr>
            <p:cNvPr id="13728" name="Google Shape;13728;p87"/>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7"/>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7"/>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7"/>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7"/>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87"/>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7"/>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7"/>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7"/>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7"/>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7"/>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87"/>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7"/>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87"/>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87"/>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7"/>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7"/>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7"/>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7"/>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7"/>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87"/>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87"/>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0" name="Google Shape;13750;p87"/>
          <p:cNvGrpSpPr/>
          <p:nvPr/>
        </p:nvGrpSpPr>
        <p:grpSpPr>
          <a:xfrm>
            <a:off x="7616069" y="4115656"/>
            <a:ext cx="263316" cy="354754"/>
            <a:chOff x="7616069" y="4268056"/>
            <a:chExt cx="263316" cy="354754"/>
          </a:xfrm>
        </p:grpSpPr>
        <p:sp>
          <p:nvSpPr>
            <p:cNvPr id="13751" name="Google Shape;13751;p87"/>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7"/>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7"/>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7"/>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7"/>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87"/>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87"/>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7"/>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7"/>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7"/>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7"/>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7"/>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87"/>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87"/>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87"/>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87"/>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7"/>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7"/>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87"/>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87"/>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87"/>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2" name="Google Shape;13772;p87"/>
          <p:cNvGrpSpPr/>
          <p:nvPr/>
        </p:nvGrpSpPr>
        <p:grpSpPr>
          <a:xfrm>
            <a:off x="7164404" y="4115918"/>
            <a:ext cx="263316" cy="354493"/>
            <a:chOff x="7164404" y="4268318"/>
            <a:chExt cx="263316" cy="354493"/>
          </a:xfrm>
        </p:grpSpPr>
        <p:sp>
          <p:nvSpPr>
            <p:cNvPr id="13773" name="Google Shape;13773;p87"/>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7"/>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87"/>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87"/>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87"/>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7"/>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7"/>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7"/>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87"/>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87"/>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87"/>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87"/>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7"/>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87"/>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87"/>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7"/>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9" name="Google Shape;13789;p87"/>
          <p:cNvGrpSpPr/>
          <p:nvPr/>
        </p:nvGrpSpPr>
        <p:grpSpPr>
          <a:xfrm>
            <a:off x="5358346" y="2727511"/>
            <a:ext cx="263316" cy="354754"/>
            <a:chOff x="5358346" y="2879911"/>
            <a:chExt cx="263316" cy="354754"/>
          </a:xfrm>
        </p:grpSpPr>
        <p:sp>
          <p:nvSpPr>
            <p:cNvPr id="13790" name="Google Shape;13790;p87"/>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87"/>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7"/>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87"/>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7"/>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7"/>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87"/>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7"/>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7"/>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87"/>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7"/>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7"/>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7"/>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87"/>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87"/>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7"/>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87"/>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7"/>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7"/>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7"/>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87"/>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1" name="Google Shape;13811;p87"/>
          <p:cNvGrpSpPr/>
          <p:nvPr/>
        </p:nvGrpSpPr>
        <p:grpSpPr>
          <a:xfrm>
            <a:off x="8061450" y="3193342"/>
            <a:ext cx="263316" cy="354807"/>
            <a:chOff x="8061450" y="3345742"/>
            <a:chExt cx="263316" cy="354807"/>
          </a:xfrm>
        </p:grpSpPr>
        <p:sp>
          <p:nvSpPr>
            <p:cNvPr id="13812" name="Google Shape;13812;p87"/>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7"/>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7"/>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7"/>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87"/>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87"/>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7"/>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7"/>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7"/>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7"/>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87"/>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87"/>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87"/>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87"/>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87"/>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7"/>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8" name="Google Shape;13828;p87"/>
          <p:cNvGrpSpPr/>
          <p:nvPr/>
        </p:nvGrpSpPr>
        <p:grpSpPr>
          <a:xfrm>
            <a:off x="8065953" y="2727511"/>
            <a:ext cx="263081" cy="354754"/>
            <a:chOff x="8065953" y="2879911"/>
            <a:chExt cx="263081" cy="354754"/>
          </a:xfrm>
        </p:grpSpPr>
        <p:sp>
          <p:nvSpPr>
            <p:cNvPr id="13829" name="Google Shape;13829;p87"/>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87"/>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87"/>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87"/>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7"/>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7"/>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7"/>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7"/>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7"/>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87"/>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87"/>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7"/>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7"/>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7"/>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7"/>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7"/>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5" name="Google Shape;13845;p87"/>
          <p:cNvGrpSpPr/>
          <p:nvPr/>
        </p:nvGrpSpPr>
        <p:grpSpPr>
          <a:xfrm>
            <a:off x="8064199" y="4115918"/>
            <a:ext cx="270308" cy="354493"/>
            <a:chOff x="8064199" y="4268318"/>
            <a:chExt cx="270308" cy="354493"/>
          </a:xfrm>
        </p:grpSpPr>
        <p:sp>
          <p:nvSpPr>
            <p:cNvPr id="13846" name="Google Shape;13846;p87"/>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87"/>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7"/>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7"/>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87"/>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87"/>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7"/>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7"/>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7"/>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7"/>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87"/>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7"/>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87"/>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87"/>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7"/>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7"/>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87"/>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87"/>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64" name="Google Shape;13864;p87"/>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3865" name="Google Shape;13865;p87"/>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869"/>
        <p:cNvGrpSpPr/>
        <p:nvPr/>
      </p:nvGrpSpPr>
      <p:grpSpPr>
        <a:xfrm>
          <a:off x="0" y="0"/>
          <a:ext cx="0" cy="0"/>
          <a:chOff x="0" y="0"/>
          <a:chExt cx="0" cy="0"/>
        </a:xfrm>
      </p:grpSpPr>
      <p:grpSp>
        <p:nvGrpSpPr>
          <p:cNvPr id="13870" name="Google Shape;13870;p88"/>
          <p:cNvGrpSpPr/>
          <p:nvPr/>
        </p:nvGrpSpPr>
        <p:grpSpPr>
          <a:xfrm>
            <a:off x="3511608" y="3163570"/>
            <a:ext cx="381482" cy="366926"/>
            <a:chOff x="3511608" y="3348218"/>
            <a:chExt cx="381482" cy="366926"/>
          </a:xfrm>
        </p:grpSpPr>
        <p:sp>
          <p:nvSpPr>
            <p:cNvPr id="13871" name="Google Shape;13871;p88"/>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88"/>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8"/>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8"/>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8"/>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8"/>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88"/>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88"/>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88"/>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8"/>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88"/>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88"/>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88"/>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88"/>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5" name="Google Shape;13885;p88"/>
          <p:cNvGrpSpPr/>
          <p:nvPr/>
        </p:nvGrpSpPr>
        <p:grpSpPr>
          <a:xfrm>
            <a:off x="1849816" y="3622692"/>
            <a:ext cx="163616" cy="366665"/>
            <a:chOff x="1849816" y="3807339"/>
            <a:chExt cx="163616" cy="366665"/>
          </a:xfrm>
        </p:grpSpPr>
        <p:sp>
          <p:nvSpPr>
            <p:cNvPr id="13886" name="Google Shape;13886;p88"/>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88"/>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88"/>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8"/>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8"/>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88"/>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88"/>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8"/>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8"/>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8"/>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8"/>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88"/>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88"/>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88"/>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0" name="Google Shape;13900;p88"/>
          <p:cNvGrpSpPr/>
          <p:nvPr/>
        </p:nvGrpSpPr>
        <p:grpSpPr>
          <a:xfrm>
            <a:off x="2274757" y="3622666"/>
            <a:ext cx="202292" cy="366430"/>
            <a:chOff x="2274757" y="3807313"/>
            <a:chExt cx="202292" cy="366430"/>
          </a:xfrm>
        </p:grpSpPr>
        <p:sp>
          <p:nvSpPr>
            <p:cNvPr id="13901" name="Google Shape;13901;p88"/>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8"/>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8"/>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8"/>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8"/>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8"/>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8"/>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88"/>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88"/>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88"/>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1" name="Google Shape;13911;p88"/>
          <p:cNvGrpSpPr/>
          <p:nvPr/>
        </p:nvGrpSpPr>
        <p:grpSpPr>
          <a:xfrm>
            <a:off x="3972716" y="3163570"/>
            <a:ext cx="366404" cy="366665"/>
            <a:chOff x="3972716" y="3348218"/>
            <a:chExt cx="366404" cy="366665"/>
          </a:xfrm>
        </p:grpSpPr>
        <p:sp>
          <p:nvSpPr>
            <p:cNvPr id="13912" name="Google Shape;13912;p88"/>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88"/>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8"/>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88"/>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8"/>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8"/>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8"/>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88"/>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88"/>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8"/>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88"/>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88"/>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4" name="Google Shape;13924;p88"/>
          <p:cNvGrpSpPr/>
          <p:nvPr/>
        </p:nvGrpSpPr>
        <p:grpSpPr>
          <a:xfrm>
            <a:off x="866528" y="3163701"/>
            <a:ext cx="317405" cy="366534"/>
            <a:chOff x="866528" y="3348348"/>
            <a:chExt cx="317405" cy="366534"/>
          </a:xfrm>
        </p:grpSpPr>
        <p:sp>
          <p:nvSpPr>
            <p:cNvPr id="13925" name="Google Shape;13925;p88"/>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88"/>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8"/>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8"/>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8"/>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8"/>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8"/>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88"/>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3" name="Google Shape;13933;p88"/>
          <p:cNvGrpSpPr/>
          <p:nvPr/>
        </p:nvGrpSpPr>
        <p:grpSpPr>
          <a:xfrm>
            <a:off x="1316818" y="3163648"/>
            <a:ext cx="310872" cy="366848"/>
            <a:chOff x="1316818" y="3348296"/>
            <a:chExt cx="310872" cy="366848"/>
          </a:xfrm>
        </p:grpSpPr>
        <p:sp>
          <p:nvSpPr>
            <p:cNvPr id="13934" name="Google Shape;13934;p88"/>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8"/>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88"/>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88"/>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8"/>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8"/>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88"/>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88"/>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8"/>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8"/>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88"/>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88"/>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8"/>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8"/>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88"/>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88"/>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8"/>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88"/>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88"/>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88"/>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88"/>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88"/>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88"/>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8"/>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8" name="Google Shape;13958;p88"/>
          <p:cNvGrpSpPr/>
          <p:nvPr/>
        </p:nvGrpSpPr>
        <p:grpSpPr>
          <a:xfrm>
            <a:off x="3105248" y="3163596"/>
            <a:ext cx="305620" cy="366430"/>
            <a:chOff x="3105248" y="3348244"/>
            <a:chExt cx="305620" cy="366430"/>
          </a:xfrm>
        </p:grpSpPr>
        <p:sp>
          <p:nvSpPr>
            <p:cNvPr id="13959" name="Google Shape;13959;p88"/>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8"/>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88"/>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88"/>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88"/>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8"/>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8"/>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6" name="Google Shape;13966;p88"/>
          <p:cNvGrpSpPr/>
          <p:nvPr/>
        </p:nvGrpSpPr>
        <p:grpSpPr>
          <a:xfrm>
            <a:off x="2661988" y="3163570"/>
            <a:ext cx="304078" cy="366665"/>
            <a:chOff x="2661988" y="3348218"/>
            <a:chExt cx="304078" cy="366665"/>
          </a:xfrm>
        </p:grpSpPr>
        <p:sp>
          <p:nvSpPr>
            <p:cNvPr id="13967" name="Google Shape;13967;p88"/>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8"/>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88"/>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88"/>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8"/>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8"/>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8"/>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8"/>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88"/>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88"/>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88"/>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8"/>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8"/>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88"/>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88"/>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8"/>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8"/>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8"/>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8"/>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6" name="Google Shape;13986;p88"/>
          <p:cNvGrpSpPr/>
          <p:nvPr/>
        </p:nvGrpSpPr>
        <p:grpSpPr>
          <a:xfrm>
            <a:off x="2212927" y="3164249"/>
            <a:ext cx="307606" cy="366482"/>
            <a:chOff x="2212927" y="3348897"/>
            <a:chExt cx="307606" cy="366482"/>
          </a:xfrm>
        </p:grpSpPr>
        <p:sp>
          <p:nvSpPr>
            <p:cNvPr id="13987" name="Google Shape;13987;p88"/>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88"/>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88"/>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88"/>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88"/>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88"/>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88"/>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88"/>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8"/>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8"/>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7" name="Google Shape;13997;p88"/>
          <p:cNvGrpSpPr/>
          <p:nvPr/>
        </p:nvGrpSpPr>
        <p:grpSpPr>
          <a:xfrm>
            <a:off x="1764389" y="3163570"/>
            <a:ext cx="310114" cy="366665"/>
            <a:chOff x="1764389" y="3348218"/>
            <a:chExt cx="310114" cy="366665"/>
          </a:xfrm>
        </p:grpSpPr>
        <p:sp>
          <p:nvSpPr>
            <p:cNvPr id="13998" name="Google Shape;13998;p88"/>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88"/>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8"/>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8"/>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8"/>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8"/>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88"/>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88"/>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88"/>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88"/>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8"/>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8"/>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8"/>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8"/>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8"/>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8"/>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8"/>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8"/>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8"/>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8"/>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8" name="Google Shape;14018;p88"/>
          <p:cNvGrpSpPr/>
          <p:nvPr/>
        </p:nvGrpSpPr>
        <p:grpSpPr>
          <a:xfrm>
            <a:off x="2777572" y="3622640"/>
            <a:ext cx="81716" cy="366717"/>
            <a:chOff x="2777572" y="3807287"/>
            <a:chExt cx="81716" cy="366717"/>
          </a:xfrm>
        </p:grpSpPr>
        <p:sp>
          <p:nvSpPr>
            <p:cNvPr id="14019" name="Google Shape;14019;p88"/>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8"/>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8"/>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88"/>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88"/>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88"/>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88"/>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88"/>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8"/>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8"/>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8"/>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0" name="Google Shape;14030;p88"/>
          <p:cNvGrpSpPr/>
          <p:nvPr/>
        </p:nvGrpSpPr>
        <p:grpSpPr>
          <a:xfrm>
            <a:off x="3934014" y="4145133"/>
            <a:ext cx="366665" cy="256334"/>
            <a:chOff x="3934014" y="4329780"/>
            <a:chExt cx="366665" cy="256334"/>
          </a:xfrm>
        </p:grpSpPr>
        <p:sp>
          <p:nvSpPr>
            <p:cNvPr id="14031" name="Google Shape;14031;p88"/>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8"/>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88"/>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88"/>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8"/>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88"/>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88"/>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88"/>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88"/>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8"/>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88"/>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8"/>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8"/>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4" name="Google Shape;14044;p88"/>
          <p:cNvGrpSpPr/>
          <p:nvPr/>
        </p:nvGrpSpPr>
        <p:grpSpPr>
          <a:xfrm>
            <a:off x="947670" y="3622692"/>
            <a:ext cx="194295" cy="366404"/>
            <a:chOff x="947670" y="3807339"/>
            <a:chExt cx="194295" cy="366404"/>
          </a:xfrm>
        </p:grpSpPr>
        <p:sp>
          <p:nvSpPr>
            <p:cNvPr id="14045" name="Google Shape;14045;p88"/>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8"/>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8"/>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8"/>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8"/>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88"/>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88"/>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8"/>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88"/>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88"/>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5" name="Google Shape;14055;p88"/>
          <p:cNvGrpSpPr/>
          <p:nvPr/>
        </p:nvGrpSpPr>
        <p:grpSpPr>
          <a:xfrm>
            <a:off x="3420379" y="4101910"/>
            <a:ext cx="368939" cy="342283"/>
            <a:chOff x="3420379" y="4286557"/>
            <a:chExt cx="368939" cy="342283"/>
          </a:xfrm>
        </p:grpSpPr>
        <p:sp>
          <p:nvSpPr>
            <p:cNvPr id="14056" name="Google Shape;14056;p88"/>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8"/>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8"/>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8"/>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8"/>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8"/>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8"/>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8"/>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88"/>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88"/>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8"/>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8"/>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88"/>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88"/>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8"/>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8"/>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2" name="Google Shape;14072;p88"/>
          <p:cNvGrpSpPr/>
          <p:nvPr/>
        </p:nvGrpSpPr>
        <p:grpSpPr>
          <a:xfrm>
            <a:off x="3965190" y="3657605"/>
            <a:ext cx="369801" cy="296813"/>
            <a:chOff x="3965190" y="3842252"/>
            <a:chExt cx="369801" cy="296813"/>
          </a:xfrm>
        </p:grpSpPr>
        <p:sp>
          <p:nvSpPr>
            <p:cNvPr id="14073" name="Google Shape;14073;p88"/>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8"/>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8"/>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88"/>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88"/>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8"/>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8"/>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8"/>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8"/>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8"/>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88"/>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8"/>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8"/>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8"/>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8"/>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8"/>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8"/>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8"/>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88"/>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88"/>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88"/>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4" name="Google Shape;14094;p88"/>
          <p:cNvGrpSpPr/>
          <p:nvPr/>
        </p:nvGrpSpPr>
        <p:grpSpPr>
          <a:xfrm>
            <a:off x="3506590" y="3649164"/>
            <a:ext cx="396796" cy="313407"/>
            <a:chOff x="3506590" y="3833812"/>
            <a:chExt cx="396796" cy="313407"/>
          </a:xfrm>
        </p:grpSpPr>
        <p:sp>
          <p:nvSpPr>
            <p:cNvPr id="14095" name="Google Shape;14095;p88"/>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88"/>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88"/>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8" name="Google Shape;14098;p88"/>
          <p:cNvGrpSpPr/>
          <p:nvPr/>
        </p:nvGrpSpPr>
        <p:grpSpPr>
          <a:xfrm>
            <a:off x="2769288" y="1780716"/>
            <a:ext cx="104556" cy="366665"/>
            <a:chOff x="2769288" y="1965364"/>
            <a:chExt cx="104556" cy="366665"/>
          </a:xfrm>
        </p:grpSpPr>
        <p:sp>
          <p:nvSpPr>
            <p:cNvPr id="14099" name="Google Shape;14099;p88"/>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8"/>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8"/>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8"/>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8"/>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88"/>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88"/>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8"/>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8"/>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8"/>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88"/>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88"/>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1" name="Google Shape;14111;p88"/>
          <p:cNvGrpSpPr/>
          <p:nvPr/>
        </p:nvGrpSpPr>
        <p:grpSpPr>
          <a:xfrm>
            <a:off x="3966679" y="1826213"/>
            <a:ext cx="367162" cy="275698"/>
            <a:chOff x="3966679" y="2010861"/>
            <a:chExt cx="367162" cy="275698"/>
          </a:xfrm>
        </p:grpSpPr>
        <p:sp>
          <p:nvSpPr>
            <p:cNvPr id="14112" name="Google Shape;14112;p88"/>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8"/>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88"/>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8"/>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6" name="Google Shape;14116;p88"/>
          <p:cNvGrpSpPr/>
          <p:nvPr/>
        </p:nvGrpSpPr>
        <p:grpSpPr>
          <a:xfrm>
            <a:off x="1752577" y="1840847"/>
            <a:ext cx="366404" cy="246220"/>
            <a:chOff x="1752577" y="2025495"/>
            <a:chExt cx="366404" cy="246220"/>
          </a:xfrm>
        </p:grpSpPr>
        <p:sp>
          <p:nvSpPr>
            <p:cNvPr id="14117" name="Google Shape;14117;p88"/>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8"/>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8"/>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88"/>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8"/>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88"/>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88"/>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88"/>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88"/>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88"/>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88"/>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88"/>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8"/>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8"/>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88"/>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8"/>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3" name="Google Shape;14133;p88"/>
          <p:cNvGrpSpPr/>
          <p:nvPr/>
        </p:nvGrpSpPr>
        <p:grpSpPr>
          <a:xfrm>
            <a:off x="1309553" y="1884933"/>
            <a:ext cx="366404" cy="158363"/>
            <a:chOff x="1309553" y="2069580"/>
            <a:chExt cx="366404" cy="158363"/>
          </a:xfrm>
        </p:grpSpPr>
        <p:sp>
          <p:nvSpPr>
            <p:cNvPr id="14134" name="Google Shape;14134;p88"/>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88"/>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8"/>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88"/>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88"/>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8"/>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8"/>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88"/>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88"/>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8"/>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8"/>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8"/>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8"/>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8"/>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88"/>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8"/>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88"/>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88"/>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88"/>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8"/>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8"/>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88"/>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88"/>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8"/>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8"/>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8"/>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0" name="Google Shape;14160;p88"/>
          <p:cNvGrpSpPr/>
          <p:nvPr/>
        </p:nvGrpSpPr>
        <p:grpSpPr>
          <a:xfrm>
            <a:off x="866528" y="1904114"/>
            <a:ext cx="366639" cy="119635"/>
            <a:chOff x="866528" y="2088762"/>
            <a:chExt cx="366639" cy="119635"/>
          </a:xfrm>
        </p:grpSpPr>
        <p:sp>
          <p:nvSpPr>
            <p:cNvPr id="14161" name="Google Shape;14161;p88"/>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88"/>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8"/>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88"/>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8"/>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8"/>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88"/>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88"/>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8"/>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8"/>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88"/>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8"/>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88"/>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88"/>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5" name="Google Shape;14175;p88"/>
          <p:cNvGrpSpPr/>
          <p:nvPr/>
        </p:nvGrpSpPr>
        <p:grpSpPr>
          <a:xfrm>
            <a:off x="2329269" y="1780664"/>
            <a:ext cx="98807" cy="366273"/>
            <a:chOff x="2329269" y="1965312"/>
            <a:chExt cx="98807" cy="366273"/>
          </a:xfrm>
        </p:grpSpPr>
        <p:sp>
          <p:nvSpPr>
            <p:cNvPr id="14176" name="Google Shape;14176;p88"/>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8"/>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88"/>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9" name="Google Shape;14179;p88"/>
          <p:cNvGrpSpPr/>
          <p:nvPr/>
        </p:nvGrpSpPr>
        <p:grpSpPr>
          <a:xfrm>
            <a:off x="3208053" y="1780324"/>
            <a:ext cx="112344" cy="366926"/>
            <a:chOff x="3208053" y="1964972"/>
            <a:chExt cx="112344" cy="366926"/>
          </a:xfrm>
        </p:grpSpPr>
        <p:sp>
          <p:nvSpPr>
            <p:cNvPr id="14180" name="Google Shape;14180;p88"/>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8"/>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8"/>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8"/>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8"/>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8"/>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6" name="Google Shape;14186;p88"/>
          <p:cNvGrpSpPr/>
          <p:nvPr/>
        </p:nvGrpSpPr>
        <p:grpSpPr>
          <a:xfrm>
            <a:off x="3225379" y="3622692"/>
            <a:ext cx="72413" cy="366404"/>
            <a:chOff x="3225379" y="3807339"/>
            <a:chExt cx="72413" cy="366404"/>
          </a:xfrm>
        </p:grpSpPr>
        <p:sp>
          <p:nvSpPr>
            <p:cNvPr id="14187" name="Google Shape;14187;p88"/>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88"/>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88"/>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88"/>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88"/>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88"/>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88"/>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88"/>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5" name="Google Shape;14195;p88"/>
          <p:cNvGrpSpPr/>
          <p:nvPr/>
        </p:nvGrpSpPr>
        <p:grpSpPr>
          <a:xfrm>
            <a:off x="3523916" y="1826448"/>
            <a:ext cx="366665" cy="275201"/>
            <a:chOff x="3523916" y="2011096"/>
            <a:chExt cx="366665" cy="275201"/>
          </a:xfrm>
        </p:grpSpPr>
        <p:sp>
          <p:nvSpPr>
            <p:cNvPr id="14196" name="Google Shape;14196;p88"/>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88"/>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88"/>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88"/>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88"/>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88"/>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88"/>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88"/>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88"/>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88"/>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88"/>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88"/>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88"/>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88"/>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88"/>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88"/>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88"/>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88"/>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88"/>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88"/>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6" name="Google Shape;14216;p88"/>
          <p:cNvGrpSpPr/>
          <p:nvPr/>
        </p:nvGrpSpPr>
        <p:grpSpPr>
          <a:xfrm>
            <a:off x="1742777" y="1315349"/>
            <a:ext cx="393791" cy="366744"/>
            <a:chOff x="1742777" y="1499997"/>
            <a:chExt cx="393791" cy="366744"/>
          </a:xfrm>
        </p:grpSpPr>
        <p:sp>
          <p:nvSpPr>
            <p:cNvPr id="14217" name="Google Shape;14217;p88"/>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88"/>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88"/>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88"/>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88"/>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88"/>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88"/>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88"/>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88"/>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88"/>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88"/>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88"/>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88"/>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88"/>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1" name="Google Shape;14231;p88"/>
          <p:cNvGrpSpPr/>
          <p:nvPr/>
        </p:nvGrpSpPr>
        <p:grpSpPr>
          <a:xfrm>
            <a:off x="4014449" y="1315349"/>
            <a:ext cx="319914" cy="366639"/>
            <a:chOff x="4014449" y="1499997"/>
            <a:chExt cx="319914" cy="366639"/>
          </a:xfrm>
        </p:grpSpPr>
        <p:sp>
          <p:nvSpPr>
            <p:cNvPr id="14232" name="Google Shape;14232;p88"/>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88"/>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88"/>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8"/>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88"/>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7" name="Google Shape;14237;p88"/>
          <p:cNvGrpSpPr/>
          <p:nvPr/>
        </p:nvGrpSpPr>
        <p:grpSpPr>
          <a:xfrm>
            <a:off x="866267" y="1406813"/>
            <a:ext cx="367397" cy="183711"/>
            <a:chOff x="866267" y="1591460"/>
            <a:chExt cx="367397" cy="183711"/>
          </a:xfrm>
        </p:grpSpPr>
        <p:sp>
          <p:nvSpPr>
            <p:cNvPr id="14238" name="Google Shape;14238;p88"/>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88"/>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88"/>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88"/>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88"/>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88"/>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88"/>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88"/>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88"/>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88"/>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88"/>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88"/>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88"/>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88"/>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88"/>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88"/>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88"/>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88"/>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6" name="Google Shape;14256;p88"/>
          <p:cNvGrpSpPr/>
          <p:nvPr/>
        </p:nvGrpSpPr>
        <p:grpSpPr>
          <a:xfrm>
            <a:off x="3117843" y="1315244"/>
            <a:ext cx="327440" cy="366744"/>
            <a:chOff x="3117843" y="1499892"/>
            <a:chExt cx="327440" cy="366744"/>
          </a:xfrm>
        </p:grpSpPr>
        <p:sp>
          <p:nvSpPr>
            <p:cNvPr id="14257" name="Google Shape;14257;p88"/>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88"/>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88"/>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88"/>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88"/>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88"/>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88"/>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4" name="Google Shape;14264;p88"/>
          <p:cNvGrpSpPr/>
          <p:nvPr/>
        </p:nvGrpSpPr>
        <p:grpSpPr>
          <a:xfrm>
            <a:off x="2667005" y="1315349"/>
            <a:ext cx="336770" cy="366639"/>
            <a:chOff x="2667005" y="1499997"/>
            <a:chExt cx="336770" cy="366639"/>
          </a:xfrm>
        </p:grpSpPr>
        <p:sp>
          <p:nvSpPr>
            <p:cNvPr id="14265" name="Google Shape;14265;p88"/>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88"/>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88"/>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88"/>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88"/>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88"/>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88"/>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88"/>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88"/>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88"/>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88"/>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88"/>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88"/>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88"/>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88"/>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88"/>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88"/>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88"/>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88"/>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4" name="Google Shape;14284;p88"/>
          <p:cNvGrpSpPr/>
          <p:nvPr/>
        </p:nvGrpSpPr>
        <p:grpSpPr>
          <a:xfrm>
            <a:off x="3564866" y="1315349"/>
            <a:ext cx="326473" cy="366639"/>
            <a:chOff x="3564866" y="1499997"/>
            <a:chExt cx="326473" cy="366639"/>
          </a:xfrm>
        </p:grpSpPr>
        <p:sp>
          <p:nvSpPr>
            <p:cNvPr id="14285" name="Google Shape;14285;p88"/>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88"/>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88"/>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88"/>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88"/>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88"/>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88"/>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88"/>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88"/>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4" name="Google Shape;14294;p88"/>
          <p:cNvGrpSpPr/>
          <p:nvPr/>
        </p:nvGrpSpPr>
        <p:grpSpPr>
          <a:xfrm>
            <a:off x="1314074" y="1315349"/>
            <a:ext cx="364392" cy="366639"/>
            <a:chOff x="1314074" y="1499997"/>
            <a:chExt cx="364392" cy="366639"/>
          </a:xfrm>
        </p:grpSpPr>
        <p:sp>
          <p:nvSpPr>
            <p:cNvPr id="14295" name="Google Shape;14295;p88"/>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88"/>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88"/>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88"/>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88"/>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88"/>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88"/>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88"/>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88"/>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88"/>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88"/>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88"/>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7" name="Google Shape;14307;p88"/>
          <p:cNvGrpSpPr/>
          <p:nvPr/>
        </p:nvGrpSpPr>
        <p:grpSpPr>
          <a:xfrm>
            <a:off x="2220479" y="1315349"/>
            <a:ext cx="337005" cy="366639"/>
            <a:chOff x="2220479" y="1499997"/>
            <a:chExt cx="337005" cy="366639"/>
          </a:xfrm>
        </p:grpSpPr>
        <p:sp>
          <p:nvSpPr>
            <p:cNvPr id="14308" name="Google Shape;14308;p88"/>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88"/>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88"/>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88"/>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88"/>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88"/>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88"/>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88"/>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88"/>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88"/>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88"/>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9" name="Google Shape;14319;p88"/>
          <p:cNvGrpSpPr/>
          <p:nvPr/>
        </p:nvGrpSpPr>
        <p:grpSpPr>
          <a:xfrm>
            <a:off x="4105155" y="2241328"/>
            <a:ext cx="87230" cy="366430"/>
            <a:chOff x="4105155" y="2425976"/>
            <a:chExt cx="87230" cy="366430"/>
          </a:xfrm>
        </p:grpSpPr>
        <p:sp>
          <p:nvSpPr>
            <p:cNvPr id="14320" name="Google Shape;14320;p88"/>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88"/>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88"/>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88"/>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88"/>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88"/>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6" name="Google Shape;14326;p88"/>
          <p:cNvGrpSpPr/>
          <p:nvPr/>
        </p:nvGrpSpPr>
        <p:grpSpPr>
          <a:xfrm>
            <a:off x="1808109" y="2241354"/>
            <a:ext cx="267884" cy="366639"/>
            <a:chOff x="1808109" y="2426002"/>
            <a:chExt cx="267884" cy="366639"/>
          </a:xfrm>
        </p:grpSpPr>
        <p:sp>
          <p:nvSpPr>
            <p:cNvPr id="14327" name="Google Shape;14327;p88"/>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88"/>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88"/>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88"/>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88"/>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88"/>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88"/>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88"/>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88"/>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88"/>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88"/>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88"/>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88"/>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88"/>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88"/>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88"/>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88"/>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88"/>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88"/>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88"/>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88"/>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8" name="Google Shape;14348;p88"/>
          <p:cNvGrpSpPr/>
          <p:nvPr/>
        </p:nvGrpSpPr>
        <p:grpSpPr>
          <a:xfrm>
            <a:off x="3603568" y="2241354"/>
            <a:ext cx="207597" cy="366639"/>
            <a:chOff x="3603568" y="2426002"/>
            <a:chExt cx="207597" cy="366639"/>
          </a:xfrm>
        </p:grpSpPr>
        <p:sp>
          <p:nvSpPr>
            <p:cNvPr id="14349" name="Google Shape;14349;p88"/>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88"/>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88"/>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88"/>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88"/>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88"/>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5" name="Google Shape;14355;p88"/>
          <p:cNvGrpSpPr/>
          <p:nvPr/>
        </p:nvGrpSpPr>
        <p:grpSpPr>
          <a:xfrm>
            <a:off x="2246115" y="2241354"/>
            <a:ext cx="274417" cy="366404"/>
            <a:chOff x="2246115" y="2426002"/>
            <a:chExt cx="274417" cy="366404"/>
          </a:xfrm>
        </p:grpSpPr>
        <p:sp>
          <p:nvSpPr>
            <p:cNvPr id="14356" name="Google Shape;14356;p88"/>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88"/>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88"/>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88"/>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88"/>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88"/>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88"/>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88"/>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4" name="Google Shape;14364;p88"/>
          <p:cNvGrpSpPr/>
          <p:nvPr/>
        </p:nvGrpSpPr>
        <p:grpSpPr>
          <a:xfrm>
            <a:off x="2696666" y="2241354"/>
            <a:ext cx="256099" cy="366639"/>
            <a:chOff x="2696666" y="2426002"/>
            <a:chExt cx="256099" cy="366639"/>
          </a:xfrm>
        </p:grpSpPr>
        <p:sp>
          <p:nvSpPr>
            <p:cNvPr id="14365" name="Google Shape;14365;p88"/>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88"/>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88"/>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88"/>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88"/>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88"/>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1" name="Google Shape;14371;p88"/>
          <p:cNvGrpSpPr/>
          <p:nvPr/>
        </p:nvGrpSpPr>
        <p:grpSpPr>
          <a:xfrm>
            <a:off x="3149072" y="2241354"/>
            <a:ext cx="225863" cy="366430"/>
            <a:chOff x="3149072" y="2426002"/>
            <a:chExt cx="225863" cy="366430"/>
          </a:xfrm>
        </p:grpSpPr>
        <p:sp>
          <p:nvSpPr>
            <p:cNvPr id="14372" name="Google Shape;14372;p88"/>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88"/>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88"/>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88"/>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88"/>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88"/>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88"/>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88"/>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88"/>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88"/>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88"/>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3" name="Google Shape;14383;p88"/>
          <p:cNvGrpSpPr/>
          <p:nvPr/>
        </p:nvGrpSpPr>
        <p:grpSpPr>
          <a:xfrm>
            <a:off x="1361556" y="2241276"/>
            <a:ext cx="283224" cy="366482"/>
            <a:chOff x="1361556" y="2425923"/>
            <a:chExt cx="283224" cy="366482"/>
          </a:xfrm>
        </p:grpSpPr>
        <p:sp>
          <p:nvSpPr>
            <p:cNvPr id="14384" name="Google Shape;14384;p88"/>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88"/>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88"/>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88"/>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88"/>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88"/>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88"/>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88"/>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88"/>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88"/>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88"/>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88"/>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88"/>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88"/>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88"/>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88"/>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88"/>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88"/>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88"/>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88"/>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4" name="Google Shape;14404;p88"/>
          <p:cNvGrpSpPr/>
          <p:nvPr/>
        </p:nvGrpSpPr>
        <p:grpSpPr>
          <a:xfrm>
            <a:off x="3973735" y="2706408"/>
            <a:ext cx="361883" cy="366979"/>
            <a:chOff x="3973735" y="2891056"/>
            <a:chExt cx="361883" cy="366979"/>
          </a:xfrm>
        </p:grpSpPr>
        <p:sp>
          <p:nvSpPr>
            <p:cNvPr id="14405" name="Google Shape;14405;p88"/>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88"/>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88"/>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88"/>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88"/>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88"/>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88"/>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88"/>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88"/>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88"/>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88"/>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88"/>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88"/>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88"/>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88"/>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88"/>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88"/>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2" name="Google Shape;14422;p88"/>
          <p:cNvGrpSpPr/>
          <p:nvPr/>
        </p:nvGrpSpPr>
        <p:grpSpPr>
          <a:xfrm>
            <a:off x="3527941" y="2732096"/>
            <a:ext cx="366665" cy="315654"/>
            <a:chOff x="3527941" y="2916744"/>
            <a:chExt cx="366665" cy="315654"/>
          </a:xfrm>
        </p:grpSpPr>
        <p:sp>
          <p:nvSpPr>
            <p:cNvPr id="14423" name="Google Shape;14423;p88"/>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88"/>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88"/>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88"/>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88"/>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88"/>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88"/>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88"/>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88"/>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88"/>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88"/>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88"/>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88"/>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88"/>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88"/>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88"/>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88"/>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88"/>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88"/>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88"/>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88"/>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88"/>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88"/>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88"/>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88"/>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88"/>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88"/>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88"/>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88"/>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88"/>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3" name="Google Shape;14453;p88"/>
          <p:cNvGrpSpPr/>
          <p:nvPr/>
        </p:nvGrpSpPr>
        <p:grpSpPr>
          <a:xfrm>
            <a:off x="2640873" y="2706983"/>
            <a:ext cx="366404" cy="366404"/>
            <a:chOff x="2640873" y="2891631"/>
            <a:chExt cx="366404" cy="366404"/>
          </a:xfrm>
        </p:grpSpPr>
        <p:sp>
          <p:nvSpPr>
            <p:cNvPr id="14454" name="Google Shape;14454;p88"/>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88"/>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88"/>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88"/>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88"/>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88"/>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88"/>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88"/>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88"/>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88"/>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88"/>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88"/>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88"/>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88"/>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8" name="Google Shape;14468;p88"/>
          <p:cNvGrpSpPr/>
          <p:nvPr/>
        </p:nvGrpSpPr>
        <p:grpSpPr>
          <a:xfrm>
            <a:off x="2197091" y="2753473"/>
            <a:ext cx="366665" cy="273189"/>
            <a:chOff x="2197091" y="2938120"/>
            <a:chExt cx="366665" cy="273189"/>
          </a:xfrm>
        </p:grpSpPr>
        <p:sp>
          <p:nvSpPr>
            <p:cNvPr id="14469" name="Google Shape;14469;p88"/>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88"/>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88"/>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88"/>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88"/>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88"/>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88"/>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88"/>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88"/>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88"/>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88"/>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88"/>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88"/>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88"/>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88"/>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88"/>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88"/>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88"/>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88"/>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88"/>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88"/>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88"/>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88"/>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88"/>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3" name="Google Shape;14493;p88"/>
          <p:cNvGrpSpPr/>
          <p:nvPr/>
        </p:nvGrpSpPr>
        <p:grpSpPr>
          <a:xfrm>
            <a:off x="1753570" y="2707479"/>
            <a:ext cx="366665" cy="365202"/>
            <a:chOff x="1753570" y="2892127"/>
            <a:chExt cx="366665" cy="365202"/>
          </a:xfrm>
        </p:grpSpPr>
        <p:sp>
          <p:nvSpPr>
            <p:cNvPr id="14494" name="Google Shape;14494;p88"/>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88"/>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88"/>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88"/>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88"/>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88"/>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88"/>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88"/>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88"/>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88"/>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88"/>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88"/>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88"/>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88"/>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88"/>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88"/>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88"/>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88"/>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2" name="Google Shape;14512;p88"/>
          <p:cNvGrpSpPr/>
          <p:nvPr/>
        </p:nvGrpSpPr>
        <p:grpSpPr>
          <a:xfrm>
            <a:off x="1303751" y="3622692"/>
            <a:ext cx="367684" cy="366561"/>
            <a:chOff x="1303751" y="3807339"/>
            <a:chExt cx="367684" cy="366561"/>
          </a:xfrm>
        </p:grpSpPr>
        <p:sp>
          <p:nvSpPr>
            <p:cNvPr id="14513" name="Google Shape;14513;p88"/>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88"/>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88"/>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88"/>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88"/>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88"/>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88"/>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88"/>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88"/>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88"/>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88"/>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88"/>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88"/>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88"/>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88"/>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88"/>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88"/>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88"/>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88"/>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88"/>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88"/>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88"/>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88"/>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88"/>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88"/>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88"/>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88"/>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88"/>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88"/>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88"/>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88"/>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88"/>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88"/>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88"/>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88"/>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88"/>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88"/>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88"/>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88"/>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88"/>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88"/>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54" name="Google Shape;14554;p88"/>
          <p:cNvSpPr/>
          <p:nvPr/>
        </p:nvSpPr>
        <p:spPr>
          <a:xfrm>
            <a:off x="1321365" y="2721303"/>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55" name="Google Shape;14555;p88"/>
          <p:cNvGrpSpPr/>
          <p:nvPr/>
        </p:nvGrpSpPr>
        <p:grpSpPr>
          <a:xfrm>
            <a:off x="1310049" y="2706774"/>
            <a:ext cx="384749" cy="366613"/>
            <a:chOff x="1310049" y="2891421"/>
            <a:chExt cx="384749" cy="366613"/>
          </a:xfrm>
        </p:grpSpPr>
        <p:sp>
          <p:nvSpPr>
            <p:cNvPr id="14556" name="Google Shape;14556;p88"/>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88"/>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88"/>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88"/>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88"/>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88"/>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88"/>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88"/>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88"/>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88"/>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88"/>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88"/>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88"/>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88"/>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0" name="Google Shape;14570;p88"/>
          <p:cNvGrpSpPr/>
          <p:nvPr/>
        </p:nvGrpSpPr>
        <p:grpSpPr>
          <a:xfrm>
            <a:off x="849673" y="2706695"/>
            <a:ext cx="383468" cy="366665"/>
            <a:chOff x="849673" y="2891343"/>
            <a:chExt cx="383468" cy="366665"/>
          </a:xfrm>
        </p:grpSpPr>
        <p:sp>
          <p:nvSpPr>
            <p:cNvPr id="14571" name="Google Shape;14571;p88"/>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88"/>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88"/>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88"/>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88"/>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88"/>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88"/>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88"/>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88"/>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88"/>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88"/>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88"/>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3" name="Google Shape;14583;p88"/>
          <p:cNvGrpSpPr/>
          <p:nvPr/>
        </p:nvGrpSpPr>
        <p:grpSpPr>
          <a:xfrm>
            <a:off x="920257" y="2241354"/>
            <a:ext cx="278024" cy="366508"/>
            <a:chOff x="920257" y="2426002"/>
            <a:chExt cx="278024" cy="366508"/>
          </a:xfrm>
        </p:grpSpPr>
        <p:sp>
          <p:nvSpPr>
            <p:cNvPr id="14584" name="Google Shape;14584;p88"/>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88"/>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88"/>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88"/>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88"/>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88"/>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88"/>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88"/>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88"/>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88"/>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88"/>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88"/>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88"/>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7" name="Google Shape;14597;p88"/>
          <p:cNvGrpSpPr/>
          <p:nvPr/>
        </p:nvGrpSpPr>
        <p:grpSpPr>
          <a:xfrm>
            <a:off x="866528" y="4089836"/>
            <a:ext cx="349810" cy="366665"/>
            <a:chOff x="866528" y="4274484"/>
            <a:chExt cx="349810" cy="366665"/>
          </a:xfrm>
        </p:grpSpPr>
        <p:sp>
          <p:nvSpPr>
            <p:cNvPr id="14598" name="Google Shape;14598;p88"/>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88"/>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88"/>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88"/>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88"/>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88"/>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88"/>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88"/>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88"/>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88"/>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88"/>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9" name="Google Shape;14609;p88"/>
          <p:cNvGrpSpPr/>
          <p:nvPr/>
        </p:nvGrpSpPr>
        <p:grpSpPr>
          <a:xfrm>
            <a:off x="1388708" y="4089836"/>
            <a:ext cx="330210" cy="366665"/>
            <a:chOff x="1388708" y="4274484"/>
            <a:chExt cx="330210" cy="366665"/>
          </a:xfrm>
        </p:grpSpPr>
        <p:sp>
          <p:nvSpPr>
            <p:cNvPr id="14610" name="Google Shape;14610;p88"/>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88"/>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88"/>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88"/>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88"/>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88"/>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88"/>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88"/>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88"/>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88"/>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88"/>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88"/>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88"/>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88"/>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88"/>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88"/>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88"/>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88"/>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88"/>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88"/>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0" name="Google Shape;14630;p88"/>
          <p:cNvGrpSpPr/>
          <p:nvPr/>
        </p:nvGrpSpPr>
        <p:grpSpPr>
          <a:xfrm>
            <a:off x="1874694" y="4108678"/>
            <a:ext cx="375446" cy="328982"/>
            <a:chOff x="1874694" y="4293326"/>
            <a:chExt cx="375446" cy="328982"/>
          </a:xfrm>
        </p:grpSpPr>
        <p:sp>
          <p:nvSpPr>
            <p:cNvPr id="14631" name="Google Shape;14631;p88"/>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88"/>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88"/>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88"/>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88"/>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88"/>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88"/>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88"/>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88"/>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88"/>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8"/>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88"/>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88"/>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88"/>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88"/>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8"/>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8"/>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88"/>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88"/>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88"/>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88"/>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88"/>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3" name="Google Shape;14653;p88"/>
          <p:cNvGrpSpPr/>
          <p:nvPr/>
        </p:nvGrpSpPr>
        <p:grpSpPr>
          <a:xfrm>
            <a:off x="2396116" y="4108443"/>
            <a:ext cx="366665" cy="329714"/>
            <a:chOff x="2396116" y="4293090"/>
            <a:chExt cx="366665" cy="329714"/>
          </a:xfrm>
        </p:grpSpPr>
        <p:sp>
          <p:nvSpPr>
            <p:cNvPr id="14654" name="Google Shape;14654;p88"/>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88"/>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88"/>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88"/>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88"/>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88"/>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8"/>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8"/>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88"/>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88"/>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88"/>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88"/>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88"/>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7" name="Google Shape;14667;p88"/>
          <p:cNvGrpSpPr/>
          <p:nvPr/>
        </p:nvGrpSpPr>
        <p:grpSpPr>
          <a:xfrm>
            <a:off x="2908757" y="4105176"/>
            <a:ext cx="367162" cy="336116"/>
            <a:chOff x="2908757" y="4289824"/>
            <a:chExt cx="367162" cy="336116"/>
          </a:xfrm>
        </p:grpSpPr>
        <p:sp>
          <p:nvSpPr>
            <p:cNvPr id="14668" name="Google Shape;14668;p88"/>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88"/>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88"/>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88"/>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88"/>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88"/>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88"/>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88"/>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88"/>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88"/>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88"/>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88"/>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88"/>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88"/>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88"/>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88"/>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88"/>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88"/>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88"/>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88"/>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88"/>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88"/>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88"/>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8"/>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88"/>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88"/>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88"/>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5" name="Google Shape;14695;p88"/>
          <p:cNvGrpSpPr/>
          <p:nvPr/>
        </p:nvGrpSpPr>
        <p:grpSpPr>
          <a:xfrm>
            <a:off x="3082408" y="2734892"/>
            <a:ext cx="368651" cy="310350"/>
            <a:chOff x="3082408" y="2919540"/>
            <a:chExt cx="368651" cy="310350"/>
          </a:xfrm>
        </p:grpSpPr>
        <p:sp>
          <p:nvSpPr>
            <p:cNvPr id="14696" name="Google Shape;14696;p88"/>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88"/>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88"/>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88"/>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88"/>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88"/>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88"/>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88"/>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88"/>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88"/>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88"/>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88"/>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8" name="Google Shape;14708;p88"/>
          <p:cNvGrpSpPr/>
          <p:nvPr/>
        </p:nvGrpSpPr>
        <p:grpSpPr>
          <a:xfrm>
            <a:off x="7069130" y="2240152"/>
            <a:ext cx="366169" cy="360498"/>
            <a:chOff x="7069130" y="2424800"/>
            <a:chExt cx="366169" cy="360498"/>
          </a:xfrm>
        </p:grpSpPr>
        <p:sp>
          <p:nvSpPr>
            <p:cNvPr id="14709" name="Google Shape;14709;p88"/>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88"/>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88"/>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88"/>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88"/>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88"/>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88"/>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88"/>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88"/>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88"/>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88"/>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88"/>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88"/>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88"/>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88"/>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88"/>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88"/>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88"/>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8"/>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8"/>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9" name="Google Shape;14729;p88"/>
          <p:cNvGrpSpPr/>
          <p:nvPr/>
        </p:nvGrpSpPr>
        <p:grpSpPr>
          <a:xfrm>
            <a:off x="4885655" y="2240073"/>
            <a:ext cx="281473" cy="360629"/>
            <a:chOff x="4885655" y="2424721"/>
            <a:chExt cx="281473" cy="360629"/>
          </a:xfrm>
        </p:grpSpPr>
        <p:sp>
          <p:nvSpPr>
            <p:cNvPr id="14730" name="Google Shape;14730;p88"/>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88"/>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88"/>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88"/>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88"/>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88"/>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88"/>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88"/>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88"/>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88"/>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88"/>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1" name="Google Shape;14741;p88"/>
          <p:cNvGrpSpPr/>
          <p:nvPr/>
        </p:nvGrpSpPr>
        <p:grpSpPr>
          <a:xfrm>
            <a:off x="6625609" y="2262129"/>
            <a:ext cx="364130" cy="316726"/>
            <a:chOff x="6625609" y="2446777"/>
            <a:chExt cx="364130" cy="316726"/>
          </a:xfrm>
        </p:grpSpPr>
        <p:sp>
          <p:nvSpPr>
            <p:cNvPr id="14742" name="Google Shape;14742;p88"/>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88"/>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88"/>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88"/>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88"/>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88"/>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88"/>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88"/>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88"/>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8"/>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88"/>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88"/>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4" name="Google Shape;14754;p88"/>
          <p:cNvGrpSpPr/>
          <p:nvPr/>
        </p:nvGrpSpPr>
        <p:grpSpPr>
          <a:xfrm>
            <a:off x="5757644" y="1827703"/>
            <a:ext cx="360628" cy="298825"/>
            <a:chOff x="5757644" y="2012350"/>
            <a:chExt cx="360628" cy="298825"/>
          </a:xfrm>
        </p:grpSpPr>
        <p:sp>
          <p:nvSpPr>
            <p:cNvPr id="14755" name="Google Shape;14755;p88"/>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88"/>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88"/>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88"/>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88"/>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88"/>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88"/>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88"/>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88"/>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88"/>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88"/>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88"/>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88"/>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88"/>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88"/>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88"/>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88"/>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88"/>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88"/>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88"/>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88"/>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88"/>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7" name="Google Shape;14777;p88"/>
          <p:cNvGrpSpPr/>
          <p:nvPr/>
        </p:nvGrpSpPr>
        <p:grpSpPr>
          <a:xfrm>
            <a:off x="5317625" y="1798826"/>
            <a:ext cx="360628" cy="356839"/>
            <a:chOff x="5317625" y="1983474"/>
            <a:chExt cx="360628" cy="356839"/>
          </a:xfrm>
        </p:grpSpPr>
        <p:sp>
          <p:nvSpPr>
            <p:cNvPr id="14778" name="Google Shape;14778;p88"/>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88"/>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88"/>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88"/>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88"/>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88"/>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88"/>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88"/>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88"/>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88"/>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88"/>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88"/>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88"/>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88"/>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88"/>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88"/>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88"/>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88"/>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8"/>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7" name="Google Shape;14797;p88"/>
          <p:cNvGrpSpPr/>
          <p:nvPr/>
        </p:nvGrpSpPr>
        <p:grpSpPr>
          <a:xfrm>
            <a:off x="6181827" y="2279037"/>
            <a:ext cx="360629" cy="282989"/>
            <a:chOff x="6181827" y="2463685"/>
            <a:chExt cx="360629" cy="282989"/>
          </a:xfrm>
        </p:grpSpPr>
        <p:sp>
          <p:nvSpPr>
            <p:cNvPr id="14798" name="Google Shape;14798;p88"/>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88"/>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88"/>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88"/>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88"/>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88"/>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88"/>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88"/>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88"/>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88"/>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88"/>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9" name="Google Shape;14809;p88"/>
          <p:cNvGrpSpPr/>
          <p:nvPr/>
        </p:nvGrpSpPr>
        <p:grpSpPr>
          <a:xfrm>
            <a:off x="5346292" y="3156044"/>
            <a:ext cx="291247" cy="360629"/>
            <a:chOff x="5346292" y="3340691"/>
            <a:chExt cx="291247" cy="360628"/>
          </a:xfrm>
        </p:grpSpPr>
        <p:sp>
          <p:nvSpPr>
            <p:cNvPr id="14810" name="Google Shape;14810;p88"/>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88"/>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88"/>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88"/>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88"/>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88"/>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88"/>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88"/>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88"/>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88"/>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88"/>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88"/>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88"/>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8"/>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88"/>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88"/>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88"/>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88"/>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8"/>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88"/>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88"/>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88"/>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88"/>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88"/>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88"/>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5" name="Google Shape;14835;p88"/>
          <p:cNvGrpSpPr/>
          <p:nvPr/>
        </p:nvGrpSpPr>
        <p:grpSpPr>
          <a:xfrm>
            <a:off x="7969264" y="1797049"/>
            <a:ext cx="337763" cy="360393"/>
            <a:chOff x="7969264" y="1981697"/>
            <a:chExt cx="337763" cy="360393"/>
          </a:xfrm>
        </p:grpSpPr>
        <p:sp>
          <p:nvSpPr>
            <p:cNvPr id="14836" name="Google Shape;14836;p88"/>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88"/>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88"/>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88"/>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88"/>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88"/>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88"/>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88"/>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88"/>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88"/>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88"/>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88"/>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88"/>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88"/>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88"/>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88"/>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88"/>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88"/>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4" name="Google Shape;14854;p88"/>
          <p:cNvGrpSpPr/>
          <p:nvPr/>
        </p:nvGrpSpPr>
        <p:grpSpPr>
          <a:xfrm>
            <a:off x="5736032" y="2245352"/>
            <a:ext cx="360890" cy="350332"/>
            <a:chOff x="5736032" y="2430000"/>
            <a:chExt cx="360890" cy="350332"/>
          </a:xfrm>
        </p:grpSpPr>
        <p:sp>
          <p:nvSpPr>
            <p:cNvPr id="14855" name="Google Shape;14855;p88"/>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88"/>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88"/>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88"/>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88"/>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88"/>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88"/>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88"/>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88"/>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88"/>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88"/>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88"/>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88"/>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88"/>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88"/>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88"/>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88"/>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2" name="Google Shape;14872;p88"/>
          <p:cNvGrpSpPr/>
          <p:nvPr/>
        </p:nvGrpSpPr>
        <p:grpSpPr>
          <a:xfrm>
            <a:off x="4877867" y="1811344"/>
            <a:ext cx="360628" cy="331778"/>
            <a:chOff x="4877867" y="1995991"/>
            <a:chExt cx="360628" cy="331778"/>
          </a:xfrm>
        </p:grpSpPr>
        <p:sp>
          <p:nvSpPr>
            <p:cNvPr id="14873" name="Google Shape;14873;p88"/>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88"/>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88"/>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88"/>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88"/>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88"/>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88"/>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88"/>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88"/>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88"/>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88"/>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88"/>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88"/>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88"/>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7" name="Google Shape;14887;p88"/>
          <p:cNvGrpSpPr/>
          <p:nvPr/>
        </p:nvGrpSpPr>
        <p:grpSpPr>
          <a:xfrm>
            <a:off x="7050889" y="2728856"/>
            <a:ext cx="363529" cy="339513"/>
            <a:chOff x="7050889" y="2913503"/>
            <a:chExt cx="363529" cy="339513"/>
          </a:xfrm>
        </p:grpSpPr>
        <p:sp>
          <p:nvSpPr>
            <p:cNvPr id="14888" name="Google Shape;14888;p88"/>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88"/>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88"/>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88"/>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88"/>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88"/>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88"/>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88"/>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8"/>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7" name="Google Shape;14897;p88"/>
          <p:cNvGrpSpPr/>
          <p:nvPr/>
        </p:nvGrpSpPr>
        <p:grpSpPr>
          <a:xfrm>
            <a:off x="7510900" y="1796814"/>
            <a:ext cx="372937" cy="360629"/>
            <a:chOff x="7510900" y="1981462"/>
            <a:chExt cx="372937" cy="360629"/>
          </a:xfrm>
        </p:grpSpPr>
        <p:sp>
          <p:nvSpPr>
            <p:cNvPr id="14898" name="Google Shape;14898;p88"/>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88"/>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88"/>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88"/>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88"/>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88"/>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88"/>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88"/>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88"/>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88"/>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88"/>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88"/>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88"/>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88"/>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88"/>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88"/>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4" name="Google Shape;14914;p88"/>
          <p:cNvGrpSpPr/>
          <p:nvPr/>
        </p:nvGrpSpPr>
        <p:grpSpPr>
          <a:xfrm>
            <a:off x="6599476" y="2733612"/>
            <a:ext cx="360629" cy="329975"/>
            <a:chOff x="6599476" y="2918260"/>
            <a:chExt cx="360629" cy="329975"/>
          </a:xfrm>
        </p:grpSpPr>
        <p:sp>
          <p:nvSpPr>
            <p:cNvPr id="14915" name="Google Shape;14915;p88"/>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88"/>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88"/>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88"/>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88"/>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88"/>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88"/>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88"/>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88"/>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88"/>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88"/>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88"/>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88"/>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88"/>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88"/>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88"/>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88"/>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88"/>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88"/>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88"/>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88"/>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88"/>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88"/>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88"/>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88"/>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0" name="Google Shape;14940;p88"/>
          <p:cNvGrpSpPr/>
          <p:nvPr/>
        </p:nvGrpSpPr>
        <p:grpSpPr>
          <a:xfrm>
            <a:off x="5290499" y="2296886"/>
            <a:ext cx="360628" cy="247292"/>
            <a:chOff x="5290499" y="2481533"/>
            <a:chExt cx="360628" cy="247292"/>
          </a:xfrm>
        </p:grpSpPr>
        <p:sp>
          <p:nvSpPr>
            <p:cNvPr id="14941" name="Google Shape;14941;p88"/>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88"/>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88"/>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88"/>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88"/>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88"/>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88"/>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88"/>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88"/>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88"/>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88"/>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88"/>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88"/>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88"/>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88"/>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88"/>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88"/>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88"/>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88"/>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88"/>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88"/>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88"/>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88"/>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88"/>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88"/>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88"/>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88"/>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8" name="Google Shape;14968;p88"/>
          <p:cNvGrpSpPr/>
          <p:nvPr/>
        </p:nvGrpSpPr>
        <p:grpSpPr>
          <a:xfrm>
            <a:off x="6201923" y="1796866"/>
            <a:ext cx="351325" cy="360576"/>
            <a:chOff x="6201923" y="1981514"/>
            <a:chExt cx="351325" cy="360576"/>
          </a:xfrm>
        </p:grpSpPr>
        <p:sp>
          <p:nvSpPr>
            <p:cNvPr id="14969" name="Google Shape;14969;p88"/>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88"/>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88"/>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88"/>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88"/>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88"/>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88"/>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6" name="Google Shape;14976;p88"/>
          <p:cNvGrpSpPr/>
          <p:nvPr/>
        </p:nvGrpSpPr>
        <p:grpSpPr>
          <a:xfrm>
            <a:off x="4894461" y="3156044"/>
            <a:ext cx="312884" cy="360785"/>
            <a:chOff x="4894461" y="3340691"/>
            <a:chExt cx="312884" cy="360785"/>
          </a:xfrm>
        </p:grpSpPr>
        <p:sp>
          <p:nvSpPr>
            <p:cNvPr id="14977" name="Google Shape;14977;p88"/>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88"/>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88"/>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88"/>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88"/>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88"/>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88"/>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88"/>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88"/>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88"/>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88"/>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88"/>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88"/>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88"/>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88"/>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88"/>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3" name="Google Shape;14993;p88"/>
          <p:cNvGrpSpPr/>
          <p:nvPr/>
        </p:nvGrpSpPr>
        <p:grpSpPr>
          <a:xfrm>
            <a:off x="5339237" y="1316603"/>
            <a:ext cx="245541" cy="360628"/>
            <a:chOff x="5339237" y="1501251"/>
            <a:chExt cx="245541" cy="360628"/>
          </a:xfrm>
        </p:grpSpPr>
        <p:sp>
          <p:nvSpPr>
            <p:cNvPr id="14994" name="Google Shape;14994;p88"/>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88"/>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88"/>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88"/>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88"/>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88"/>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88"/>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88"/>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88"/>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88"/>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88"/>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88"/>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88"/>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88"/>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88"/>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88"/>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88"/>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88"/>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88"/>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88"/>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88"/>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88"/>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88"/>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88"/>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88"/>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88"/>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88"/>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88"/>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88"/>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88"/>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88"/>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88"/>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88"/>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88"/>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88"/>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88"/>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88"/>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88"/>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88"/>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88"/>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88"/>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88"/>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6" name="Google Shape;15036;p88"/>
          <p:cNvGrpSpPr/>
          <p:nvPr/>
        </p:nvGrpSpPr>
        <p:grpSpPr>
          <a:xfrm>
            <a:off x="7959464" y="2289568"/>
            <a:ext cx="370428" cy="261926"/>
            <a:chOff x="7959464" y="2474216"/>
            <a:chExt cx="370428" cy="261926"/>
          </a:xfrm>
        </p:grpSpPr>
        <p:sp>
          <p:nvSpPr>
            <p:cNvPr id="15037" name="Google Shape;15037;p88"/>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88"/>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88"/>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88"/>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88"/>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88"/>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88"/>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88"/>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88"/>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88"/>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88"/>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88"/>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9" name="Google Shape;15049;p88"/>
          <p:cNvGrpSpPr/>
          <p:nvPr/>
        </p:nvGrpSpPr>
        <p:grpSpPr>
          <a:xfrm>
            <a:off x="7518687" y="2273262"/>
            <a:ext cx="360629" cy="294461"/>
            <a:chOff x="7518687" y="2457909"/>
            <a:chExt cx="360629" cy="294461"/>
          </a:xfrm>
        </p:grpSpPr>
        <p:sp>
          <p:nvSpPr>
            <p:cNvPr id="15050" name="Google Shape;15050;p88"/>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88"/>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88"/>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88"/>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88"/>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88"/>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88"/>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88"/>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88"/>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88"/>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88"/>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88"/>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88"/>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88"/>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88"/>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88"/>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88"/>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88"/>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88"/>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9" name="Google Shape;15069;p88"/>
          <p:cNvGrpSpPr/>
          <p:nvPr/>
        </p:nvGrpSpPr>
        <p:grpSpPr>
          <a:xfrm>
            <a:off x="7086220" y="1796919"/>
            <a:ext cx="343799" cy="360524"/>
            <a:chOff x="7086220" y="1981566"/>
            <a:chExt cx="343799" cy="360524"/>
          </a:xfrm>
        </p:grpSpPr>
        <p:sp>
          <p:nvSpPr>
            <p:cNvPr id="15070" name="Google Shape;15070;p88"/>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88"/>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88"/>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88"/>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88"/>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88"/>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88"/>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88"/>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88"/>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88"/>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88"/>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88"/>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88"/>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88"/>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88"/>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88"/>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6" name="Google Shape;15086;p88"/>
          <p:cNvGrpSpPr/>
          <p:nvPr/>
        </p:nvGrpSpPr>
        <p:grpSpPr>
          <a:xfrm>
            <a:off x="6141112" y="2742915"/>
            <a:ext cx="368416" cy="311369"/>
            <a:chOff x="6141112" y="2927563"/>
            <a:chExt cx="368416" cy="311369"/>
          </a:xfrm>
        </p:grpSpPr>
        <p:sp>
          <p:nvSpPr>
            <p:cNvPr id="15087" name="Google Shape;15087;p88"/>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88"/>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88"/>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88"/>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88"/>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88"/>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88"/>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4" name="Google Shape;15094;p88"/>
          <p:cNvGrpSpPr/>
          <p:nvPr/>
        </p:nvGrpSpPr>
        <p:grpSpPr>
          <a:xfrm>
            <a:off x="7520699" y="2718298"/>
            <a:ext cx="335489" cy="360629"/>
            <a:chOff x="7520699" y="2902946"/>
            <a:chExt cx="335489" cy="360629"/>
          </a:xfrm>
        </p:grpSpPr>
        <p:sp>
          <p:nvSpPr>
            <p:cNvPr id="15095" name="Google Shape;15095;p88"/>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88"/>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88"/>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88"/>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88"/>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88"/>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88"/>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88"/>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88"/>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88"/>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88"/>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88"/>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88"/>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88"/>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88"/>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0" name="Google Shape;15110;p88"/>
          <p:cNvGrpSpPr/>
          <p:nvPr/>
        </p:nvGrpSpPr>
        <p:grpSpPr>
          <a:xfrm>
            <a:off x="7988340" y="2718298"/>
            <a:ext cx="308886" cy="360628"/>
            <a:chOff x="7988340" y="2902946"/>
            <a:chExt cx="308886" cy="360628"/>
          </a:xfrm>
        </p:grpSpPr>
        <p:sp>
          <p:nvSpPr>
            <p:cNvPr id="15111" name="Google Shape;15111;p88"/>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88"/>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88"/>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88"/>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88"/>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88"/>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88"/>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88"/>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88"/>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88"/>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88"/>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88"/>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88"/>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88"/>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88"/>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88"/>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88"/>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88"/>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88"/>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88"/>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88"/>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88"/>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88"/>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4" name="Google Shape;15134;p88"/>
          <p:cNvGrpSpPr/>
          <p:nvPr/>
        </p:nvGrpSpPr>
        <p:grpSpPr>
          <a:xfrm>
            <a:off x="5690039" y="2718351"/>
            <a:ext cx="362902" cy="360498"/>
            <a:chOff x="5690039" y="2902998"/>
            <a:chExt cx="362902" cy="360498"/>
          </a:xfrm>
        </p:grpSpPr>
        <p:sp>
          <p:nvSpPr>
            <p:cNvPr id="15135" name="Google Shape;15135;p88"/>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88"/>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88"/>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88"/>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88"/>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88"/>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88"/>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2" name="Google Shape;15142;p88"/>
          <p:cNvGrpSpPr/>
          <p:nvPr/>
        </p:nvGrpSpPr>
        <p:grpSpPr>
          <a:xfrm>
            <a:off x="4871935" y="1316342"/>
            <a:ext cx="258503" cy="360890"/>
            <a:chOff x="4871935" y="1500990"/>
            <a:chExt cx="258503" cy="360890"/>
          </a:xfrm>
        </p:grpSpPr>
        <p:sp>
          <p:nvSpPr>
            <p:cNvPr id="15143" name="Google Shape;15143;p88"/>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88"/>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88"/>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88"/>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88"/>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88"/>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88"/>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88"/>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88"/>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88"/>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88"/>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88"/>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88"/>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88"/>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57" name="Google Shape;15157;p88"/>
          <p:cNvSpPr/>
          <p:nvPr/>
        </p:nvSpPr>
        <p:spPr>
          <a:xfrm>
            <a:off x="6342646" y="1664375"/>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58" name="Google Shape;15158;p88"/>
          <p:cNvGrpSpPr/>
          <p:nvPr/>
        </p:nvGrpSpPr>
        <p:grpSpPr>
          <a:xfrm>
            <a:off x="6265764" y="1316603"/>
            <a:ext cx="234983" cy="360628"/>
            <a:chOff x="6265764" y="1501251"/>
            <a:chExt cx="234983" cy="360628"/>
          </a:xfrm>
        </p:grpSpPr>
        <p:sp>
          <p:nvSpPr>
            <p:cNvPr id="15159" name="Google Shape;15159;p88"/>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88"/>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88"/>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88"/>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88"/>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88"/>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88"/>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88"/>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88"/>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88"/>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88"/>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88"/>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1" name="Google Shape;15171;p88"/>
          <p:cNvGrpSpPr/>
          <p:nvPr/>
        </p:nvGrpSpPr>
        <p:grpSpPr>
          <a:xfrm>
            <a:off x="6193639" y="3217351"/>
            <a:ext cx="360628" cy="238250"/>
            <a:chOff x="6193639" y="3401998"/>
            <a:chExt cx="360628" cy="238250"/>
          </a:xfrm>
        </p:grpSpPr>
        <p:sp>
          <p:nvSpPr>
            <p:cNvPr id="15172" name="Google Shape;15172;p88"/>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88"/>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88"/>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88"/>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88"/>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88"/>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88"/>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88"/>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88"/>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88"/>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88"/>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3" name="Google Shape;15183;p88"/>
          <p:cNvGrpSpPr/>
          <p:nvPr/>
        </p:nvGrpSpPr>
        <p:grpSpPr>
          <a:xfrm>
            <a:off x="5801625" y="1316603"/>
            <a:ext cx="246037" cy="360629"/>
            <a:chOff x="5801625" y="1501251"/>
            <a:chExt cx="246037" cy="360629"/>
          </a:xfrm>
        </p:grpSpPr>
        <p:sp>
          <p:nvSpPr>
            <p:cNvPr id="15184" name="Google Shape;15184;p88"/>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88"/>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88"/>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88"/>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88"/>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88"/>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88"/>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88"/>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88"/>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88"/>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88"/>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88"/>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88"/>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88"/>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88"/>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88"/>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88"/>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88"/>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88"/>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3" name="Google Shape;15203;p88"/>
          <p:cNvGrpSpPr/>
          <p:nvPr/>
        </p:nvGrpSpPr>
        <p:grpSpPr>
          <a:xfrm>
            <a:off x="6641680" y="1796814"/>
            <a:ext cx="352083" cy="360864"/>
            <a:chOff x="6641680" y="1981462"/>
            <a:chExt cx="352083" cy="360864"/>
          </a:xfrm>
        </p:grpSpPr>
        <p:sp>
          <p:nvSpPr>
            <p:cNvPr id="15204" name="Google Shape;15204;p88"/>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88"/>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88"/>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88"/>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88"/>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88"/>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88"/>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88"/>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88"/>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88"/>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88"/>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88"/>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88"/>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88"/>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88"/>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88"/>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88"/>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88"/>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88"/>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88"/>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88"/>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88"/>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88"/>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88"/>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88"/>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88"/>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88"/>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88"/>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2" name="Google Shape;15232;p88"/>
          <p:cNvGrpSpPr/>
          <p:nvPr/>
        </p:nvGrpSpPr>
        <p:grpSpPr>
          <a:xfrm>
            <a:off x="7205332" y="1316603"/>
            <a:ext cx="198032" cy="360629"/>
            <a:chOff x="7205332" y="1501251"/>
            <a:chExt cx="198032" cy="360629"/>
          </a:xfrm>
        </p:grpSpPr>
        <p:sp>
          <p:nvSpPr>
            <p:cNvPr id="15233" name="Google Shape;15233;p88"/>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88"/>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88"/>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88"/>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88"/>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88"/>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88"/>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88"/>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88"/>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88"/>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88"/>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88"/>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88"/>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88"/>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88"/>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88"/>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88"/>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88"/>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88"/>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88"/>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3" name="Google Shape;15253;p88"/>
          <p:cNvGrpSpPr/>
          <p:nvPr/>
        </p:nvGrpSpPr>
        <p:grpSpPr>
          <a:xfrm>
            <a:off x="7688313" y="1316603"/>
            <a:ext cx="153058" cy="360628"/>
            <a:chOff x="7688313" y="1501251"/>
            <a:chExt cx="153058" cy="360628"/>
          </a:xfrm>
        </p:grpSpPr>
        <p:sp>
          <p:nvSpPr>
            <p:cNvPr id="15254" name="Google Shape;15254;p88"/>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88"/>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88"/>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88"/>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88"/>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88"/>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88"/>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88"/>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88"/>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88"/>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88"/>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88"/>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88"/>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88"/>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88"/>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88"/>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0" name="Google Shape;15270;p88"/>
          <p:cNvGrpSpPr/>
          <p:nvPr/>
        </p:nvGrpSpPr>
        <p:grpSpPr>
          <a:xfrm>
            <a:off x="8150179" y="1316603"/>
            <a:ext cx="150811" cy="360628"/>
            <a:chOff x="8150179" y="1501251"/>
            <a:chExt cx="150811" cy="360628"/>
          </a:xfrm>
        </p:grpSpPr>
        <p:sp>
          <p:nvSpPr>
            <p:cNvPr id="15271" name="Google Shape;15271;p88"/>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88"/>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88"/>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88"/>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88"/>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88"/>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88"/>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88"/>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88"/>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80" name="Google Shape;15280;p88"/>
          <p:cNvSpPr/>
          <p:nvPr/>
        </p:nvSpPr>
        <p:spPr>
          <a:xfrm>
            <a:off x="4948085" y="2722297"/>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81" name="Google Shape;15281;p88"/>
          <p:cNvGrpSpPr/>
          <p:nvPr/>
        </p:nvGrpSpPr>
        <p:grpSpPr>
          <a:xfrm>
            <a:off x="4877867" y="2718298"/>
            <a:ext cx="170149" cy="360629"/>
            <a:chOff x="4877867" y="2902946"/>
            <a:chExt cx="170149" cy="360629"/>
          </a:xfrm>
        </p:grpSpPr>
        <p:sp>
          <p:nvSpPr>
            <p:cNvPr id="15282" name="Google Shape;15282;p88"/>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88"/>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88"/>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88"/>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88"/>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88"/>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88"/>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88"/>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88"/>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88"/>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88"/>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88"/>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88"/>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5" name="Google Shape;15295;p88"/>
          <p:cNvGrpSpPr/>
          <p:nvPr/>
        </p:nvGrpSpPr>
        <p:grpSpPr>
          <a:xfrm>
            <a:off x="6741689" y="1316028"/>
            <a:ext cx="207962" cy="361203"/>
            <a:chOff x="6741689" y="1500676"/>
            <a:chExt cx="207962" cy="361203"/>
          </a:xfrm>
        </p:grpSpPr>
        <p:sp>
          <p:nvSpPr>
            <p:cNvPr id="15296" name="Google Shape;15296;p88"/>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88"/>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88"/>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88"/>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88"/>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88"/>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88"/>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88"/>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88"/>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88"/>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88"/>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88"/>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88"/>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88"/>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88"/>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88"/>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88"/>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88"/>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88"/>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5" name="Google Shape;15315;p88"/>
          <p:cNvGrpSpPr/>
          <p:nvPr/>
        </p:nvGrpSpPr>
        <p:grpSpPr>
          <a:xfrm>
            <a:off x="5752627" y="3245757"/>
            <a:ext cx="360628" cy="181464"/>
            <a:chOff x="5752627" y="3430404"/>
            <a:chExt cx="360628" cy="181464"/>
          </a:xfrm>
        </p:grpSpPr>
        <p:sp>
          <p:nvSpPr>
            <p:cNvPr id="15316" name="Google Shape;15316;p88"/>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88"/>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88"/>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88"/>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88"/>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88"/>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88"/>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88"/>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88"/>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88"/>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88"/>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88"/>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88"/>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88"/>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88"/>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88"/>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88"/>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88"/>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88"/>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88"/>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88"/>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88"/>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88"/>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88"/>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88"/>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88"/>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88"/>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88"/>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4" name="Google Shape;15344;p88"/>
          <p:cNvGrpSpPr/>
          <p:nvPr/>
        </p:nvGrpSpPr>
        <p:grpSpPr>
          <a:xfrm>
            <a:off x="5235700" y="2718351"/>
            <a:ext cx="361909" cy="360759"/>
            <a:chOff x="5235700" y="2902998"/>
            <a:chExt cx="361909" cy="360759"/>
          </a:xfrm>
        </p:grpSpPr>
        <p:sp>
          <p:nvSpPr>
            <p:cNvPr id="15345" name="Google Shape;15345;p88"/>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88"/>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88"/>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88"/>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88"/>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88"/>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88"/>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2" name="Google Shape;15352;p88"/>
          <p:cNvGrpSpPr/>
          <p:nvPr/>
        </p:nvGrpSpPr>
        <p:grpSpPr>
          <a:xfrm>
            <a:off x="6634912" y="3210321"/>
            <a:ext cx="360367" cy="252309"/>
            <a:chOff x="6634912" y="3394969"/>
            <a:chExt cx="360367" cy="252309"/>
          </a:xfrm>
        </p:grpSpPr>
        <p:sp>
          <p:nvSpPr>
            <p:cNvPr id="15353" name="Google Shape;15353;p88"/>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88"/>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88"/>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88"/>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88"/>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88"/>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88"/>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88"/>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88"/>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88"/>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88"/>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88"/>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88"/>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6" name="Google Shape;15366;p88"/>
          <p:cNvGrpSpPr/>
          <p:nvPr/>
        </p:nvGrpSpPr>
        <p:grpSpPr>
          <a:xfrm>
            <a:off x="7059330" y="3156148"/>
            <a:ext cx="377170" cy="360655"/>
            <a:chOff x="7059330" y="3340796"/>
            <a:chExt cx="377170" cy="360655"/>
          </a:xfrm>
        </p:grpSpPr>
        <p:sp>
          <p:nvSpPr>
            <p:cNvPr id="15367" name="Google Shape;15367;p88"/>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88"/>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88"/>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88"/>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88"/>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88"/>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88"/>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88"/>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88"/>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88"/>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88"/>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88"/>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9" name="Google Shape;15379;p88"/>
          <p:cNvGrpSpPr/>
          <p:nvPr/>
        </p:nvGrpSpPr>
        <p:grpSpPr>
          <a:xfrm>
            <a:off x="7957948" y="3190983"/>
            <a:ext cx="360629" cy="291012"/>
            <a:chOff x="7957948" y="3375631"/>
            <a:chExt cx="360629" cy="291012"/>
          </a:xfrm>
        </p:grpSpPr>
        <p:sp>
          <p:nvSpPr>
            <p:cNvPr id="15380" name="Google Shape;15380;p88"/>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88"/>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88"/>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88"/>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88"/>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88"/>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88"/>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88"/>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88"/>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88"/>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88"/>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88"/>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88"/>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88"/>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88"/>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88"/>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88"/>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88"/>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8" name="Google Shape;15398;p88"/>
          <p:cNvGrpSpPr/>
          <p:nvPr/>
        </p:nvGrpSpPr>
        <p:grpSpPr>
          <a:xfrm>
            <a:off x="6198656" y="3683241"/>
            <a:ext cx="347562" cy="227954"/>
            <a:chOff x="6198656" y="3867888"/>
            <a:chExt cx="347562" cy="227954"/>
          </a:xfrm>
        </p:grpSpPr>
        <p:sp>
          <p:nvSpPr>
            <p:cNvPr id="15399" name="Google Shape;15399;p88"/>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88"/>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88"/>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88"/>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88"/>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88"/>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88"/>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88"/>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88"/>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88"/>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88"/>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0" name="Google Shape;15410;p88"/>
          <p:cNvGrpSpPr/>
          <p:nvPr/>
        </p:nvGrpSpPr>
        <p:grpSpPr>
          <a:xfrm>
            <a:off x="5706895" y="3634504"/>
            <a:ext cx="349392" cy="325454"/>
            <a:chOff x="5706895" y="3819151"/>
            <a:chExt cx="349392" cy="325454"/>
          </a:xfrm>
        </p:grpSpPr>
        <p:sp>
          <p:nvSpPr>
            <p:cNvPr id="15411" name="Google Shape;15411;p88"/>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88"/>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88"/>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88"/>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88"/>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88"/>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88"/>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88"/>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88"/>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88"/>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88"/>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88"/>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88"/>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88"/>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88"/>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6" name="Google Shape;15426;p88"/>
          <p:cNvGrpSpPr/>
          <p:nvPr/>
        </p:nvGrpSpPr>
        <p:grpSpPr>
          <a:xfrm>
            <a:off x="7648618" y="3156096"/>
            <a:ext cx="97265" cy="360393"/>
            <a:chOff x="7648618" y="3340744"/>
            <a:chExt cx="97265" cy="360393"/>
          </a:xfrm>
        </p:grpSpPr>
        <p:sp>
          <p:nvSpPr>
            <p:cNvPr id="15427" name="Google Shape;15427;p88"/>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88"/>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88"/>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0" name="Google Shape;15430;p88"/>
          <p:cNvGrpSpPr/>
          <p:nvPr/>
        </p:nvGrpSpPr>
        <p:grpSpPr>
          <a:xfrm>
            <a:off x="7164356" y="3606019"/>
            <a:ext cx="385507" cy="382501"/>
            <a:chOff x="7164356" y="3790667"/>
            <a:chExt cx="385507" cy="382501"/>
          </a:xfrm>
        </p:grpSpPr>
        <p:sp>
          <p:nvSpPr>
            <p:cNvPr id="15431" name="Google Shape;15431;p88"/>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88"/>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88"/>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88"/>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88"/>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88"/>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88"/>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88"/>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88"/>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88"/>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88"/>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88"/>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88"/>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88"/>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88"/>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88"/>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88"/>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88"/>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88"/>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88"/>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88"/>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88"/>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88"/>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88"/>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5" name="Google Shape;15455;p88"/>
          <p:cNvGrpSpPr/>
          <p:nvPr/>
        </p:nvGrpSpPr>
        <p:grpSpPr>
          <a:xfrm>
            <a:off x="6670400" y="3641821"/>
            <a:ext cx="387911" cy="310846"/>
            <a:chOff x="6670400" y="3826468"/>
            <a:chExt cx="387911" cy="310846"/>
          </a:xfrm>
        </p:grpSpPr>
        <p:sp>
          <p:nvSpPr>
            <p:cNvPr id="15456" name="Google Shape;15456;p88"/>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88"/>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88"/>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88"/>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88"/>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88"/>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88"/>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88"/>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88"/>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88"/>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88"/>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88"/>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88"/>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88"/>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88"/>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88"/>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88"/>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88"/>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4" name="Google Shape;15474;p88"/>
          <p:cNvGrpSpPr/>
          <p:nvPr/>
        </p:nvGrpSpPr>
        <p:grpSpPr>
          <a:xfrm>
            <a:off x="7662181" y="3618798"/>
            <a:ext cx="302823" cy="360498"/>
            <a:chOff x="7662181" y="3803446"/>
            <a:chExt cx="302823" cy="360498"/>
          </a:xfrm>
        </p:grpSpPr>
        <p:sp>
          <p:nvSpPr>
            <p:cNvPr id="15475" name="Google Shape;15475;p88"/>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88"/>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88"/>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88"/>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88"/>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88"/>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88"/>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88"/>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88"/>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88"/>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5" name="Google Shape;15485;p88"/>
          <p:cNvGrpSpPr/>
          <p:nvPr/>
        </p:nvGrpSpPr>
        <p:grpSpPr>
          <a:xfrm>
            <a:off x="5206562" y="3619347"/>
            <a:ext cx="363895" cy="355663"/>
            <a:chOff x="5206562" y="3803994"/>
            <a:chExt cx="363895" cy="355663"/>
          </a:xfrm>
        </p:grpSpPr>
        <p:sp>
          <p:nvSpPr>
            <p:cNvPr id="15486" name="Google Shape;15486;p88"/>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88"/>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88"/>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88"/>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88"/>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88"/>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88"/>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88"/>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88"/>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88"/>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88"/>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88"/>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88"/>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88"/>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0" name="Google Shape;15500;p88"/>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5501" name="Google Shape;15501;p88"/>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505"/>
        <p:cNvGrpSpPr/>
        <p:nvPr/>
      </p:nvGrpSpPr>
      <p:grpSpPr>
        <a:xfrm>
          <a:off x="0" y="0"/>
          <a:ext cx="0" cy="0"/>
          <a:chOff x="0" y="0"/>
          <a:chExt cx="0" cy="0"/>
        </a:xfrm>
      </p:grpSpPr>
      <p:grpSp>
        <p:nvGrpSpPr>
          <p:cNvPr id="15506" name="Google Shape;15506;p89"/>
          <p:cNvGrpSpPr/>
          <p:nvPr/>
        </p:nvGrpSpPr>
        <p:grpSpPr>
          <a:xfrm>
            <a:off x="4682526" y="1512217"/>
            <a:ext cx="369948" cy="370132"/>
            <a:chOff x="4682526" y="1512217"/>
            <a:chExt cx="369948" cy="370132"/>
          </a:xfrm>
        </p:grpSpPr>
        <p:sp>
          <p:nvSpPr>
            <p:cNvPr id="15507" name="Google Shape;15507;p89"/>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89"/>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89"/>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89"/>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89"/>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89"/>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89"/>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89"/>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89"/>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89"/>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89"/>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89"/>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89"/>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89"/>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89"/>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2" name="Google Shape;15522;p89"/>
          <p:cNvGrpSpPr/>
          <p:nvPr/>
        </p:nvGrpSpPr>
        <p:grpSpPr>
          <a:xfrm>
            <a:off x="3592433" y="1980212"/>
            <a:ext cx="381542" cy="370079"/>
            <a:chOff x="3592433" y="1980212"/>
            <a:chExt cx="381542" cy="370079"/>
          </a:xfrm>
        </p:grpSpPr>
        <p:sp>
          <p:nvSpPr>
            <p:cNvPr id="15523" name="Google Shape;15523;p89"/>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89"/>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89"/>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89"/>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89"/>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89"/>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89"/>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89"/>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89"/>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89"/>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89"/>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89"/>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5" name="Google Shape;15535;p89"/>
          <p:cNvGrpSpPr/>
          <p:nvPr/>
        </p:nvGrpSpPr>
        <p:grpSpPr>
          <a:xfrm>
            <a:off x="1398582" y="2973490"/>
            <a:ext cx="371391" cy="235126"/>
            <a:chOff x="1398582" y="2973490"/>
            <a:chExt cx="371391" cy="235126"/>
          </a:xfrm>
        </p:grpSpPr>
        <p:sp>
          <p:nvSpPr>
            <p:cNvPr id="15536" name="Google Shape;15536;p89"/>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89"/>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89"/>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89"/>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89"/>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89"/>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89"/>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89"/>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89"/>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89"/>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89"/>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89"/>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89"/>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89"/>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89"/>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1" name="Google Shape;15551;p89"/>
          <p:cNvGrpSpPr/>
          <p:nvPr/>
        </p:nvGrpSpPr>
        <p:grpSpPr>
          <a:xfrm>
            <a:off x="850795" y="1512217"/>
            <a:ext cx="370132" cy="370132"/>
            <a:chOff x="850795" y="1512217"/>
            <a:chExt cx="370132" cy="370132"/>
          </a:xfrm>
        </p:grpSpPr>
        <p:sp>
          <p:nvSpPr>
            <p:cNvPr id="15552" name="Google Shape;15552;p89"/>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89"/>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89"/>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89"/>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89"/>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89"/>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89"/>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89"/>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89"/>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89"/>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89"/>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89"/>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89"/>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89"/>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89"/>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89"/>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89"/>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89"/>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0" name="Google Shape;15570;p89"/>
          <p:cNvGrpSpPr/>
          <p:nvPr/>
        </p:nvGrpSpPr>
        <p:grpSpPr>
          <a:xfrm>
            <a:off x="8038497" y="2906079"/>
            <a:ext cx="236568" cy="370105"/>
            <a:chOff x="8038497" y="2906079"/>
            <a:chExt cx="236568" cy="370105"/>
          </a:xfrm>
        </p:grpSpPr>
        <p:sp>
          <p:nvSpPr>
            <p:cNvPr id="15571" name="Google Shape;15571;p89"/>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89"/>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89"/>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89"/>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89"/>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89"/>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89"/>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8" name="Google Shape;15578;p89"/>
          <p:cNvGrpSpPr/>
          <p:nvPr/>
        </p:nvGrpSpPr>
        <p:grpSpPr>
          <a:xfrm>
            <a:off x="6324130" y="1566303"/>
            <a:ext cx="370630" cy="261802"/>
            <a:chOff x="6324130" y="1566303"/>
            <a:chExt cx="370630" cy="261802"/>
          </a:xfrm>
        </p:grpSpPr>
        <p:sp>
          <p:nvSpPr>
            <p:cNvPr id="15579" name="Google Shape;15579;p89"/>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89"/>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89"/>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89"/>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89"/>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89"/>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89"/>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89"/>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89"/>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89"/>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89"/>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89"/>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89"/>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89"/>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89"/>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89"/>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89"/>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6" name="Google Shape;15596;p89"/>
          <p:cNvGrpSpPr/>
          <p:nvPr/>
        </p:nvGrpSpPr>
        <p:grpSpPr>
          <a:xfrm>
            <a:off x="5232280" y="2026587"/>
            <a:ext cx="370840" cy="353213"/>
            <a:chOff x="5232280" y="2026587"/>
            <a:chExt cx="370840" cy="353213"/>
          </a:xfrm>
        </p:grpSpPr>
        <p:sp>
          <p:nvSpPr>
            <p:cNvPr id="15597" name="Google Shape;15597;p89"/>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89"/>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89"/>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89"/>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89"/>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89"/>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89"/>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89"/>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89"/>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89"/>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7" name="Google Shape;15607;p89"/>
          <p:cNvGrpSpPr/>
          <p:nvPr/>
        </p:nvGrpSpPr>
        <p:grpSpPr>
          <a:xfrm>
            <a:off x="7968961" y="2435329"/>
            <a:ext cx="379548" cy="365331"/>
            <a:chOff x="7968961" y="2435329"/>
            <a:chExt cx="379548" cy="365331"/>
          </a:xfrm>
        </p:grpSpPr>
        <p:sp>
          <p:nvSpPr>
            <p:cNvPr id="15608" name="Google Shape;15608;p89"/>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89"/>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89"/>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89"/>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89"/>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89"/>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4" name="Google Shape;15614;p89"/>
          <p:cNvGrpSpPr/>
          <p:nvPr/>
        </p:nvGrpSpPr>
        <p:grpSpPr>
          <a:xfrm>
            <a:off x="4136679" y="2115323"/>
            <a:ext cx="373305" cy="223217"/>
            <a:chOff x="4136679" y="2115323"/>
            <a:chExt cx="373305" cy="223217"/>
          </a:xfrm>
        </p:grpSpPr>
        <p:sp>
          <p:nvSpPr>
            <p:cNvPr id="15615" name="Google Shape;15615;p89"/>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89"/>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89"/>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89"/>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89"/>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89"/>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89"/>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89"/>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89"/>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89"/>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5" name="Google Shape;15625;p89"/>
          <p:cNvGrpSpPr/>
          <p:nvPr/>
        </p:nvGrpSpPr>
        <p:grpSpPr>
          <a:xfrm>
            <a:off x="7423823" y="2464077"/>
            <a:ext cx="372046" cy="307730"/>
            <a:chOff x="7423823" y="2464077"/>
            <a:chExt cx="372046" cy="307730"/>
          </a:xfrm>
        </p:grpSpPr>
        <p:sp>
          <p:nvSpPr>
            <p:cNvPr id="15626" name="Google Shape;15626;p89"/>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89"/>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89"/>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89"/>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89"/>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89"/>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89"/>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89"/>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89"/>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89"/>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89"/>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89"/>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89"/>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9" name="Google Shape;15639;p89"/>
          <p:cNvGrpSpPr/>
          <p:nvPr/>
        </p:nvGrpSpPr>
        <p:grpSpPr>
          <a:xfrm>
            <a:off x="3882511" y="3365156"/>
            <a:ext cx="295061" cy="370263"/>
            <a:chOff x="3882511" y="3365156"/>
            <a:chExt cx="295061" cy="370263"/>
          </a:xfrm>
        </p:grpSpPr>
        <p:sp>
          <p:nvSpPr>
            <p:cNvPr id="15640" name="Google Shape;15640;p89"/>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89"/>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89"/>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89"/>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89"/>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5" name="Google Shape;15645;p89"/>
          <p:cNvGrpSpPr/>
          <p:nvPr/>
        </p:nvGrpSpPr>
        <p:grpSpPr>
          <a:xfrm>
            <a:off x="5229788" y="1512217"/>
            <a:ext cx="370132" cy="370132"/>
            <a:chOff x="5229788" y="1512217"/>
            <a:chExt cx="370132" cy="370132"/>
          </a:xfrm>
        </p:grpSpPr>
        <p:sp>
          <p:nvSpPr>
            <p:cNvPr id="15646" name="Google Shape;15646;p89"/>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89"/>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89"/>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89"/>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89"/>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89"/>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89"/>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89"/>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89"/>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89"/>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89"/>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89"/>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89"/>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89"/>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89"/>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89"/>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89"/>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3" name="Google Shape;15663;p89"/>
          <p:cNvGrpSpPr/>
          <p:nvPr/>
        </p:nvGrpSpPr>
        <p:grpSpPr>
          <a:xfrm>
            <a:off x="6041869" y="3365392"/>
            <a:ext cx="373882" cy="370053"/>
            <a:chOff x="6041869" y="3365392"/>
            <a:chExt cx="373882" cy="370053"/>
          </a:xfrm>
        </p:grpSpPr>
        <p:sp>
          <p:nvSpPr>
            <p:cNvPr id="15664" name="Google Shape;15664;p89"/>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89"/>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89"/>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89"/>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89"/>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89"/>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89"/>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89"/>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89"/>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89"/>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4" name="Google Shape;15674;p89"/>
          <p:cNvGrpSpPr/>
          <p:nvPr/>
        </p:nvGrpSpPr>
        <p:grpSpPr>
          <a:xfrm>
            <a:off x="4684309" y="2087493"/>
            <a:ext cx="374748" cy="279140"/>
            <a:chOff x="4684309" y="2087493"/>
            <a:chExt cx="374748" cy="279140"/>
          </a:xfrm>
        </p:grpSpPr>
        <p:sp>
          <p:nvSpPr>
            <p:cNvPr id="15675" name="Google Shape;15675;p89"/>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89"/>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89"/>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89"/>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89"/>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89"/>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89"/>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89"/>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89"/>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89"/>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89"/>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89"/>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7" name="Google Shape;15687;p89"/>
          <p:cNvGrpSpPr/>
          <p:nvPr/>
        </p:nvGrpSpPr>
        <p:grpSpPr>
          <a:xfrm>
            <a:off x="7521110" y="2906131"/>
            <a:ext cx="175400" cy="370053"/>
            <a:chOff x="7521110" y="2906131"/>
            <a:chExt cx="175400" cy="370053"/>
          </a:xfrm>
        </p:grpSpPr>
        <p:sp>
          <p:nvSpPr>
            <p:cNvPr id="15688" name="Google Shape;15688;p89"/>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89"/>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89"/>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89"/>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89"/>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89"/>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89"/>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89"/>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89"/>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7" name="Google Shape;15697;p89"/>
          <p:cNvGrpSpPr/>
          <p:nvPr/>
        </p:nvGrpSpPr>
        <p:grpSpPr>
          <a:xfrm>
            <a:off x="3586925" y="1523286"/>
            <a:ext cx="371023" cy="347915"/>
            <a:chOff x="3586925" y="1523286"/>
            <a:chExt cx="371023" cy="347915"/>
          </a:xfrm>
        </p:grpSpPr>
        <p:sp>
          <p:nvSpPr>
            <p:cNvPr id="15698" name="Google Shape;15698;p89"/>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89"/>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89"/>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89"/>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89"/>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89"/>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89"/>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89"/>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89"/>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89"/>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89"/>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89"/>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89"/>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89"/>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89"/>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89"/>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89"/>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89"/>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89"/>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7" name="Google Shape;15717;p89"/>
          <p:cNvGrpSpPr/>
          <p:nvPr/>
        </p:nvGrpSpPr>
        <p:grpSpPr>
          <a:xfrm>
            <a:off x="6876009" y="2475461"/>
            <a:ext cx="370158" cy="285120"/>
            <a:chOff x="6876009" y="2475461"/>
            <a:chExt cx="370158" cy="285120"/>
          </a:xfrm>
        </p:grpSpPr>
        <p:sp>
          <p:nvSpPr>
            <p:cNvPr id="15718" name="Google Shape;15718;p89"/>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89"/>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89"/>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89"/>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89"/>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89"/>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89"/>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89"/>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89"/>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7" name="Google Shape;15727;p89"/>
          <p:cNvGrpSpPr/>
          <p:nvPr/>
        </p:nvGrpSpPr>
        <p:grpSpPr>
          <a:xfrm>
            <a:off x="6328222" y="2445847"/>
            <a:ext cx="370158" cy="344269"/>
            <a:chOff x="6328222" y="2445847"/>
            <a:chExt cx="370158" cy="344269"/>
          </a:xfrm>
        </p:grpSpPr>
        <p:sp>
          <p:nvSpPr>
            <p:cNvPr id="15728" name="Google Shape;15728;p89"/>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89"/>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89"/>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89"/>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89"/>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89"/>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89"/>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89"/>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6" name="Google Shape;15736;p89"/>
          <p:cNvGrpSpPr/>
          <p:nvPr/>
        </p:nvGrpSpPr>
        <p:grpSpPr>
          <a:xfrm>
            <a:off x="5249540" y="2432942"/>
            <a:ext cx="351639" cy="370184"/>
            <a:chOff x="5249540" y="2432942"/>
            <a:chExt cx="351639" cy="370184"/>
          </a:xfrm>
        </p:grpSpPr>
        <p:sp>
          <p:nvSpPr>
            <p:cNvPr id="15737" name="Google Shape;15737;p89"/>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89"/>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89"/>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89"/>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89"/>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89"/>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89"/>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4" name="Google Shape;15744;p89"/>
          <p:cNvGrpSpPr/>
          <p:nvPr/>
        </p:nvGrpSpPr>
        <p:grpSpPr>
          <a:xfrm>
            <a:off x="4137047" y="2482176"/>
            <a:ext cx="371102" cy="271585"/>
            <a:chOff x="4137047" y="2482176"/>
            <a:chExt cx="371102" cy="271585"/>
          </a:xfrm>
        </p:grpSpPr>
        <p:sp>
          <p:nvSpPr>
            <p:cNvPr id="15745" name="Google Shape;15745;p89"/>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89"/>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89"/>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89"/>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89"/>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89"/>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89"/>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89"/>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89"/>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89"/>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89"/>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6" name="Google Shape;15756;p89"/>
          <p:cNvGrpSpPr/>
          <p:nvPr/>
        </p:nvGrpSpPr>
        <p:grpSpPr>
          <a:xfrm>
            <a:off x="4686434" y="2432916"/>
            <a:ext cx="367377" cy="370079"/>
            <a:chOff x="4686434" y="2432916"/>
            <a:chExt cx="367377" cy="370079"/>
          </a:xfrm>
        </p:grpSpPr>
        <p:sp>
          <p:nvSpPr>
            <p:cNvPr id="15757" name="Google Shape;15757;p89"/>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89"/>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89"/>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89"/>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89"/>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89"/>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89"/>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89"/>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89"/>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89"/>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89"/>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8" name="Google Shape;15768;p89"/>
          <p:cNvGrpSpPr/>
          <p:nvPr/>
        </p:nvGrpSpPr>
        <p:grpSpPr>
          <a:xfrm>
            <a:off x="6328222" y="2056306"/>
            <a:ext cx="372099" cy="293986"/>
            <a:chOff x="6328222" y="2056306"/>
            <a:chExt cx="372099" cy="293986"/>
          </a:xfrm>
        </p:grpSpPr>
        <p:sp>
          <p:nvSpPr>
            <p:cNvPr id="15769" name="Google Shape;15769;p89"/>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89"/>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89"/>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89"/>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89"/>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89"/>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89"/>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89"/>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89"/>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8" name="Google Shape;15778;p89"/>
          <p:cNvGrpSpPr/>
          <p:nvPr/>
        </p:nvGrpSpPr>
        <p:grpSpPr>
          <a:xfrm>
            <a:off x="5789327" y="2432968"/>
            <a:ext cx="352531" cy="370132"/>
            <a:chOff x="5789327" y="2432968"/>
            <a:chExt cx="352531" cy="370132"/>
          </a:xfrm>
        </p:grpSpPr>
        <p:sp>
          <p:nvSpPr>
            <p:cNvPr id="15779" name="Google Shape;15779;p89"/>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89"/>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89"/>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89"/>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89"/>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89"/>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89"/>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89"/>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89"/>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89"/>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9" name="Google Shape;15789;p89"/>
          <p:cNvGrpSpPr/>
          <p:nvPr/>
        </p:nvGrpSpPr>
        <p:grpSpPr>
          <a:xfrm>
            <a:off x="874612" y="1980134"/>
            <a:ext cx="322314" cy="370158"/>
            <a:chOff x="874612" y="1980134"/>
            <a:chExt cx="322314" cy="370158"/>
          </a:xfrm>
        </p:grpSpPr>
        <p:sp>
          <p:nvSpPr>
            <p:cNvPr id="15790" name="Google Shape;15790;p89"/>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89"/>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89"/>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89"/>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89"/>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89"/>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89"/>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89"/>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89"/>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89"/>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89"/>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89"/>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89"/>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89"/>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89"/>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89"/>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89"/>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7" name="Google Shape;15807;p89"/>
          <p:cNvGrpSpPr/>
          <p:nvPr/>
        </p:nvGrpSpPr>
        <p:grpSpPr>
          <a:xfrm>
            <a:off x="3039662" y="2514780"/>
            <a:ext cx="374223" cy="329764"/>
            <a:chOff x="3039662" y="2514780"/>
            <a:chExt cx="374223" cy="329764"/>
          </a:xfrm>
        </p:grpSpPr>
        <p:sp>
          <p:nvSpPr>
            <p:cNvPr id="15808" name="Google Shape;15808;p89"/>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89"/>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89"/>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89"/>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89"/>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89"/>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89"/>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89"/>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89"/>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89"/>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89"/>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89"/>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89"/>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89"/>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89"/>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89"/>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89"/>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89"/>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6" name="Google Shape;15826;p89"/>
          <p:cNvGrpSpPr/>
          <p:nvPr/>
        </p:nvGrpSpPr>
        <p:grpSpPr>
          <a:xfrm>
            <a:off x="1946369" y="2563122"/>
            <a:ext cx="374066" cy="233395"/>
            <a:chOff x="1946369" y="2563122"/>
            <a:chExt cx="374066" cy="233395"/>
          </a:xfrm>
        </p:grpSpPr>
        <p:sp>
          <p:nvSpPr>
            <p:cNvPr id="15827" name="Google Shape;15827;p89"/>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89"/>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89"/>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89"/>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89"/>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89"/>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89"/>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89"/>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5" name="Google Shape;15835;p89"/>
          <p:cNvGrpSpPr/>
          <p:nvPr/>
        </p:nvGrpSpPr>
        <p:grpSpPr>
          <a:xfrm>
            <a:off x="4135263" y="2906184"/>
            <a:ext cx="374040" cy="370184"/>
            <a:chOff x="4135263" y="2906184"/>
            <a:chExt cx="374040" cy="370184"/>
          </a:xfrm>
        </p:grpSpPr>
        <p:sp>
          <p:nvSpPr>
            <p:cNvPr id="15836" name="Google Shape;15836;p89"/>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89"/>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89"/>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9" name="Google Shape;15839;p89"/>
          <p:cNvGrpSpPr/>
          <p:nvPr/>
        </p:nvGrpSpPr>
        <p:grpSpPr>
          <a:xfrm>
            <a:off x="4683601" y="2906184"/>
            <a:ext cx="372676" cy="370184"/>
            <a:chOff x="4683601" y="2906184"/>
            <a:chExt cx="372676" cy="370184"/>
          </a:xfrm>
        </p:grpSpPr>
        <p:sp>
          <p:nvSpPr>
            <p:cNvPr id="15840" name="Google Shape;15840;p89"/>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89"/>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89"/>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89"/>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89"/>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89"/>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6" name="Google Shape;15846;p89"/>
          <p:cNvGrpSpPr/>
          <p:nvPr/>
        </p:nvGrpSpPr>
        <p:grpSpPr>
          <a:xfrm>
            <a:off x="870808" y="2906053"/>
            <a:ext cx="329134" cy="370132"/>
            <a:chOff x="870808" y="2906053"/>
            <a:chExt cx="329134" cy="370132"/>
          </a:xfrm>
        </p:grpSpPr>
        <p:sp>
          <p:nvSpPr>
            <p:cNvPr id="15847" name="Google Shape;15847;p89"/>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89"/>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89"/>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89"/>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89"/>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89"/>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89"/>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89"/>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89"/>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89"/>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89"/>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89"/>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89"/>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89"/>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89"/>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89"/>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89"/>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89"/>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89"/>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6" name="Google Shape;15866;p89"/>
          <p:cNvGrpSpPr/>
          <p:nvPr/>
        </p:nvGrpSpPr>
        <p:grpSpPr>
          <a:xfrm>
            <a:off x="1943878" y="2909069"/>
            <a:ext cx="374774" cy="364282"/>
            <a:chOff x="1943878" y="2909069"/>
            <a:chExt cx="374774" cy="364282"/>
          </a:xfrm>
        </p:grpSpPr>
        <p:sp>
          <p:nvSpPr>
            <p:cNvPr id="15867" name="Google Shape;15867;p89"/>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89"/>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89"/>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89"/>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89"/>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89"/>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89"/>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89"/>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89"/>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89"/>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89"/>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89"/>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89"/>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89"/>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89"/>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89"/>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89"/>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89"/>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89"/>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89"/>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89"/>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8" name="Google Shape;15888;p89"/>
          <p:cNvGrpSpPr/>
          <p:nvPr/>
        </p:nvGrpSpPr>
        <p:grpSpPr>
          <a:xfrm>
            <a:off x="1128072" y="3365261"/>
            <a:ext cx="328872" cy="370158"/>
            <a:chOff x="1128072" y="3365261"/>
            <a:chExt cx="328872" cy="370158"/>
          </a:xfrm>
        </p:grpSpPr>
        <p:sp>
          <p:nvSpPr>
            <p:cNvPr id="15889" name="Google Shape;15889;p89"/>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89"/>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89"/>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89"/>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89"/>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89"/>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89"/>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89"/>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89"/>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89"/>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89"/>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89"/>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89"/>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89"/>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89"/>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89"/>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89"/>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89"/>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89"/>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89"/>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89"/>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89"/>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89"/>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89"/>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89"/>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89"/>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89"/>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89"/>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89"/>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89"/>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89"/>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89"/>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89"/>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89"/>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89"/>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89"/>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89"/>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89"/>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89"/>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89"/>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89"/>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89"/>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89"/>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89"/>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3" name="Google Shape;15933;p89"/>
          <p:cNvGrpSpPr/>
          <p:nvPr/>
        </p:nvGrpSpPr>
        <p:grpSpPr>
          <a:xfrm>
            <a:off x="5776868" y="1515181"/>
            <a:ext cx="370866" cy="364151"/>
            <a:chOff x="5776868" y="1515181"/>
            <a:chExt cx="370866" cy="364151"/>
          </a:xfrm>
        </p:grpSpPr>
        <p:sp>
          <p:nvSpPr>
            <p:cNvPr id="15934" name="Google Shape;15934;p89"/>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89"/>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89"/>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89"/>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89"/>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89"/>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89"/>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89"/>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89"/>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89"/>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89"/>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89"/>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89"/>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89"/>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89"/>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89"/>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89"/>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1" name="Google Shape;15951;p89"/>
          <p:cNvGrpSpPr/>
          <p:nvPr/>
        </p:nvGrpSpPr>
        <p:grpSpPr>
          <a:xfrm>
            <a:off x="3577849" y="2432942"/>
            <a:ext cx="393660" cy="370079"/>
            <a:chOff x="3577849" y="2432942"/>
            <a:chExt cx="393660" cy="370079"/>
          </a:xfrm>
        </p:grpSpPr>
        <p:sp>
          <p:nvSpPr>
            <p:cNvPr id="15952" name="Google Shape;15952;p89"/>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89"/>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89"/>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89"/>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89"/>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89"/>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89"/>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89"/>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89"/>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89"/>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2" name="Google Shape;15962;p89"/>
          <p:cNvGrpSpPr/>
          <p:nvPr/>
        </p:nvGrpSpPr>
        <p:grpSpPr>
          <a:xfrm>
            <a:off x="2493999" y="2927037"/>
            <a:ext cx="370132" cy="328164"/>
            <a:chOff x="2493999" y="2927037"/>
            <a:chExt cx="370132" cy="328164"/>
          </a:xfrm>
        </p:grpSpPr>
        <p:sp>
          <p:nvSpPr>
            <p:cNvPr id="15963" name="Google Shape;15963;p89"/>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89"/>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89"/>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89"/>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89"/>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89"/>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89"/>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89"/>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89"/>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89"/>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89"/>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89"/>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5" name="Google Shape;15975;p89"/>
          <p:cNvGrpSpPr/>
          <p:nvPr/>
        </p:nvGrpSpPr>
        <p:grpSpPr>
          <a:xfrm>
            <a:off x="3589417" y="2950696"/>
            <a:ext cx="370315" cy="281028"/>
            <a:chOff x="3589417" y="2950696"/>
            <a:chExt cx="370315" cy="281028"/>
          </a:xfrm>
        </p:grpSpPr>
        <p:sp>
          <p:nvSpPr>
            <p:cNvPr id="15976" name="Google Shape;15976;p89"/>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89"/>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89"/>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89"/>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89"/>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89"/>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89"/>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89"/>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89"/>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89"/>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89"/>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89"/>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89"/>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89"/>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89"/>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89"/>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89"/>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89"/>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89"/>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89"/>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6" name="Google Shape;15996;p89"/>
          <p:cNvGrpSpPr/>
          <p:nvPr/>
        </p:nvGrpSpPr>
        <p:grpSpPr>
          <a:xfrm>
            <a:off x="3032711" y="2911718"/>
            <a:ext cx="396125" cy="359062"/>
            <a:chOff x="3032711" y="2911718"/>
            <a:chExt cx="396125" cy="359062"/>
          </a:xfrm>
        </p:grpSpPr>
        <p:sp>
          <p:nvSpPr>
            <p:cNvPr id="15997" name="Google Shape;15997;p89"/>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89"/>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89"/>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89"/>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89"/>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89"/>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89"/>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89"/>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89"/>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89"/>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89"/>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89"/>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9" name="Google Shape;16009;p89"/>
          <p:cNvGrpSpPr/>
          <p:nvPr/>
        </p:nvGrpSpPr>
        <p:grpSpPr>
          <a:xfrm>
            <a:off x="7417764" y="1513397"/>
            <a:ext cx="373174" cy="367692"/>
            <a:chOff x="7417764" y="1513397"/>
            <a:chExt cx="373174" cy="367692"/>
          </a:xfrm>
        </p:grpSpPr>
        <p:sp>
          <p:nvSpPr>
            <p:cNvPr id="16010" name="Google Shape;16010;p89"/>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89"/>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89"/>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89"/>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89"/>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89"/>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89"/>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89"/>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89"/>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89"/>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89"/>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89"/>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89"/>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89"/>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89"/>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89"/>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89"/>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89"/>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89"/>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9" name="Google Shape;16029;p89"/>
          <p:cNvGrpSpPr/>
          <p:nvPr/>
        </p:nvGrpSpPr>
        <p:grpSpPr>
          <a:xfrm>
            <a:off x="6871944" y="1514368"/>
            <a:ext cx="370132" cy="365672"/>
            <a:chOff x="6871944" y="1514368"/>
            <a:chExt cx="370132" cy="365672"/>
          </a:xfrm>
        </p:grpSpPr>
        <p:sp>
          <p:nvSpPr>
            <p:cNvPr id="16030" name="Google Shape;16030;p89"/>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89"/>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89"/>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89"/>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89"/>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89"/>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89"/>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89"/>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89"/>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89"/>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89"/>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89"/>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89"/>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89"/>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89"/>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89"/>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89"/>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89"/>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8" name="Google Shape;16048;p89"/>
          <p:cNvGrpSpPr/>
          <p:nvPr/>
        </p:nvGrpSpPr>
        <p:grpSpPr>
          <a:xfrm>
            <a:off x="6561931" y="3365261"/>
            <a:ext cx="400375" cy="370184"/>
            <a:chOff x="6561931" y="3365261"/>
            <a:chExt cx="400375" cy="370184"/>
          </a:xfrm>
        </p:grpSpPr>
        <p:sp>
          <p:nvSpPr>
            <p:cNvPr id="16049" name="Google Shape;16049;p89"/>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89"/>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89"/>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89"/>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89"/>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89"/>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89"/>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89"/>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89"/>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89"/>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89"/>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89"/>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1" name="Google Shape;16061;p89"/>
          <p:cNvGrpSpPr/>
          <p:nvPr/>
        </p:nvGrpSpPr>
        <p:grpSpPr>
          <a:xfrm>
            <a:off x="1942120" y="1985852"/>
            <a:ext cx="378315" cy="358695"/>
            <a:chOff x="1942120" y="1985852"/>
            <a:chExt cx="378315" cy="358695"/>
          </a:xfrm>
        </p:grpSpPr>
        <p:sp>
          <p:nvSpPr>
            <p:cNvPr id="16062" name="Google Shape;16062;p89"/>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89"/>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89"/>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89"/>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89"/>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89"/>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89"/>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89"/>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89"/>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89"/>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89"/>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89"/>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89"/>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89"/>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89"/>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89"/>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89"/>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89"/>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89"/>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89"/>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2" name="Google Shape;16082;p89"/>
          <p:cNvGrpSpPr/>
          <p:nvPr/>
        </p:nvGrpSpPr>
        <p:grpSpPr>
          <a:xfrm>
            <a:off x="1401415" y="2429218"/>
            <a:ext cx="364282" cy="374197"/>
            <a:chOff x="1401415" y="2429218"/>
            <a:chExt cx="364282" cy="374197"/>
          </a:xfrm>
        </p:grpSpPr>
        <p:sp>
          <p:nvSpPr>
            <p:cNvPr id="16083" name="Google Shape;16083;p89"/>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89"/>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89"/>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89"/>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89"/>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89"/>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89"/>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89"/>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89"/>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89"/>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89"/>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89"/>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89"/>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89"/>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89"/>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8" name="Google Shape;16098;p89"/>
          <p:cNvGrpSpPr/>
          <p:nvPr/>
        </p:nvGrpSpPr>
        <p:grpSpPr>
          <a:xfrm>
            <a:off x="7110427" y="3365261"/>
            <a:ext cx="400401" cy="370184"/>
            <a:chOff x="7110427" y="3365261"/>
            <a:chExt cx="400401" cy="370184"/>
          </a:xfrm>
        </p:grpSpPr>
        <p:sp>
          <p:nvSpPr>
            <p:cNvPr id="16099" name="Google Shape;16099;p89"/>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89"/>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89"/>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89"/>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89"/>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89"/>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89"/>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6" name="Google Shape;16106;p89"/>
          <p:cNvGrpSpPr/>
          <p:nvPr/>
        </p:nvGrpSpPr>
        <p:grpSpPr>
          <a:xfrm>
            <a:off x="7658949" y="3363137"/>
            <a:ext cx="400375" cy="370132"/>
            <a:chOff x="7658949" y="3363137"/>
            <a:chExt cx="400375" cy="370132"/>
          </a:xfrm>
        </p:grpSpPr>
        <p:sp>
          <p:nvSpPr>
            <p:cNvPr id="16107" name="Google Shape;16107;p89"/>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89"/>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89"/>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89"/>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89"/>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2" name="Google Shape;16112;p89"/>
          <p:cNvGrpSpPr/>
          <p:nvPr/>
        </p:nvGrpSpPr>
        <p:grpSpPr>
          <a:xfrm>
            <a:off x="3304481" y="3379389"/>
            <a:ext cx="356623" cy="370105"/>
            <a:chOff x="3307156" y="3365314"/>
            <a:chExt cx="356623" cy="370105"/>
          </a:xfrm>
        </p:grpSpPr>
        <p:sp>
          <p:nvSpPr>
            <p:cNvPr id="16113" name="Google Shape;16113;p89"/>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89"/>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89"/>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89"/>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89"/>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89"/>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89"/>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89"/>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89"/>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89"/>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89"/>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89"/>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89"/>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89"/>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89"/>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8" name="Google Shape;16128;p89"/>
          <p:cNvGrpSpPr/>
          <p:nvPr/>
        </p:nvGrpSpPr>
        <p:grpSpPr>
          <a:xfrm>
            <a:off x="7422407" y="1980107"/>
            <a:ext cx="372807" cy="370079"/>
            <a:chOff x="7422407" y="1980107"/>
            <a:chExt cx="372807" cy="370079"/>
          </a:xfrm>
        </p:grpSpPr>
        <p:sp>
          <p:nvSpPr>
            <p:cNvPr id="16129" name="Google Shape;16129;p89"/>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89"/>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89"/>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89"/>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89"/>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89"/>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89"/>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89"/>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89"/>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89"/>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89"/>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89"/>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89"/>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2" name="Google Shape;16142;p89"/>
          <p:cNvGrpSpPr/>
          <p:nvPr/>
        </p:nvGrpSpPr>
        <p:grpSpPr>
          <a:xfrm>
            <a:off x="6916141" y="2906184"/>
            <a:ext cx="289737" cy="370394"/>
            <a:chOff x="6916141" y="2906184"/>
            <a:chExt cx="289737" cy="370394"/>
          </a:xfrm>
        </p:grpSpPr>
        <p:sp>
          <p:nvSpPr>
            <p:cNvPr id="16143" name="Google Shape;16143;p89"/>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89"/>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89"/>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89"/>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89"/>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89"/>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89"/>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89"/>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89"/>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89"/>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89"/>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89"/>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89"/>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89"/>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89"/>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89"/>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89"/>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89"/>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89"/>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89"/>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89"/>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4" name="Google Shape;16164;p89"/>
          <p:cNvGrpSpPr/>
          <p:nvPr/>
        </p:nvGrpSpPr>
        <p:grpSpPr>
          <a:xfrm>
            <a:off x="7970194" y="2013577"/>
            <a:ext cx="372676" cy="331731"/>
            <a:chOff x="7970194" y="2013577"/>
            <a:chExt cx="372676" cy="331731"/>
          </a:xfrm>
        </p:grpSpPr>
        <p:sp>
          <p:nvSpPr>
            <p:cNvPr id="16165" name="Google Shape;16165;p89"/>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89"/>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89"/>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89"/>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89"/>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89"/>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89"/>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89"/>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89"/>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89"/>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5" name="Google Shape;16175;p89"/>
          <p:cNvGrpSpPr/>
          <p:nvPr/>
        </p:nvGrpSpPr>
        <p:grpSpPr>
          <a:xfrm>
            <a:off x="1416733" y="1512190"/>
            <a:ext cx="332964" cy="370158"/>
            <a:chOff x="1416733" y="1512190"/>
            <a:chExt cx="332964" cy="370158"/>
          </a:xfrm>
        </p:grpSpPr>
        <p:sp>
          <p:nvSpPr>
            <p:cNvPr id="16176" name="Google Shape;16176;p89"/>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89"/>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89"/>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89"/>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89"/>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89"/>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89"/>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89"/>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89"/>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89"/>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89"/>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89"/>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89"/>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89"/>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89"/>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89"/>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89"/>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89"/>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89"/>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5" name="Google Shape;16195;p89"/>
          <p:cNvGrpSpPr/>
          <p:nvPr/>
        </p:nvGrpSpPr>
        <p:grpSpPr>
          <a:xfrm>
            <a:off x="5246366" y="2906105"/>
            <a:ext cx="342852" cy="370079"/>
            <a:chOff x="5246366" y="2906105"/>
            <a:chExt cx="342852" cy="370079"/>
          </a:xfrm>
        </p:grpSpPr>
        <p:sp>
          <p:nvSpPr>
            <p:cNvPr id="16196" name="Google Shape;16196;p89"/>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89"/>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89"/>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89"/>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89"/>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89"/>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2" name="Google Shape;16202;p89"/>
          <p:cNvGrpSpPr/>
          <p:nvPr/>
        </p:nvGrpSpPr>
        <p:grpSpPr>
          <a:xfrm>
            <a:off x="849667" y="2434883"/>
            <a:ext cx="371259" cy="366249"/>
            <a:chOff x="849667" y="2434883"/>
            <a:chExt cx="371259" cy="366249"/>
          </a:xfrm>
        </p:grpSpPr>
        <p:sp>
          <p:nvSpPr>
            <p:cNvPr id="16203" name="Google Shape;16203;p89"/>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89"/>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89"/>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89"/>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89"/>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89"/>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89"/>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89"/>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89"/>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89"/>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89"/>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89"/>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89"/>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6" name="Google Shape;16216;p89"/>
          <p:cNvGrpSpPr/>
          <p:nvPr/>
        </p:nvGrpSpPr>
        <p:grpSpPr>
          <a:xfrm>
            <a:off x="4417026" y="3365366"/>
            <a:ext cx="332728" cy="370053"/>
            <a:chOff x="4417026" y="3365366"/>
            <a:chExt cx="332728" cy="370053"/>
          </a:xfrm>
        </p:grpSpPr>
        <p:sp>
          <p:nvSpPr>
            <p:cNvPr id="16217" name="Google Shape;16217;p89"/>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89"/>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89"/>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89"/>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89"/>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89"/>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89"/>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89"/>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89"/>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89"/>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89"/>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89"/>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89"/>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89"/>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89"/>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89"/>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89"/>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89"/>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5" name="Google Shape;16235;p89"/>
          <p:cNvGrpSpPr/>
          <p:nvPr/>
        </p:nvGrpSpPr>
        <p:grpSpPr>
          <a:xfrm>
            <a:off x="2497068" y="1980186"/>
            <a:ext cx="363994" cy="370105"/>
            <a:chOff x="2497068" y="1980186"/>
            <a:chExt cx="363994" cy="370105"/>
          </a:xfrm>
        </p:grpSpPr>
        <p:sp>
          <p:nvSpPr>
            <p:cNvPr id="16236" name="Google Shape;16236;p89"/>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89"/>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89"/>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89"/>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89"/>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89"/>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89"/>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89"/>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89"/>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89"/>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89"/>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89"/>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89"/>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89"/>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89"/>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89"/>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89"/>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89"/>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89"/>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89"/>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89"/>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7" name="Google Shape;16257;p89"/>
          <p:cNvGrpSpPr/>
          <p:nvPr/>
        </p:nvGrpSpPr>
        <p:grpSpPr>
          <a:xfrm>
            <a:off x="5820278" y="2906158"/>
            <a:ext cx="294904" cy="370027"/>
            <a:chOff x="5820278" y="2906158"/>
            <a:chExt cx="294904" cy="370027"/>
          </a:xfrm>
        </p:grpSpPr>
        <p:sp>
          <p:nvSpPr>
            <p:cNvPr id="16258" name="Google Shape;16258;p89"/>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89"/>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89"/>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89"/>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89"/>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89"/>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89"/>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5" name="Google Shape;16265;p89"/>
          <p:cNvGrpSpPr/>
          <p:nvPr/>
        </p:nvGrpSpPr>
        <p:grpSpPr>
          <a:xfrm>
            <a:off x="4946819" y="3383229"/>
            <a:ext cx="370132" cy="334223"/>
            <a:chOff x="4946819" y="3383229"/>
            <a:chExt cx="370132" cy="334223"/>
          </a:xfrm>
        </p:grpSpPr>
        <p:sp>
          <p:nvSpPr>
            <p:cNvPr id="16266" name="Google Shape;16266;p89"/>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89"/>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89"/>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89"/>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89"/>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89"/>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89"/>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89"/>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89"/>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5" name="Google Shape;16275;p89"/>
          <p:cNvGrpSpPr/>
          <p:nvPr/>
        </p:nvGrpSpPr>
        <p:grpSpPr>
          <a:xfrm>
            <a:off x="3038403" y="1539234"/>
            <a:ext cx="375482" cy="316072"/>
            <a:chOff x="3038403" y="1539234"/>
            <a:chExt cx="375482" cy="316072"/>
          </a:xfrm>
        </p:grpSpPr>
        <p:sp>
          <p:nvSpPr>
            <p:cNvPr id="16276" name="Google Shape;16276;p89"/>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77" name="Google Shape;16277;p89"/>
            <p:cNvGrpSpPr/>
            <p:nvPr/>
          </p:nvGrpSpPr>
          <p:grpSpPr>
            <a:xfrm>
              <a:off x="3038403" y="1539234"/>
              <a:ext cx="375482" cy="316072"/>
              <a:chOff x="3038403" y="1539234"/>
              <a:chExt cx="375482" cy="316072"/>
            </a:xfrm>
          </p:grpSpPr>
          <p:sp>
            <p:nvSpPr>
              <p:cNvPr id="16278" name="Google Shape;16278;p89"/>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89"/>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89"/>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89"/>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89"/>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89"/>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89"/>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89"/>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89"/>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87" name="Google Shape;16287;p89"/>
          <p:cNvGrpSpPr/>
          <p:nvPr/>
        </p:nvGrpSpPr>
        <p:grpSpPr>
          <a:xfrm>
            <a:off x="6332865" y="2906131"/>
            <a:ext cx="360846" cy="370184"/>
            <a:chOff x="6332865" y="2906131"/>
            <a:chExt cx="360846" cy="370184"/>
          </a:xfrm>
        </p:grpSpPr>
        <p:sp>
          <p:nvSpPr>
            <p:cNvPr id="16288" name="Google Shape;16288;p89"/>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89"/>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89"/>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89"/>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89"/>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89"/>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89"/>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89"/>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89"/>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89"/>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89"/>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9" name="Google Shape;16299;p89"/>
          <p:cNvGrpSpPr/>
          <p:nvPr/>
        </p:nvGrpSpPr>
        <p:grpSpPr>
          <a:xfrm>
            <a:off x="4135079" y="1518066"/>
            <a:ext cx="370132" cy="358223"/>
            <a:chOff x="4135079" y="1518066"/>
            <a:chExt cx="370132" cy="358223"/>
          </a:xfrm>
        </p:grpSpPr>
        <p:sp>
          <p:nvSpPr>
            <p:cNvPr id="16300" name="Google Shape;16300;p89"/>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89"/>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89"/>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89"/>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89"/>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89"/>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89"/>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89"/>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89"/>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89"/>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89"/>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89"/>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89"/>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89"/>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89"/>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89"/>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89"/>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89"/>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89"/>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9" name="Google Shape;16319;p89"/>
          <p:cNvGrpSpPr/>
          <p:nvPr/>
        </p:nvGrpSpPr>
        <p:grpSpPr>
          <a:xfrm>
            <a:off x="6878869" y="1980134"/>
            <a:ext cx="361240" cy="370158"/>
            <a:chOff x="6878869" y="1980134"/>
            <a:chExt cx="361240" cy="370158"/>
          </a:xfrm>
        </p:grpSpPr>
        <p:sp>
          <p:nvSpPr>
            <p:cNvPr id="16320" name="Google Shape;16320;p89"/>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89"/>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89"/>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89"/>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89"/>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89"/>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89"/>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89"/>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89"/>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89"/>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89"/>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89"/>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89"/>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3" name="Google Shape;16333;p89"/>
          <p:cNvGrpSpPr/>
          <p:nvPr/>
        </p:nvGrpSpPr>
        <p:grpSpPr>
          <a:xfrm>
            <a:off x="2493999" y="2550033"/>
            <a:ext cx="370132" cy="259467"/>
            <a:chOff x="2493999" y="2550033"/>
            <a:chExt cx="370132" cy="259467"/>
          </a:xfrm>
        </p:grpSpPr>
        <p:sp>
          <p:nvSpPr>
            <p:cNvPr id="16334" name="Google Shape;16334;p89"/>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89"/>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89"/>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89"/>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89"/>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89"/>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89"/>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89"/>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89"/>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89"/>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89"/>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89"/>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89"/>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89"/>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89"/>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89"/>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89"/>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89"/>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89"/>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3" name="Google Shape;16353;p89"/>
          <p:cNvGrpSpPr/>
          <p:nvPr/>
        </p:nvGrpSpPr>
        <p:grpSpPr>
          <a:xfrm>
            <a:off x="1699703" y="3365261"/>
            <a:ext cx="281054" cy="370158"/>
            <a:chOff x="1699703" y="3365261"/>
            <a:chExt cx="281054" cy="370158"/>
          </a:xfrm>
        </p:grpSpPr>
        <p:sp>
          <p:nvSpPr>
            <p:cNvPr id="16354" name="Google Shape;16354;p89"/>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89"/>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89"/>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89"/>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89"/>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89"/>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89"/>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89"/>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89"/>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89"/>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89"/>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89"/>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89"/>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7" name="Google Shape;16367;p89"/>
          <p:cNvGrpSpPr/>
          <p:nvPr/>
        </p:nvGrpSpPr>
        <p:grpSpPr>
          <a:xfrm>
            <a:off x="7966810" y="1519430"/>
            <a:ext cx="369974" cy="355626"/>
            <a:chOff x="7966810" y="1519430"/>
            <a:chExt cx="369974" cy="355626"/>
          </a:xfrm>
        </p:grpSpPr>
        <p:sp>
          <p:nvSpPr>
            <p:cNvPr id="16368" name="Google Shape;16368;p89"/>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89"/>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89"/>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89"/>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89"/>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89"/>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89"/>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89"/>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89"/>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89"/>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89"/>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89"/>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89"/>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89"/>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89"/>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89"/>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4" name="Google Shape;16384;p89"/>
          <p:cNvGrpSpPr/>
          <p:nvPr/>
        </p:nvGrpSpPr>
        <p:grpSpPr>
          <a:xfrm>
            <a:off x="2792628" y="3365340"/>
            <a:ext cx="290445" cy="370079"/>
            <a:chOff x="2792628" y="3365340"/>
            <a:chExt cx="290445" cy="370079"/>
          </a:xfrm>
        </p:grpSpPr>
        <p:sp>
          <p:nvSpPr>
            <p:cNvPr id="16385" name="Google Shape;16385;p89"/>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89"/>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89"/>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89"/>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89"/>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89"/>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89"/>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89"/>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89"/>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89"/>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89"/>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89"/>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89"/>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89"/>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9" name="Google Shape;16399;p89"/>
          <p:cNvGrpSpPr/>
          <p:nvPr/>
        </p:nvGrpSpPr>
        <p:grpSpPr>
          <a:xfrm>
            <a:off x="1389585" y="1988317"/>
            <a:ext cx="388125" cy="353790"/>
            <a:chOff x="1389585" y="1988317"/>
            <a:chExt cx="388125" cy="353790"/>
          </a:xfrm>
        </p:grpSpPr>
        <p:sp>
          <p:nvSpPr>
            <p:cNvPr id="16400" name="Google Shape;16400;p89"/>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89"/>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89"/>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89"/>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89"/>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89"/>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89"/>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89"/>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89"/>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89"/>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89"/>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89"/>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89"/>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89"/>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89"/>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89"/>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89"/>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89"/>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89"/>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89"/>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89"/>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89"/>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2" name="Google Shape;16422;p89"/>
          <p:cNvGrpSpPr/>
          <p:nvPr/>
        </p:nvGrpSpPr>
        <p:grpSpPr>
          <a:xfrm>
            <a:off x="2492924" y="1512190"/>
            <a:ext cx="370158" cy="370158"/>
            <a:chOff x="2492924" y="1512190"/>
            <a:chExt cx="370158" cy="370158"/>
          </a:xfrm>
        </p:grpSpPr>
        <p:sp>
          <p:nvSpPr>
            <p:cNvPr id="16423" name="Google Shape;16423;p89"/>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89"/>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89"/>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89"/>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89"/>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89"/>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89"/>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89"/>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89"/>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89"/>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89"/>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89"/>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89"/>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89"/>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89"/>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89"/>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89"/>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89"/>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89"/>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89"/>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89"/>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89"/>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5" name="Google Shape;16445;p89"/>
          <p:cNvGrpSpPr/>
          <p:nvPr/>
        </p:nvGrpSpPr>
        <p:grpSpPr>
          <a:xfrm>
            <a:off x="1933569" y="1512243"/>
            <a:ext cx="393975" cy="370105"/>
            <a:chOff x="1933569" y="1512243"/>
            <a:chExt cx="393975" cy="370105"/>
          </a:xfrm>
        </p:grpSpPr>
        <p:sp>
          <p:nvSpPr>
            <p:cNvPr id="16446" name="Google Shape;16446;p89"/>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89"/>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89"/>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89"/>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89"/>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89"/>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89"/>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89"/>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89"/>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89"/>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89"/>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89"/>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89"/>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89"/>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89"/>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89"/>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89"/>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89"/>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89"/>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89"/>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89"/>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89"/>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89"/>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89"/>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89"/>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89"/>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89"/>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89"/>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4" name="Google Shape;16474;p89"/>
          <p:cNvGrpSpPr/>
          <p:nvPr/>
        </p:nvGrpSpPr>
        <p:grpSpPr>
          <a:xfrm>
            <a:off x="2236106" y="3365392"/>
            <a:ext cx="306471" cy="370000"/>
            <a:chOff x="2236106" y="3365392"/>
            <a:chExt cx="306471" cy="370000"/>
          </a:xfrm>
        </p:grpSpPr>
        <p:sp>
          <p:nvSpPr>
            <p:cNvPr id="16475" name="Google Shape;16475;p89"/>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89"/>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89"/>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89"/>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89"/>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89"/>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89"/>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89"/>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89"/>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89"/>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89"/>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89"/>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89"/>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89"/>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9" name="Google Shape;16489;p89"/>
          <p:cNvGrpSpPr/>
          <p:nvPr/>
        </p:nvGrpSpPr>
        <p:grpSpPr>
          <a:xfrm>
            <a:off x="5492823" y="3385563"/>
            <a:ext cx="375325" cy="329606"/>
            <a:chOff x="5492823" y="3385563"/>
            <a:chExt cx="375325" cy="329606"/>
          </a:xfrm>
        </p:grpSpPr>
        <p:sp>
          <p:nvSpPr>
            <p:cNvPr id="16490" name="Google Shape;16490;p89"/>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89"/>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89"/>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89"/>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89"/>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89"/>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89"/>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89"/>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89"/>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89"/>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89"/>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89"/>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89"/>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89"/>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89"/>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89"/>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89"/>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89"/>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89"/>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89"/>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0" name="Google Shape;16510;p89"/>
          <p:cNvGrpSpPr/>
          <p:nvPr/>
        </p:nvGrpSpPr>
        <p:grpSpPr>
          <a:xfrm>
            <a:off x="3041787" y="2001118"/>
            <a:ext cx="370158" cy="328164"/>
            <a:chOff x="3041787" y="2001118"/>
            <a:chExt cx="370158" cy="328164"/>
          </a:xfrm>
        </p:grpSpPr>
        <p:sp>
          <p:nvSpPr>
            <p:cNvPr id="16511" name="Google Shape;16511;p89"/>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89"/>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89"/>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89"/>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89"/>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89"/>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89"/>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89"/>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89"/>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89"/>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89"/>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89"/>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89"/>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89"/>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89"/>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89"/>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89"/>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89"/>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9" name="Google Shape;16529;p89"/>
          <p:cNvGrpSpPr/>
          <p:nvPr/>
        </p:nvGrpSpPr>
        <p:grpSpPr>
          <a:xfrm>
            <a:off x="5779884" y="2039125"/>
            <a:ext cx="372309" cy="328216"/>
            <a:chOff x="5779884" y="2039125"/>
            <a:chExt cx="372309" cy="328216"/>
          </a:xfrm>
        </p:grpSpPr>
        <p:sp>
          <p:nvSpPr>
            <p:cNvPr id="16530" name="Google Shape;16530;p89"/>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89"/>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89"/>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89"/>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89"/>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89"/>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89"/>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89"/>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89"/>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89"/>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89"/>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89"/>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89"/>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43" name="Google Shape;16543;p89"/>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547"/>
        <p:cNvGrpSpPr/>
        <p:nvPr/>
      </p:nvGrpSpPr>
      <p:grpSpPr>
        <a:xfrm>
          <a:off x="0" y="0"/>
          <a:ext cx="0" cy="0"/>
          <a:chOff x="0" y="0"/>
          <a:chExt cx="0" cy="0"/>
        </a:xfrm>
      </p:grpSpPr>
      <p:grpSp>
        <p:nvGrpSpPr>
          <p:cNvPr id="16548" name="Google Shape;16548;p90"/>
          <p:cNvGrpSpPr/>
          <p:nvPr/>
        </p:nvGrpSpPr>
        <p:grpSpPr>
          <a:xfrm>
            <a:off x="878066" y="1981993"/>
            <a:ext cx="354610" cy="372358"/>
            <a:chOff x="878066" y="1981993"/>
            <a:chExt cx="354610" cy="372358"/>
          </a:xfrm>
        </p:grpSpPr>
        <p:sp>
          <p:nvSpPr>
            <p:cNvPr id="16549" name="Google Shape;16549;p90"/>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90"/>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90"/>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90"/>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90"/>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90"/>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90"/>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90"/>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90"/>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90"/>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90"/>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90"/>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90"/>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90"/>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3" name="Google Shape;16563;p90"/>
          <p:cNvGrpSpPr/>
          <p:nvPr/>
        </p:nvGrpSpPr>
        <p:grpSpPr>
          <a:xfrm>
            <a:off x="1345794" y="1982386"/>
            <a:ext cx="371650" cy="371624"/>
            <a:chOff x="1345794" y="1982386"/>
            <a:chExt cx="371650" cy="371624"/>
          </a:xfrm>
        </p:grpSpPr>
        <p:sp>
          <p:nvSpPr>
            <p:cNvPr id="16564" name="Google Shape;16564;p90"/>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90"/>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90"/>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90"/>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90"/>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90"/>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90"/>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90"/>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90"/>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90"/>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90"/>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90"/>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90"/>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90"/>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90"/>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90"/>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90"/>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90"/>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90"/>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90"/>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90"/>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90"/>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90"/>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90"/>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90"/>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90"/>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90"/>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90"/>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90"/>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90"/>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90"/>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90"/>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90"/>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90"/>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90"/>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90"/>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90"/>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1" name="Google Shape;16601;p90"/>
          <p:cNvGrpSpPr/>
          <p:nvPr/>
        </p:nvGrpSpPr>
        <p:grpSpPr>
          <a:xfrm>
            <a:off x="1821465" y="1981993"/>
            <a:ext cx="372410" cy="372410"/>
            <a:chOff x="1821465" y="1981993"/>
            <a:chExt cx="372410" cy="372410"/>
          </a:xfrm>
        </p:grpSpPr>
        <p:sp>
          <p:nvSpPr>
            <p:cNvPr id="16602" name="Google Shape;16602;p90"/>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90"/>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90"/>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90"/>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90"/>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90"/>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90"/>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90"/>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90"/>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90"/>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90"/>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90"/>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90"/>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90"/>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6" name="Google Shape;16616;p90"/>
          <p:cNvGrpSpPr/>
          <p:nvPr/>
        </p:nvGrpSpPr>
        <p:grpSpPr>
          <a:xfrm>
            <a:off x="2276348" y="1981809"/>
            <a:ext cx="415901" cy="372699"/>
            <a:chOff x="2276348" y="1981809"/>
            <a:chExt cx="415901" cy="372699"/>
          </a:xfrm>
        </p:grpSpPr>
        <p:sp>
          <p:nvSpPr>
            <p:cNvPr id="16617" name="Google Shape;16617;p90"/>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90"/>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90"/>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90"/>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90"/>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90"/>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90"/>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4" name="Google Shape;16624;p90"/>
          <p:cNvGrpSpPr/>
          <p:nvPr/>
        </p:nvGrpSpPr>
        <p:grpSpPr>
          <a:xfrm>
            <a:off x="2774354" y="2009990"/>
            <a:ext cx="372017" cy="316310"/>
            <a:chOff x="2774354" y="2009990"/>
            <a:chExt cx="372017" cy="316310"/>
          </a:xfrm>
        </p:grpSpPr>
        <p:sp>
          <p:nvSpPr>
            <p:cNvPr id="16625" name="Google Shape;16625;p90"/>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90"/>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90"/>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90"/>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90"/>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90"/>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90"/>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90"/>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90"/>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90"/>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90"/>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90"/>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90"/>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90"/>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90"/>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90"/>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90"/>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90"/>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90"/>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90"/>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90"/>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90"/>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90"/>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90"/>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90"/>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90"/>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1" name="Google Shape;16651;p90"/>
          <p:cNvGrpSpPr/>
          <p:nvPr/>
        </p:nvGrpSpPr>
        <p:grpSpPr>
          <a:xfrm>
            <a:off x="3722682" y="1981993"/>
            <a:ext cx="375818" cy="372043"/>
            <a:chOff x="3722682" y="1981993"/>
            <a:chExt cx="375818" cy="372043"/>
          </a:xfrm>
        </p:grpSpPr>
        <p:sp>
          <p:nvSpPr>
            <p:cNvPr id="16652" name="Google Shape;16652;p90"/>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90"/>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90"/>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90"/>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90"/>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90"/>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90"/>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90"/>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90"/>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90"/>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90"/>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90"/>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90"/>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90"/>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90"/>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7" name="Google Shape;16667;p90"/>
          <p:cNvGrpSpPr/>
          <p:nvPr/>
        </p:nvGrpSpPr>
        <p:grpSpPr>
          <a:xfrm>
            <a:off x="4201394" y="1981809"/>
            <a:ext cx="373538" cy="372305"/>
            <a:chOff x="4201394" y="1981809"/>
            <a:chExt cx="373538" cy="372305"/>
          </a:xfrm>
        </p:grpSpPr>
        <p:sp>
          <p:nvSpPr>
            <p:cNvPr id="16668" name="Google Shape;16668;p90"/>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90"/>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90"/>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90"/>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90"/>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90"/>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90"/>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90"/>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90"/>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90"/>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90"/>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90"/>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90"/>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90"/>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90"/>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90"/>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4" name="Google Shape;16684;p90"/>
          <p:cNvGrpSpPr/>
          <p:nvPr/>
        </p:nvGrpSpPr>
        <p:grpSpPr>
          <a:xfrm>
            <a:off x="4659658" y="1500266"/>
            <a:ext cx="422743" cy="377784"/>
            <a:chOff x="4659658" y="1500266"/>
            <a:chExt cx="422743" cy="377784"/>
          </a:xfrm>
        </p:grpSpPr>
        <p:sp>
          <p:nvSpPr>
            <p:cNvPr id="16685" name="Google Shape;16685;p90"/>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90"/>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90"/>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90"/>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90"/>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90"/>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90"/>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90"/>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90"/>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90"/>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90"/>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90"/>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90"/>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90"/>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90"/>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90"/>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90"/>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2" name="Google Shape;16702;p90"/>
          <p:cNvGrpSpPr/>
          <p:nvPr/>
        </p:nvGrpSpPr>
        <p:grpSpPr>
          <a:xfrm>
            <a:off x="5211406" y="1513504"/>
            <a:ext cx="260394" cy="351202"/>
            <a:chOff x="5211406" y="1513504"/>
            <a:chExt cx="260394" cy="351202"/>
          </a:xfrm>
        </p:grpSpPr>
        <p:sp>
          <p:nvSpPr>
            <p:cNvPr id="16703" name="Google Shape;16703;p90"/>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90"/>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90"/>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90"/>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90"/>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90"/>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90"/>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90"/>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90"/>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90"/>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90"/>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90"/>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90"/>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6" name="Google Shape;16716;p90"/>
          <p:cNvGrpSpPr/>
          <p:nvPr/>
        </p:nvGrpSpPr>
        <p:grpSpPr>
          <a:xfrm>
            <a:off x="5632602" y="1513216"/>
            <a:ext cx="366722" cy="351779"/>
            <a:chOff x="5632602" y="1513216"/>
            <a:chExt cx="366722" cy="351779"/>
          </a:xfrm>
        </p:grpSpPr>
        <p:sp>
          <p:nvSpPr>
            <p:cNvPr id="16717" name="Google Shape;16717;p90"/>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90"/>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90"/>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90"/>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90"/>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90"/>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90"/>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90"/>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5" name="Google Shape;16725;p90"/>
          <p:cNvGrpSpPr/>
          <p:nvPr/>
        </p:nvGrpSpPr>
        <p:grpSpPr>
          <a:xfrm>
            <a:off x="6089372" y="1527136"/>
            <a:ext cx="401902" cy="323965"/>
            <a:chOff x="6089372" y="1527136"/>
            <a:chExt cx="401902" cy="323965"/>
          </a:xfrm>
        </p:grpSpPr>
        <p:sp>
          <p:nvSpPr>
            <p:cNvPr id="16726" name="Google Shape;16726;p90"/>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90"/>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90"/>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90"/>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90"/>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90"/>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90"/>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90"/>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90"/>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90"/>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90"/>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90"/>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90"/>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90"/>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90"/>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90"/>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90"/>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90"/>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90"/>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90"/>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90"/>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90"/>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90"/>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90"/>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90"/>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90"/>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90"/>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90"/>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90"/>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90"/>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6" name="Google Shape;16756;p90"/>
          <p:cNvGrpSpPr/>
          <p:nvPr/>
        </p:nvGrpSpPr>
        <p:grpSpPr>
          <a:xfrm>
            <a:off x="6579435" y="1527897"/>
            <a:ext cx="370103" cy="322445"/>
            <a:chOff x="6579435" y="1527897"/>
            <a:chExt cx="370103" cy="322445"/>
          </a:xfrm>
        </p:grpSpPr>
        <p:sp>
          <p:nvSpPr>
            <p:cNvPr id="16757" name="Google Shape;16757;p90"/>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90"/>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90"/>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90"/>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90"/>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90"/>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90"/>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90"/>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90"/>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90"/>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90"/>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90"/>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90"/>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90"/>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90"/>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90"/>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90"/>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90"/>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90"/>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90"/>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90"/>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8" name="Google Shape;16778;p90"/>
          <p:cNvGrpSpPr/>
          <p:nvPr/>
        </p:nvGrpSpPr>
        <p:grpSpPr>
          <a:xfrm>
            <a:off x="6988887" y="1538854"/>
            <a:ext cx="499920" cy="300136"/>
            <a:chOff x="6988887" y="1538854"/>
            <a:chExt cx="499920" cy="300136"/>
          </a:xfrm>
        </p:grpSpPr>
        <p:sp>
          <p:nvSpPr>
            <p:cNvPr id="16779" name="Google Shape;16779;p90"/>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90"/>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90"/>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90"/>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90"/>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90"/>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90"/>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90"/>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90"/>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90"/>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90"/>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90"/>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90"/>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2" name="Google Shape;16792;p90"/>
          <p:cNvGrpSpPr/>
          <p:nvPr/>
        </p:nvGrpSpPr>
        <p:grpSpPr>
          <a:xfrm>
            <a:off x="8050359" y="1520687"/>
            <a:ext cx="279321" cy="336837"/>
            <a:chOff x="8050359" y="1520687"/>
            <a:chExt cx="279321" cy="336837"/>
          </a:xfrm>
        </p:grpSpPr>
        <p:sp>
          <p:nvSpPr>
            <p:cNvPr id="16793" name="Google Shape;16793;p90"/>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90"/>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90"/>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90"/>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90"/>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90"/>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90"/>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90"/>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90"/>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90"/>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90"/>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90"/>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90"/>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6" name="Google Shape;16806;p90"/>
          <p:cNvGrpSpPr/>
          <p:nvPr/>
        </p:nvGrpSpPr>
        <p:grpSpPr>
          <a:xfrm>
            <a:off x="6093907" y="2461832"/>
            <a:ext cx="364441" cy="339091"/>
            <a:chOff x="6093907" y="2461832"/>
            <a:chExt cx="364441" cy="339091"/>
          </a:xfrm>
        </p:grpSpPr>
        <p:sp>
          <p:nvSpPr>
            <p:cNvPr id="16807" name="Google Shape;16807;p90"/>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90"/>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90"/>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90"/>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90"/>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90"/>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90"/>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90"/>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90"/>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90"/>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7" name="Google Shape;16817;p90"/>
          <p:cNvGrpSpPr/>
          <p:nvPr/>
        </p:nvGrpSpPr>
        <p:grpSpPr>
          <a:xfrm>
            <a:off x="4676331" y="1980866"/>
            <a:ext cx="377680" cy="377680"/>
            <a:chOff x="4676331" y="1980866"/>
            <a:chExt cx="377680" cy="377680"/>
          </a:xfrm>
        </p:grpSpPr>
        <p:sp>
          <p:nvSpPr>
            <p:cNvPr id="16818" name="Google Shape;16818;p90"/>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90"/>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90"/>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90"/>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90"/>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90"/>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90"/>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90"/>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90"/>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90"/>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90"/>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90"/>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90"/>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90"/>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90"/>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90"/>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90"/>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90"/>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90"/>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7" name="Google Shape;16837;p90"/>
          <p:cNvGrpSpPr/>
          <p:nvPr/>
        </p:nvGrpSpPr>
        <p:grpSpPr>
          <a:xfrm>
            <a:off x="7526242" y="1522968"/>
            <a:ext cx="357651" cy="332275"/>
            <a:chOff x="7526242" y="1522968"/>
            <a:chExt cx="357651" cy="332275"/>
          </a:xfrm>
        </p:grpSpPr>
        <p:sp>
          <p:nvSpPr>
            <p:cNvPr id="16838" name="Google Shape;16838;p90"/>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90"/>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90"/>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90"/>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90"/>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90"/>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90"/>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90"/>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90"/>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90"/>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90"/>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90"/>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90"/>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90"/>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90"/>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90"/>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4" name="Google Shape;16854;p90"/>
          <p:cNvGrpSpPr/>
          <p:nvPr/>
        </p:nvGrpSpPr>
        <p:grpSpPr>
          <a:xfrm>
            <a:off x="3250786" y="1982386"/>
            <a:ext cx="371650" cy="371624"/>
            <a:chOff x="3250786" y="1982386"/>
            <a:chExt cx="371650" cy="371624"/>
          </a:xfrm>
        </p:grpSpPr>
        <p:sp>
          <p:nvSpPr>
            <p:cNvPr id="16855" name="Google Shape;16855;p90"/>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90"/>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90"/>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90"/>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90"/>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90"/>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90"/>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90"/>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90"/>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90"/>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90"/>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90"/>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90"/>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90"/>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90"/>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90"/>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90"/>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90"/>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90"/>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90"/>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90"/>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90"/>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90"/>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90"/>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90"/>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90"/>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90"/>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90"/>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90"/>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90"/>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5" name="Google Shape;16885;p90"/>
          <p:cNvGrpSpPr/>
          <p:nvPr/>
        </p:nvGrpSpPr>
        <p:grpSpPr>
          <a:xfrm>
            <a:off x="1342386" y="2916322"/>
            <a:ext cx="373538" cy="331515"/>
            <a:chOff x="1342386" y="2916322"/>
            <a:chExt cx="373538" cy="331515"/>
          </a:xfrm>
        </p:grpSpPr>
        <p:sp>
          <p:nvSpPr>
            <p:cNvPr id="16886" name="Google Shape;16886;p90"/>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90"/>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90"/>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90"/>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90"/>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90"/>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90"/>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90"/>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90"/>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90"/>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90"/>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7" name="Google Shape;16897;p90"/>
          <p:cNvGrpSpPr/>
          <p:nvPr/>
        </p:nvGrpSpPr>
        <p:grpSpPr>
          <a:xfrm>
            <a:off x="2294122" y="2946600"/>
            <a:ext cx="373931" cy="271351"/>
            <a:chOff x="2294122" y="2946600"/>
            <a:chExt cx="373931" cy="271351"/>
          </a:xfrm>
        </p:grpSpPr>
        <p:sp>
          <p:nvSpPr>
            <p:cNvPr id="16898" name="Google Shape;16898;p90"/>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90"/>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90"/>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90"/>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90"/>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90"/>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90"/>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90"/>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90"/>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90"/>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90"/>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90"/>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90"/>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90"/>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90"/>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90"/>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90"/>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90"/>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90"/>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90"/>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90"/>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90"/>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90"/>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90"/>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90"/>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90"/>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90"/>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90"/>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90"/>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90"/>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8" name="Google Shape;16928;p90"/>
          <p:cNvGrpSpPr/>
          <p:nvPr/>
        </p:nvGrpSpPr>
        <p:grpSpPr>
          <a:xfrm>
            <a:off x="2769819" y="2907251"/>
            <a:ext cx="373905" cy="349682"/>
            <a:chOff x="2769819" y="2907251"/>
            <a:chExt cx="373905" cy="349682"/>
          </a:xfrm>
        </p:grpSpPr>
        <p:sp>
          <p:nvSpPr>
            <p:cNvPr id="16929" name="Google Shape;16929;p90"/>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90"/>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90"/>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90"/>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90"/>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90"/>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90"/>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90"/>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90"/>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90"/>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90"/>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90"/>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90"/>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90"/>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90"/>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90"/>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90"/>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6" name="Google Shape;16946;p90"/>
          <p:cNvGrpSpPr/>
          <p:nvPr/>
        </p:nvGrpSpPr>
        <p:grpSpPr>
          <a:xfrm>
            <a:off x="3246251" y="2895245"/>
            <a:ext cx="375792" cy="373800"/>
            <a:chOff x="3246251" y="2895245"/>
            <a:chExt cx="375792" cy="373800"/>
          </a:xfrm>
        </p:grpSpPr>
        <p:sp>
          <p:nvSpPr>
            <p:cNvPr id="16947" name="Google Shape;16947;p90"/>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90"/>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90"/>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90"/>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90"/>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90"/>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90"/>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90"/>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90"/>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90"/>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90"/>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90"/>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90"/>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90"/>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1" name="Google Shape;16961;p90"/>
          <p:cNvGrpSpPr/>
          <p:nvPr/>
        </p:nvGrpSpPr>
        <p:grpSpPr>
          <a:xfrm>
            <a:off x="3791182" y="2895454"/>
            <a:ext cx="234650" cy="373590"/>
            <a:chOff x="3791182" y="2895454"/>
            <a:chExt cx="234650" cy="373590"/>
          </a:xfrm>
        </p:grpSpPr>
        <p:sp>
          <p:nvSpPr>
            <p:cNvPr id="16962" name="Google Shape;16962;p90"/>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90"/>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90"/>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90"/>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90"/>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90"/>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90"/>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90"/>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90"/>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1" name="Google Shape;16971;p90"/>
          <p:cNvGrpSpPr/>
          <p:nvPr/>
        </p:nvGrpSpPr>
        <p:grpSpPr>
          <a:xfrm>
            <a:off x="7042995" y="2489463"/>
            <a:ext cx="364441" cy="256225"/>
            <a:chOff x="7042995" y="2489463"/>
            <a:chExt cx="364441" cy="256225"/>
          </a:xfrm>
        </p:grpSpPr>
        <p:sp>
          <p:nvSpPr>
            <p:cNvPr id="16972" name="Google Shape;16972;p90"/>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90"/>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90"/>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90"/>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90"/>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90"/>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90"/>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90"/>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90"/>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1" name="Google Shape;16981;p90"/>
          <p:cNvGrpSpPr/>
          <p:nvPr/>
        </p:nvGrpSpPr>
        <p:grpSpPr>
          <a:xfrm>
            <a:off x="7517172" y="2437007"/>
            <a:ext cx="364284" cy="361243"/>
            <a:chOff x="7517172" y="2437007"/>
            <a:chExt cx="364284" cy="361243"/>
          </a:xfrm>
        </p:grpSpPr>
        <p:sp>
          <p:nvSpPr>
            <p:cNvPr id="16982" name="Google Shape;16982;p90"/>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90"/>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90"/>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90"/>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90"/>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90"/>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90"/>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90"/>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90"/>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90"/>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90"/>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90"/>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90"/>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90"/>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90"/>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90"/>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90"/>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90"/>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90"/>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90"/>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90"/>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3" name="Google Shape;17003;p90"/>
          <p:cNvGrpSpPr/>
          <p:nvPr/>
        </p:nvGrpSpPr>
        <p:grpSpPr>
          <a:xfrm>
            <a:off x="8006475" y="2436954"/>
            <a:ext cx="335290" cy="361321"/>
            <a:chOff x="8006475" y="2436954"/>
            <a:chExt cx="335290" cy="361321"/>
          </a:xfrm>
        </p:grpSpPr>
        <p:sp>
          <p:nvSpPr>
            <p:cNvPr id="17004" name="Google Shape;17004;p90"/>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90"/>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90"/>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90"/>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90"/>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90"/>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90"/>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90"/>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90"/>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90"/>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90"/>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90"/>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90"/>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90"/>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90"/>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90"/>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90"/>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90"/>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90"/>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3" name="Google Shape;17023;p90"/>
          <p:cNvGrpSpPr/>
          <p:nvPr/>
        </p:nvGrpSpPr>
        <p:grpSpPr>
          <a:xfrm>
            <a:off x="5596661" y="2909139"/>
            <a:ext cx="394326" cy="349682"/>
            <a:chOff x="5596661" y="2909139"/>
            <a:chExt cx="394326" cy="349682"/>
          </a:xfrm>
        </p:grpSpPr>
        <p:sp>
          <p:nvSpPr>
            <p:cNvPr id="17024" name="Google Shape;17024;p90"/>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90"/>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90"/>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90"/>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90"/>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90"/>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90"/>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90"/>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90"/>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90"/>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90"/>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90"/>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90"/>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90"/>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90"/>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90"/>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0" name="Google Shape;17040;p90"/>
          <p:cNvGrpSpPr/>
          <p:nvPr/>
        </p:nvGrpSpPr>
        <p:grpSpPr>
          <a:xfrm>
            <a:off x="874658" y="2914408"/>
            <a:ext cx="356891" cy="335709"/>
            <a:chOff x="874658" y="2914408"/>
            <a:chExt cx="356891" cy="335709"/>
          </a:xfrm>
        </p:grpSpPr>
        <p:sp>
          <p:nvSpPr>
            <p:cNvPr id="17041" name="Google Shape;17041;p90"/>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90"/>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90"/>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90"/>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90"/>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90"/>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90"/>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90"/>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90"/>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90"/>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90"/>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90"/>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90"/>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90"/>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90"/>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90"/>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90"/>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90"/>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90"/>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90"/>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1" name="Google Shape;17061;p90"/>
          <p:cNvGrpSpPr/>
          <p:nvPr/>
        </p:nvGrpSpPr>
        <p:grpSpPr>
          <a:xfrm>
            <a:off x="4230912" y="2929193"/>
            <a:ext cx="308813" cy="306165"/>
            <a:chOff x="4230912" y="2929193"/>
            <a:chExt cx="308813" cy="306165"/>
          </a:xfrm>
        </p:grpSpPr>
        <p:sp>
          <p:nvSpPr>
            <p:cNvPr id="17062" name="Google Shape;17062;p90"/>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90"/>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90"/>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90"/>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90"/>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90"/>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90"/>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90"/>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90"/>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90"/>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90"/>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90"/>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90"/>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90"/>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90"/>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7" name="Google Shape;17077;p90"/>
          <p:cNvGrpSpPr/>
          <p:nvPr/>
        </p:nvGrpSpPr>
        <p:grpSpPr>
          <a:xfrm>
            <a:off x="4627886" y="3401089"/>
            <a:ext cx="409111" cy="267944"/>
            <a:chOff x="4627886" y="3401089"/>
            <a:chExt cx="409111" cy="267944"/>
          </a:xfrm>
        </p:grpSpPr>
        <p:sp>
          <p:nvSpPr>
            <p:cNvPr id="17078" name="Google Shape;17078;p90"/>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90"/>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90"/>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90"/>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90"/>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90"/>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90"/>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90"/>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90"/>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90"/>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90"/>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9" name="Google Shape;17089;p90"/>
          <p:cNvGrpSpPr/>
          <p:nvPr/>
        </p:nvGrpSpPr>
        <p:grpSpPr>
          <a:xfrm>
            <a:off x="4652476" y="2898915"/>
            <a:ext cx="386016" cy="384495"/>
            <a:chOff x="4652476" y="2898915"/>
            <a:chExt cx="386016" cy="384495"/>
          </a:xfrm>
        </p:grpSpPr>
        <p:sp>
          <p:nvSpPr>
            <p:cNvPr id="17090" name="Google Shape;17090;p90"/>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90"/>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90"/>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90"/>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90"/>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90"/>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90"/>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90"/>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90"/>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9" name="Google Shape;17099;p90"/>
          <p:cNvGrpSpPr/>
          <p:nvPr/>
        </p:nvGrpSpPr>
        <p:grpSpPr>
          <a:xfrm>
            <a:off x="5156931" y="2922194"/>
            <a:ext cx="324699" cy="347611"/>
            <a:chOff x="5156931" y="2922194"/>
            <a:chExt cx="324699" cy="347611"/>
          </a:xfrm>
        </p:grpSpPr>
        <p:sp>
          <p:nvSpPr>
            <p:cNvPr id="17100" name="Google Shape;17100;p90"/>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90"/>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90"/>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90"/>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90"/>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90"/>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90"/>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90"/>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90"/>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90"/>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90"/>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90"/>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90"/>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90"/>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90"/>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90"/>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6" name="Google Shape;17116;p90"/>
          <p:cNvGrpSpPr/>
          <p:nvPr/>
        </p:nvGrpSpPr>
        <p:grpSpPr>
          <a:xfrm>
            <a:off x="6086331" y="2905337"/>
            <a:ext cx="364441" cy="364834"/>
            <a:chOff x="6086331" y="2905337"/>
            <a:chExt cx="364441" cy="364834"/>
          </a:xfrm>
        </p:grpSpPr>
        <p:sp>
          <p:nvSpPr>
            <p:cNvPr id="17117" name="Google Shape;17117;p90"/>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90"/>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90"/>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90"/>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90"/>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90"/>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3" name="Google Shape;17123;p90"/>
          <p:cNvGrpSpPr/>
          <p:nvPr/>
        </p:nvGrpSpPr>
        <p:grpSpPr>
          <a:xfrm>
            <a:off x="6554059" y="2907251"/>
            <a:ext cx="377706" cy="377680"/>
            <a:chOff x="6554059" y="2907251"/>
            <a:chExt cx="377706" cy="377680"/>
          </a:xfrm>
        </p:grpSpPr>
        <p:sp>
          <p:nvSpPr>
            <p:cNvPr id="17124" name="Google Shape;17124;p90"/>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90"/>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90"/>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90"/>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90"/>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90"/>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90"/>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90"/>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90"/>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90"/>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90"/>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90"/>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90"/>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90"/>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90"/>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90"/>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90"/>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90"/>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90"/>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90"/>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90"/>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5" name="Google Shape;17145;p90"/>
          <p:cNvGrpSpPr/>
          <p:nvPr/>
        </p:nvGrpSpPr>
        <p:grpSpPr>
          <a:xfrm>
            <a:off x="7491796" y="2945446"/>
            <a:ext cx="400801" cy="317542"/>
            <a:chOff x="7491796" y="2945446"/>
            <a:chExt cx="400801" cy="317542"/>
          </a:xfrm>
        </p:grpSpPr>
        <p:sp>
          <p:nvSpPr>
            <p:cNvPr id="17146" name="Google Shape;17146;p90"/>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90"/>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90"/>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90"/>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90"/>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90"/>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90"/>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90"/>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90"/>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90"/>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90"/>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90"/>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90"/>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90"/>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90"/>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90"/>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90"/>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90"/>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90"/>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90"/>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90"/>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90"/>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8" name="Google Shape;17168;p90"/>
          <p:cNvGrpSpPr/>
          <p:nvPr/>
        </p:nvGrpSpPr>
        <p:grpSpPr>
          <a:xfrm>
            <a:off x="7045643" y="2907723"/>
            <a:ext cx="345304" cy="365857"/>
            <a:chOff x="7045643" y="2907723"/>
            <a:chExt cx="345304" cy="365857"/>
          </a:xfrm>
        </p:grpSpPr>
        <p:sp>
          <p:nvSpPr>
            <p:cNvPr id="17169" name="Google Shape;17169;p90"/>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90"/>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90"/>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90"/>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90"/>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90"/>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90"/>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90"/>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90"/>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90"/>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90"/>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90"/>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90"/>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90"/>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90"/>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90"/>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90"/>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90"/>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90"/>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8" name="Google Shape;17188;p90"/>
          <p:cNvGrpSpPr/>
          <p:nvPr/>
        </p:nvGrpSpPr>
        <p:grpSpPr>
          <a:xfrm>
            <a:off x="7992843" y="2907251"/>
            <a:ext cx="347794" cy="366328"/>
            <a:chOff x="7992843" y="2907251"/>
            <a:chExt cx="347794" cy="366328"/>
          </a:xfrm>
        </p:grpSpPr>
        <p:sp>
          <p:nvSpPr>
            <p:cNvPr id="17189" name="Google Shape;17189;p90"/>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90"/>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90"/>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90"/>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90"/>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90"/>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90"/>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90"/>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90"/>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90"/>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90"/>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90"/>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90"/>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90"/>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90"/>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90"/>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90"/>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90"/>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90"/>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90"/>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90"/>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90"/>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90"/>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90"/>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90"/>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90"/>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90"/>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90"/>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90"/>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90"/>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90"/>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90"/>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90"/>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2" name="Google Shape;17222;p90"/>
          <p:cNvGrpSpPr/>
          <p:nvPr/>
        </p:nvGrpSpPr>
        <p:grpSpPr>
          <a:xfrm>
            <a:off x="873898" y="1512377"/>
            <a:ext cx="398127" cy="353457"/>
            <a:chOff x="873898" y="1512377"/>
            <a:chExt cx="398127" cy="353457"/>
          </a:xfrm>
        </p:grpSpPr>
        <p:sp>
          <p:nvSpPr>
            <p:cNvPr id="17223" name="Google Shape;17223;p90"/>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90"/>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90"/>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90"/>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90"/>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90"/>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90"/>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90"/>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90"/>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90"/>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90"/>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90"/>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90"/>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90"/>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90"/>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90"/>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90"/>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90"/>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90"/>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2" name="Google Shape;17242;p90"/>
          <p:cNvGrpSpPr/>
          <p:nvPr/>
        </p:nvGrpSpPr>
        <p:grpSpPr>
          <a:xfrm>
            <a:off x="1424125" y="1515680"/>
            <a:ext cx="246762" cy="347139"/>
            <a:chOff x="1424125" y="1515680"/>
            <a:chExt cx="246762" cy="347139"/>
          </a:xfrm>
        </p:grpSpPr>
        <p:sp>
          <p:nvSpPr>
            <p:cNvPr id="17243" name="Google Shape;17243;p90"/>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90"/>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90"/>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90"/>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90"/>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90"/>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90"/>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90"/>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90"/>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90"/>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90"/>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90"/>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90"/>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90"/>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90"/>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90"/>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90"/>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90"/>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90"/>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90"/>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3" name="Google Shape;17263;p90"/>
          <p:cNvGrpSpPr/>
          <p:nvPr/>
        </p:nvGrpSpPr>
        <p:grpSpPr>
          <a:xfrm>
            <a:off x="2319498" y="1512744"/>
            <a:ext cx="352697" cy="352723"/>
            <a:chOff x="2319498" y="1512744"/>
            <a:chExt cx="352697" cy="352723"/>
          </a:xfrm>
        </p:grpSpPr>
        <p:sp>
          <p:nvSpPr>
            <p:cNvPr id="17264" name="Google Shape;17264;p90"/>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90"/>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90"/>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90"/>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90"/>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90"/>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90"/>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90"/>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90"/>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90"/>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90"/>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90"/>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90"/>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90"/>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90"/>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90"/>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90"/>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90"/>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90"/>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3" name="Google Shape;17283;p90"/>
          <p:cNvGrpSpPr/>
          <p:nvPr/>
        </p:nvGrpSpPr>
        <p:grpSpPr>
          <a:xfrm>
            <a:off x="4236601" y="1512666"/>
            <a:ext cx="312981" cy="352697"/>
            <a:chOff x="4236601" y="1512666"/>
            <a:chExt cx="312981" cy="352697"/>
          </a:xfrm>
        </p:grpSpPr>
        <p:sp>
          <p:nvSpPr>
            <p:cNvPr id="17284" name="Google Shape;17284;p90"/>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90"/>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90"/>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90"/>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90"/>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90"/>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90"/>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90"/>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90"/>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90"/>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90"/>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90"/>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90"/>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90"/>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8" name="Google Shape;17298;p90"/>
          <p:cNvGrpSpPr/>
          <p:nvPr/>
        </p:nvGrpSpPr>
        <p:grpSpPr>
          <a:xfrm>
            <a:off x="849675" y="3347716"/>
            <a:ext cx="346300" cy="375818"/>
            <a:chOff x="849675" y="3347716"/>
            <a:chExt cx="346300" cy="375818"/>
          </a:xfrm>
        </p:grpSpPr>
        <p:sp>
          <p:nvSpPr>
            <p:cNvPr id="17299" name="Google Shape;17299;p90"/>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90"/>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90"/>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90"/>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90"/>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90"/>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90"/>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90"/>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90"/>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90"/>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90"/>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90"/>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90"/>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90"/>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90"/>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90"/>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90"/>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6" name="Google Shape;17316;p90"/>
          <p:cNvGrpSpPr/>
          <p:nvPr/>
        </p:nvGrpSpPr>
        <p:grpSpPr>
          <a:xfrm>
            <a:off x="1324219" y="3399202"/>
            <a:ext cx="376578" cy="272846"/>
            <a:chOff x="1324219" y="3399202"/>
            <a:chExt cx="376578" cy="272846"/>
          </a:xfrm>
        </p:grpSpPr>
        <p:sp>
          <p:nvSpPr>
            <p:cNvPr id="17317" name="Google Shape;17317;p90"/>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90"/>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90"/>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90"/>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90"/>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90"/>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90"/>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90"/>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90"/>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90"/>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90"/>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90"/>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90"/>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90"/>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90"/>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90"/>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90"/>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90"/>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90"/>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90"/>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90"/>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90"/>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90"/>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90"/>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90"/>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90"/>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90"/>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90"/>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90"/>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90"/>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90"/>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90"/>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90"/>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0" name="Google Shape;17350;p90"/>
          <p:cNvGrpSpPr/>
          <p:nvPr/>
        </p:nvGrpSpPr>
        <p:grpSpPr>
          <a:xfrm>
            <a:off x="1798763" y="3395401"/>
            <a:ext cx="376185" cy="280448"/>
            <a:chOff x="1798763" y="3395401"/>
            <a:chExt cx="376185" cy="280448"/>
          </a:xfrm>
        </p:grpSpPr>
        <p:sp>
          <p:nvSpPr>
            <p:cNvPr id="17351" name="Google Shape;17351;p90"/>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90"/>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90"/>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90"/>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90"/>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90"/>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90"/>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90"/>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90"/>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90"/>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90"/>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90"/>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90"/>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90"/>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90"/>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90"/>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90"/>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90"/>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90"/>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90"/>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90"/>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90"/>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90"/>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90"/>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90"/>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90"/>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90"/>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90"/>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90"/>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90"/>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90"/>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2" name="Google Shape;17382;p90"/>
          <p:cNvGrpSpPr/>
          <p:nvPr/>
        </p:nvGrpSpPr>
        <p:grpSpPr>
          <a:xfrm>
            <a:off x="2273307" y="3378754"/>
            <a:ext cx="375818" cy="313374"/>
            <a:chOff x="2273307" y="3378754"/>
            <a:chExt cx="375818" cy="313374"/>
          </a:xfrm>
        </p:grpSpPr>
        <p:sp>
          <p:nvSpPr>
            <p:cNvPr id="17383" name="Google Shape;17383;p90"/>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90"/>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90"/>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90"/>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90"/>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90"/>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90"/>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90"/>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90"/>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90"/>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90"/>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90"/>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90"/>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90"/>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90"/>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90"/>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90"/>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90"/>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90"/>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90"/>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90"/>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90"/>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90"/>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90"/>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90"/>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90"/>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90"/>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90"/>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90"/>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90"/>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90"/>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90"/>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90"/>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90"/>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90"/>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90"/>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90"/>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90"/>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90"/>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90"/>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90"/>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90"/>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90"/>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90"/>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90"/>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90"/>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90"/>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90"/>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90"/>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90"/>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90"/>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90"/>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90"/>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90"/>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90"/>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90"/>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90"/>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90"/>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90"/>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90"/>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90"/>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90"/>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90"/>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90"/>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90"/>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90"/>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90"/>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90"/>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90"/>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90"/>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90"/>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90"/>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90"/>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90"/>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90"/>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90"/>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90"/>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90"/>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90"/>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90"/>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90"/>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90"/>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90"/>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90"/>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7" name="Google Shape;17467;p90"/>
          <p:cNvGrpSpPr/>
          <p:nvPr/>
        </p:nvGrpSpPr>
        <p:grpSpPr>
          <a:xfrm>
            <a:off x="2747484" y="3359460"/>
            <a:ext cx="377706" cy="352330"/>
            <a:chOff x="2747484" y="3359460"/>
            <a:chExt cx="377706" cy="352330"/>
          </a:xfrm>
        </p:grpSpPr>
        <p:sp>
          <p:nvSpPr>
            <p:cNvPr id="17468" name="Google Shape;17468;p90"/>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90"/>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90"/>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90"/>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90"/>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90"/>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90"/>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90"/>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90"/>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90"/>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90"/>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90"/>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90"/>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90"/>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90"/>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3" name="Google Shape;17483;p90"/>
          <p:cNvGrpSpPr/>
          <p:nvPr/>
        </p:nvGrpSpPr>
        <p:grpSpPr>
          <a:xfrm>
            <a:off x="3696205" y="3371938"/>
            <a:ext cx="375792" cy="327373"/>
            <a:chOff x="3696205" y="3371938"/>
            <a:chExt cx="375792" cy="327373"/>
          </a:xfrm>
        </p:grpSpPr>
        <p:sp>
          <p:nvSpPr>
            <p:cNvPr id="17484" name="Google Shape;17484;p90"/>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90"/>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90"/>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90"/>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90"/>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90"/>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90"/>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90"/>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90"/>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90"/>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90"/>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90"/>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90"/>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90"/>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90"/>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90"/>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90"/>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90"/>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90"/>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90"/>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90"/>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90"/>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90"/>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7" name="Google Shape;17507;p90"/>
          <p:cNvGrpSpPr/>
          <p:nvPr/>
        </p:nvGrpSpPr>
        <p:grpSpPr>
          <a:xfrm>
            <a:off x="6567324" y="2436849"/>
            <a:ext cx="366722" cy="342892"/>
            <a:chOff x="6567324" y="2436849"/>
            <a:chExt cx="366722" cy="342892"/>
          </a:xfrm>
        </p:grpSpPr>
        <p:sp>
          <p:nvSpPr>
            <p:cNvPr id="17508" name="Google Shape;17508;p90"/>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90"/>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90"/>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90"/>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90"/>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90"/>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90"/>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90"/>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90"/>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90"/>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90"/>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90"/>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0" name="Google Shape;17520;p90"/>
          <p:cNvGrpSpPr/>
          <p:nvPr/>
        </p:nvGrpSpPr>
        <p:grpSpPr>
          <a:xfrm>
            <a:off x="4208970" y="3361347"/>
            <a:ext cx="299349" cy="348188"/>
            <a:chOff x="4208970" y="3361347"/>
            <a:chExt cx="299349" cy="348188"/>
          </a:xfrm>
        </p:grpSpPr>
        <p:sp>
          <p:nvSpPr>
            <p:cNvPr id="17521" name="Google Shape;17521;p90"/>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90"/>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90"/>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90"/>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90"/>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90"/>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90"/>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90"/>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90"/>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90"/>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90"/>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90"/>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90"/>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90"/>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5" name="Google Shape;17535;p90"/>
          <p:cNvGrpSpPr/>
          <p:nvPr/>
        </p:nvGrpSpPr>
        <p:grpSpPr>
          <a:xfrm>
            <a:off x="2786833" y="1512351"/>
            <a:ext cx="366722" cy="353667"/>
            <a:chOff x="2786833" y="1512351"/>
            <a:chExt cx="366722" cy="353667"/>
          </a:xfrm>
        </p:grpSpPr>
        <p:sp>
          <p:nvSpPr>
            <p:cNvPr id="17536" name="Google Shape;17536;p90"/>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90"/>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90"/>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90"/>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90"/>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90"/>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90"/>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90"/>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90"/>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90"/>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90"/>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90"/>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90"/>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90"/>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90"/>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90"/>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90"/>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90"/>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90"/>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90"/>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6" name="Google Shape;17556;p90"/>
          <p:cNvGrpSpPr/>
          <p:nvPr/>
        </p:nvGrpSpPr>
        <p:grpSpPr>
          <a:xfrm>
            <a:off x="1845321" y="1512744"/>
            <a:ext cx="352723" cy="353090"/>
            <a:chOff x="1845321" y="1512744"/>
            <a:chExt cx="352723" cy="353090"/>
          </a:xfrm>
        </p:grpSpPr>
        <p:sp>
          <p:nvSpPr>
            <p:cNvPr id="17557" name="Google Shape;17557;p90"/>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90"/>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90"/>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90"/>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90"/>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90"/>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90"/>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90"/>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90"/>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90"/>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90"/>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8" name="Google Shape;17568;p90"/>
          <p:cNvGrpSpPr/>
          <p:nvPr/>
        </p:nvGrpSpPr>
        <p:grpSpPr>
          <a:xfrm>
            <a:off x="3214452" y="3340533"/>
            <a:ext cx="392465" cy="389896"/>
            <a:chOff x="3214452" y="3340533"/>
            <a:chExt cx="392465" cy="389896"/>
          </a:xfrm>
        </p:grpSpPr>
        <p:sp>
          <p:nvSpPr>
            <p:cNvPr id="17569" name="Google Shape;17569;p90"/>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90"/>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90"/>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90"/>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90"/>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90"/>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90"/>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90"/>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90"/>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90"/>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90"/>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90"/>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90"/>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90"/>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90"/>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90"/>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90"/>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90"/>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90"/>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90"/>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90"/>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90"/>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90"/>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90"/>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90"/>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4" name="Google Shape;17594;p90"/>
          <p:cNvGrpSpPr/>
          <p:nvPr/>
        </p:nvGrpSpPr>
        <p:grpSpPr>
          <a:xfrm>
            <a:off x="3327229" y="1499899"/>
            <a:ext cx="234650" cy="378440"/>
            <a:chOff x="3327229" y="1499899"/>
            <a:chExt cx="234650" cy="378440"/>
          </a:xfrm>
        </p:grpSpPr>
        <p:sp>
          <p:nvSpPr>
            <p:cNvPr id="17595" name="Google Shape;17595;p90"/>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90"/>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90"/>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90"/>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90"/>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90"/>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90"/>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90"/>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90"/>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90"/>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90"/>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90"/>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90"/>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90"/>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90"/>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90"/>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90"/>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90"/>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90"/>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90"/>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90"/>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6" name="Google Shape;17616;p90"/>
          <p:cNvGrpSpPr/>
          <p:nvPr/>
        </p:nvGrpSpPr>
        <p:grpSpPr>
          <a:xfrm>
            <a:off x="3735553" y="1530151"/>
            <a:ext cx="366722" cy="317962"/>
            <a:chOff x="3735553" y="1530151"/>
            <a:chExt cx="366722" cy="317962"/>
          </a:xfrm>
        </p:grpSpPr>
        <p:sp>
          <p:nvSpPr>
            <p:cNvPr id="17617" name="Google Shape;17617;p90"/>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90"/>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90"/>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90"/>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90"/>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90"/>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90"/>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90"/>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90"/>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90"/>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90"/>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90"/>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9" name="Google Shape;17629;p90"/>
          <p:cNvGrpSpPr/>
          <p:nvPr/>
        </p:nvGrpSpPr>
        <p:grpSpPr>
          <a:xfrm>
            <a:off x="866322" y="2469775"/>
            <a:ext cx="379226" cy="322733"/>
            <a:chOff x="866322" y="2469775"/>
            <a:chExt cx="379226" cy="322733"/>
          </a:xfrm>
        </p:grpSpPr>
        <p:sp>
          <p:nvSpPr>
            <p:cNvPr id="17630" name="Google Shape;17630;p90"/>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90"/>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90"/>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90"/>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90"/>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90"/>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90"/>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90"/>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90"/>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90"/>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90"/>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90"/>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90"/>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90"/>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90"/>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90"/>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90"/>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90"/>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90"/>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90"/>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90"/>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90"/>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90"/>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90"/>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90"/>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90"/>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6" name="Google Shape;17656;p90"/>
          <p:cNvGrpSpPr/>
          <p:nvPr/>
        </p:nvGrpSpPr>
        <p:grpSpPr>
          <a:xfrm>
            <a:off x="1328387" y="2500814"/>
            <a:ext cx="404183" cy="289151"/>
            <a:chOff x="1328387" y="2500814"/>
            <a:chExt cx="404183" cy="289151"/>
          </a:xfrm>
        </p:grpSpPr>
        <p:sp>
          <p:nvSpPr>
            <p:cNvPr id="17657" name="Google Shape;17657;p90"/>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90"/>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90"/>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90"/>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90"/>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90"/>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90"/>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90"/>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90"/>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90"/>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90"/>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90"/>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90"/>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90"/>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90"/>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90"/>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90"/>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90"/>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90"/>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90"/>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90"/>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90"/>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90"/>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90"/>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90"/>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90"/>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90"/>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90"/>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90"/>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6" name="Google Shape;17686;p90"/>
          <p:cNvGrpSpPr/>
          <p:nvPr/>
        </p:nvGrpSpPr>
        <p:grpSpPr>
          <a:xfrm>
            <a:off x="1821465" y="2495702"/>
            <a:ext cx="365988" cy="270801"/>
            <a:chOff x="1821465" y="2495702"/>
            <a:chExt cx="365988" cy="270801"/>
          </a:xfrm>
        </p:grpSpPr>
        <p:sp>
          <p:nvSpPr>
            <p:cNvPr id="17687" name="Google Shape;17687;p90"/>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90"/>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90"/>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90"/>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90"/>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90"/>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90"/>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4" name="Google Shape;17694;p90"/>
          <p:cNvGrpSpPr/>
          <p:nvPr/>
        </p:nvGrpSpPr>
        <p:grpSpPr>
          <a:xfrm>
            <a:off x="3725723" y="2455776"/>
            <a:ext cx="354977" cy="351202"/>
            <a:chOff x="3725723" y="2455776"/>
            <a:chExt cx="354977" cy="351202"/>
          </a:xfrm>
        </p:grpSpPr>
        <p:sp>
          <p:nvSpPr>
            <p:cNvPr id="17695" name="Google Shape;17695;p90"/>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90"/>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90"/>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90"/>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90"/>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90"/>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90"/>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90"/>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90"/>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90"/>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90"/>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90"/>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90"/>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8" name="Google Shape;17708;p90"/>
          <p:cNvGrpSpPr/>
          <p:nvPr/>
        </p:nvGrpSpPr>
        <p:grpSpPr>
          <a:xfrm>
            <a:off x="5226165" y="1977641"/>
            <a:ext cx="230482" cy="388847"/>
            <a:chOff x="5226165" y="1977641"/>
            <a:chExt cx="230482" cy="388847"/>
          </a:xfrm>
        </p:grpSpPr>
        <p:sp>
          <p:nvSpPr>
            <p:cNvPr id="17709" name="Google Shape;17709;p90"/>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90"/>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90"/>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90"/>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90"/>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90"/>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90"/>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90"/>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90"/>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90"/>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90"/>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90"/>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1" name="Google Shape;17721;p90"/>
          <p:cNvGrpSpPr/>
          <p:nvPr/>
        </p:nvGrpSpPr>
        <p:grpSpPr>
          <a:xfrm>
            <a:off x="5632602" y="2025510"/>
            <a:ext cx="370130" cy="287264"/>
            <a:chOff x="5632602" y="2025510"/>
            <a:chExt cx="370130" cy="287264"/>
          </a:xfrm>
        </p:grpSpPr>
        <p:sp>
          <p:nvSpPr>
            <p:cNvPr id="17722" name="Google Shape;17722;p90"/>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90"/>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90"/>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90"/>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90"/>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90"/>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90"/>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90"/>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90"/>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90"/>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90"/>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90"/>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90"/>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90"/>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90"/>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90"/>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90"/>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90"/>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0" name="Google Shape;17740;p90"/>
          <p:cNvGrpSpPr/>
          <p:nvPr/>
        </p:nvGrpSpPr>
        <p:grpSpPr>
          <a:xfrm>
            <a:off x="4212378" y="2456537"/>
            <a:ext cx="331515" cy="330021"/>
            <a:chOff x="4212378" y="2456537"/>
            <a:chExt cx="331515" cy="330021"/>
          </a:xfrm>
        </p:grpSpPr>
        <p:sp>
          <p:nvSpPr>
            <p:cNvPr id="17741" name="Google Shape;17741;p90"/>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90"/>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90"/>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90"/>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90"/>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90"/>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90"/>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90"/>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90"/>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0" name="Google Shape;17750;p90"/>
          <p:cNvGrpSpPr/>
          <p:nvPr/>
        </p:nvGrpSpPr>
        <p:grpSpPr>
          <a:xfrm>
            <a:off x="6176013" y="1977825"/>
            <a:ext cx="235411" cy="347427"/>
            <a:chOff x="6176013" y="1977825"/>
            <a:chExt cx="235411" cy="347427"/>
          </a:xfrm>
        </p:grpSpPr>
        <p:sp>
          <p:nvSpPr>
            <p:cNvPr id="17751" name="Google Shape;17751;p90"/>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90"/>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90"/>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90"/>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90"/>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90"/>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90"/>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90"/>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90"/>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90"/>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90"/>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90"/>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90"/>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90"/>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90"/>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90"/>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90"/>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8" name="Google Shape;17768;p90"/>
          <p:cNvGrpSpPr/>
          <p:nvPr/>
        </p:nvGrpSpPr>
        <p:grpSpPr>
          <a:xfrm>
            <a:off x="6652077" y="1977458"/>
            <a:ext cx="235778" cy="347794"/>
            <a:chOff x="6652077" y="1977458"/>
            <a:chExt cx="235778" cy="347794"/>
          </a:xfrm>
        </p:grpSpPr>
        <p:sp>
          <p:nvSpPr>
            <p:cNvPr id="17769" name="Google Shape;17769;p90"/>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90"/>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90"/>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90"/>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90"/>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90"/>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90"/>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90"/>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90"/>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90"/>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90"/>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90"/>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90"/>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90"/>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90"/>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90"/>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5" name="Google Shape;17785;p90"/>
          <p:cNvGrpSpPr/>
          <p:nvPr/>
        </p:nvGrpSpPr>
        <p:grpSpPr>
          <a:xfrm>
            <a:off x="7072513" y="1997512"/>
            <a:ext cx="394352" cy="308052"/>
            <a:chOff x="7072513" y="1997512"/>
            <a:chExt cx="394352" cy="308052"/>
          </a:xfrm>
        </p:grpSpPr>
        <p:sp>
          <p:nvSpPr>
            <p:cNvPr id="17786" name="Google Shape;17786;p90"/>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90"/>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90"/>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90"/>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90"/>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90"/>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90"/>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90"/>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90"/>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90"/>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90"/>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7" name="Google Shape;17797;p90"/>
          <p:cNvGrpSpPr/>
          <p:nvPr/>
        </p:nvGrpSpPr>
        <p:grpSpPr>
          <a:xfrm>
            <a:off x="7576208" y="1977825"/>
            <a:ext cx="292533" cy="347454"/>
            <a:chOff x="7576208" y="1977825"/>
            <a:chExt cx="292533" cy="347454"/>
          </a:xfrm>
        </p:grpSpPr>
        <p:sp>
          <p:nvSpPr>
            <p:cNvPr id="17798" name="Google Shape;17798;p90"/>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90"/>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90"/>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90"/>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90"/>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90"/>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90"/>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90"/>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90"/>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90"/>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90"/>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90"/>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90"/>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1" name="Google Shape;17811;p90"/>
          <p:cNvGrpSpPr/>
          <p:nvPr/>
        </p:nvGrpSpPr>
        <p:grpSpPr>
          <a:xfrm>
            <a:off x="8023882" y="1977458"/>
            <a:ext cx="320557" cy="347794"/>
            <a:chOff x="8023882" y="1977458"/>
            <a:chExt cx="320557" cy="347794"/>
          </a:xfrm>
        </p:grpSpPr>
        <p:sp>
          <p:nvSpPr>
            <p:cNvPr id="17812" name="Google Shape;17812;p90"/>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90"/>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90"/>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90"/>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90"/>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90"/>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90"/>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90"/>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90"/>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90"/>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90"/>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90"/>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90"/>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90"/>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90"/>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90"/>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90"/>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90"/>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90"/>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90"/>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90"/>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90"/>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90"/>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90"/>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90"/>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90"/>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90"/>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90"/>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90"/>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90"/>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90"/>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90"/>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90"/>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90"/>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90"/>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90"/>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90"/>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90"/>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90"/>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90"/>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2" name="Google Shape;17852;p90"/>
          <p:cNvGrpSpPr/>
          <p:nvPr/>
        </p:nvGrpSpPr>
        <p:grpSpPr>
          <a:xfrm>
            <a:off x="5627674" y="2444819"/>
            <a:ext cx="345147" cy="342630"/>
            <a:chOff x="5627674" y="2444819"/>
            <a:chExt cx="345147" cy="342630"/>
          </a:xfrm>
        </p:grpSpPr>
        <p:sp>
          <p:nvSpPr>
            <p:cNvPr id="17853" name="Google Shape;17853;p90"/>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90"/>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90"/>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90"/>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90"/>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8" name="Google Shape;17858;p90"/>
          <p:cNvGrpSpPr/>
          <p:nvPr/>
        </p:nvGrpSpPr>
        <p:grpSpPr>
          <a:xfrm>
            <a:off x="4653996" y="2440257"/>
            <a:ext cx="396607" cy="348555"/>
            <a:chOff x="4653996" y="2440257"/>
            <a:chExt cx="396607" cy="348555"/>
          </a:xfrm>
        </p:grpSpPr>
        <p:sp>
          <p:nvSpPr>
            <p:cNvPr id="17859" name="Google Shape;17859;p90"/>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90"/>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90"/>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90"/>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90"/>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90"/>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90"/>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90"/>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90"/>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90"/>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90"/>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90"/>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90"/>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90"/>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90"/>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90"/>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90"/>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90"/>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7" name="Google Shape;17877;p90"/>
          <p:cNvGrpSpPr/>
          <p:nvPr/>
        </p:nvGrpSpPr>
        <p:grpSpPr>
          <a:xfrm>
            <a:off x="1854391" y="2895140"/>
            <a:ext cx="301630" cy="374272"/>
            <a:chOff x="1854391" y="2895140"/>
            <a:chExt cx="301630" cy="374272"/>
          </a:xfrm>
        </p:grpSpPr>
        <p:sp>
          <p:nvSpPr>
            <p:cNvPr id="17878" name="Google Shape;17878;p90"/>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90"/>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90"/>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90"/>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90"/>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90"/>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90"/>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90"/>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90"/>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90"/>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90"/>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90"/>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90"/>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90"/>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90"/>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90"/>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90"/>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90"/>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90"/>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90"/>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90"/>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90"/>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90"/>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90"/>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90"/>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90"/>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90"/>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90"/>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90"/>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90"/>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90"/>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90"/>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90"/>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90"/>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90"/>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90"/>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90"/>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90"/>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90"/>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90"/>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90"/>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90"/>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90"/>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90"/>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90"/>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90"/>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90"/>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90"/>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90"/>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7" name="Google Shape;17927;p90"/>
          <p:cNvGrpSpPr/>
          <p:nvPr/>
        </p:nvGrpSpPr>
        <p:grpSpPr>
          <a:xfrm>
            <a:off x="5172817" y="2438370"/>
            <a:ext cx="289518" cy="357651"/>
            <a:chOff x="5172817" y="2438370"/>
            <a:chExt cx="289518" cy="357651"/>
          </a:xfrm>
        </p:grpSpPr>
        <p:sp>
          <p:nvSpPr>
            <p:cNvPr id="17928" name="Google Shape;17928;p90"/>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90"/>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90"/>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90"/>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90"/>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90"/>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90"/>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90"/>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90"/>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90"/>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90"/>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9" name="Google Shape;17939;p90"/>
          <p:cNvGrpSpPr/>
          <p:nvPr/>
        </p:nvGrpSpPr>
        <p:grpSpPr>
          <a:xfrm>
            <a:off x="3234506" y="2484534"/>
            <a:ext cx="388297" cy="293320"/>
            <a:chOff x="3234506" y="2484534"/>
            <a:chExt cx="388297" cy="293320"/>
          </a:xfrm>
        </p:grpSpPr>
        <p:sp>
          <p:nvSpPr>
            <p:cNvPr id="17940" name="Google Shape;17940;p90"/>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90"/>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90"/>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90"/>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90"/>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90"/>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90"/>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90"/>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90"/>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90"/>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90"/>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90"/>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90"/>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90"/>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90"/>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90"/>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6" name="Google Shape;17956;p90"/>
          <p:cNvGrpSpPr/>
          <p:nvPr/>
        </p:nvGrpSpPr>
        <p:grpSpPr>
          <a:xfrm>
            <a:off x="6065149" y="3367036"/>
            <a:ext cx="362553" cy="356498"/>
            <a:chOff x="6065149" y="3367036"/>
            <a:chExt cx="362553" cy="356498"/>
          </a:xfrm>
        </p:grpSpPr>
        <p:sp>
          <p:nvSpPr>
            <p:cNvPr id="17957" name="Google Shape;17957;p90"/>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90"/>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90"/>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90"/>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90"/>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2" name="Google Shape;17962;p90"/>
          <p:cNvGrpSpPr/>
          <p:nvPr/>
        </p:nvGrpSpPr>
        <p:grpSpPr>
          <a:xfrm>
            <a:off x="6540821" y="3367036"/>
            <a:ext cx="362553" cy="356498"/>
            <a:chOff x="6540821" y="3367036"/>
            <a:chExt cx="362553" cy="356498"/>
          </a:xfrm>
        </p:grpSpPr>
        <p:sp>
          <p:nvSpPr>
            <p:cNvPr id="17963" name="Google Shape;17963;p90"/>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90"/>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90"/>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90"/>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90"/>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90"/>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90"/>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0" name="Google Shape;17970;p90"/>
          <p:cNvGrpSpPr/>
          <p:nvPr/>
        </p:nvGrpSpPr>
        <p:grpSpPr>
          <a:xfrm>
            <a:off x="2302458" y="2474704"/>
            <a:ext cx="354479" cy="312561"/>
            <a:chOff x="2302458" y="2474704"/>
            <a:chExt cx="354479" cy="312561"/>
          </a:xfrm>
        </p:grpSpPr>
        <p:sp>
          <p:nvSpPr>
            <p:cNvPr id="17971" name="Google Shape;17971;p90"/>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90"/>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90"/>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90"/>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90"/>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90"/>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90"/>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90"/>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90"/>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90"/>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90"/>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90"/>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3" name="Google Shape;17983;p90"/>
          <p:cNvGrpSpPr/>
          <p:nvPr/>
        </p:nvGrpSpPr>
        <p:grpSpPr>
          <a:xfrm>
            <a:off x="2831110" y="2442538"/>
            <a:ext cx="246002" cy="348922"/>
            <a:chOff x="2831110" y="2442538"/>
            <a:chExt cx="246002" cy="348922"/>
          </a:xfrm>
        </p:grpSpPr>
        <p:sp>
          <p:nvSpPr>
            <p:cNvPr id="17984" name="Google Shape;17984;p90"/>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90"/>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90"/>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90"/>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90"/>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90"/>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90"/>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90"/>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90"/>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90"/>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90"/>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90"/>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90"/>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90"/>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8" name="Google Shape;17998;p90"/>
          <p:cNvGrpSpPr/>
          <p:nvPr/>
        </p:nvGrpSpPr>
        <p:grpSpPr>
          <a:xfrm>
            <a:off x="7016492" y="3367036"/>
            <a:ext cx="362947" cy="356498"/>
            <a:chOff x="7016492" y="3367036"/>
            <a:chExt cx="362947" cy="356498"/>
          </a:xfrm>
        </p:grpSpPr>
        <p:sp>
          <p:nvSpPr>
            <p:cNvPr id="17999" name="Google Shape;17999;p90"/>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90"/>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90"/>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90"/>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90"/>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90"/>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5" name="Google Shape;18005;p90"/>
          <p:cNvGrpSpPr/>
          <p:nvPr/>
        </p:nvGrpSpPr>
        <p:grpSpPr>
          <a:xfrm>
            <a:off x="3486106" y="3817357"/>
            <a:ext cx="363314" cy="356576"/>
            <a:chOff x="3763184" y="3817357"/>
            <a:chExt cx="363314" cy="356576"/>
          </a:xfrm>
        </p:grpSpPr>
        <p:sp>
          <p:nvSpPr>
            <p:cNvPr id="18006" name="Google Shape;18006;p90"/>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90"/>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90"/>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90"/>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90"/>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1" name="Google Shape;18011;p90"/>
          <p:cNvGrpSpPr/>
          <p:nvPr/>
        </p:nvGrpSpPr>
        <p:grpSpPr>
          <a:xfrm>
            <a:off x="4831774" y="3817357"/>
            <a:ext cx="362947" cy="356576"/>
            <a:chOff x="5108852" y="3817357"/>
            <a:chExt cx="362947" cy="356576"/>
          </a:xfrm>
        </p:grpSpPr>
        <p:sp>
          <p:nvSpPr>
            <p:cNvPr id="18012" name="Google Shape;18012;p90"/>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90"/>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90"/>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90"/>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6" name="Google Shape;18016;p90"/>
          <p:cNvGrpSpPr/>
          <p:nvPr/>
        </p:nvGrpSpPr>
        <p:grpSpPr>
          <a:xfrm>
            <a:off x="5728642" y="3817357"/>
            <a:ext cx="362947" cy="356576"/>
            <a:chOff x="6005720" y="3817357"/>
            <a:chExt cx="362947" cy="356576"/>
          </a:xfrm>
        </p:grpSpPr>
        <p:sp>
          <p:nvSpPr>
            <p:cNvPr id="18017" name="Google Shape;18017;p90"/>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90"/>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90"/>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90"/>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1" name="Google Shape;18021;p90"/>
          <p:cNvGrpSpPr/>
          <p:nvPr/>
        </p:nvGrpSpPr>
        <p:grpSpPr>
          <a:xfrm>
            <a:off x="5589452" y="3367036"/>
            <a:ext cx="362580" cy="356498"/>
            <a:chOff x="5589452" y="3367036"/>
            <a:chExt cx="362580" cy="356498"/>
          </a:xfrm>
        </p:grpSpPr>
        <p:sp>
          <p:nvSpPr>
            <p:cNvPr id="18022" name="Google Shape;18022;p90"/>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90"/>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90"/>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5" name="Google Shape;18025;p90"/>
          <p:cNvGrpSpPr/>
          <p:nvPr/>
        </p:nvGrpSpPr>
        <p:grpSpPr>
          <a:xfrm>
            <a:off x="3934907" y="3817357"/>
            <a:ext cx="362947" cy="356576"/>
            <a:chOff x="4211985" y="3817357"/>
            <a:chExt cx="362947" cy="356576"/>
          </a:xfrm>
        </p:grpSpPr>
        <p:sp>
          <p:nvSpPr>
            <p:cNvPr id="18026" name="Google Shape;18026;p90"/>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90"/>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90"/>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9" name="Google Shape;18029;p90"/>
          <p:cNvGrpSpPr/>
          <p:nvPr/>
        </p:nvGrpSpPr>
        <p:grpSpPr>
          <a:xfrm>
            <a:off x="7488021" y="3362475"/>
            <a:ext cx="372017" cy="365621"/>
            <a:chOff x="7488021" y="3362475"/>
            <a:chExt cx="372017" cy="365621"/>
          </a:xfrm>
        </p:grpSpPr>
        <p:sp>
          <p:nvSpPr>
            <p:cNvPr id="18030" name="Google Shape;18030;p90"/>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90"/>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90"/>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90"/>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90"/>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90"/>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90"/>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90"/>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90"/>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90"/>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0" name="Google Shape;18040;p90"/>
          <p:cNvGrpSpPr/>
          <p:nvPr/>
        </p:nvGrpSpPr>
        <p:grpSpPr>
          <a:xfrm>
            <a:off x="5113781" y="3367036"/>
            <a:ext cx="362553" cy="356498"/>
            <a:chOff x="5113781" y="3367036"/>
            <a:chExt cx="362553" cy="356498"/>
          </a:xfrm>
        </p:grpSpPr>
        <p:sp>
          <p:nvSpPr>
            <p:cNvPr id="18041" name="Google Shape;18041;p90"/>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90"/>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43" name="Google Shape;18043;p90"/>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44" name="Google Shape;18044;p90"/>
          <p:cNvGrpSpPr/>
          <p:nvPr/>
        </p:nvGrpSpPr>
        <p:grpSpPr>
          <a:xfrm>
            <a:off x="7968621" y="3365489"/>
            <a:ext cx="375818" cy="357651"/>
            <a:chOff x="7968621" y="3365489"/>
            <a:chExt cx="375818" cy="357651"/>
          </a:xfrm>
        </p:grpSpPr>
        <p:sp>
          <p:nvSpPr>
            <p:cNvPr id="18045" name="Google Shape;18045;p90"/>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90"/>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90"/>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90"/>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90"/>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90"/>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90"/>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90"/>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90"/>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90"/>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90"/>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90"/>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7" name="Google Shape;18057;p90"/>
          <p:cNvGrpSpPr/>
          <p:nvPr/>
        </p:nvGrpSpPr>
        <p:grpSpPr>
          <a:xfrm>
            <a:off x="3037672" y="3817357"/>
            <a:ext cx="362920" cy="356865"/>
            <a:chOff x="3314750" y="3817357"/>
            <a:chExt cx="362920" cy="356865"/>
          </a:xfrm>
        </p:grpSpPr>
        <p:grpSp>
          <p:nvGrpSpPr>
            <p:cNvPr id="18058" name="Google Shape;18058;p90"/>
            <p:cNvGrpSpPr/>
            <p:nvPr/>
          </p:nvGrpSpPr>
          <p:grpSpPr>
            <a:xfrm>
              <a:off x="3314750" y="3817357"/>
              <a:ext cx="362920" cy="356865"/>
              <a:chOff x="3314750" y="3817357"/>
              <a:chExt cx="362920" cy="356865"/>
            </a:xfrm>
          </p:grpSpPr>
          <p:sp>
            <p:nvSpPr>
              <p:cNvPr id="18059" name="Google Shape;18059;p90"/>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90"/>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1" name="Google Shape;18061;p90"/>
            <p:cNvGrpSpPr/>
            <p:nvPr/>
          </p:nvGrpSpPr>
          <p:grpSpPr>
            <a:xfrm>
              <a:off x="3394986" y="3894612"/>
              <a:ext cx="202339" cy="202323"/>
              <a:chOff x="935197" y="1793977"/>
              <a:chExt cx="256451" cy="256430"/>
            </a:xfrm>
          </p:grpSpPr>
          <p:sp>
            <p:nvSpPr>
              <p:cNvPr id="18062" name="Google Shape;18062;p90"/>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90"/>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064" name="Google Shape;18064;p90"/>
          <p:cNvGrpSpPr/>
          <p:nvPr/>
        </p:nvGrpSpPr>
        <p:grpSpPr>
          <a:xfrm>
            <a:off x="5280208" y="3817357"/>
            <a:ext cx="362947" cy="356576"/>
            <a:chOff x="5557286" y="3817357"/>
            <a:chExt cx="362947" cy="356576"/>
          </a:xfrm>
        </p:grpSpPr>
        <p:grpSp>
          <p:nvGrpSpPr>
            <p:cNvPr id="18065" name="Google Shape;18065;p90"/>
            <p:cNvGrpSpPr/>
            <p:nvPr/>
          </p:nvGrpSpPr>
          <p:grpSpPr>
            <a:xfrm>
              <a:off x="5557286" y="3817357"/>
              <a:ext cx="362947" cy="356576"/>
              <a:chOff x="5557286" y="3817357"/>
              <a:chExt cx="362947" cy="356576"/>
            </a:xfrm>
          </p:grpSpPr>
          <p:sp>
            <p:nvSpPr>
              <p:cNvPr id="18066" name="Google Shape;18066;p90"/>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90"/>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90"/>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69" name="Google Shape;18069;p90"/>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0" name="Google Shape;18070;p90"/>
          <p:cNvGrpSpPr/>
          <p:nvPr/>
        </p:nvGrpSpPr>
        <p:grpSpPr>
          <a:xfrm>
            <a:off x="2589238" y="3817357"/>
            <a:ext cx="362920" cy="356865"/>
            <a:chOff x="2866317" y="3817357"/>
            <a:chExt cx="362920" cy="356865"/>
          </a:xfrm>
        </p:grpSpPr>
        <p:sp>
          <p:nvSpPr>
            <p:cNvPr id="18071" name="Google Shape;18071;p90"/>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90"/>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90"/>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4" name="Google Shape;18074;p90"/>
          <p:cNvGrpSpPr/>
          <p:nvPr/>
        </p:nvGrpSpPr>
        <p:grpSpPr>
          <a:xfrm>
            <a:off x="4383341" y="3817357"/>
            <a:ext cx="362947" cy="356576"/>
            <a:chOff x="4660419" y="3817357"/>
            <a:chExt cx="362947" cy="356576"/>
          </a:xfrm>
        </p:grpSpPr>
        <p:grpSp>
          <p:nvGrpSpPr>
            <p:cNvPr id="18075" name="Google Shape;18075;p90"/>
            <p:cNvGrpSpPr/>
            <p:nvPr/>
          </p:nvGrpSpPr>
          <p:grpSpPr>
            <a:xfrm>
              <a:off x="4660419" y="3817357"/>
              <a:ext cx="362947" cy="356576"/>
              <a:chOff x="4660419" y="3817357"/>
              <a:chExt cx="362947" cy="356576"/>
            </a:xfrm>
          </p:grpSpPr>
          <p:sp>
            <p:nvSpPr>
              <p:cNvPr id="18076" name="Google Shape;18076;p90"/>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90"/>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8" name="Google Shape;18078;p90"/>
            <p:cNvGrpSpPr/>
            <p:nvPr/>
          </p:nvGrpSpPr>
          <p:grpSpPr>
            <a:xfrm>
              <a:off x="4694459" y="3856408"/>
              <a:ext cx="282308" cy="265356"/>
              <a:chOff x="4690600" y="3853050"/>
              <a:chExt cx="289488" cy="272132"/>
            </a:xfrm>
          </p:grpSpPr>
          <p:sp>
            <p:nvSpPr>
              <p:cNvPr id="18079" name="Google Shape;18079;p90"/>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90"/>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081" name="Google Shape;18081;p90"/>
          <p:cNvGrpSpPr/>
          <p:nvPr/>
        </p:nvGrpSpPr>
        <p:grpSpPr>
          <a:xfrm>
            <a:off x="6184880" y="3813323"/>
            <a:ext cx="369882" cy="364325"/>
            <a:chOff x="1190200" y="238125"/>
            <a:chExt cx="5306767" cy="5212083"/>
          </a:xfrm>
        </p:grpSpPr>
        <p:grpSp>
          <p:nvGrpSpPr>
            <p:cNvPr id="18082" name="Google Shape;18082;p90"/>
            <p:cNvGrpSpPr/>
            <p:nvPr/>
          </p:nvGrpSpPr>
          <p:grpSpPr>
            <a:xfrm>
              <a:off x="1190200" y="238125"/>
              <a:ext cx="5212075" cy="5212075"/>
              <a:chOff x="1190200" y="238125"/>
              <a:chExt cx="5212075" cy="5212075"/>
            </a:xfrm>
          </p:grpSpPr>
          <p:sp>
            <p:nvSpPr>
              <p:cNvPr id="18083" name="Google Shape;18083;p90"/>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90"/>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85" name="Google Shape;18085;p90"/>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86" name="Google Shape;18086;p90"/>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20"/>
        <p:cNvGrpSpPr/>
        <p:nvPr/>
      </p:nvGrpSpPr>
      <p:grpSpPr>
        <a:xfrm>
          <a:off x="0" y="0"/>
          <a:ext cx="0" cy="0"/>
          <a:chOff x="0" y="0"/>
          <a:chExt cx="0" cy="0"/>
        </a:xfrm>
      </p:grpSpPr>
      <p:sp>
        <p:nvSpPr>
          <p:cNvPr id="521" name="Google Shape;521;p44"/>
          <p:cNvSpPr txBox="1">
            <a:spLocks noGrp="1"/>
          </p:cNvSpPr>
          <p:nvPr>
            <p:ph type="subTitle" idx="5"/>
          </p:nvPr>
        </p:nvSpPr>
        <p:spPr>
          <a:xfrm>
            <a:off x="2194293" y="3966281"/>
            <a:ext cx="2096100" cy="54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sp>
        <p:nvSpPr>
          <p:cNvPr id="522" name="Google Shape;522;p44"/>
          <p:cNvSpPr txBox="1">
            <a:spLocks noGrp="1"/>
          </p:cNvSpPr>
          <p:nvPr>
            <p:ph type="subTitle" idx="1"/>
          </p:nvPr>
        </p:nvSpPr>
        <p:spPr>
          <a:xfrm>
            <a:off x="6181306" y="2238026"/>
            <a:ext cx="2096100" cy="54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a:p>
        </p:txBody>
      </p:sp>
      <p:sp>
        <p:nvSpPr>
          <p:cNvPr id="523" name="Google Shape;523;p44"/>
          <p:cNvSpPr txBox="1">
            <a:spLocks noGrp="1"/>
          </p:cNvSpPr>
          <p:nvPr>
            <p:ph type="subTitle" idx="2"/>
          </p:nvPr>
        </p:nvSpPr>
        <p:spPr>
          <a:xfrm>
            <a:off x="6181319" y="1769075"/>
            <a:ext cx="20961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524" name="Google Shape;524;p44"/>
          <p:cNvSpPr txBox="1">
            <a:spLocks noGrp="1"/>
          </p:cNvSpPr>
          <p:nvPr>
            <p:ph type="subTitle" idx="3"/>
          </p:nvPr>
        </p:nvSpPr>
        <p:spPr>
          <a:xfrm>
            <a:off x="3523969" y="2238026"/>
            <a:ext cx="2096100" cy="54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second planet from the Sun</a:t>
            </a:r>
            <a:endParaRPr/>
          </a:p>
        </p:txBody>
      </p:sp>
      <p:sp>
        <p:nvSpPr>
          <p:cNvPr id="525" name="Google Shape;525;p44"/>
          <p:cNvSpPr txBox="1">
            <a:spLocks noGrp="1"/>
          </p:cNvSpPr>
          <p:nvPr>
            <p:ph type="subTitle" idx="4"/>
          </p:nvPr>
        </p:nvSpPr>
        <p:spPr>
          <a:xfrm>
            <a:off x="3523981" y="1769075"/>
            <a:ext cx="20961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526" name="Google Shape;526;p44"/>
          <p:cNvSpPr txBox="1">
            <a:spLocks noGrp="1"/>
          </p:cNvSpPr>
          <p:nvPr>
            <p:ph type="subTitle" idx="6"/>
          </p:nvPr>
        </p:nvSpPr>
        <p:spPr>
          <a:xfrm>
            <a:off x="2194344" y="3490025"/>
            <a:ext cx="20961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527" name="Google Shape;527;p44"/>
          <p:cNvSpPr txBox="1">
            <a:spLocks noGrp="1"/>
          </p:cNvSpPr>
          <p:nvPr>
            <p:ph type="subTitle" idx="7"/>
          </p:nvPr>
        </p:nvSpPr>
        <p:spPr>
          <a:xfrm>
            <a:off x="4853606" y="3966281"/>
            <a:ext cx="2096100" cy="54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528" name="Google Shape;528;p44"/>
          <p:cNvSpPr txBox="1">
            <a:spLocks noGrp="1"/>
          </p:cNvSpPr>
          <p:nvPr>
            <p:ph type="subTitle" idx="8"/>
          </p:nvPr>
        </p:nvSpPr>
        <p:spPr>
          <a:xfrm>
            <a:off x="4853652" y="3490025"/>
            <a:ext cx="20961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529" name="Google Shape;529;p44"/>
          <p:cNvSpPr txBox="1">
            <a:spLocks noGrp="1"/>
          </p:cNvSpPr>
          <p:nvPr>
            <p:ph type="subTitle" idx="9"/>
          </p:nvPr>
        </p:nvSpPr>
        <p:spPr>
          <a:xfrm>
            <a:off x="866606" y="2238026"/>
            <a:ext cx="2096100" cy="54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530" name="Google Shape;530;p44"/>
          <p:cNvSpPr txBox="1">
            <a:spLocks noGrp="1"/>
          </p:cNvSpPr>
          <p:nvPr>
            <p:ph type="subTitle" idx="13"/>
          </p:nvPr>
        </p:nvSpPr>
        <p:spPr>
          <a:xfrm>
            <a:off x="866619" y="1769075"/>
            <a:ext cx="20961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531" name="Google Shape;531;p44"/>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a:t>
            </a:r>
            <a:r>
              <a:rPr lang="en">
                <a:solidFill>
                  <a:schemeClr val="dk2"/>
                </a:solidFill>
              </a:rPr>
              <a:t>center</a:t>
            </a:r>
            <a:endParaRPr>
              <a:solidFill>
                <a:schemeClr val="dk2"/>
              </a:solidFill>
            </a:endParaRPr>
          </a:p>
        </p:txBody>
      </p:sp>
      <p:grpSp>
        <p:nvGrpSpPr>
          <p:cNvPr id="532" name="Google Shape;532;p44"/>
          <p:cNvGrpSpPr/>
          <p:nvPr/>
        </p:nvGrpSpPr>
        <p:grpSpPr>
          <a:xfrm>
            <a:off x="5617916" y="2968635"/>
            <a:ext cx="567456" cy="532830"/>
            <a:chOff x="5617916" y="2968635"/>
            <a:chExt cx="567456" cy="532830"/>
          </a:xfrm>
        </p:grpSpPr>
        <p:sp>
          <p:nvSpPr>
            <p:cNvPr id="533" name="Google Shape;533;p44"/>
            <p:cNvSpPr/>
            <p:nvPr/>
          </p:nvSpPr>
          <p:spPr>
            <a:xfrm>
              <a:off x="5617916" y="2968635"/>
              <a:ext cx="567456" cy="427901"/>
            </a:xfrm>
            <a:custGeom>
              <a:avLst/>
              <a:gdLst/>
              <a:ahLst/>
              <a:cxnLst/>
              <a:rect l="l" t="t" r="r" b="b"/>
              <a:pathLst>
                <a:path w="15694" h="11836" extrusionOk="0">
                  <a:moveTo>
                    <a:pt x="7847" y="1"/>
                  </a:moveTo>
                  <a:cubicBezTo>
                    <a:pt x="5049" y="1"/>
                    <a:pt x="2489" y="1584"/>
                    <a:pt x="1239" y="4097"/>
                  </a:cubicBezTo>
                  <a:cubicBezTo>
                    <a:pt x="1" y="6609"/>
                    <a:pt x="287" y="9597"/>
                    <a:pt x="1977" y="11836"/>
                  </a:cubicBezTo>
                  <a:lnTo>
                    <a:pt x="13717" y="11836"/>
                  </a:lnTo>
                  <a:cubicBezTo>
                    <a:pt x="15408" y="9597"/>
                    <a:pt x="15693" y="6609"/>
                    <a:pt x="14455" y="4097"/>
                  </a:cubicBezTo>
                  <a:cubicBezTo>
                    <a:pt x="13205" y="1584"/>
                    <a:pt x="10645" y="1"/>
                    <a:pt x="78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4"/>
            <p:cNvSpPr/>
            <p:nvPr/>
          </p:nvSpPr>
          <p:spPr>
            <a:xfrm>
              <a:off x="5718644" y="3059311"/>
              <a:ext cx="124454" cy="308995"/>
            </a:xfrm>
            <a:custGeom>
              <a:avLst/>
              <a:gdLst/>
              <a:ahLst/>
              <a:cxnLst/>
              <a:rect l="l" t="t" r="r" b="b"/>
              <a:pathLst>
                <a:path w="3442" h="8547" extrusionOk="0">
                  <a:moveTo>
                    <a:pt x="1830" y="0"/>
                  </a:moveTo>
                  <a:cubicBezTo>
                    <a:pt x="1808" y="0"/>
                    <a:pt x="1786" y="2"/>
                    <a:pt x="1763" y="5"/>
                  </a:cubicBezTo>
                  <a:lnTo>
                    <a:pt x="418" y="207"/>
                  </a:lnTo>
                  <a:cubicBezTo>
                    <a:pt x="168" y="243"/>
                    <a:pt x="1" y="481"/>
                    <a:pt x="37" y="719"/>
                  </a:cubicBezTo>
                  <a:lnTo>
                    <a:pt x="1156" y="8161"/>
                  </a:lnTo>
                  <a:cubicBezTo>
                    <a:pt x="1188" y="8388"/>
                    <a:pt x="1378" y="8547"/>
                    <a:pt x="1601" y="8547"/>
                  </a:cubicBezTo>
                  <a:cubicBezTo>
                    <a:pt x="1623" y="8547"/>
                    <a:pt x="1645" y="8545"/>
                    <a:pt x="1668" y="8542"/>
                  </a:cubicBezTo>
                  <a:lnTo>
                    <a:pt x="3025" y="8339"/>
                  </a:lnTo>
                  <a:cubicBezTo>
                    <a:pt x="3263" y="8304"/>
                    <a:pt x="3442" y="8078"/>
                    <a:pt x="3406" y="7827"/>
                  </a:cubicBezTo>
                  <a:lnTo>
                    <a:pt x="2275" y="386"/>
                  </a:lnTo>
                  <a:cubicBezTo>
                    <a:pt x="2243" y="159"/>
                    <a:pt x="2053" y="0"/>
                    <a:pt x="1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4"/>
            <p:cNvSpPr/>
            <p:nvPr/>
          </p:nvSpPr>
          <p:spPr>
            <a:xfrm>
              <a:off x="5765139" y="3008080"/>
              <a:ext cx="416354" cy="353029"/>
            </a:xfrm>
            <a:custGeom>
              <a:avLst/>
              <a:gdLst/>
              <a:ahLst/>
              <a:cxnLst/>
              <a:rect l="l" t="t" r="r" b="b"/>
              <a:pathLst>
                <a:path w="11515" h="9765" extrusionOk="0">
                  <a:moveTo>
                    <a:pt x="9903" y="0"/>
                  </a:moveTo>
                  <a:cubicBezTo>
                    <a:pt x="9881" y="0"/>
                    <a:pt x="9858" y="2"/>
                    <a:pt x="9835" y="5"/>
                  </a:cubicBezTo>
                  <a:lnTo>
                    <a:pt x="418" y="1422"/>
                  </a:lnTo>
                  <a:cubicBezTo>
                    <a:pt x="168" y="1458"/>
                    <a:pt x="1" y="1696"/>
                    <a:pt x="37" y="1946"/>
                  </a:cubicBezTo>
                  <a:lnTo>
                    <a:pt x="1168" y="9387"/>
                  </a:lnTo>
                  <a:cubicBezTo>
                    <a:pt x="1189" y="9599"/>
                    <a:pt x="1380" y="9764"/>
                    <a:pt x="1598" y="9764"/>
                  </a:cubicBezTo>
                  <a:cubicBezTo>
                    <a:pt x="1625" y="9764"/>
                    <a:pt x="1652" y="9762"/>
                    <a:pt x="1680" y="9756"/>
                  </a:cubicBezTo>
                  <a:lnTo>
                    <a:pt x="11097" y="8340"/>
                  </a:lnTo>
                  <a:cubicBezTo>
                    <a:pt x="11347" y="8304"/>
                    <a:pt x="11514" y="8078"/>
                    <a:pt x="11478" y="7828"/>
                  </a:cubicBezTo>
                  <a:lnTo>
                    <a:pt x="10359" y="386"/>
                  </a:lnTo>
                  <a:cubicBezTo>
                    <a:pt x="10327" y="159"/>
                    <a:pt x="10127" y="0"/>
                    <a:pt x="99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4"/>
            <p:cNvSpPr/>
            <p:nvPr/>
          </p:nvSpPr>
          <p:spPr>
            <a:xfrm>
              <a:off x="5752666" y="3043512"/>
              <a:ext cx="394370" cy="289401"/>
            </a:xfrm>
            <a:custGeom>
              <a:avLst/>
              <a:gdLst/>
              <a:ahLst/>
              <a:cxnLst/>
              <a:rect l="l" t="t" r="r" b="b"/>
              <a:pathLst>
                <a:path w="10907" h="8005" extrusionOk="0">
                  <a:moveTo>
                    <a:pt x="9809" y="0"/>
                  </a:moveTo>
                  <a:cubicBezTo>
                    <a:pt x="9802" y="0"/>
                    <a:pt x="9795" y="1"/>
                    <a:pt x="9787" y="2"/>
                  </a:cubicBezTo>
                  <a:lnTo>
                    <a:pt x="143" y="1454"/>
                  </a:lnTo>
                  <a:cubicBezTo>
                    <a:pt x="60" y="1466"/>
                    <a:pt x="1" y="1537"/>
                    <a:pt x="12" y="1621"/>
                  </a:cubicBezTo>
                  <a:lnTo>
                    <a:pt x="953" y="7872"/>
                  </a:lnTo>
                  <a:cubicBezTo>
                    <a:pt x="964" y="7948"/>
                    <a:pt x="1035" y="8004"/>
                    <a:pt x="1110" y="8004"/>
                  </a:cubicBezTo>
                  <a:cubicBezTo>
                    <a:pt x="1117" y="8004"/>
                    <a:pt x="1124" y="8004"/>
                    <a:pt x="1132" y="8003"/>
                  </a:cubicBezTo>
                  <a:lnTo>
                    <a:pt x="10776" y="6550"/>
                  </a:lnTo>
                  <a:cubicBezTo>
                    <a:pt x="10847" y="6538"/>
                    <a:pt x="10907" y="6467"/>
                    <a:pt x="10895" y="6383"/>
                  </a:cubicBezTo>
                  <a:lnTo>
                    <a:pt x="9954" y="133"/>
                  </a:lnTo>
                  <a:cubicBezTo>
                    <a:pt x="9943" y="56"/>
                    <a:pt x="9883" y="0"/>
                    <a:pt x="9809" y="0"/>
                  </a:cubicBezTo>
                  <a:close/>
                </a:path>
              </a:pathLst>
            </a:custGeom>
            <a:solidFill>
              <a:srgbClr val="2B3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4"/>
            <p:cNvSpPr/>
            <p:nvPr/>
          </p:nvSpPr>
          <p:spPr>
            <a:xfrm>
              <a:off x="5771611" y="3084367"/>
              <a:ext cx="352608" cy="179172"/>
            </a:xfrm>
            <a:custGeom>
              <a:avLst/>
              <a:gdLst/>
              <a:ahLst/>
              <a:cxnLst/>
              <a:rect l="l" t="t" r="r" b="b"/>
              <a:pathLst>
                <a:path w="9752" h="4956" extrusionOk="0">
                  <a:moveTo>
                    <a:pt x="9005" y="1"/>
                  </a:moveTo>
                  <a:cubicBezTo>
                    <a:pt x="8764" y="1"/>
                    <a:pt x="8572" y="184"/>
                    <a:pt x="8549" y="431"/>
                  </a:cubicBezTo>
                  <a:lnTo>
                    <a:pt x="8490" y="967"/>
                  </a:lnTo>
                  <a:cubicBezTo>
                    <a:pt x="8466" y="1265"/>
                    <a:pt x="8525" y="1550"/>
                    <a:pt x="8668" y="1800"/>
                  </a:cubicBezTo>
                  <a:lnTo>
                    <a:pt x="9597" y="3444"/>
                  </a:lnTo>
                  <a:cubicBezTo>
                    <a:pt x="9633" y="3503"/>
                    <a:pt x="9680" y="3551"/>
                    <a:pt x="9752" y="3563"/>
                  </a:cubicBezTo>
                  <a:lnTo>
                    <a:pt x="9240" y="181"/>
                  </a:lnTo>
                  <a:cubicBezTo>
                    <a:pt x="9228" y="86"/>
                    <a:pt x="9144" y="15"/>
                    <a:pt x="9049" y="3"/>
                  </a:cubicBezTo>
                  <a:cubicBezTo>
                    <a:pt x="9034" y="1"/>
                    <a:pt x="9020" y="1"/>
                    <a:pt x="9005" y="1"/>
                  </a:cubicBezTo>
                  <a:close/>
                  <a:moveTo>
                    <a:pt x="7505" y="220"/>
                  </a:moveTo>
                  <a:cubicBezTo>
                    <a:pt x="7448" y="220"/>
                    <a:pt x="7390" y="230"/>
                    <a:pt x="7335" y="253"/>
                  </a:cubicBezTo>
                  <a:lnTo>
                    <a:pt x="7097" y="348"/>
                  </a:lnTo>
                  <a:cubicBezTo>
                    <a:pt x="7035" y="371"/>
                    <a:pt x="6974" y="384"/>
                    <a:pt x="6912" y="384"/>
                  </a:cubicBezTo>
                  <a:cubicBezTo>
                    <a:pt x="6878" y="384"/>
                    <a:pt x="6845" y="380"/>
                    <a:pt x="6811" y="372"/>
                  </a:cubicBezTo>
                  <a:cubicBezTo>
                    <a:pt x="6732" y="349"/>
                    <a:pt x="6652" y="339"/>
                    <a:pt x="6573" y="339"/>
                  </a:cubicBezTo>
                  <a:cubicBezTo>
                    <a:pt x="6401" y="339"/>
                    <a:pt x="6231" y="389"/>
                    <a:pt x="6085" y="479"/>
                  </a:cubicBezTo>
                  <a:cubicBezTo>
                    <a:pt x="6001" y="527"/>
                    <a:pt x="5906" y="550"/>
                    <a:pt x="5811" y="550"/>
                  </a:cubicBezTo>
                  <a:lnTo>
                    <a:pt x="5549" y="527"/>
                  </a:lnTo>
                  <a:cubicBezTo>
                    <a:pt x="5535" y="525"/>
                    <a:pt x="5520" y="525"/>
                    <a:pt x="5507" y="525"/>
                  </a:cubicBezTo>
                  <a:cubicBezTo>
                    <a:pt x="5274" y="525"/>
                    <a:pt x="5071" y="708"/>
                    <a:pt x="5049" y="955"/>
                  </a:cubicBezTo>
                  <a:lnTo>
                    <a:pt x="4989" y="1503"/>
                  </a:lnTo>
                  <a:cubicBezTo>
                    <a:pt x="4965" y="1789"/>
                    <a:pt x="5025" y="2074"/>
                    <a:pt x="5168" y="2324"/>
                  </a:cubicBezTo>
                  <a:lnTo>
                    <a:pt x="6096" y="3967"/>
                  </a:lnTo>
                  <a:cubicBezTo>
                    <a:pt x="6148" y="4056"/>
                    <a:pt x="6232" y="4095"/>
                    <a:pt x="6315" y="4095"/>
                  </a:cubicBezTo>
                  <a:cubicBezTo>
                    <a:pt x="6443" y="4095"/>
                    <a:pt x="6568" y="4000"/>
                    <a:pt x="6561" y="3848"/>
                  </a:cubicBezTo>
                  <a:lnTo>
                    <a:pt x="6549" y="3313"/>
                  </a:lnTo>
                  <a:cubicBezTo>
                    <a:pt x="6537" y="3158"/>
                    <a:pt x="6549" y="3003"/>
                    <a:pt x="6585" y="2848"/>
                  </a:cubicBezTo>
                  <a:cubicBezTo>
                    <a:pt x="6625" y="2734"/>
                    <a:pt x="6725" y="2673"/>
                    <a:pt x="6826" y="2673"/>
                  </a:cubicBezTo>
                  <a:cubicBezTo>
                    <a:pt x="6905" y="2673"/>
                    <a:pt x="6985" y="2710"/>
                    <a:pt x="7037" y="2789"/>
                  </a:cubicBezTo>
                  <a:cubicBezTo>
                    <a:pt x="7120" y="2920"/>
                    <a:pt x="7180" y="3074"/>
                    <a:pt x="7216" y="3229"/>
                  </a:cubicBezTo>
                  <a:lnTo>
                    <a:pt x="7358" y="3717"/>
                  </a:lnTo>
                  <a:cubicBezTo>
                    <a:pt x="7393" y="3839"/>
                    <a:pt x="7493" y="3899"/>
                    <a:pt x="7594" y="3899"/>
                  </a:cubicBezTo>
                  <a:cubicBezTo>
                    <a:pt x="7699" y="3899"/>
                    <a:pt x="7804" y="3833"/>
                    <a:pt x="7835" y="3705"/>
                  </a:cubicBezTo>
                  <a:lnTo>
                    <a:pt x="8240" y="1860"/>
                  </a:lnTo>
                  <a:cubicBezTo>
                    <a:pt x="8299" y="1586"/>
                    <a:pt x="8275" y="1289"/>
                    <a:pt x="8168" y="1015"/>
                  </a:cubicBezTo>
                  <a:lnTo>
                    <a:pt x="7942" y="515"/>
                  </a:lnTo>
                  <a:cubicBezTo>
                    <a:pt x="7869" y="332"/>
                    <a:pt x="7691" y="220"/>
                    <a:pt x="7505" y="220"/>
                  </a:cubicBezTo>
                  <a:close/>
                  <a:moveTo>
                    <a:pt x="3932" y="756"/>
                  </a:moveTo>
                  <a:cubicBezTo>
                    <a:pt x="3876" y="756"/>
                    <a:pt x="3819" y="766"/>
                    <a:pt x="3763" y="788"/>
                  </a:cubicBezTo>
                  <a:lnTo>
                    <a:pt x="3525" y="884"/>
                  </a:lnTo>
                  <a:cubicBezTo>
                    <a:pt x="3463" y="907"/>
                    <a:pt x="3397" y="920"/>
                    <a:pt x="3332" y="920"/>
                  </a:cubicBezTo>
                  <a:cubicBezTo>
                    <a:pt x="3296" y="920"/>
                    <a:pt x="3261" y="916"/>
                    <a:pt x="3227" y="908"/>
                  </a:cubicBezTo>
                  <a:cubicBezTo>
                    <a:pt x="3148" y="884"/>
                    <a:pt x="3066" y="872"/>
                    <a:pt x="2984" y="872"/>
                  </a:cubicBezTo>
                  <a:cubicBezTo>
                    <a:pt x="2820" y="872"/>
                    <a:pt x="2656" y="919"/>
                    <a:pt x="2513" y="1015"/>
                  </a:cubicBezTo>
                  <a:cubicBezTo>
                    <a:pt x="2429" y="1062"/>
                    <a:pt x="2334" y="1086"/>
                    <a:pt x="2227" y="1086"/>
                  </a:cubicBezTo>
                  <a:lnTo>
                    <a:pt x="1977" y="1062"/>
                  </a:lnTo>
                  <a:cubicBezTo>
                    <a:pt x="1962" y="1061"/>
                    <a:pt x="1947" y="1060"/>
                    <a:pt x="1933" y="1060"/>
                  </a:cubicBezTo>
                  <a:cubicBezTo>
                    <a:pt x="1690" y="1060"/>
                    <a:pt x="1487" y="1244"/>
                    <a:pt x="1465" y="1491"/>
                  </a:cubicBezTo>
                  <a:lnTo>
                    <a:pt x="1417" y="2027"/>
                  </a:lnTo>
                  <a:cubicBezTo>
                    <a:pt x="1393" y="2324"/>
                    <a:pt x="1453" y="2610"/>
                    <a:pt x="1596" y="2860"/>
                  </a:cubicBezTo>
                  <a:lnTo>
                    <a:pt x="2525" y="4503"/>
                  </a:lnTo>
                  <a:cubicBezTo>
                    <a:pt x="2566" y="4586"/>
                    <a:pt x="2648" y="4629"/>
                    <a:pt x="2733" y="4629"/>
                  </a:cubicBezTo>
                  <a:cubicBezTo>
                    <a:pt x="2794" y="4629"/>
                    <a:pt x="2856" y="4607"/>
                    <a:pt x="2906" y="4563"/>
                  </a:cubicBezTo>
                  <a:cubicBezTo>
                    <a:pt x="2953" y="4515"/>
                    <a:pt x="2989" y="4444"/>
                    <a:pt x="2989" y="4372"/>
                  </a:cubicBezTo>
                  <a:lnTo>
                    <a:pt x="2965" y="3848"/>
                  </a:lnTo>
                  <a:cubicBezTo>
                    <a:pt x="2965" y="3694"/>
                    <a:pt x="2977" y="3539"/>
                    <a:pt x="3013" y="3384"/>
                  </a:cubicBezTo>
                  <a:cubicBezTo>
                    <a:pt x="3046" y="3270"/>
                    <a:pt x="3147" y="3209"/>
                    <a:pt x="3249" y="3209"/>
                  </a:cubicBezTo>
                  <a:cubicBezTo>
                    <a:pt x="3327" y="3209"/>
                    <a:pt x="3406" y="3246"/>
                    <a:pt x="3453" y="3324"/>
                  </a:cubicBezTo>
                  <a:cubicBezTo>
                    <a:pt x="3548" y="3455"/>
                    <a:pt x="3608" y="3610"/>
                    <a:pt x="3632" y="3765"/>
                  </a:cubicBezTo>
                  <a:lnTo>
                    <a:pt x="3775" y="4253"/>
                  </a:lnTo>
                  <a:cubicBezTo>
                    <a:pt x="3799" y="4325"/>
                    <a:pt x="3846" y="4384"/>
                    <a:pt x="3906" y="4420"/>
                  </a:cubicBezTo>
                  <a:cubicBezTo>
                    <a:pt x="3940" y="4433"/>
                    <a:pt x="3974" y="4439"/>
                    <a:pt x="4008" y="4439"/>
                  </a:cubicBezTo>
                  <a:cubicBezTo>
                    <a:pt x="4128" y="4439"/>
                    <a:pt x="4235" y="4362"/>
                    <a:pt x="4263" y="4241"/>
                  </a:cubicBezTo>
                  <a:lnTo>
                    <a:pt x="4656" y="2396"/>
                  </a:lnTo>
                  <a:cubicBezTo>
                    <a:pt x="4727" y="2122"/>
                    <a:pt x="4691" y="1824"/>
                    <a:pt x="4584" y="1550"/>
                  </a:cubicBezTo>
                  <a:lnTo>
                    <a:pt x="4370" y="1050"/>
                  </a:lnTo>
                  <a:cubicBezTo>
                    <a:pt x="4288" y="868"/>
                    <a:pt x="4115" y="756"/>
                    <a:pt x="3932" y="756"/>
                  </a:cubicBezTo>
                  <a:close/>
                  <a:moveTo>
                    <a:pt x="333" y="1313"/>
                  </a:moveTo>
                  <a:cubicBezTo>
                    <a:pt x="274" y="1313"/>
                    <a:pt x="214" y="1325"/>
                    <a:pt x="155" y="1348"/>
                  </a:cubicBezTo>
                  <a:cubicBezTo>
                    <a:pt x="60" y="1384"/>
                    <a:pt x="0" y="1479"/>
                    <a:pt x="12" y="1574"/>
                  </a:cubicBezTo>
                  <a:lnTo>
                    <a:pt x="524" y="4956"/>
                  </a:lnTo>
                  <a:cubicBezTo>
                    <a:pt x="584" y="4920"/>
                    <a:pt x="631" y="4860"/>
                    <a:pt x="643" y="4789"/>
                  </a:cubicBezTo>
                  <a:lnTo>
                    <a:pt x="1048" y="2955"/>
                  </a:lnTo>
                  <a:cubicBezTo>
                    <a:pt x="1108" y="2670"/>
                    <a:pt x="1084" y="2372"/>
                    <a:pt x="965" y="2110"/>
                  </a:cubicBezTo>
                  <a:lnTo>
                    <a:pt x="762" y="1598"/>
                  </a:lnTo>
                  <a:cubicBezTo>
                    <a:pt x="682" y="1419"/>
                    <a:pt x="513" y="1313"/>
                    <a:pt x="333" y="13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4"/>
            <p:cNvSpPr/>
            <p:nvPr/>
          </p:nvSpPr>
          <p:spPr>
            <a:xfrm>
              <a:off x="5842222" y="3120775"/>
              <a:ext cx="209677" cy="77113"/>
            </a:xfrm>
            <a:custGeom>
              <a:avLst/>
              <a:gdLst/>
              <a:ahLst/>
              <a:cxnLst/>
              <a:rect l="l" t="t" r="r" b="b"/>
              <a:pathLst>
                <a:path w="5799" h="2133" extrusionOk="0">
                  <a:moveTo>
                    <a:pt x="5450" y="0"/>
                  </a:moveTo>
                  <a:cubicBezTo>
                    <a:pt x="5435" y="0"/>
                    <a:pt x="5420" y="3"/>
                    <a:pt x="5405" y="8"/>
                  </a:cubicBezTo>
                  <a:lnTo>
                    <a:pt x="5322" y="43"/>
                  </a:lnTo>
                  <a:cubicBezTo>
                    <a:pt x="5217" y="76"/>
                    <a:pt x="5113" y="94"/>
                    <a:pt x="5008" y="94"/>
                  </a:cubicBezTo>
                  <a:cubicBezTo>
                    <a:pt x="4922" y="94"/>
                    <a:pt x="4836" y="82"/>
                    <a:pt x="4751" y="55"/>
                  </a:cubicBezTo>
                  <a:cubicBezTo>
                    <a:pt x="4716" y="44"/>
                    <a:pt x="4681" y="39"/>
                    <a:pt x="4645" y="39"/>
                  </a:cubicBezTo>
                  <a:cubicBezTo>
                    <a:pt x="4568" y="39"/>
                    <a:pt x="4490" y="62"/>
                    <a:pt x="4417" y="103"/>
                  </a:cubicBezTo>
                  <a:cubicBezTo>
                    <a:pt x="4271" y="186"/>
                    <a:pt x="4107" y="224"/>
                    <a:pt x="3940" y="224"/>
                  </a:cubicBezTo>
                  <a:cubicBezTo>
                    <a:pt x="3916" y="224"/>
                    <a:pt x="3893" y="223"/>
                    <a:pt x="3870" y="222"/>
                  </a:cubicBezTo>
                  <a:lnTo>
                    <a:pt x="3786" y="210"/>
                  </a:lnTo>
                  <a:cubicBezTo>
                    <a:pt x="3779" y="209"/>
                    <a:pt x="3772" y="209"/>
                    <a:pt x="3765" y="209"/>
                  </a:cubicBezTo>
                  <a:cubicBezTo>
                    <a:pt x="3689" y="209"/>
                    <a:pt x="3620" y="265"/>
                    <a:pt x="3620" y="341"/>
                  </a:cubicBezTo>
                  <a:lnTo>
                    <a:pt x="3572" y="710"/>
                  </a:lnTo>
                  <a:cubicBezTo>
                    <a:pt x="3548" y="889"/>
                    <a:pt x="3584" y="1067"/>
                    <a:pt x="3667" y="1234"/>
                  </a:cubicBezTo>
                  <a:lnTo>
                    <a:pt x="3834" y="1555"/>
                  </a:lnTo>
                  <a:cubicBezTo>
                    <a:pt x="3866" y="1615"/>
                    <a:pt x="3921" y="1643"/>
                    <a:pt x="3974" y="1643"/>
                  </a:cubicBezTo>
                  <a:cubicBezTo>
                    <a:pt x="4038" y="1643"/>
                    <a:pt x="4100" y="1603"/>
                    <a:pt x="4120" y="1532"/>
                  </a:cubicBezTo>
                  <a:cubicBezTo>
                    <a:pt x="4120" y="1520"/>
                    <a:pt x="4120" y="1508"/>
                    <a:pt x="4132" y="1496"/>
                  </a:cubicBezTo>
                  <a:cubicBezTo>
                    <a:pt x="4239" y="1187"/>
                    <a:pt x="4516" y="1022"/>
                    <a:pt x="4796" y="1022"/>
                  </a:cubicBezTo>
                  <a:cubicBezTo>
                    <a:pt x="5012" y="1022"/>
                    <a:pt x="5229" y="1121"/>
                    <a:pt x="5370" y="1329"/>
                  </a:cubicBezTo>
                  <a:cubicBezTo>
                    <a:pt x="5370" y="1341"/>
                    <a:pt x="5382" y="1365"/>
                    <a:pt x="5394" y="1377"/>
                  </a:cubicBezTo>
                  <a:cubicBezTo>
                    <a:pt x="5425" y="1423"/>
                    <a:pt x="5474" y="1445"/>
                    <a:pt x="5522" y="1445"/>
                  </a:cubicBezTo>
                  <a:cubicBezTo>
                    <a:pt x="5585" y="1445"/>
                    <a:pt x="5647" y="1408"/>
                    <a:pt x="5667" y="1341"/>
                  </a:cubicBezTo>
                  <a:lnTo>
                    <a:pt x="5751" y="972"/>
                  </a:lnTo>
                  <a:cubicBezTo>
                    <a:pt x="5798" y="793"/>
                    <a:pt x="5786" y="615"/>
                    <a:pt x="5715" y="448"/>
                  </a:cubicBezTo>
                  <a:lnTo>
                    <a:pt x="5727" y="448"/>
                  </a:lnTo>
                  <a:lnTo>
                    <a:pt x="5596" y="103"/>
                  </a:lnTo>
                  <a:cubicBezTo>
                    <a:pt x="5568" y="37"/>
                    <a:pt x="5509" y="0"/>
                    <a:pt x="5450" y="0"/>
                  </a:cubicBezTo>
                  <a:close/>
                  <a:moveTo>
                    <a:pt x="1915" y="494"/>
                  </a:moveTo>
                  <a:cubicBezTo>
                    <a:pt x="1896" y="494"/>
                    <a:pt x="1876" y="498"/>
                    <a:pt x="1857" y="508"/>
                  </a:cubicBezTo>
                  <a:lnTo>
                    <a:pt x="1774" y="532"/>
                  </a:lnTo>
                  <a:cubicBezTo>
                    <a:pt x="1669" y="571"/>
                    <a:pt x="1564" y="589"/>
                    <a:pt x="1459" y="589"/>
                  </a:cubicBezTo>
                  <a:cubicBezTo>
                    <a:pt x="1374" y="589"/>
                    <a:pt x="1288" y="577"/>
                    <a:pt x="1203" y="555"/>
                  </a:cubicBezTo>
                  <a:cubicBezTo>
                    <a:pt x="1162" y="542"/>
                    <a:pt x="1121" y="535"/>
                    <a:pt x="1078" y="535"/>
                  </a:cubicBezTo>
                  <a:cubicBezTo>
                    <a:pt x="1008" y="535"/>
                    <a:pt x="936" y="554"/>
                    <a:pt x="869" y="591"/>
                  </a:cubicBezTo>
                  <a:cubicBezTo>
                    <a:pt x="731" y="670"/>
                    <a:pt x="577" y="716"/>
                    <a:pt x="419" y="716"/>
                  </a:cubicBezTo>
                  <a:cubicBezTo>
                    <a:pt x="387" y="716"/>
                    <a:pt x="354" y="714"/>
                    <a:pt x="322" y="710"/>
                  </a:cubicBezTo>
                  <a:lnTo>
                    <a:pt x="226" y="698"/>
                  </a:lnTo>
                  <a:cubicBezTo>
                    <a:pt x="220" y="697"/>
                    <a:pt x="214" y="697"/>
                    <a:pt x="208" y="697"/>
                  </a:cubicBezTo>
                  <a:cubicBezTo>
                    <a:pt x="141" y="697"/>
                    <a:pt x="71" y="753"/>
                    <a:pt x="71" y="829"/>
                  </a:cubicBezTo>
                  <a:lnTo>
                    <a:pt x="24" y="1198"/>
                  </a:lnTo>
                  <a:cubicBezTo>
                    <a:pt x="0" y="1377"/>
                    <a:pt x="36" y="1567"/>
                    <a:pt x="119" y="1722"/>
                  </a:cubicBezTo>
                  <a:lnTo>
                    <a:pt x="286" y="2056"/>
                  </a:lnTo>
                  <a:cubicBezTo>
                    <a:pt x="312" y="2108"/>
                    <a:pt x="364" y="2133"/>
                    <a:pt x="416" y="2133"/>
                  </a:cubicBezTo>
                  <a:cubicBezTo>
                    <a:pt x="483" y="2133"/>
                    <a:pt x="552" y="2093"/>
                    <a:pt x="572" y="2020"/>
                  </a:cubicBezTo>
                  <a:cubicBezTo>
                    <a:pt x="572" y="2008"/>
                    <a:pt x="583" y="1996"/>
                    <a:pt x="583" y="1984"/>
                  </a:cubicBezTo>
                  <a:cubicBezTo>
                    <a:pt x="667" y="1734"/>
                    <a:pt x="881" y="1555"/>
                    <a:pt x="1143" y="1520"/>
                  </a:cubicBezTo>
                  <a:cubicBezTo>
                    <a:pt x="1174" y="1516"/>
                    <a:pt x="1205" y="1513"/>
                    <a:pt x="1236" y="1513"/>
                  </a:cubicBezTo>
                  <a:cubicBezTo>
                    <a:pt x="1465" y="1513"/>
                    <a:pt x="1685" y="1628"/>
                    <a:pt x="1822" y="1817"/>
                  </a:cubicBezTo>
                  <a:lnTo>
                    <a:pt x="1846" y="1865"/>
                  </a:lnTo>
                  <a:cubicBezTo>
                    <a:pt x="1872" y="1918"/>
                    <a:pt x="1923" y="1942"/>
                    <a:pt x="1975" y="1942"/>
                  </a:cubicBezTo>
                  <a:cubicBezTo>
                    <a:pt x="2041" y="1942"/>
                    <a:pt x="2106" y="1903"/>
                    <a:pt x="2119" y="1829"/>
                  </a:cubicBezTo>
                  <a:lnTo>
                    <a:pt x="2203" y="1472"/>
                  </a:lnTo>
                  <a:cubicBezTo>
                    <a:pt x="2250" y="1294"/>
                    <a:pt x="2238" y="1103"/>
                    <a:pt x="2179" y="936"/>
                  </a:cubicBezTo>
                  <a:lnTo>
                    <a:pt x="2048" y="591"/>
                  </a:lnTo>
                  <a:cubicBezTo>
                    <a:pt x="2022" y="530"/>
                    <a:pt x="1969" y="494"/>
                    <a:pt x="1915" y="4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4"/>
            <p:cNvSpPr/>
            <p:nvPr/>
          </p:nvSpPr>
          <p:spPr>
            <a:xfrm>
              <a:off x="5689394" y="3185166"/>
              <a:ext cx="424489" cy="316298"/>
            </a:xfrm>
            <a:custGeom>
              <a:avLst/>
              <a:gdLst/>
              <a:ahLst/>
              <a:cxnLst/>
              <a:rect l="l" t="t" r="r" b="b"/>
              <a:pathLst>
                <a:path w="11740" h="8749" extrusionOk="0">
                  <a:moveTo>
                    <a:pt x="453" y="1"/>
                  </a:moveTo>
                  <a:cubicBezTo>
                    <a:pt x="203" y="1"/>
                    <a:pt x="0" y="203"/>
                    <a:pt x="0" y="453"/>
                  </a:cubicBezTo>
                  <a:lnTo>
                    <a:pt x="0" y="5847"/>
                  </a:lnTo>
                  <a:cubicBezTo>
                    <a:pt x="1477" y="7781"/>
                    <a:pt x="3673" y="8749"/>
                    <a:pt x="5870" y="8749"/>
                  </a:cubicBezTo>
                  <a:cubicBezTo>
                    <a:pt x="8067" y="8749"/>
                    <a:pt x="10264" y="7781"/>
                    <a:pt x="11740" y="5847"/>
                  </a:cubicBezTo>
                  <a:lnTo>
                    <a:pt x="11728" y="1263"/>
                  </a:lnTo>
                  <a:cubicBezTo>
                    <a:pt x="11728" y="929"/>
                    <a:pt x="11454" y="656"/>
                    <a:pt x="11133" y="656"/>
                  </a:cubicBezTo>
                  <a:lnTo>
                    <a:pt x="2667" y="656"/>
                  </a:lnTo>
                  <a:lnTo>
                    <a:pt x="2667" y="453"/>
                  </a:lnTo>
                  <a:cubicBezTo>
                    <a:pt x="2667" y="203"/>
                    <a:pt x="2477" y="1"/>
                    <a:pt x="2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4"/>
            <p:cNvSpPr/>
            <p:nvPr/>
          </p:nvSpPr>
          <p:spPr>
            <a:xfrm>
              <a:off x="5689828" y="3185166"/>
              <a:ext cx="49970" cy="247970"/>
            </a:xfrm>
            <a:custGeom>
              <a:avLst/>
              <a:gdLst/>
              <a:ahLst/>
              <a:cxnLst/>
              <a:rect l="l" t="t" r="r" b="b"/>
              <a:pathLst>
                <a:path w="1382" h="6859" extrusionOk="0">
                  <a:moveTo>
                    <a:pt x="441" y="1"/>
                  </a:moveTo>
                  <a:cubicBezTo>
                    <a:pt x="203" y="1"/>
                    <a:pt x="0" y="203"/>
                    <a:pt x="0" y="453"/>
                  </a:cubicBezTo>
                  <a:lnTo>
                    <a:pt x="0" y="5847"/>
                  </a:lnTo>
                  <a:cubicBezTo>
                    <a:pt x="274" y="6204"/>
                    <a:pt x="584" y="6549"/>
                    <a:pt x="929" y="6859"/>
                  </a:cubicBezTo>
                  <a:lnTo>
                    <a:pt x="929" y="453"/>
                  </a:lnTo>
                  <a:cubicBezTo>
                    <a:pt x="929" y="203"/>
                    <a:pt x="1131" y="1"/>
                    <a:pt x="1381"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4"/>
            <p:cNvSpPr/>
            <p:nvPr/>
          </p:nvSpPr>
          <p:spPr>
            <a:xfrm>
              <a:off x="5742759" y="3272119"/>
              <a:ext cx="317752" cy="152419"/>
            </a:xfrm>
            <a:custGeom>
              <a:avLst/>
              <a:gdLst/>
              <a:ahLst/>
              <a:cxnLst/>
              <a:rect l="l" t="t" r="r" b="b"/>
              <a:pathLst>
                <a:path w="8788" h="4216" extrusionOk="0">
                  <a:moveTo>
                    <a:pt x="298" y="1"/>
                  </a:moveTo>
                  <a:cubicBezTo>
                    <a:pt x="132" y="1"/>
                    <a:pt x="1" y="132"/>
                    <a:pt x="1" y="298"/>
                  </a:cubicBezTo>
                  <a:lnTo>
                    <a:pt x="1" y="3918"/>
                  </a:lnTo>
                  <a:cubicBezTo>
                    <a:pt x="1" y="4073"/>
                    <a:pt x="132" y="4216"/>
                    <a:pt x="298" y="4216"/>
                  </a:cubicBezTo>
                  <a:lnTo>
                    <a:pt x="8490" y="4216"/>
                  </a:lnTo>
                  <a:lnTo>
                    <a:pt x="8490" y="4204"/>
                  </a:lnTo>
                  <a:cubicBezTo>
                    <a:pt x="8657" y="4204"/>
                    <a:pt x="8788" y="4073"/>
                    <a:pt x="8788" y="3906"/>
                  </a:cubicBezTo>
                  <a:lnTo>
                    <a:pt x="8788" y="298"/>
                  </a:lnTo>
                  <a:cubicBezTo>
                    <a:pt x="8788" y="132"/>
                    <a:pt x="8657" y="1"/>
                    <a:pt x="8490"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4"/>
            <p:cNvSpPr/>
            <p:nvPr/>
          </p:nvSpPr>
          <p:spPr>
            <a:xfrm>
              <a:off x="5742759" y="3272119"/>
              <a:ext cx="42666" cy="152419"/>
            </a:xfrm>
            <a:custGeom>
              <a:avLst/>
              <a:gdLst/>
              <a:ahLst/>
              <a:cxnLst/>
              <a:rect l="l" t="t" r="r" b="b"/>
              <a:pathLst>
                <a:path w="1180" h="4216" extrusionOk="0">
                  <a:moveTo>
                    <a:pt x="298" y="1"/>
                  </a:moveTo>
                  <a:cubicBezTo>
                    <a:pt x="132" y="1"/>
                    <a:pt x="1" y="132"/>
                    <a:pt x="1" y="298"/>
                  </a:cubicBezTo>
                  <a:lnTo>
                    <a:pt x="1" y="3918"/>
                  </a:lnTo>
                  <a:cubicBezTo>
                    <a:pt x="1" y="4073"/>
                    <a:pt x="132" y="4216"/>
                    <a:pt x="298" y="4216"/>
                  </a:cubicBezTo>
                  <a:lnTo>
                    <a:pt x="1179" y="4216"/>
                  </a:lnTo>
                  <a:lnTo>
                    <a:pt x="1179" y="4204"/>
                  </a:lnTo>
                  <a:cubicBezTo>
                    <a:pt x="1013" y="4204"/>
                    <a:pt x="882" y="4073"/>
                    <a:pt x="882" y="3906"/>
                  </a:cubicBezTo>
                  <a:lnTo>
                    <a:pt x="882" y="298"/>
                  </a:lnTo>
                  <a:cubicBezTo>
                    <a:pt x="882" y="132"/>
                    <a:pt x="1013" y="1"/>
                    <a:pt x="1179"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4"/>
            <p:cNvSpPr/>
            <p:nvPr/>
          </p:nvSpPr>
          <p:spPr>
            <a:xfrm>
              <a:off x="5905024" y="3303863"/>
              <a:ext cx="110750" cy="88501"/>
            </a:xfrm>
            <a:custGeom>
              <a:avLst/>
              <a:gdLst/>
              <a:ahLst/>
              <a:cxnLst/>
              <a:rect l="l" t="t" r="r" b="b"/>
              <a:pathLst>
                <a:path w="3063" h="2448" extrusionOk="0">
                  <a:moveTo>
                    <a:pt x="2544" y="1"/>
                  </a:moveTo>
                  <a:cubicBezTo>
                    <a:pt x="2534" y="1"/>
                    <a:pt x="2524" y="2"/>
                    <a:pt x="2514" y="4"/>
                  </a:cubicBezTo>
                  <a:lnTo>
                    <a:pt x="251" y="4"/>
                  </a:lnTo>
                  <a:cubicBezTo>
                    <a:pt x="134" y="4"/>
                    <a:pt x="28" y="96"/>
                    <a:pt x="25" y="224"/>
                  </a:cubicBezTo>
                  <a:cubicBezTo>
                    <a:pt x="25" y="222"/>
                    <a:pt x="25" y="220"/>
                    <a:pt x="25" y="218"/>
                  </a:cubicBezTo>
                  <a:lnTo>
                    <a:pt x="25" y="230"/>
                  </a:lnTo>
                  <a:cubicBezTo>
                    <a:pt x="25" y="228"/>
                    <a:pt x="25" y="226"/>
                    <a:pt x="25" y="224"/>
                  </a:cubicBezTo>
                  <a:lnTo>
                    <a:pt x="25" y="224"/>
                  </a:lnTo>
                  <a:cubicBezTo>
                    <a:pt x="28" y="352"/>
                    <a:pt x="134" y="444"/>
                    <a:pt x="251" y="444"/>
                  </a:cubicBezTo>
                  <a:lnTo>
                    <a:pt x="2514" y="444"/>
                  </a:lnTo>
                  <a:cubicBezTo>
                    <a:pt x="2524" y="446"/>
                    <a:pt x="2534" y="447"/>
                    <a:pt x="2544" y="447"/>
                  </a:cubicBezTo>
                  <a:cubicBezTo>
                    <a:pt x="2753" y="447"/>
                    <a:pt x="2753" y="1"/>
                    <a:pt x="2544" y="1"/>
                  </a:cubicBezTo>
                  <a:close/>
                  <a:moveTo>
                    <a:pt x="219" y="906"/>
                  </a:moveTo>
                  <a:cubicBezTo>
                    <a:pt x="0" y="906"/>
                    <a:pt x="0" y="1352"/>
                    <a:pt x="219" y="1352"/>
                  </a:cubicBezTo>
                  <a:cubicBezTo>
                    <a:pt x="230" y="1352"/>
                    <a:pt x="240" y="1351"/>
                    <a:pt x="251" y="1349"/>
                  </a:cubicBezTo>
                  <a:lnTo>
                    <a:pt x="2811" y="1349"/>
                  </a:lnTo>
                  <a:cubicBezTo>
                    <a:pt x="2822" y="1351"/>
                    <a:pt x="2833" y="1352"/>
                    <a:pt x="2843" y="1352"/>
                  </a:cubicBezTo>
                  <a:cubicBezTo>
                    <a:pt x="3062" y="1352"/>
                    <a:pt x="3062" y="906"/>
                    <a:pt x="2843" y="906"/>
                  </a:cubicBezTo>
                  <a:cubicBezTo>
                    <a:pt x="2833" y="906"/>
                    <a:pt x="2822" y="907"/>
                    <a:pt x="2811" y="909"/>
                  </a:cubicBezTo>
                  <a:lnTo>
                    <a:pt x="251" y="909"/>
                  </a:lnTo>
                  <a:cubicBezTo>
                    <a:pt x="240" y="907"/>
                    <a:pt x="230" y="906"/>
                    <a:pt x="219" y="906"/>
                  </a:cubicBezTo>
                  <a:close/>
                  <a:moveTo>
                    <a:pt x="1342" y="2001"/>
                  </a:moveTo>
                  <a:cubicBezTo>
                    <a:pt x="1332" y="2001"/>
                    <a:pt x="1322" y="2002"/>
                    <a:pt x="1311" y="2004"/>
                  </a:cubicBezTo>
                  <a:lnTo>
                    <a:pt x="251" y="2004"/>
                  </a:lnTo>
                  <a:cubicBezTo>
                    <a:pt x="1" y="2040"/>
                    <a:pt x="1" y="2409"/>
                    <a:pt x="251" y="2445"/>
                  </a:cubicBezTo>
                  <a:lnTo>
                    <a:pt x="1311" y="2445"/>
                  </a:lnTo>
                  <a:cubicBezTo>
                    <a:pt x="1322" y="2447"/>
                    <a:pt x="1332" y="2448"/>
                    <a:pt x="1342" y="2448"/>
                  </a:cubicBezTo>
                  <a:cubicBezTo>
                    <a:pt x="1551" y="2448"/>
                    <a:pt x="1551" y="2001"/>
                    <a:pt x="1342" y="200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4"/>
            <p:cNvSpPr/>
            <p:nvPr/>
          </p:nvSpPr>
          <p:spPr>
            <a:xfrm>
              <a:off x="5764706" y="3294065"/>
              <a:ext cx="108979" cy="108530"/>
            </a:xfrm>
            <a:custGeom>
              <a:avLst/>
              <a:gdLst/>
              <a:ahLst/>
              <a:cxnLst/>
              <a:rect l="l" t="t" r="r" b="b"/>
              <a:pathLst>
                <a:path w="3014" h="3002" extrusionOk="0">
                  <a:moveTo>
                    <a:pt x="1156" y="1"/>
                  </a:moveTo>
                  <a:cubicBezTo>
                    <a:pt x="1025" y="1"/>
                    <a:pt x="918" y="108"/>
                    <a:pt x="918" y="227"/>
                  </a:cubicBezTo>
                  <a:lnTo>
                    <a:pt x="918" y="930"/>
                  </a:lnTo>
                  <a:lnTo>
                    <a:pt x="227" y="930"/>
                  </a:lnTo>
                  <a:cubicBezTo>
                    <a:pt x="96" y="930"/>
                    <a:pt x="1" y="1025"/>
                    <a:pt x="1" y="1156"/>
                  </a:cubicBezTo>
                  <a:lnTo>
                    <a:pt x="1" y="1846"/>
                  </a:lnTo>
                  <a:cubicBezTo>
                    <a:pt x="1" y="1977"/>
                    <a:pt x="96" y="2073"/>
                    <a:pt x="227" y="2073"/>
                  </a:cubicBezTo>
                  <a:lnTo>
                    <a:pt x="918" y="2073"/>
                  </a:lnTo>
                  <a:lnTo>
                    <a:pt x="918" y="2775"/>
                  </a:lnTo>
                  <a:cubicBezTo>
                    <a:pt x="918" y="2894"/>
                    <a:pt x="1025" y="3001"/>
                    <a:pt x="1156" y="3001"/>
                  </a:cubicBezTo>
                  <a:lnTo>
                    <a:pt x="1858" y="3001"/>
                  </a:lnTo>
                  <a:cubicBezTo>
                    <a:pt x="1977" y="3001"/>
                    <a:pt x="2073" y="2906"/>
                    <a:pt x="2085" y="2775"/>
                  </a:cubicBezTo>
                  <a:lnTo>
                    <a:pt x="2085" y="2085"/>
                  </a:lnTo>
                  <a:lnTo>
                    <a:pt x="2775" y="2085"/>
                  </a:lnTo>
                  <a:cubicBezTo>
                    <a:pt x="2906" y="2085"/>
                    <a:pt x="3001" y="1977"/>
                    <a:pt x="3001" y="1846"/>
                  </a:cubicBezTo>
                  <a:lnTo>
                    <a:pt x="3001" y="1156"/>
                  </a:lnTo>
                  <a:lnTo>
                    <a:pt x="3013" y="1156"/>
                  </a:lnTo>
                  <a:cubicBezTo>
                    <a:pt x="3013" y="1025"/>
                    <a:pt x="2906" y="930"/>
                    <a:pt x="2775" y="930"/>
                  </a:cubicBezTo>
                  <a:lnTo>
                    <a:pt x="2085" y="930"/>
                  </a:lnTo>
                  <a:lnTo>
                    <a:pt x="2085" y="227"/>
                  </a:lnTo>
                  <a:cubicBezTo>
                    <a:pt x="2085" y="108"/>
                    <a:pt x="1977" y="1"/>
                    <a:pt x="18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4"/>
            <p:cNvSpPr/>
            <p:nvPr/>
          </p:nvSpPr>
          <p:spPr>
            <a:xfrm>
              <a:off x="5818974" y="3293667"/>
              <a:ext cx="54706" cy="108927"/>
            </a:xfrm>
            <a:custGeom>
              <a:avLst/>
              <a:gdLst/>
              <a:ahLst/>
              <a:cxnLst/>
              <a:rect l="l" t="t" r="r" b="b"/>
              <a:pathLst>
                <a:path w="1513" h="3013" extrusionOk="0">
                  <a:moveTo>
                    <a:pt x="0" y="0"/>
                  </a:moveTo>
                  <a:lnTo>
                    <a:pt x="0" y="3012"/>
                  </a:lnTo>
                  <a:lnTo>
                    <a:pt x="357" y="3012"/>
                  </a:lnTo>
                  <a:cubicBezTo>
                    <a:pt x="476" y="3012"/>
                    <a:pt x="572" y="2917"/>
                    <a:pt x="584" y="2786"/>
                  </a:cubicBezTo>
                  <a:lnTo>
                    <a:pt x="584" y="2096"/>
                  </a:lnTo>
                  <a:lnTo>
                    <a:pt x="1274" y="2096"/>
                  </a:lnTo>
                  <a:cubicBezTo>
                    <a:pt x="1405" y="2096"/>
                    <a:pt x="1500" y="1988"/>
                    <a:pt x="1500" y="1857"/>
                  </a:cubicBezTo>
                  <a:lnTo>
                    <a:pt x="1500" y="1167"/>
                  </a:lnTo>
                  <a:lnTo>
                    <a:pt x="1512" y="1155"/>
                  </a:lnTo>
                  <a:cubicBezTo>
                    <a:pt x="1512" y="1036"/>
                    <a:pt x="1405" y="929"/>
                    <a:pt x="1274" y="929"/>
                  </a:cubicBezTo>
                  <a:lnTo>
                    <a:pt x="584" y="929"/>
                  </a:lnTo>
                  <a:lnTo>
                    <a:pt x="584" y="238"/>
                  </a:lnTo>
                  <a:cubicBezTo>
                    <a:pt x="584" y="107"/>
                    <a:pt x="476"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 name="Google Shape;546;p44"/>
          <p:cNvGrpSpPr/>
          <p:nvPr/>
        </p:nvGrpSpPr>
        <p:grpSpPr>
          <a:xfrm>
            <a:off x="2995022" y="2973944"/>
            <a:ext cx="580761" cy="522203"/>
            <a:chOff x="2995022" y="2973944"/>
            <a:chExt cx="580761" cy="522203"/>
          </a:xfrm>
        </p:grpSpPr>
        <p:sp>
          <p:nvSpPr>
            <p:cNvPr id="547" name="Google Shape;547;p44"/>
            <p:cNvSpPr/>
            <p:nvPr/>
          </p:nvSpPr>
          <p:spPr>
            <a:xfrm>
              <a:off x="3006628" y="2973944"/>
              <a:ext cx="569155" cy="479165"/>
            </a:xfrm>
            <a:custGeom>
              <a:avLst/>
              <a:gdLst/>
              <a:ahLst/>
              <a:cxnLst/>
              <a:rect l="l" t="t" r="r" b="b"/>
              <a:pathLst>
                <a:path w="15741" h="13254" extrusionOk="0">
                  <a:moveTo>
                    <a:pt x="7220" y="0"/>
                  </a:moveTo>
                  <a:cubicBezTo>
                    <a:pt x="3443" y="0"/>
                    <a:pt x="1" y="3027"/>
                    <a:pt x="1" y="7229"/>
                  </a:cubicBezTo>
                  <a:cubicBezTo>
                    <a:pt x="1" y="9527"/>
                    <a:pt x="1096" y="11682"/>
                    <a:pt x="2942" y="13039"/>
                  </a:cubicBezTo>
                  <a:cubicBezTo>
                    <a:pt x="3031" y="13109"/>
                    <a:pt x="3141" y="13145"/>
                    <a:pt x="3253" y="13145"/>
                  </a:cubicBezTo>
                  <a:cubicBezTo>
                    <a:pt x="3350" y="13145"/>
                    <a:pt x="3448" y="13118"/>
                    <a:pt x="3537" y="13063"/>
                  </a:cubicBezTo>
                  <a:cubicBezTo>
                    <a:pt x="4669" y="12392"/>
                    <a:pt x="5939" y="12058"/>
                    <a:pt x="7209" y="12058"/>
                  </a:cubicBezTo>
                  <a:cubicBezTo>
                    <a:pt x="8598" y="12058"/>
                    <a:pt x="9986" y="12457"/>
                    <a:pt x="11193" y="13253"/>
                  </a:cubicBezTo>
                  <a:cubicBezTo>
                    <a:pt x="15741" y="10241"/>
                    <a:pt x="15443" y="3466"/>
                    <a:pt x="10633" y="871"/>
                  </a:cubicBezTo>
                  <a:cubicBezTo>
                    <a:pt x="9521" y="274"/>
                    <a:pt x="8356" y="0"/>
                    <a:pt x="7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4"/>
            <p:cNvSpPr/>
            <p:nvPr/>
          </p:nvSpPr>
          <p:spPr>
            <a:xfrm>
              <a:off x="3080240" y="3079878"/>
              <a:ext cx="63746" cy="369009"/>
            </a:xfrm>
            <a:custGeom>
              <a:avLst/>
              <a:gdLst/>
              <a:ahLst/>
              <a:cxnLst/>
              <a:rect l="l" t="t" r="r" b="b"/>
              <a:pathLst>
                <a:path w="1763" h="10207" extrusionOk="0">
                  <a:moveTo>
                    <a:pt x="1" y="1"/>
                  </a:moveTo>
                  <a:lnTo>
                    <a:pt x="1" y="9323"/>
                  </a:lnTo>
                  <a:cubicBezTo>
                    <a:pt x="275" y="9609"/>
                    <a:pt x="584" y="9871"/>
                    <a:pt x="906" y="10109"/>
                  </a:cubicBezTo>
                  <a:cubicBezTo>
                    <a:pt x="996" y="10173"/>
                    <a:pt x="1106" y="10206"/>
                    <a:pt x="1219" y="10206"/>
                  </a:cubicBezTo>
                  <a:cubicBezTo>
                    <a:pt x="1315" y="10206"/>
                    <a:pt x="1413" y="10182"/>
                    <a:pt x="1501" y="10133"/>
                  </a:cubicBezTo>
                  <a:cubicBezTo>
                    <a:pt x="1584" y="10085"/>
                    <a:pt x="1680" y="10038"/>
                    <a:pt x="1763" y="9990"/>
                  </a:cubicBezTo>
                  <a:lnTo>
                    <a:pt x="1763" y="1"/>
                  </a:ln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4"/>
            <p:cNvSpPr/>
            <p:nvPr/>
          </p:nvSpPr>
          <p:spPr>
            <a:xfrm>
              <a:off x="2995022" y="3010569"/>
              <a:ext cx="127889" cy="85284"/>
            </a:xfrm>
            <a:custGeom>
              <a:avLst/>
              <a:gdLst/>
              <a:ahLst/>
              <a:cxnLst/>
              <a:rect l="l" t="t" r="r" b="b"/>
              <a:pathLst>
                <a:path w="3537" h="2359" extrusionOk="0">
                  <a:moveTo>
                    <a:pt x="1762" y="1"/>
                  </a:moveTo>
                  <a:cubicBezTo>
                    <a:pt x="786" y="1"/>
                    <a:pt x="0" y="787"/>
                    <a:pt x="0" y="1763"/>
                  </a:cubicBezTo>
                  <a:lnTo>
                    <a:pt x="0" y="2358"/>
                  </a:lnTo>
                  <a:lnTo>
                    <a:pt x="3536" y="2358"/>
                  </a:lnTo>
                  <a:lnTo>
                    <a:pt x="3536" y="1465"/>
                  </a:lnTo>
                  <a:cubicBezTo>
                    <a:pt x="3536" y="656"/>
                    <a:pt x="2882" y="1"/>
                    <a:pt x="2060"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4"/>
            <p:cNvSpPr/>
            <p:nvPr/>
          </p:nvSpPr>
          <p:spPr>
            <a:xfrm>
              <a:off x="3042349" y="3010569"/>
              <a:ext cx="80559" cy="85284"/>
            </a:xfrm>
            <a:custGeom>
              <a:avLst/>
              <a:gdLst/>
              <a:ahLst/>
              <a:cxnLst/>
              <a:rect l="l" t="t" r="r" b="b"/>
              <a:pathLst>
                <a:path w="2228" h="2359" extrusionOk="0">
                  <a:moveTo>
                    <a:pt x="453" y="1"/>
                  </a:moveTo>
                  <a:cubicBezTo>
                    <a:pt x="299" y="1"/>
                    <a:pt x="144" y="25"/>
                    <a:pt x="1" y="60"/>
                  </a:cubicBezTo>
                  <a:cubicBezTo>
                    <a:pt x="620" y="251"/>
                    <a:pt x="1049" y="822"/>
                    <a:pt x="1049" y="1477"/>
                  </a:cubicBezTo>
                  <a:lnTo>
                    <a:pt x="1049" y="2358"/>
                  </a:lnTo>
                  <a:lnTo>
                    <a:pt x="2227" y="2358"/>
                  </a:lnTo>
                  <a:lnTo>
                    <a:pt x="2227" y="1477"/>
                  </a:lnTo>
                  <a:cubicBezTo>
                    <a:pt x="2227" y="656"/>
                    <a:pt x="1573" y="1"/>
                    <a:pt x="751" y="1"/>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4"/>
            <p:cNvSpPr/>
            <p:nvPr/>
          </p:nvSpPr>
          <p:spPr>
            <a:xfrm>
              <a:off x="3079372" y="3010569"/>
              <a:ext cx="384065" cy="485456"/>
            </a:xfrm>
            <a:custGeom>
              <a:avLst/>
              <a:gdLst/>
              <a:ahLst/>
              <a:cxnLst/>
              <a:rect l="l" t="t" r="r" b="b"/>
              <a:pathLst>
                <a:path w="10622" h="13428" extrusionOk="0">
                  <a:moveTo>
                    <a:pt x="1" y="1"/>
                  </a:moveTo>
                  <a:cubicBezTo>
                    <a:pt x="191" y="84"/>
                    <a:pt x="370" y="191"/>
                    <a:pt x="537" y="310"/>
                  </a:cubicBezTo>
                  <a:cubicBezTo>
                    <a:pt x="1001" y="632"/>
                    <a:pt x="906" y="1168"/>
                    <a:pt x="906" y="1763"/>
                  </a:cubicBezTo>
                  <a:lnTo>
                    <a:pt x="906" y="12002"/>
                  </a:lnTo>
                  <a:cubicBezTo>
                    <a:pt x="2195" y="12960"/>
                    <a:pt x="3706" y="13427"/>
                    <a:pt x="5208" y="13427"/>
                  </a:cubicBezTo>
                  <a:cubicBezTo>
                    <a:pt x="7215" y="13427"/>
                    <a:pt x="9205" y="12593"/>
                    <a:pt x="10621" y="10978"/>
                  </a:cubicBezTo>
                  <a:lnTo>
                    <a:pt x="10621" y="1763"/>
                  </a:lnTo>
                  <a:cubicBezTo>
                    <a:pt x="10621" y="787"/>
                    <a:pt x="9835" y="1"/>
                    <a:pt x="8859"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4"/>
            <p:cNvSpPr/>
            <p:nvPr/>
          </p:nvSpPr>
          <p:spPr>
            <a:xfrm>
              <a:off x="3068200" y="3010569"/>
              <a:ext cx="75786" cy="454582"/>
            </a:xfrm>
            <a:custGeom>
              <a:avLst/>
              <a:gdLst/>
              <a:ahLst/>
              <a:cxnLst/>
              <a:rect l="l" t="t" r="r" b="b"/>
              <a:pathLst>
                <a:path w="2096" h="12574" extrusionOk="0">
                  <a:moveTo>
                    <a:pt x="0" y="1"/>
                  </a:moveTo>
                  <a:cubicBezTo>
                    <a:pt x="0" y="1"/>
                    <a:pt x="1072" y="227"/>
                    <a:pt x="1215" y="1763"/>
                  </a:cubicBezTo>
                  <a:lnTo>
                    <a:pt x="1215" y="12002"/>
                  </a:lnTo>
                  <a:lnTo>
                    <a:pt x="1215" y="12014"/>
                  </a:lnTo>
                  <a:cubicBezTo>
                    <a:pt x="1501" y="12217"/>
                    <a:pt x="1786" y="12407"/>
                    <a:pt x="2096" y="12574"/>
                  </a:cubicBezTo>
                  <a:lnTo>
                    <a:pt x="2096" y="1763"/>
                  </a:lnTo>
                  <a:cubicBezTo>
                    <a:pt x="2096" y="787"/>
                    <a:pt x="1310" y="1"/>
                    <a:pt x="334"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4"/>
            <p:cNvSpPr/>
            <p:nvPr/>
          </p:nvSpPr>
          <p:spPr>
            <a:xfrm>
              <a:off x="3162457" y="3037685"/>
              <a:ext cx="186464" cy="422731"/>
            </a:xfrm>
            <a:custGeom>
              <a:avLst/>
              <a:gdLst/>
              <a:ahLst/>
              <a:cxnLst/>
              <a:rect l="l" t="t" r="r" b="b"/>
              <a:pathLst>
                <a:path w="5157" h="11693" extrusionOk="0">
                  <a:moveTo>
                    <a:pt x="2073" y="1"/>
                  </a:moveTo>
                  <a:cubicBezTo>
                    <a:pt x="1942" y="1"/>
                    <a:pt x="1846" y="96"/>
                    <a:pt x="1846" y="215"/>
                  </a:cubicBezTo>
                  <a:cubicBezTo>
                    <a:pt x="1846" y="334"/>
                    <a:pt x="1942" y="441"/>
                    <a:pt x="2073" y="441"/>
                  </a:cubicBezTo>
                  <a:lnTo>
                    <a:pt x="4870" y="441"/>
                  </a:lnTo>
                  <a:cubicBezTo>
                    <a:pt x="5156" y="441"/>
                    <a:pt x="5156" y="1"/>
                    <a:pt x="4870" y="1"/>
                  </a:cubicBezTo>
                  <a:close/>
                  <a:moveTo>
                    <a:pt x="298" y="11252"/>
                  </a:moveTo>
                  <a:cubicBezTo>
                    <a:pt x="1" y="11252"/>
                    <a:pt x="1" y="11693"/>
                    <a:pt x="298" y="11693"/>
                  </a:cubicBezTo>
                  <a:lnTo>
                    <a:pt x="1049" y="11693"/>
                  </a:lnTo>
                  <a:cubicBezTo>
                    <a:pt x="1334" y="11693"/>
                    <a:pt x="1334" y="11252"/>
                    <a:pt x="1049" y="11252"/>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44"/>
            <p:cNvSpPr/>
            <p:nvPr/>
          </p:nvSpPr>
          <p:spPr>
            <a:xfrm>
              <a:off x="3162457" y="3074274"/>
              <a:ext cx="260913" cy="354294"/>
            </a:xfrm>
            <a:custGeom>
              <a:avLst/>
              <a:gdLst/>
              <a:ahLst/>
              <a:cxnLst/>
              <a:rect l="l" t="t" r="r" b="b"/>
              <a:pathLst>
                <a:path w="7216" h="9800" extrusionOk="0">
                  <a:moveTo>
                    <a:pt x="298" y="1"/>
                  </a:moveTo>
                  <a:cubicBezTo>
                    <a:pt x="1" y="1"/>
                    <a:pt x="1" y="453"/>
                    <a:pt x="298" y="453"/>
                  </a:cubicBezTo>
                  <a:lnTo>
                    <a:pt x="3680" y="453"/>
                  </a:lnTo>
                  <a:cubicBezTo>
                    <a:pt x="3978" y="453"/>
                    <a:pt x="3978" y="1"/>
                    <a:pt x="3680" y="1"/>
                  </a:cubicBezTo>
                  <a:close/>
                  <a:moveTo>
                    <a:pt x="298" y="894"/>
                  </a:moveTo>
                  <a:cubicBezTo>
                    <a:pt x="1" y="894"/>
                    <a:pt x="1" y="1346"/>
                    <a:pt x="298" y="1346"/>
                  </a:cubicBezTo>
                  <a:lnTo>
                    <a:pt x="6918" y="1346"/>
                  </a:lnTo>
                  <a:cubicBezTo>
                    <a:pt x="7216" y="1346"/>
                    <a:pt x="7216" y="894"/>
                    <a:pt x="6918" y="894"/>
                  </a:cubicBezTo>
                  <a:close/>
                  <a:moveTo>
                    <a:pt x="298" y="9359"/>
                  </a:moveTo>
                  <a:cubicBezTo>
                    <a:pt x="1" y="9359"/>
                    <a:pt x="1" y="9800"/>
                    <a:pt x="298" y="9800"/>
                  </a:cubicBezTo>
                  <a:lnTo>
                    <a:pt x="1620" y="9800"/>
                  </a:lnTo>
                  <a:cubicBezTo>
                    <a:pt x="1918" y="9800"/>
                    <a:pt x="1918" y="9359"/>
                    <a:pt x="1620" y="9359"/>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4"/>
            <p:cNvSpPr/>
            <p:nvPr/>
          </p:nvSpPr>
          <p:spPr>
            <a:xfrm>
              <a:off x="3165060" y="3340735"/>
              <a:ext cx="266517" cy="53433"/>
            </a:xfrm>
            <a:custGeom>
              <a:avLst/>
              <a:gdLst/>
              <a:ahLst/>
              <a:cxnLst/>
              <a:rect l="l" t="t" r="r" b="b"/>
              <a:pathLst>
                <a:path w="7371" h="1478" extrusionOk="0">
                  <a:moveTo>
                    <a:pt x="12" y="1"/>
                  </a:moveTo>
                  <a:lnTo>
                    <a:pt x="0" y="1025"/>
                  </a:lnTo>
                  <a:cubicBezTo>
                    <a:pt x="0" y="1275"/>
                    <a:pt x="203" y="1477"/>
                    <a:pt x="453" y="1477"/>
                  </a:cubicBezTo>
                  <a:lnTo>
                    <a:pt x="6930" y="1477"/>
                  </a:lnTo>
                  <a:cubicBezTo>
                    <a:pt x="7168" y="1477"/>
                    <a:pt x="7370" y="1275"/>
                    <a:pt x="7370" y="1025"/>
                  </a:cubicBezTo>
                  <a:lnTo>
                    <a:pt x="7370" y="1"/>
                  </a:ln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44"/>
            <p:cNvSpPr/>
            <p:nvPr/>
          </p:nvSpPr>
          <p:spPr>
            <a:xfrm>
              <a:off x="3165494" y="3170265"/>
              <a:ext cx="266083" cy="180835"/>
            </a:xfrm>
            <a:custGeom>
              <a:avLst/>
              <a:gdLst/>
              <a:ahLst/>
              <a:cxnLst/>
              <a:rect l="l" t="t" r="r" b="b"/>
              <a:pathLst>
                <a:path w="7359" h="5002" extrusionOk="0">
                  <a:moveTo>
                    <a:pt x="0" y="1"/>
                  </a:moveTo>
                  <a:lnTo>
                    <a:pt x="0" y="5002"/>
                  </a:lnTo>
                  <a:lnTo>
                    <a:pt x="7358" y="5002"/>
                  </a:lnTo>
                  <a:lnTo>
                    <a:pt x="7358" y="1"/>
                  </a:ln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44"/>
            <p:cNvSpPr/>
            <p:nvPr/>
          </p:nvSpPr>
          <p:spPr>
            <a:xfrm>
              <a:off x="3165494" y="3148753"/>
              <a:ext cx="266083" cy="32320"/>
            </a:xfrm>
            <a:custGeom>
              <a:avLst/>
              <a:gdLst/>
              <a:ahLst/>
              <a:cxnLst/>
              <a:rect l="l" t="t" r="r" b="b"/>
              <a:pathLst>
                <a:path w="7359" h="894" extrusionOk="0">
                  <a:moveTo>
                    <a:pt x="441" y="1"/>
                  </a:moveTo>
                  <a:cubicBezTo>
                    <a:pt x="191" y="1"/>
                    <a:pt x="0" y="203"/>
                    <a:pt x="0" y="453"/>
                  </a:cubicBezTo>
                  <a:lnTo>
                    <a:pt x="0" y="894"/>
                  </a:lnTo>
                  <a:lnTo>
                    <a:pt x="7358" y="894"/>
                  </a:lnTo>
                  <a:lnTo>
                    <a:pt x="7358" y="453"/>
                  </a:lnTo>
                  <a:cubicBezTo>
                    <a:pt x="7358" y="203"/>
                    <a:pt x="7156" y="1"/>
                    <a:pt x="6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4"/>
            <p:cNvSpPr/>
            <p:nvPr/>
          </p:nvSpPr>
          <p:spPr>
            <a:xfrm>
              <a:off x="3165494" y="3212891"/>
              <a:ext cx="266083" cy="96021"/>
            </a:xfrm>
            <a:custGeom>
              <a:avLst/>
              <a:gdLst/>
              <a:ahLst/>
              <a:cxnLst/>
              <a:rect l="l" t="t" r="r" b="b"/>
              <a:pathLst>
                <a:path w="7359" h="2656" extrusionOk="0">
                  <a:moveTo>
                    <a:pt x="0" y="1"/>
                  </a:moveTo>
                  <a:lnTo>
                    <a:pt x="0" y="882"/>
                  </a:lnTo>
                  <a:lnTo>
                    <a:pt x="7358" y="882"/>
                  </a:lnTo>
                  <a:lnTo>
                    <a:pt x="7358" y="1"/>
                  </a:lnTo>
                  <a:close/>
                  <a:moveTo>
                    <a:pt x="0" y="1775"/>
                  </a:moveTo>
                  <a:lnTo>
                    <a:pt x="0" y="2656"/>
                  </a:lnTo>
                  <a:lnTo>
                    <a:pt x="7358" y="2656"/>
                  </a:lnTo>
                  <a:lnTo>
                    <a:pt x="7358" y="1775"/>
                  </a:ln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44"/>
            <p:cNvSpPr/>
            <p:nvPr/>
          </p:nvSpPr>
          <p:spPr>
            <a:xfrm>
              <a:off x="3255014" y="3222147"/>
              <a:ext cx="278991" cy="274000"/>
            </a:xfrm>
            <a:custGeom>
              <a:avLst/>
              <a:gdLst/>
              <a:ahLst/>
              <a:cxnLst/>
              <a:rect l="l" t="t" r="r" b="b"/>
              <a:pathLst>
                <a:path w="7716" h="7579" extrusionOk="0">
                  <a:moveTo>
                    <a:pt x="2818" y="0"/>
                  </a:moveTo>
                  <a:cubicBezTo>
                    <a:pt x="2772" y="0"/>
                    <a:pt x="2726" y="2"/>
                    <a:pt x="2680" y="7"/>
                  </a:cubicBezTo>
                  <a:cubicBezTo>
                    <a:pt x="1989" y="78"/>
                    <a:pt x="1310" y="197"/>
                    <a:pt x="644" y="364"/>
                  </a:cubicBezTo>
                  <a:cubicBezTo>
                    <a:pt x="1" y="3305"/>
                    <a:pt x="1477" y="6293"/>
                    <a:pt x="4192" y="7579"/>
                  </a:cubicBezTo>
                  <a:cubicBezTo>
                    <a:pt x="5358" y="7019"/>
                    <a:pt x="6347" y="6126"/>
                    <a:pt x="7002" y="5007"/>
                  </a:cubicBezTo>
                  <a:cubicBezTo>
                    <a:pt x="7037" y="4936"/>
                    <a:pt x="6894" y="4817"/>
                    <a:pt x="6930" y="4745"/>
                  </a:cubicBezTo>
                  <a:cubicBezTo>
                    <a:pt x="7442" y="3829"/>
                    <a:pt x="7704" y="2793"/>
                    <a:pt x="7716" y="1733"/>
                  </a:cubicBezTo>
                  <a:cubicBezTo>
                    <a:pt x="7716" y="1328"/>
                    <a:pt x="7656" y="912"/>
                    <a:pt x="7561" y="507"/>
                  </a:cubicBezTo>
                  <a:cubicBezTo>
                    <a:pt x="6454" y="233"/>
                    <a:pt x="5394" y="185"/>
                    <a:pt x="4144" y="185"/>
                  </a:cubicBezTo>
                  <a:cubicBezTo>
                    <a:pt x="3681" y="185"/>
                    <a:pt x="3257" y="0"/>
                    <a:pt x="28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4"/>
            <p:cNvSpPr/>
            <p:nvPr/>
          </p:nvSpPr>
          <p:spPr>
            <a:xfrm>
              <a:off x="3340701" y="3220231"/>
              <a:ext cx="199336" cy="192440"/>
            </a:xfrm>
            <a:custGeom>
              <a:avLst/>
              <a:gdLst/>
              <a:ahLst/>
              <a:cxnLst/>
              <a:rect l="l" t="t" r="r" b="b"/>
              <a:pathLst>
                <a:path w="5513" h="5323" extrusionOk="0">
                  <a:moveTo>
                    <a:pt x="1822" y="0"/>
                  </a:moveTo>
                  <a:cubicBezTo>
                    <a:pt x="1322" y="0"/>
                    <a:pt x="833" y="24"/>
                    <a:pt x="357" y="72"/>
                  </a:cubicBezTo>
                  <a:cubicBezTo>
                    <a:pt x="155" y="95"/>
                    <a:pt x="0" y="262"/>
                    <a:pt x="0" y="464"/>
                  </a:cubicBezTo>
                  <a:cubicBezTo>
                    <a:pt x="0" y="678"/>
                    <a:pt x="180" y="859"/>
                    <a:pt x="390" y="859"/>
                  </a:cubicBezTo>
                  <a:cubicBezTo>
                    <a:pt x="403" y="859"/>
                    <a:pt x="416" y="859"/>
                    <a:pt x="429" y="857"/>
                  </a:cubicBezTo>
                  <a:cubicBezTo>
                    <a:pt x="881" y="810"/>
                    <a:pt x="1345" y="786"/>
                    <a:pt x="1822" y="786"/>
                  </a:cubicBezTo>
                  <a:cubicBezTo>
                    <a:pt x="2774" y="786"/>
                    <a:pt x="3739" y="881"/>
                    <a:pt x="4679" y="1072"/>
                  </a:cubicBezTo>
                  <a:cubicBezTo>
                    <a:pt x="4703" y="1322"/>
                    <a:pt x="4727" y="1560"/>
                    <a:pt x="4727" y="1810"/>
                  </a:cubicBezTo>
                  <a:cubicBezTo>
                    <a:pt x="4727" y="2834"/>
                    <a:pt x="4441" y="3846"/>
                    <a:pt x="3905" y="4727"/>
                  </a:cubicBezTo>
                  <a:cubicBezTo>
                    <a:pt x="3750" y="4989"/>
                    <a:pt x="3941" y="5322"/>
                    <a:pt x="4239" y="5322"/>
                  </a:cubicBezTo>
                  <a:lnTo>
                    <a:pt x="4251" y="5322"/>
                  </a:lnTo>
                  <a:cubicBezTo>
                    <a:pt x="4393" y="5322"/>
                    <a:pt x="4512" y="5251"/>
                    <a:pt x="4584" y="5144"/>
                  </a:cubicBezTo>
                  <a:cubicBezTo>
                    <a:pt x="5190" y="4133"/>
                    <a:pt x="5512" y="2981"/>
                    <a:pt x="5513" y="1804"/>
                  </a:cubicBezTo>
                  <a:lnTo>
                    <a:pt x="5513" y="1804"/>
                  </a:lnTo>
                  <a:cubicBezTo>
                    <a:pt x="5513" y="1806"/>
                    <a:pt x="5513" y="1808"/>
                    <a:pt x="5513" y="1810"/>
                  </a:cubicBezTo>
                  <a:lnTo>
                    <a:pt x="5513" y="1798"/>
                  </a:lnTo>
                  <a:cubicBezTo>
                    <a:pt x="5513" y="1800"/>
                    <a:pt x="5513" y="1802"/>
                    <a:pt x="5513" y="1804"/>
                  </a:cubicBezTo>
                  <a:lnTo>
                    <a:pt x="5513" y="1804"/>
                  </a:lnTo>
                  <a:cubicBezTo>
                    <a:pt x="5512" y="1341"/>
                    <a:pt x="5465" y="879"/>
                    <a:pt x="5370" y="429"/>
                  </a:cubicBezTo>
                  <a:cubicBezTo>
                    <a:pt x="4203" y="143"/>
                    <a:pt x="3012" y="0"/>
                    <a:pt x="18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4"/>
            <p:cNvSpPr/>
            <p:nvPr/>
          </p:nvSpPr>
          <p:spPr>
            <a:xfrm>
              <a:off x="3301509" y="3248287"/>
              <a:ext cx="219151" cy="215614"/>
            </a:xfrm>
            <a:custGeom>
              <a:avLst/>
              <a:gdLst/>
              <a:ahLst/>
              <a:cxnLst/>
              <a:rect l="l" t="t" r="r" b="b"/>
              <a:pathLst>
                <a:path w="6061" h="5964" extrusionOk="0">
                  <a:moveTo>
                    <a:pt x="2901" y="1"/>
                  </a:moveTo>
                  <a:cubicBezTo>
                    <a:pt x="1944" y="1"/>
                    <a:pt x="989" y="99"/>
                    <a:pt x="48" y="296"/>
                  </a:cubicBezTo>
                  <a:cubicBezTo>
                    <a:pt x="12" y="534"/>
                    <a:pt x="1" y="784"/>
                    <a:pt x="1" y="1022"/>
                  </a:cubicBezTo>
                  <a:cubicBezTo>
                    <a:pt x="1" y="3070"/>
                    <a:pt x="1108" y="4963"/>
                    <a:pt x="2906" y="5963"/>
                  </a:cubicBezTo>
                  <a:cubicBezTo>
                    <a:pt x="4930" y="4832"/>
                    <a:pt x="6061" y="2594"/>
                    <a:pt x="5763" y="296"/>
                  </a:cubicBezTo>
                  <a:cubicBezTo>
                    <a:pt x="4817" y="99"/>
                    <a:pt x="3858" y="1"/>
                    <a:pt x="2901"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4"/>
            <p:cNvSpPr/>
            <p:nvPr/>
          </p:nvSpPr>
          <p:spPr>
            <a:xfrm>
              <a:off x="3353175" y="3286394"/>
              <a:ext cx="105941" cy="116700"/>
            </a:xfrm>
            <a:custGeom>
              <a:avLst/>
              <a:gdLst/>
              <a:ahLst/>
              <a:cxnLst/>
              <a:rect l="l" t="t" r="r" b="b"/>
              <a:pathLst>
                <a:path w="2930" h="3228" extrusionOk="0">
                  <a:moveTo>
                    <a:pt x="1465" y="1"/>
                  </a:moveTo>
                  <a:cubicBezTo>
                    <a:pt x="1355" y="1"/>
                    <a:pt x="1244" y="22"/>
                    <a:pt x="1143" y="63"/>
                  </a:cubicBezTo>
                  <a:cubicBezTo>
                    <a:pt x="1097" y="86"/>
                    <a:pt x="1041" y="99"/>
                    <a:pt x="985" y="99"/>
                  </a:cubicBezTo>
                  <a:cubicBezTo>
                    <a:pt x="954" y="99"/>
                    <a:pt x="923" y="95"/>
                    <a:pt x="893" y="87"/>
                  </a:cubicBezTo>
                  <a:lnTo>
                    <a:pt x="679" y="39"/>
                  </a:lnTo>
                  <a:cubicBezTo>
                    <a:pt x="649" y="33"/>
                    <a:pt x="619" y="30"/>
                    <a:pt x="590" y="30"/>
                  </a:cubicBezTo>
                  <a:cubicBezTo>
                    <a:pt x="405" y="30"/>
                    <a:pt x="232" y="152"/>
                    <a:pt x="191" y="337"/>
                  </a:cubicBezTo>
                  <a:lnTo>
                    <a:pt x="72" y="801"/>
                  </a:lnTo>
                  <a:cubicBezTo>
                    <a:pt x="0" y="1051"/>
                    <a:pt x="24" y="1313"/>
                    <a:pt x="119" y="1551"/>
                  </a:cubicBezTo>
                  <a:lnTo>
                    <a:pt x="715" y="3087"/>
                  </a:lnTo>
                  <a:cubicBezTo>
                    <a:pt x="747" y="3177"/>
                    <a:pt x="830" y="3228"/>
                    <a:pt x="917" y="3228"/>
                  </a:cubicBezTo>
                  <a:cubicBezTo>
                    <a:pt x="958" y="3228"/>
                    <a:pt x="999" y="3217"/>
                    <a:pt x="1036" y="3195"/>
                  </a:cubicBezTo>
                  <a:cubicBezTo>
                    <a:pt x="1084" y="3159"/>
                    <a:pt x="1119" y="3111"/>
                    <a:pt x="1131" y="3052"/>
                  </a:cubicBezTo>
                  <a:lnTo>
                    <a:pt x="1179" y="2587"/>
                  </a:lnTo>
                  <a:cubicBezTo>
                    <a:pt x="1191" y="2456"/>
                    <a:pt x="1227" y="2325"/>
                    <a:pt x="1286" y="2194"/>
                  </a:cubicBezTo>
                  <a:cubicBezTo>
                    <a:pt x="1322" y="2117"/>
                    <a:pt x="1396" y="2078"/>
                    <a:pt x="1472" y="2078"/>
                  </a:cubicBezTo>
                  <a:cubicBezTo>
                    <a:pt x="1548" y="2078"/>
                    <a:pt x="1625" y="2117"/>
                    <a:pt x="1667" y="2194"/>
                  </a:cubicBezTo>
                  <a:cubicBezTo>
                    <a:pt x="1727" y="2325"/>
                    <a:pt x="1762" y="2456"/>
                    <a:pt x="1762" y="2599"/>
                  </a:cubicBezTo>
                  <a:lnTo>
                    <a:pt x="1822" y="3040"/>
                  </a:lnTo>
                  <a:cubicBezTo>
                    <a:pt x="1834" y="3099"/>
                    <a:pt x="1870" y="3159"/>
                    <a:pt x="1917" y="3195"/>
                  </a:cubicBezTo>
                  <a:cubicBezTo>
                    <a:pt x="1955" y="3217"/>
                    <a:pt x="1996" y="3228"/>
                    <a:pt x="2036" y="3228"/>
                  </a:cubicBezTo>
                  <a:cubicBezTo>
                    <a:pt x="2123" y="3228"/>
                    <a:pt x="2206" y="3177"/>
                    <a:pt x="2239" y="3087"/>
                  </a:cubicBezTo>
                  <a:lnTo>
                    <a:pt x="2822" y="1551"/>
                  </a:lnTo>
                  <a:cubicBezTo>
                    <a:pt x="2905" y="1313"/>
                    <a:pt x="2929" y="1051"/>
                    <a:pt x="2858" y="801"/>
                  </a:cubicBezTo>
                  <a:lnTo>
                    <a:pt x="2751" y="337"/>
                  </a:lnTo>
                  <a:cubicBezTo>
                    <a:pt x="2699" y="152"/>
                    <a:pt x="2533" y="30"/>
                    <a:pt x="2343" y="30"/>
                  </a:cubicBezTo>
                  <a:cubicBezTo>
                    <a:pt x="2313" y="30"/>
                    <a:pt x="2282" y="33"/>
                    <a:pt x="2251" y="39"/>
                  </a:cubicBezTo>
                  <a:lnTo>
                    <a:pt x="2036" y="87"/>
                  </a:lnTo>
                  <a:cubicBezTo>
                    <a:pt x="2007" y="95"/>
                    <a:pt x="1976" y="99"/>
                    <a:pt x="1945" y="99"/>
                  </a:cubicBezTo>
                  <a:cubicBezTo>
                    <a:pt x="1888" y="99"/>
                    <a:pt x="1832" y="86"/>
                    <a:pt x="1786" y="63"/>
                  </a:cubicBezTo>
                  <a:cubicBezTo>
                    <a:pt x="1685" y="22"/>
                    <a:pt x="1575" y="1"/>
                    <a:pt x="1465" y="1"/>
                  </a:cubicBezTo>
                  <a:close/>
                </a:path>
              </a:pathLst>
            </a:custGeom>
            <a:solidFill>
              <a:srgbClr val="F5F0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4"/>
            <p:cNvSpPr/>
            <p:nvPr/>
          </p:nvSpPr>
          <p:spPr>
            <a:xfrm>
              <a:off x="3353175" y="3287443"/>
              <a:ext cx="78823" cy="115652"/>
            </a:xfrm>
            <a:custGeom>
              <a:avLst/>
              <a:gdLst/>
              <a:ahLst/>
              <a:cxnLst/>
              <a:rect l="l" t="t" r="r" b="b"/>
              <a:pathLst>
                <a:path w="2180" h="3199" extrusionOk="0">
                  <a:moveTo>
                    <a:pt x="590" y="1"/>
                  </a:moveTo>
                  <a:cubicBezTo>
                    <a:pt x="405" y="1"/>
                    <a:pt x="232" y="123"/>
                    <a:pt x="191" y="308"/>
                  </a:cubicBezTo>
                  <a:lnTo>
                    <a:pt x="72" y="772"/>
                  </a:lnTo>
                  <a:cubicBezTo>
                    <a:pt x="0" y="1022"/>
                    <a:pt x="24" y="1284"/>
                    <a:pt x="119" y="1522"/>
                  </a:cubicBezTo>
                  <a:lnTo>
                    <a:pt x="715" y="3058"/>
                  </a:lnTo>
                  <a:cubicBezTo>
                    <a:pt x="747" y="3148"/>
                    <a:pt x="830" y="3199"/>
                    <a:pt x="917" y="3199"/>
                  </a:cubicBezTo>
                  <a:cubicBezTo>
                    <a:pt x="958" y="3199"/>
                    <a:pt x="999" y="3188"/>
                    <a:pt x="1036" y="3166"/>
                  </a:cubicBezTo>
                  <a:cubicBezTo>
                    <a:pt x="1048" y="3154"/>
                    <a:pt x="1072" y="3130"/>
                    <a:pt x="1084" y="3106"/>
                  </a:cubicBezTo>
                  <a:cubicBezTo>
                    <a:pt x="1084" y="3094"/>
                    <a:pt x="1072" y="3082"/>
                    <a:pt x="1060" y="3058"/>
                  </a:cubicBezTo>
                  <a:lnTo>
                    <a:pt x="465" y="1522"/>
                  </a:lnTo>
                  <a:cubicBezTo>
                    <a:pt x="381" y="1284"/>
                    <a:pt x="357" y="1022"/>
                    <a:pt x="429" y="772"/>
                  </a:cubicBezTo>
                  <a:lnTo>
                    <a:pt x="536" y="308"/>
                  </a:lnTo>
                  <a:cubicBezTo>
                    <a:pt x="572" y="189"/>
                    <a:pt x="655" y="82"/>
                    <a:pt x="774" y="34"/>
                  </a:cubicBezTo>
                  <a:lnTo>
                    <a:pt x="679" y="10"/>
                  </a:lnTo>
                  <a:cubicBezTo>
                    <a:pt x="649" y="4"/>
                    <a:pt x="619" y="1"/>
                    <a:pt x="590" y="1"/>
                  </a:cubicBezTo>
                  <a:close/>
                  <a:moveTo>
                    <a:pt x="1592" y="2035"/>
                  </a:moveTo>
                  <a:cubicBezTo>
                    <a:pt x="1550" y="2035"/>
                    <a:pt x="1511" y="2038"/>
                    <a:pt x="1477" y="2046"/>
                  </a:cubicBezTo>
                  <a:cubicBezTo>
                    <a:pt x="1560" y="2046"/>
                    <a:pt x="1631" y="2094"/>
                    <a:pt x="1667" y="2165"/>
                  </a:cubicBezTo>
                  <a:cubicBezTo>
                    <a:pt x="1727" y="2284"/>
                    <a:pt x="1762" y="2427"/>
                    <a:pt x="1762" y="2570"/>
                  </a:cubicBezTo>
                  <a:lnTo>
                    <a:pt x="1822" y="3011"/>
                  </a:lnTo>
                  <a:cubicBezTo>
                    <a:pt x="1834" y="3070"/>
                    <a:pt x="1870" y="3130"/>
                    <a:pt x="1917" y="3166"/>
                  </a:cubicBezTo>
                  <a:cubicBezTo>
                    <a:pt x="1955" y="3187"/>
                    <a:pt x="1995" y="3199"/>
                    <a:pt x="2035" y="3199"/>
                  </a:cubicBezTo>
                  <a:cubicBezTo>
                    <a:pt x="2084" y="3199"/>
                    <a:pt x="2133" y="3181"/>
                    <a:pt x="2179" y="3142"/>
                  </a:cubicBezTo>
                  <a:cubicBezTo>
                    <a:pt x="2132" y="3118"/>
                    <a:pt x="2096" y="3058"/>
                    <a:pt x="2096" y="3011"/>
                  </a:cubicBezTo>
                  <a:lnTo>
                    <a:pt x="2036" y="2570"/>
                  </a:lnTo>
                  <a:cubicBezTo>
                    <a:pt x="2036" y="2427"/>
                    <a:pt x="2001" y="2284"/>
                    <a:pt x="1941" y="2165"/>
                  </a:cubicBezTo>
                  <a:cubicBezTo>
                    <a:pt x="1904" y="2082"/>
                    <a:pt x="1737" y="2035"/>
                    <a:pt x="1592" y="2035"/>
                  </a:cubicBezTo>
                  <a:close/>
                </a:path>
              </a:pathLst>
            </a:custGeom>
            <a:solidFill>
              <a:srgbClr val="DCD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4"/>
            <p:cNvSpPr/>
            <p:nvPr/>
          </p:nvSpPr>
          <p:spPr>
            <a:xfrm>
              <a:off x="3425051" y="3301290"/>
              <a:ext cx="25021" cy="43781"/>
            </a:xfrm>
            <a:custGeom>
              <a:avLst/>
              <a:gdLst/>
              <a:ahLst/>
              <a:cxnLst/>
              <a:rect l="l" t="t" r="r" b="b"/>
              <a:pathLst>
                <a:path w="692" h="1211" extrusionOk="0">
                  <a:moveTo>
                    <a:pt x="325" y="0"/>
                  </a:moveTo>
                  <a:cubicBezTo>
                    <a:pt x="223" y="0"/>
                    <a:pt x="120" y="45"/>
                    <a:pt x="60" y="139"/>
                  </a:cubicBezTo>
                  <a:cubicBezTo>
                    <a:pt x="1" y="223"/>
                    <a:pt x="84" y="294"/>
                    <a:pt x="108" y="520"/>
                  </a:cubicBezTo>
                  <a:cubicBezTo>
                    <a:pt x="155" y="866"/>
                    <a:pt x="36" y="1044"/>
                    <a:pt x="155" y="1163"/>
                  </a:cubicBezTo>
                  <a:cubicBezTo>
                    <a:pt x="191" y="1187"/>
                    <a:pt x="227" y="1199"/>
                    <a:pt x="274" y="1211"/>
                  </a:cubicBezTo>
                  <a:cubicBezTo>
                    <a:pt x="441" y="1211"/>
                    <a:pt x="584" y="901"/>
                    <a:pt x="620" y="663"/>
                  </a:cubicBezTo>
                  <a:cubicBezTo>
                    <a:pt x="620" y="616"/>
                    <a:pt x="691" y="139"/>
                    <a:pt x="441" y="20"/>
                  </a:cubicBezTo>
                  <a:cubicBezTo>
                    <a:pt x="404" y="7"/>
                    <a:pt x="365" y="0"/>
                    <a:pt x="325"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 name="Google Shape;565;p44"/>
          <p:cNvGrpSpPr/>
          <p:nvPr/>
        </p:nvGrpSpPr>
        <p:grpSpPr>
          <a:xfrm>
            <a:off x="6905396" y="1229626"/>
            <a:ext cx="647914" cy="533792"/>
            <a:chOff x="6905396" y="1229626"/>
            <a:chExt cx="647914" cy="533792"/>
          </a:xfrm>
        </p:grpSpPr>
        <p:sp>
          <p:nvSpPr>
            <p:cNvPr id="566" name="Google Shape;566;p44"/>
            <p:cNvSpPr/>
            <p:nvPr/>
          </p:nvSpPr>
          <p:spPr>
            <a:xfrm>
              <a:off x="6905396" y="1229626"/>
              <a:ext cx="586800" cy="533792"/>
            </a:xfrm>
            <a:custGeom>
              <a:avLst/>
              <a:gdLst/>
              <a:ahLst/>
              <a:cxnLst/>
              <a:rect l="l" t="t" r="r" b="b"/>
              <a:pathLst>
                <a:path w="16229" h="14765" extrusionOk="0">
                  <a:moveTo>
                    <a:pt x="8862" y="1"/>
                  </a:moveTo>
                  <a:cubicBezTo>
                    <a:pt x="7812" y="1"/>
                    <a:pt x="6735" y="230"/>
                    <a:pt x="5691" y="727"/>
                  </a:cubicBezTo>
                  <a:cubicBezTo>
                    <a:pt x="798" y="3049"/>
                    <a:pt x="0" y="9681"/>
                    <a:pt x="4203" y="13098"/>
                  </a:cubicBezTo>
                  <a:lnTo>
                    <a:pt x="4953" y="13098"/>
                  </a:lnTo>
                  <a:cubicBezTo>
                    <a:pt x="5560" y="13098"/>
                    <a:pt x="6049" y="13586"/>
                    <a:pt x="6049" y="14205"/>
                  </a:cubicBezTo>
                  <a:cubicBezTo>
                    <a:pt x="6981" y="14587"/>
                    <a:pt x="7931" y="14764"/>
                    <a:pt x="8857" y="14764"/>
                  </a:cubicBezTo>
                  <a:cubicBezTo>
                    <a:pt x="12754" y="14764"/>
                    <a:pt x="16228" y="11625"/>
                    <a:pt x="16228" y="7383"/>
                  </a:cubicBezTo>
                  <a:cubicBezTo>
                    <a:pt x="16228" y="3121"/>
                    <a:pt x="12735" y="1"/>
                    <a:pt x="8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4"/>
            <p:cNvSpPr/>
            <p:nvPr/>
          </p:nvSpPr>
          <p:spPr>
            <a:xfrm>
              <a:off x="6961328" y="1530977"/>
              <a:ext cx="520089" cy="232280"/>
            </a:xfrm>
            <a:custGeom>
              <a:avLst/>
              <a:gdLst/>
              <a:ahLst/>
              <a:cxnLst/>
              <a:rect l="l" t="t" r="r" b="b"/>
              <a:pathLst>
                <a:path w="14384" h="6425" extrusionOk="0">
                  <a:moveTo>
                    <a:pt x="1" y="0"/>
                  </a:moveTo>
                  <a:cubicBezTo>
                    <a:pt x="251" y="1870"/>
                    <a:pt x="1204" y="3572"/>
                    <a:pt x="2656" y="4763"/>
                  </a:cubicBezTo>
                  <a:lnTo>
                    <a:pt x="3406" y="4763"/>
                  </a:lnTo>
                  <a:cubicBezTo>
                    <a:pt x="4013" y="4763"/>
                    <a:pt x="4502" y="5251"/>
                    <a:pt x="4502" y="5870"/>
                  </a:cubicBezTo>
                  <a:cubicBezTo>
                    <a:pt x="5423" y="6247"/>
                    <a:pt x="6372" y="6424"/>
                    <a:pt x="7303" y="6424"/>
                  </a:cubicBezTo>
                  <a:cubicBezTo>
                    <a:pt x="10464" y="6424"/>
                    <a:pt x="13418" y="4380"/>
                    <a:pt x="14384" y="1143"/>
                  </a:cubicBezTo>
                  <a:lnTo>
                    <a:pt x="143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4"/>
            <p:cNvSpPr/>
            <p:nvPr/>
          </p:nvSpPr>
          <p:spPr>
            <a:xfrm>
              <a:off x="6961762" y="1257610"/>
              <a:ext cx="336265" cy="371937"/>
            </a:xfrm>
            <a:custGeom>
              <a:avLst/>
              <a:gdLst/>
              <a:ahLst/>
              <a:cxnLst/>
              <a:rect l="l" t="t" r="r" b="b"/>
              <a:pathLst>
                <a:path w="9300" h="10288" extrusionOk="0">
                  <a:moveTo>
                    <a:pt x="4650" y="1"/>
                  </a:moveTo>
                  <a:cubicBezTo>
                    <a:pt x="4305" y="1"/>
                    <a:pt x="3960" y="72"/>
                    <a:pt x="3632" y="215"/>
                  </a:cubicBezTo>
                  <a:cubicBezTo>
                    <a:pt x="3472" y="284"/>
                    <a:pt x="3296" y="319"/>
                    <a:pt x="3122" y="319"/>
                  </a:cubicBezTo>
                  <a:cubicBezTo>
                    <a:pt x="3025" y="319"/>
                    <a:pt x="2928" y="308"/>
                    <a:pt x="2835" y="287"/>
                  </a:cubicBezTo>
                  <a:lnTo>
                    <a:pt x="2132" y="120"/>
                  </a:lnTo>
                  <a:cubicBezTo>
                    <a:pt x="2037" y="99"/>
                    <a:pt x="1941" y="88"/>
                    <a:pt x="1847" y="88"/>
                  </a:cubicBezTo>
                  <a:cubicBezTo>
                    <a:pt x="1258" y="88"/>
                    <a:pt x="714" y="489"/>
                    <a:pt x="560" y="1084"/>
                  </a:cubicBezTo>
                  <a:lnTo>
                    <a:pt x="191" y="2573"/>
                  </a:lnTo>
                  <a:cubicBezTo>
                    <a:pt x="1" y="3358"/>
                    <a:pt x="49" y="4180"/>
                    <a:pt x="334" y="4930"/>
                  </a:cubicBezTo>
                  <a:lnTo>
                    <a:pt x="2215" y="9847"/>
                  </a:lnTo>
                  <a:cubicBezTo>
                    <a:pt x="2328" y="10146"/>
                    <a:pt x="2588" y="10287"/>
                    <a:pt x="2850" y="10287"/>
                  </a:cubicBezTo>
                  <a:cubicBezTo>
                    <a:pt x="3172" y="10287"/>
                    <a:pt x="3496" y="10075"/>
                    <a:pt x="3549" y="9681"/>
                  </a:cubicBezTo>
                  <a:lnTo>
                    <a:pt x="3728" y="8204"/>
                  </a:lnTo>
                  <a:cubicBezTo>
                    <a:pt x="3728" y="8204"/>
                    <a:pt x="3799" y="7442"/>
                    <a:pt x="4037" y="6966"/>
                  </a:cubicBezTo>
                  <a:cubicBezTo>
                    <a:pt x="4162" y="6710"/>
                    <a:pt x="4406" y="6582"/>
                    <a:pt x="4652" y="6582"/>
                  </a:cubicBezTo>
                  <a:cubicBezTo>
                    <a:pt x="4897" y="6582"/>
                    <a:pt x="5144" y="6710"/>
                    <a:pt x="5275" y="6966"/>
                  </a:cubicBezTo>
                  <a:cubicBezTo>
                    <a:pt x="5454" y="7371"/>
                    <a:pt x="5561" y="7799"/>
                    <a:pt x="5585" y="8252"/>
                  </a:cubicBezTo>
                  <a:lnTo>
                    <a:pt x="5764" y="9681"/>
                  </a:lnTo>
                  <a:cubicBezTo>
                    <a:pt x="5809" y="10075"/>
                    <a:pt x="6130" y="10287"/>
                    <a:pt x="6453" y="10287"/>
                  </a:cubicBezTo>
                  <a:cubicBezTo>
                    <a:pt x="6716" y="10287"/>
                    <a:pt x="6979" y="10146"/>
                    <a:pt x="7097" y="9847"/>
                  </a:cubicBezTo>
                  <a:lnTo>
                    <a:pt x="8966" y="4930"/>
                  </a:lnTo>
                  <a:cubicBezTo>
                    <a:pt x="9252" y="4180"/>
                    <a:pt x="9300" y="3358"/>
                    <a:pt x="9109" y="2573"/>
                  </a:cubicBezTo>
                  <a:lnTo>
                    <a:pt x="8740" y="1084"/>
                  </a:lnTo>
                  <a:cubicBezTo>
                    <a:pt x="8586" y="489"/>
                    <a:pt x="8052" y="88"/>
                    <a:pt x="7457" y="88"/>
                  </a:cubicBezTo>
                  <a:cubicBezTo>
                    <a:pt x="7362" y="88"/>
                    <a:pt x="7265" y="99"/>
                    <a:pt x="7168" y="120"/>
                  </a:cubicBezTo>
                  <a:lnTo>
                    <a:pt x="6478" y="287"/>
                  </a:lnTo>
                  <a:cubicBezTo>
                    <a:pt x="6380" y="308"/>
                    <a:pt x="6281" y="319"/>
                    <a:pt x="6182" y="319"/>
                  </a:cubicBezTo>
                  <a:cubicBezTo>
                    <a:pt x="6004" y="319"/>
                    <a:pt x="5829" y="284"/>
                    <a:pt x="5668" y="215"/>
                  </a:cubicBezTo>
                  <a:cubicBezTo>
                    <a:pt x="5341" y="72"/>
                    <a:pt x="4996" y="1"/>
                    <a:pt x="4650"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4"/>
            <p:cNvSpPr/>
            <p:nvPr/>
          </p:nvSpPr>
          <p:spPr>
            <a:xfrm>
              <a:off x="6961762" y="1260611"/>
              <a:ext cx="248872" cy="369225"/>
            </a:xfrm>
            <a:custGeom>
              <a:avLst/>
              <a:gdLst/>
              <a:ahLst/>
              <a:cxnLst/>
              <a:rect l="l" t="t" r="r" b="b"/>
              <a:pathLst>
                <a:path w="6883" h="10213" extrusionOk="0">
                  <a:moveTo>
                    <a:pt x="1827" y="1"/>
                  </a:moveTo>
                  <a:cubicBezTo>
                    <a:pt x="1239" y="1"/>
                    <a:pt x="713" y="400"/>
                    <a:pt x="560" y="989"/>
                  </a:cubicBezTo>
                  <a:lnTo>
                    <a:pt x="191" y="2478"/>
                  </a:lnTo>
                  <a:cubicBezTo>
                    <a:pt x="1" y="3264"/>
                    <a:pt x="49" y="4097"/>
                    <a:pt x="334" y="4847"/>
                  </a:cubicBezTo>
                  <a:lnTo>
                    <a:pt x="2215" y="9764"/>
                  </a:lnTo>
                  <a:cubicBezTo>
                    <a:pt x="2320" y="10039"/>
                    <a:pt x="2584" y="10204"/>
                    <a:pt x="2858" y="10204"/>
                  </a:cubicBezTo>
                  <a:cubicBezTo>
                    <a:pt x="2988" y="10204"/>
                    <a:pt x="3120" y="10166"/>
                    <a:pt x="3239" y="10086"/>
                  </a:cubicBezTo>
                  <a:cubicBezTo>
                    <a:pt x="3311" y="10038"/>
                    <a:pt x="3370" y="9979"/>
                    <a:pt x="3430" y="9907"/>
                  </a:cubicBezTo>
                  <a:cubicBezTo>
                    <a:pt x="3394" y="9860"/>
                    <a:pt x="3370" y="9812"/>
                    <a:pt x="3347" y="9764"/>
                  </a:cubicBezTo>
                  <a:lnTo>
                    <a:pt x="1465" y="4847"/>
                  </a:lnTo>
                  <a:cubicBezTo>
                    <a:pt x="1180" y="4097"/>
                    <a:pt x="1132" y="3275"/>
                    <a:pt x="1322" y="2490"/>
                  </a:cubicBezTo>
                  <a:lnTo>
                    <a:pt x="1703" y="1001"/>
                  </a:lnTo>
                  <a:cubicBezTo>
                    <a:pt x="1799" y="597"/>
                    <a:pt x="2073" y="275"/>
                    <a:pt x="2454" y="108"/>
                  </a:cubicBezTo>
                  <a:lnTo>
                    <a:pt x="2132" y="37"/>
                  </a:lnTo>
                  <a:cubicBezTo>
                    <a:pt x="2030" y="13"/>
                    <a:pt x="1927" y="1"/>
                    <a:pt x="1827" y="1"/>
                  </a:cubicBezTo>
                  <a:close/>
                  <a:moveTo>
                    <a:pt x="4989" y="6485"/>
                  </a:moveTo>
                  <a:cubicBezTo>
                    <a:pt x="4869" y="6485"/>
                    <a:pt x="4756" y="6494"/>
                    <a:pt x="4656" y="6514"/>
                  </a:cubicBezTo>
                  <a:cubicBezTo>
                    <a:pt x="4918" y="6514"/>
                    <a:pt x="5144" y="6669"/>
                    <a:pt x="5263" y="6895"/>
                  </a:cubicBezTo>
                  <a:cubicBezTo>
                    <a:pt x="5454" y="7300"/>
                    <a:pt x="5561" y="7728"/>
                    <a:pt x="5585" y="8181"/>
                  </a:cubicBezTo>
                  <a:lnTo>
                    <a:pt x="5764" y="9610"/>
                  </a:lnTo>
                  <a:cubicBezTo>
                    <a:pt x="5813" y="9979"/>
                    <a:pt x="6128" y="10213"/>
                    <a:pt x="6456" y="10213"/>
                  </a:cubicBezTo>
                  <a:cubicBezTo>
                    <a:pt x="6603" y="10213"/>
                    <a:pt x="6753" y="10165"/>
                    <a:pt x="6883" y="10062"/>
                  </a:cubicBezTo>
                  <a:cubicBezTo>
                    <a:pt x="6752" y="9943"/>
                    <a:pt x="6656" y="9788"/>
                    <a:pt x="6633" y="9610"/>
                  </a:cubicBezTo>
                  <a:lnTo>
                    <a:pt x="6454" y="8181"/>
                  </a:lnTo>
                  <a:cubicBezTo>
                    <a:pt x="6430" y="7728"/>
                    <a:pt x="6335" y="7300"/>
                    <a:pt x="6145" y="6895"/>
                  </a:cubicBezTo>
                  <a:cubicBezTo>
                    <a:pt x="6002" y="6630"/>
                    <a:pt x="5453" y="6485"/>
                    <a:pt x="4989" y="6485"/>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4"/>
            <p:cNvSpPr/>
            <p:nvPr/>
          </p:nvSpPr>
          <p:spPr>
            <a:xfrm>
              <a:off x="7189937" y="1304503"/>
              <a:ext cx="78823" cy="139115"/>
            </a:xfrm>
            <a:custGeom>
              <a:avLst/>
              <a:gdLst/>
              <a:ahLst/>
              <a:cxnLst/>
              <a:rect l="l" t="t" r="r" b="b"/>
              <a:pathLst>
                <a:path w="2180" h="3848" extrusionOk="0">
                  <a:moveTo>
                    <a:pt x="1025" y="1"/>
                  </a:moveTo>
                  <a:cubicBezTo>
                    <a:pt x="684" y="1"/>
                    <a:pt x="325" y="160"/>
                    <a:pt x="179" y="418"/>
                  </a:cubicBezTo>
                  <a:cubicBezTo>
                    <a:pt x="0" y="728"/>
                    <a:pt x="238" y="930"/>
                    <a:pt x="345" y="1669"/>
                  </a:cubicBezTo>
                  <a:cubicBezTo>
                    <a:pt x="488" y="2752"/>
                    <a:pt x="95" y="3335"/>
                    <a:pt x="500" y="3693"/>
                  </a:cubicBezTo>
                  <a:cubicBezTo>
                    <a:pt x="596" y="3788"/>
                    <a:pt x="726" y="3847"/>
                    <a:pt x="857" y="3847"/>
                  </a:cubicBezTo>
                  <a:cubicBezTo>
                    <a:pt x="1381" y="3847"/>
                    <a:pt x="1834" y="2859"/>
                    <a:pt x="1941" y="2109"/>
                  </a:cubicBezTo>
                  <a:cubicBezTo>
                    <a:pt x="1965" y="1954"/>
                    <a:pt x="2179" y="430"/>
                    <a:pt x="1393" y="73"/>
                  </a:cubicBezTo>
                  <a:cubicBezTo>
                    <a:pt x="1282" y="24"/>
                    <a:pt x="1155" y="1"/>
                    <a:pt x="1025"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4"/>
            <p:cNvSpPr/>
            <p:nvPr/>
          </p:nvSpPr>
          <p:spPr>
            <a:xfrm>
              <a:off x="7094777" y="1524939"/>
              <a:ext cx="194202" cy="194175"/>
            </a:xfrm>
            <a:custGeom>
              <a:avLst/>
              <a:gdLst/>
              <a:ahLst/>
              <a:cxnLst/>
              <a:rect l="l" t="t" r="r" b="b"/>
              <a:pathLst>
                <a:path w="5371" h="5371" extrusionOk="0">
                  <a:moveTo>
                    <a:pt x="4775" y="1"/>
                  </a:moveTo>
                  <a:lnTo>
                    <a:pt x="1" y="4775"/>
                  </a:lnTo>
                  <a:lnTo>
                    <a:pt x="596" y="5370"/>
                  </a:lnTo>
                  <a:lnTo>
                    <a:pt x="5371" y="596"/>
                  </a:lnTo>
                  <a:lnTo>
                    <a:pt x="4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4"/>
            <p:cNvSpPr/>
            <p:nvPr/>
          </p:nvSpPr>
          <p:spPr>
            <a:xfrm>
              <a:off x="7057356" y="1593163"/>
              <a:ext cx="166180" cy="150069"/>
            </a:xfrm>
            <a:custGeom>
              <a:avLst/>
              <a:gdLst/>
              <a:ahLst/>
              <a:cxnLst/>
              <a:rect l="l" t="t" r="r" b="b"/>
              <a:pathLst>
                <a:path w="4596" h="4151" extrusionOk="0">
                  <a:moveTo>
                    <a:pt x="3387" y="1"/>
                  </a:moveTo>
                  <a:cubicBezTo>
                    <a:pt x="3179" y="1"/>
                    <a:pt x="2971" y="78"/>
                    <a:pt x="2810" y="233"/>
                  </a:cubicBezTo>
                  <a:lnTo>
                    <a:pt x="0" y="3043"/>
                  </a:lnTo>
                  <a:cubicBezTo>
                    <a:pt x="560" y="3495"/>
                    <a:pt x="1179" y="3876"/>
                    <a:pt x="1846" y="4150"/>
                  </a:cubicBezTo>
                  <a:lnTo>
                    <a:pt x="4286" y="1709"/>
                  </a:lnTo>
                  <a:cubicBezTo>
                    <a:pt x="4596" y="1388"/>
                    <a:pt x="4596" y="876"/>
                    <a:pt x="4286" y="566"/>
                  </a:cubicBezTo>
                  <a:lnTo>
                    <a:pt x="3965" y="233"/>
                  </a:lnTo>
                  <a:cubicBezTo>
                    <a:pt x="3804" y="78"/>
                    <a:pt x="3596" y="1"/>
                    <a:pt x="3387"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4"/>
            <p:cNvSpPr/>
            <p:nvPr/>
          </p:nvSpPr>
          <p:spPr>
            <a:xfrm>
              <a:off x="7084906" y="1616664"/>
              <a:ext cx="138628" cy="126570"/>
            </a:xfrm>
            <a:custGeom>
              <a:avLst/>
              <a:gdLst/>
              <a:ahLst/>
              <a:cxnLst/>
              <a:rect l="l" t="t" r="r" b="b"/>
              <a:pathLst>
                <a:path w="3834" h="3501" extrusionOk="0">
                  <a:moveTo>
                    <a:pt x="3279" y="1"/>
                  </a:moveTo>
                  <a:cubicBezTo>
                    <a:pt x="3068" y="1"/>
                    <a:pt x="2858" y="83"/>
                    <a:pt x="2703" y="238"/>
                  </a:cubicBezTo>
                  <a:lnTo>
                    <a:pt x="0" y="2941"/>
                  </a:lnTo>
                  <a:cubicBezTo>
                    <a:pt x="345" y="3155"/>
                    <a:pt x="703" y="3333"/>
                    <a:pt x="1084" y="3500"/>
                  </a:cubicBezTo>
                  <a:lnTo>
                    <a:pt x="3512" y="1059"/>
                  </a:lnTo>
                  <a:cubicBezTo>
                    <a:pt x="3774" y="809"/>
                    <a:pt x="3834" y="416"/>
                    <a:pt x="3667" y="107"/>
                  </a:cubicBezTo>
                  <a:lnTo>
                    <a:pt x="3655" y="95"/>
                  </a:lnTo>
                  <a:cubicBezTo>
                    <a:pt x="3538" y="32"/>
                    <a:pt x="3408" y="1"/>
                    <a:pt x="3279"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4"/>
            <p:cNvSpPr/>
            <p:nvPr/>
          </p:nvSpPr>
          <p:spPr>
            <a:xfrm>
              <a:off x="7129233" y="1593163"/>
              <a:ext cx="94299" cy="91502"/>
            </a:xfrm>
            <a:custGeom>
              <a:avLst/>
              <a:gdLst/>
              <a:ahLst/>
              <a:cxnLst/>
              <a:rect l="l" t="t" r="r" b="b"/>
              <a:pathLst>
                <a:path w="2608" h="2531" extrusionOk="0">
                  <a:moveTo>
                    <a:pt x="1399" y="1"/>
                  </a:moveTo>
                  <a:cubicBezTo>
                    <a:pt x="1191" y="1"/>
                    <a:pt x="983" y="78"/>
                    <a:pt x="822" y="233"/>
                  </a:cubicBezTo>
                  <a:lnTo>
                    <a:pt x="0" y="1054"/>
                  </a:lnTo>
                  <a:lnTo>
                    <a:pt x="1477" y="2531"/>
                  </a:lnTo>
                  <a:lnTo>
                    <a:pt x="2298" y="1709"/>
                  </a:lnTo>
                  <a:cubicBezTo>
                    <a:pt x="2608" y="1388"/>
                    <a:pt x="2608" y="876"/>
                    <a:pt x="2298" y="566"/>
                  </a:cubicBezTo>
                  <a:lnTo>
                    <a:pt x="1977" y="233"/>
                  </a:lnTo>
                  <a:cubicBezTo>
                    <a:pt x="1816" y="78"/>
                    <a:pt x="1608" y="1"/>
                    <a:pt x="13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4"/>
            <p:cNvSpPr/>
            <p:nvPr/>
          </p:nvSpPr>
          <p:spPr>
            <a:xfrm>
              <a:off x="7153348" y="1614711"/>
              <a:ext cx="73219" cy="69955"/>
            </a:xfrm>
            <a:custGeom>
              <a:avLst/>
              <a:gdLst/>
              <a:ahLst/>
              <a:cxnLst/>
              <a:rect l="l" t="t" r="r" b="b"/>
              <a:pathLst>
                <a:path w="2025" h="1935" extrusionOk="0">
                  <a:moveTo>
                    <a:pt x="1334" y="1"/>
                  </a:moveTo>
                  <a:cubicBezTo>
                    <a:pt x="1130" y="1"/>
                    <a:pt x="926" y="105"/>
                    <a:pt x="810" y="304"/>
                  </a:cubicBezTo>
                  <a:lnTo>
                    <a:pt x="0" y="1113"/>
                  </a:lnTo>
                  <a:lnTo>
                    <a:pt x="810" y="1935"/>
                  </a:lnTo>
                  <a:lnTo>
                    <a:pt x="1631" y="1113"/>
                  </a:lnTo>
                  <a:cubicBezTo>
                    <a:pt x="1965" y="911"/>
                    <a:pt x="2024" y="458"/>
                    <a:pt x="1750" y="173"/>
                  </a:cubicBezTo>
                  <a:cubicBezTo>
                    <a:pt x="1634" y="57"/>
                    <a:pt x="1484" y="1"/>
                    <a:pt x="1334" y="1"/>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4"/>
            <p:cNvSpPr/>
            <p:nvPr/>
          </p:nvSpPr>
          <p:spPr>
            <a:xfrm>
              <a:off x="7189069" y="1309239"/>
              <a:ext cx="330660" cy="315684"/>
            </a:xfrm>
            <a:custGeom>
              <a:avLst/>
              <a:gdLst/>
              <a:ahLst/>
              <a:cxnLst/>
              <a:rect l="l" t="t" r="r" b="b"/>
              <a:pathLst>
                <a:path w="9145" h="8732" extrusionOk="0">
                  <a:moveTo>
                    <a:pt x="4391" y="1"/>
                  </a:moveTo>
                  <a:cubicBezTo>
                    <a:pt x="2149" y="1"/>
                    <a:pt x="0" y="1744"/>
                    <a:pt x="0" y="4371"/>
                  </a:cubicBezTo>
                  <a:cubicBezTo>
                    <a:pt x="0" y="6133"/>
                    <a:pt x="1060" y="7729"/>
                    <a:pt x="2691" y="8396"/>
                  </a:cubicBezTo>
                  <a:cubicBezTo>
                    <a:pt x="3234" y="8621"/>
                    <a:pt x="3803" y="8731"/>
                    <a:pt x="4367" y="8731"/>
                  </a:cubicBezTo>
                  <a:cubicBezTo>
                    <a:pt x="5498" y="8731"/>
                    <a:pt x="6608" y="8289"/>
                    <a:pt x="7442" y="7455"/>
                  </a:cubicBezTo>
                  <a:cubicBezTo>
                    <a:pt x="9144" y="5752"/>
                    <a:pt x="9144" y="2990"/>
                    <a:pt x="7442" y="1287"/>
                  </a:cubicBezTo>
                  <a:cubicBezTo>
                    <a:pt x="6553" y="399"/>
                    <a:pt x="5461" y="1"/>
                    <a:pt x="43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4"/>
            <p:cNvSpPr/>
            <p:nvPr/>
          </p:nvSpPr>
          <p:spPr>
            <a:xfrm>
              <a:off x="7335968" y="1310107"/>
              <a:ext cx="217343" cy="314346"/>
            </a:xfrm>
            <a:custGeom>
              <a:avLst/>
              <a:gdLst/>
              <a:ahLst/>
              <a:cxnLst/>
              <a:rect l="l" t="t" r="r" b="b"/>
              <a:pathLst>
                <a:path w="6011" h="8695" extrusionOk="0">
                  <a:moveTo>
                    <a:pt x="581" y="1"/>
                  </a:moveTo>
                  <a:cubicBezTo>
                    <a:pt x="67" y="1"/>
                    <a:pt x="17" y="776"/>
                    <a:pt x="545" y="847"/>
                  </a:cubicBezTo>
                  <a:cubicBezTo>
                    <a:pt x="2391" y="966"/>
                    <a:pt x="3819" y="2502"/>
                    <a:pt x="3819" y="4347"/>
                  </a:cubicBezTo>
                  <a:cubicBezTo>
                    <a:pt x="3819" y="6193"/>
                    <a:pt x="2391" y="7729"/>
                    <a:pt x="545" y="7860"/>
                  </a:cubicBezTo>
                  <a:cubicBezTo>
                    <a:pt x="1" y="7894"/>
                    <a:pt x="42" y="8695"/>
                    <a:pt x="560" y="8695"/>
                  </a:cubicBezTo>
                  <a:cubicBezTo>
                    <a:pt x="574" y="8695"/>
                    <a:pt x="589" y="8694"/>
                    <a:pt x="605" y="8693"/>
                  </a:cubicBezTo>
                  <a:cubicBezTo>
                    <a:pt x="1664" y="8622"/>
                    <a:pt x="2653" y="8169"/>
                    <a:pt x="3403" y="7407"/>
                  </a:cubicBezTo>
                  <a:cubicBezTo>
                    <a:pt x="6010" y="4764"/>
                    <a:pt x="4319" y="263"/>
                    <a:pt x="605" y="1"/>
                  </a:cubicBezTo>
                  <a:cubicBezTo>
                    <a:pt x="597" y="1"/>
                    <a:pt x="589" y="1"/>
                    <a:pt x="581" y="1"/>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4"/>
            <p:cNvSpPr/>
            <p:nvPr/>
          </p:nvSpPr>
          <p:spPr>
            <a:xfrm>
              <a:off x="7176596" y="1340151"/>
              <a:ext cx="340134" cy="254116"/>
            </a:xfrm>
            <a:custGeom>
              <a:avLst/>
              <a:gdLst/>
              <a:ahLst/>
              <a:cxnLst/>
              <a:rect l="l" t="t" r="r" b="b"/>
              <a:pathLst>
                <a:path w="9407" h="7029" extrusionOk="0">
                  <a:moveTo>
                    <a:pt x="4708" y="1"/>
                  </a:moveTo>
                  <a:cubicBezTo>
                    <a:pt x="3807" y="1"/>
                    <a:pt x="2905" y="343"/>
                    <a:pt x="2215" y="1028"/>
                  </a:cubicBezTo>
                  <a:cubicBezTo>
                    <a:pt x="0" y="3242"/>
                    <a:pt x="1572" y="7029"/>
                    <a:pt x="4703" y="7029"/>
                  </a:cubicBezTo>
                  <a:cubicBezTo>
                    <a:pt x="7834" y="7029"/>
                    <a:pt x="9406" y="3242"/>
                    <a:pt x="7191" y="1028"/>
                  </a:cubicBezTo>
                  <a:cubicBezTo>
                    <a:pt x="6507" y="343"/>
                    <a:pt x="5608" y="1"/>
                    <a:pt x="4708" y="1"/>
                  </a:cubicBezTo>
                  <a:close/>
                </a:path>
              </a:pathLst>
            </a:custGeom>
            <a:solidFill>
              <a:srgbClr val="2B3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4"/>
            <p:cNvSpPr/>
            <p:nvPr/>
          </p:nvSpPr>
          <p:spPr>
            <a:xfrm>
              <a:off x="7275589" y="1343297"/>
              <a:ext cx="231661" cy="247970"/>
            </a:xfrm>
            <a:custGeom>
              <a:avLst/>
              <a:gdLst/>
              <a:ahLst/>
              <a:cxnLst/>
              <a:rect l="l" t="t" r="r" b="b"/>
              <a:pathLst>
                <a:path w="6407" h="6859" extrusionOk="0">
                  <a:moveTo>
                    <a:pt x="2739" y="0"/>
                  </a:moveTo>
                  <a:cubicBezTo>
                    <a:pt x="1144" y="357"/>
                    <a:pt x="1" y="1786"/>
                    <a:pt x="1" y="3429"/>
                  </a:cubicBezTo>
                  <a:cubicBezTo>
                    <a:pt x="1" y="5072"/>
                    <a:pt x="1144" y="6501"/>
                    <a:pt x="2739" y="6858"/>
                  </a:cubicBezTo>
                  <a:cubicBezTo>
                    <a:pt x="3394" y="6715"/>
                    <a:pt x="3989" y="6382"/>
                    <a:pt x="4453" y="5918"/>
                  </a:cubicBezTo>
                  <a:cubicBezTo>
                    <a:pt x="6406" y="3953"/>
                    <a:pt x="5442" y="607"/>
                    <a:pt x="2739" y="0"/>
                  </a:cubicBezTo>
                  <a:close/>
                </a:path>
              </a:pathLst>
            </a:custGeom>
            <a:solidFill>
              <a:srgbClr val="334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4"/>
            <p:cNvSpPr/>
            <p:nvPr/>
          </p:nvSpPr>
          <p:spPr>
            <a:xfrm>
              <a:off x="7208449" y="1363941"/>
              <a:ext cx="241532" cy="206937"/>
            </a:xfrm>
            <a:custGeom>
              <a:avLst/>
              <a:gdLst/>
              <a:ahLst/>
              <a:cxnLst/>
              <a:rect l="l" t="t" r="r" b="b"/>
              <a:pathLst>
                <a:path w="6680" h="5724" extrusionOk="0">
                  <a:moveTo>
                    <a:pt x="3822" y="1"/>
                  </a:moveTo>
                  <a:cubicBezTo>
                    <a:pt x="1274" y="1"/>
                    <a:pt x="0" y="3084"/>
                    <a:pt x="1798" y="4882"/>
                  </a:cubicBezTo>
                  <a:cubicBezTo>
                    <a:pt x="2379" y="5463"/>
                    <a:pt x="3094" y="5724"/>
                    <a:pt x="3797" y="5724"/>
                  </a:cubicBezTo>
                  <a:cubicBezTo>
                    <a:pt x="5267" y="5724"/>
                    <a:pt x="6680" y="4583"/>
                    <a:pt x="6680" y="2858"/>
                  </a:cubicBezTo>
                  <a:cubicBezTo>
                    <a:pt x="6680" y="1275"/>
                    <a:pt x="5406" y="1"/>
                    <a:pt x="3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4"/>
            <p:cNvSpPr/>
            <p:nvPr/>
          </p:nvSpPr>
          <p:spPr>
            <a:xfrm>
              <a:off x="7251907" y="1396661"/>
              <a:ext cx="165348" cy="141573"/>
            </a:xfrm>
            <a:custGeom>
              <a:avLst/>
              <a:gdLst/>
              <a:ahLst/>
              <a:cxnLst/>
              <a:rect l="l" t="t" r="r" b="b"/>
              <a:pathLst>
                <a:path w="4573" h="3916" extrusionOk="0">
                  <a:moveTo>
                    <a:pt x="2620" y="1"/>
                  </a:moveTo>
                  <a:cubicBezTo>
                    <a:pt x="870" y="1"/>
                    <a:pt x="1" y="2108"/>
                    <a:pt x="1239" y="3334"/>
                  </a:cubicBezTo>
                  <a:cubicBezTo>
                    <a:pt x="1637" y="3736"/>
                    <a:pt x="2127" y="3916"/>
                    <a:pt x="2609" y="3916"/>
                  </a:cubicBezTo>
                  <a:cubicBezTo>
                    <a:pt x="3611" y="3916"/>
                    <a:pt x="4573" y="3136"/>
                    <a:pt x="4573" y="1953"/>
                  </a:cubicBezTo>
                  <a:cubicBezTo>
                    <a:pt x="4573" y="870"/>
                    <a:pt x="3704" y="1"/>
                    <a:pt x="26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4"/>
            <p:cNvSpPr/>
            <p:nvPr/>
          </p:nvSpPr>
          <p:spPr>
            <a:xfrm>
              <a:off x="7261380" y="1402265"/>
              <a:ext cx="150271" cy="135753"/>
            </a:xfrm>
            <a:custGeom>
              <a:avLst/>
              <a:gdLst/>
              <a:ahLst/>
              <a:cxnLst/>
              <a:rect l="l" t="t" r="r" b="b"/>
              <a:pathLst>
                <a:path w="4156" h="3755" extrusionOk="0">
                  <a:moveTo>
                    <a:pt x="1584" y="0"/>
                  </a:moveTo>
                  <a:lnTo>
                    <a:pt x="1584" y="0"/>
                  </a:lnTo>
                  <a:cubicBezTo>
                    <a:pt x="310" y="548"/>
                    <a:pt x="1" y="2203"/>
                    <a:pt x="977" y="3179"/>
                  </a:cubicBezTo>
                  <a:cubicBezTo>
                    <a:pt x="1367" y="3569"/>
                    <a:pt x="1866" y="3754"/>
                    <a:pt x="2358" y="3754"/>
                  </a:cubicBezTo>
                  <a:cubicBezTo>
                    <a:pt x="3099" y="3754"/>
                    <a:pt x="3827" y="3337"/>
                    <a:pt x="4156" y="2572"/>
                  </a:cubicBezTo>
                  <a:lnTo>
                    <a:pt x="4156" y="2572"/>
                  </a:lnTo>
                  <a:cubicBezTo>
                    <a:pt x="3888" y="2690"/>
                    <a:pt x="3619" y="2743"/>
                    <a:pt x="3360" y="2743"/>
                  </a:cubicBezTo>
                  <a:cubicBezTo>
                    <a:pt x="2045" y="2743"/>
                    <a:pt x="987" y="1363"/>
                    <a:pt x="1584" y="0"/>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4"/>
            <p:cNvSpPr/>
            <p:nvPr/>
          </p:nvSpPr>
          <p:spPr>
            <a:xfrm>
              <a:off x="7335426" y="1383754"/>
              <a:ext cx="19417" cy="155709"/>
            </a:xfrm>
            <a:custGeom>
              <a:avLst/>
              <a:gdLst/>
              <a:ahLst/>
              <a:cxnLst/>
              <a:rect l="l" t="t" r="r" b="b"/>
              <a:pathLst>
                <a:path w="537" h="4307" extrusionOk="0">
                  <a:moveTo>
                    <a:pt x="310" y="0"/>
                  </a:moveTo>
                  <a:cubicBezTo>
                    <a:pt x="191" y="0"/>
                    <a:pt x="84" y="108"/>
                    <a:pt x="84" y="227"/>
                  </a:cubicBezTo>
                  <a:lnTo>
                    <a:pt x="84" y="3156"/>
                  </a:lnTo>
                  <a:cubicBezTo>
                    <a:pt x="108" y="3281"/>
                    <a:pt x="209" y="3343"/>
                    <a:pt x="310" y="3343"/>
                  </a:cubicBezTo>
                  <a:cubicBezTo>
                    <a:pt x="411" y="3343"/>
                    <a:pt x="512" y="3281"/>
                    <a:pt x="536" y="3156"/>
                  </a:cubicBezTo>
                  <a:lnTo>
                    <a:pt x="536" y="227"/>
                  </a:lnTo>
                  <a:cubicBezTo>
                    <a:pt x="536" y="108"/>
                    <a:pt x="429" y="0"/>
                    <a:pt x="310" y="0"/>
                  </a:cubicBezTo>
                  <a:close/>
                  <a:moveTo>
                    <a:pt x="310" y="3846"/>
                  </a:moveTo>
                  <a:cubicBezTo>
                    <a:pt x="108" y="3846"/>
                    <a:pt x="1" y="4096"/>
                    <a:pt x="143" y="4239"/>
                  </a:cubicBezTo>
                  <a:cubicBezTo>
                    <a:pt x="190" y="4286"/>
                    <a:pt x="248" y="4307"/>
                    <a:pt x="305" y="4307"/>
                  </a:cubicBezTo>
                  <a:cubicBezTo>
                    <a:pt x="423" y="4307"/>
                    <a:pt x="536" y="4217"/>
                    <a:pt x="536" y="4072"/>
                  </a:cubicBezTo>
                  <a:cubicBezTo>
                    <a:pt x="536" y="3953"/>
                    <a:pt x="441" y="3846"/>
                    <a:pt x="310" y="3846"/>
                  </a:cubicBezTo>
                  <a:close/>
                </a:path>
              </a:pathLst>
            </a:custGeom>
            <a:solidFill>
              <a:srgbClr val="F5F0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 name="Google Shape;584;p44"/>
          <p:cNvGrpSpPr/>
          <p:nvPr/>
        </p:nvGrpSpPr>
        <p:grpSpPr>
          <a:xfrm>
            <a:off x="4287004" y="1223987"/>
            <a:ext cx="564500" cy="545093"/>
            <a:chOff x="4287004" y="1223987"/>
            <a:chExt cx="564500" cy="545093"/>
          </a:xfrm>
        </p:grpSpPr>
        <p:sp>
          <p:nvSpPr>
            <p:cNvPr id="585" name="Google Shape;585;p44"/>
            <p:cNvSpPr/>
            <p:nvPr/>
          </p:nvSpPr>
          <p:spPr>
            <a:xfrm>
              <a:off x="4287004" y="1236099"/>
              <a:ext cx="548509" cy="532960"/>
            </a:xfrm>
            <a:custGeom>
              <a:avLst/>
              <a:gdLst/>
              <a:ahLst/>
              <a:cxnLst/>
              <a:rect l="l" t="t" r="r" b="b"/>
              <a:pathLst>
                <a:path w="15170" h="14742" extrusionOk="0">
                  <a:moveTo>
                    <a:pt x="7790" y="0"/>
                  </a:moveTo>
                  <a:cubicBezTo>
                    <a:pt x="6180" y="0"/>
                    <a:pt x="4583" y="526"/>
                    <a:pt x="3263" y="1549"/>
                  </a:cubicBezTo>
                  <a:cubicBezTo>
                    <a:pt x="1049" y="3276"/>
                    <a:pt x="1" y="6109"/>
                    <a:pt x="572" y="8872"/>
                  </a:cubicBezTo>
                  <a:cubicBezTo>
                    <a:pt x="1144" y="11622"/>
                    <a:pt x="3239" y="13813"/>
                    <a:pt x="5966" y="14515"/>
                  </a:cubicBezTo>
                  <a:cubicBezTo>
                    <a:pt x="5969" y="14516"/>
                    <a:pt x="5973" y="14516"/>
                    <a:pt x="5977" y="14516"/>
                  </a:cubicBezTo>
                  <a:cubicBezTo>
                    <a:pt x="6032" y="14516"/>
                    <a:pt x="6103" y="14443"/>
                    <a:pt x="6158" y="14443"/>
                  </a:cubicBezTo>
                  <a:cubicBezTo>
                    <a:pt x="6161" y="14443"/>
                    <a:pt x="6165" y="14443"/>
                    <a:pt x="6168" y="14444"/>
                  </a:cubicBezTo>
                  <a:cubicBezTo>
                    <a:pt x="6597" y="14539"/>
                    <a:pt x="7037" y="14599"/>
                    <a:pt x="7478" y="14622"/>
                  </a:cubicBezTo>
                  <a:cubicBezTo>
                    <a:pt x="7538" y="14622"/>
                    <a:pt x="7561" y="14741"/>
                    <a:pt x="7621" y="14741"/>
                  </a:cubicBezTo>
                  <a:lnTo>
                    <a:pt x="7788" y="14741"/>
                  </a:lnTo>
                  <a:cubicBezTo>
                    <a:pt x="11860" y="14741"/>
                    <a:pt x="15169" y="11443"/>
                    <a:pt x="15169" y="7372"/>
                  </a:cubicBezTo>
                  <a:lnTo>
                    <a:pt x="15158" y="7372"/>
                  </a:lnTo>
                  <a:cubicBezTo>
                    <a:pt x="15158" y="4550"/>
                    <a:pt x="13562" y="1990"/>
                    <a:pt x="11038" y="752"/>
                  </a:cubicBezTo>
                  <a:cubicBezTo>
                    <a:pt x="10006" y="248"/>
                    <a:pt x="8895" y="0"/>
                    <a:pt x="77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4"/>
            <p:cNvSpPr/>
            <p:nvPr/>
          </p:nvSpPr>
          <p:spPr>
            <a:xfrm>
              <a:off x="4398072" y="1259383"/>
              <a:ext cx="416354" cy="400497"/>
            </a:xfrm>
            <a:custGeom>
              <a:avLst/>
              <a:gdLst/>
              <a:ahLst/>
              <a:cxnLst/>
              <a:rect l="l" t="t" r="r" b="b"/>
              <a:pathLst>
                <a:path w="11515" h="11078" extrusionOk="0">
                  <a:moveTo>
                    <a:pt x="5537" y="0"/>
                  </a:moveTo>
                  <a:cubicBezTo>
                    <a:pt x="2477" y="0"/>
                    <a:pt x="1" y="2477"/>
                    <a:pt x="1" y="5537"/>
                  </a:cubicBezTo>
                  <a:cubicBezTo>
                    <a:pt x="1" y="7775"/>
                    <a:pt x="1346" y="9799"/>
                    <a:pt x="3418" y="10657"/>
                  </a:cubicBezTo>
                  <a:cubicBezTo>
                    <a:pt x="4103" y="10940"/>
                    <a:pt x="4822" y="11078"/>
                    <a:pt x="5535" y="11078"/>
                  </a:cubicBezTo>
                  <a:cubicBezTo>
                    <a:pt x="6977" y="11078"/>
                    <a:pt x="8394" y="10514"/>
                    <a:pt x="9454" y="9454"/>
                  </a:cubicBezTo>
                  <a:cubicBezTo>
                    <a:pt x="11038" y="7871"/>
                    <a:pt x="11514" y="5489"/>
                    <a:pt x="10657" y="3418"/>
                  </a:cubicBezTo>
                  <a:cubicBezTo>
                    <a:pt x="9800" y="1346"/>
                    <a:pt x="7775" y="0"/>
                    <a:pt x="5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4"/>
            <p:cNvSpPr/>
            <p:nvPr/>
          </p:nvSpPr>
          <p:spPr>
            <a:xfrm>
              <a:off x="4576281" y="1224168"/>
              <a:ext cx="271254" cy="187451"/>
            </a:xfrm>
            <a:custGeom>
              <a:avLst/>
              <a:gdLst/>
              <a:ahLst/>
              <a:cxnLst/>
              <a:rect l="l" t="t" r="r" b="b"/>
              <a:pathLst>
                <a:path w="7502" h="5185" extrusionOk="0">
                  <a:moveTo>
                    <a:pt x="5367" y="0"/>
                  </a:moveTo>
                  <a:cubicBezTo>
                    <a:pt x="4938" y="0"/>
                    <a:pt x="4499" y="133"/>
                    <a:pt x="4109" y="427"/>
                  </a:cubicBezTo>
                  <a:cubicBezTo>
                    <a:pt x="3656" y="748"/>
                    <a:pt x="3132" y="927"/>
                    <a:pt x="2585" y="951"/>
                  </a:cubicBezTo>
                  <a:lnTo>
                    <a:pt x="2573" y="951"/>
                  </a:lnTo>
                  <a:cubicBezTo>
                    <a:pt x="941" y="1022"/>
                    <a:pt x="1" y="2820"/>
                    <a:pt x="870" y="4189"/>
                  </a:cubicBezTo>
                  <a:cubicBezTo>
                    <a:pt x="1284" y="4856"/>
                    <a:pt x="1973" y="5185"/>
                    <a:pt x="2662" y="5185"/>
                  </a:cubicBezTo>
                  <a:cubicBezTo>
                    <a:pt x="3400" y="5185"/>
                    <a:pt x="4137" y="4809"/>
                    <a:pt x="4537" y="4070"/>
                  </a:cubicBezTo>
                  <a:cubicBezTo>
                    <a:pt x="4814" y="4188"/>
                    <a:pt x="5098" y="4243"/>
                    <a:pt x="5374" y="4243"/>
                  </a:cubicBezTo>
                  <a:cubicBezTo>
                    <a:pt x="6489" y="4243"/>
                    <a:pt x="7492" y="3353"/>
                    <a:pt x="7502" y="2141"/>
                  </a:cubicBezTo>
                  <a:cubicBezTo>
                    <a:pt x="7502" y="873"/>
                    <a:pt x="6466" y="0"/>
                    <a:pt x="5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4"/>
            <p:cNvSpPr/>
            <p:nvPr/>
          </p:nvSpPr>
          <p:spPr>
            <a:xfrm>
              <a:off x="4567676" y="1223987"/>
              <a:ext cx="269120" cy="176605"/>
            </a:xfrm>
            <a:custGeom>
              <a:avLst/>
              <a:gdLst/>
              <a:ahLst/>
              <a:cxnLst/>
              <a:rect l="l" t="t" r="r" b="b"/>
              <a:pathLst>
                <a:path w="7443" h="4885" extrusionOk="0">
                  <a:moveTo>
                    <a:pt x="5605" y="0"/>
                  </a:moveTo>
                  <a:cubicBezTo>
                    <a:pt x="5167" y="0"/>
                    <a:pt x="4725" y="136"/>
                    <a:pt x="4347" y="420"/>
                  </a:cubicBezTo>
                  <a:cubicBezTo>
                    <a:pt x="3894" y="741"/>
                    <a:pt x="3370" y="920"/>
                    <a:pt x="2823" y="944"/>
                  </a:cubicBezTo>
                  <a:lnTo>
                    <a:pt x="2799" y="944"/>
                  </a:lnTo>
                  <a:cubicBezTo>
                    <a:pt x="703" y="1039"/>
                    <a:pt x="1" y="3813"/>
                    <a:pt x="1811" y="4885"/>
                  </a:cubicBezTo>
                  <a:lnTo>
                    <a:pt x="1822" y="4885"/>
                  </a:lnTo>
                  <a:cubicBezTo>
                    <a:pt x="1608" y="4539"/>
                    <a:pt x="1513" y="4147"/>
                    <a:pt x="1525" y="3742"/>
                  </a:cubicBezTo>
                  <a:cubicBezTo>
                    <a:pt x="1549" y="2634"/>
                    <a:pt x="2430" y="1730"/>
                    <a:pt x="3537" y="1682"/>
                  </a:cubicBezTo>
                  <a:lnTo>
                    <a:pt x="3561" y="1682"/>
                  </a:lnTo>
                  <a:cubicBezTo>
                    <a:pt x="4108" y="1658"/>
                    <a:pt x="4644" y="1480"/>
                    <a:pt x="5085" y="1158"/>
                  </a:cubicBezTo>
                  <a:cubicBezTo>
                    <a:pt x="5460" y="880"/>
                    <a:pt x="5906" y="739"/>
                    <a:pt x="6353" y="739"/>
                  </a:cubicBezTo>
                  <a:cubicBezTo>
                    <a:pt x="6729" y="739"/>
                    <a:pt x="7105" y="838"/>
                    <a:pt x="7442" y="1039"/>
                  </a:cubicBezTo>
                  <a:cubicBezTo>
                    <a:pt x="7035" y="366"/>
                    <a:pt x="6325" y="0"/>
                    <a:pt x="5605" y="0"/>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4"/>
            <p:cNvSpPr/>
            <p:nvPr/>
          </p:nvSpPr>
          <p:spPr>
            <a:xfrm>
              <a:off x="4593527" y="1276159"/>
              <a:ext cx="243702" cy="226459"/>
            </a:xfrm>
            <a:custGeom>
              <a:avLst/>
              <a:gdLst/>
              <a:ahLst/>
              <a:cxnLst/>
              <a:rect l="l" t="t" r="r" b="b"/>
              <a:pathLst>
                <a:path w="6740" h="6264" extrusionOk="0">
                  <a:moveTo>
                    <a:pt x="4608" y="1"/>
                  </a:moveTo>
                  <a:lnTo>
                    <a:pt x="3120" y="1489"/>
                  </a:lnTo>
                  <a:lnTo>
                    <a:pt x="441" y="1787"/>
                  </a:lnTo>
                  <a:lnTo>
                    <a:pt x="95" y="4728"/>
                  </a:lnTo>
                  <a:cubicBezTo>
                    <a:pt x="0" y="5442"/>
                    <a:pt x="548" y="6085"/>
                    <a:pt x="1262" y="6109"/>
                  </a:cubicBezTo>
                  <a:lnTo>
                    <a:pt x="4906" y="6264"/>
                  </a:lnTo>
                  <a:lnTo>
                    <a:pt x="5191" y="3680"/>
                  </a:lnTo>
                  <a:lnTo>
                    <a:pt x="6739" y="2132"/>
                  </a:lnTo>
                  <a:lnTo>
                    <a:pt x="4608" y="1"/>
                  </a:ln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4"/>
            <p:cNvSpPr/>
            <p:nvPr/>
          </p:nvSpPr>
          <p:spPr>
            <a:xfrm>
              <a:off x="4618474" y="1298141"/>
              <a:ext cx="195937" cy="181232"/>
            </a:xfrm>
            <a:custGeom>
              <a:avLst/>
              <a:gdLst/>
              <a:ahLst/>
              <a:cxnLst/>
              <a:rect l="l" t="t" r="r" b="b"/>
              <a:pathLst>
                <a:path w="5419" h="5013" extrusionOk="0">
                  <a:moveTo>
                    <a:pt x="4537" y="0"/>
                  </a:moveTo>
                  <a:lnTo>
                    <a:pt x="3049" y="1488"/>
                  </a:lnTo>
                  <a:lnTo>
                    <a:pt x="370" y="1786"/>
                  </a:lnTo>
                  <a:lnTo>
                    <a:pt x="13" y="4727"/>
                  </a:lnTo>
                  <a:cubicBezTo>
                    <a:pt x="13" y="4774"/>
                    <a:pt x="1" y="4822"/>
                    <a:pt x="1" y="4870"/>
                  </a:cubicBezTo>
                  <a:lnTo>
                    <a:pt x="3584" y="5013"/>
                  </a:lnTo>
                  <a:lnTo>
                    <a:pt x="3870" y="2429"/>
                  </a:lnTo>
                  <a:lnTo>
                    <a:pt x="5418" y="881"/>
                  </a:lnTo>
                  <a:lnTo>
                    <a:pt x="4537" y="0"/>
                  </a:ln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4"/>
            <p:cNvSpPr/>
            <p:nvPr/>
          </p:nvSpPr>
          <p:spPr>
            <a:xfrm>
              <a:off x="4705933" y="1265855"/>
              <a:ext cx="145570" cy="137452"/>
            </a:xfrm>
            <a:custGeom>
              <a:avLst/>
              <a:gdLst/>
              <a:ahLst/>
              <a:cxnLst/>
              <a:rect l="l" t="t" r="r" b="b"/>
              <a:pathLst>
                <a:path w="4026" h="3802" extrusionOk="0">
                  <a:moveTo>
                    <a:pt x="1450" y="0"/>
                  </a:moveTo>
                  <a:cubicBezTo>
                    <a:pt x="1392" y="0"/>
                    <a:pt x="1332" y="24"/>
                    <a:pt x="1285" y="72"/>
                  </a:cubicBezTo>
                  <a:cubicBezTo>
                    <a:pt x="1201" y="155"/>
                    <a:pt x="1201" y="298"/>
                    <a:pt x="1285" y="393"/>
                  </a:cubicBezTo>
                  <a:lnTo>
                    <a:pt x="3523" y="2619"/>
                  </a:lnTo>
                  <a:cubicBezTo>
                    <a:pt x="3574" y="2676"/>
                    <a:pt x="3633" y="2700"/>
                    <a:pt x="3689" y="2700"/>
                  </a:cubicBezTo>
                  <a:cubicBezTo>
                    <a:pt x="3869" y="2700"/>
                    <a:pt x="4026" y="2461"/>
                    <a:pt x="3844" y="2298"/>
                  </a:cubicBezTo>
                  <a:lnTo>
                    <a:pt x="1606" y="72"/>
                  </a:lnTo>
                  <a:cubicBezTo>
                    <a:pt x="1564" y="24"/>
                    <a:pt x="1508" y="0"/>
                    <a:pt x="1450" y="0"/>
                  </a:cubicBezTo>
                  <a:close/>
                  <a:moveTo>
                    <a:pt x="889" y="560"/>
                  </a:moveTo>
                  <a:cubicBezTo>
                    <a:pt x="716" y="560"/>
                    <a:pt x="573" y="785"/>
                    <a:pt x="737" y="941"/>
                  </a:cubicBezTo>
                  <a:lnTo>
                    <a:pt x="2963" y="3179"/>
                  </a:lnTo>
                  <a:cubicBezTo>
                    <a:pt x="3005" y="3221"/>
                    <a:pt x="3062" y="3242"/>
                    <a:pt x="3120" y="3242"/>
                  </a:cubicBezTo>
                  <a:cubicBezTo>
                    <a:pt x="3178" y="3242"/>
                    <a:pt x="3237" y="3221"/>
                    <a:pt x="3285" y="3179"/>
                  </a:cubicBezTo>
                  <a:cubicBezTo>
                    <a:pt x="3368" y="3096"/>
                    <a:pt x="3368" y="2941"/>
                    <a:pt x="3285" y="2858"/>
                  </a:cubicBezTo>
                  <a:lnTo>
                    <a:pt x="1046" y="631"/>
                  </a:lnTo>
                  <a:cubicBezTo>
                    <a:pt x="996" y="581"/>
                    <a:pt x="941" y="560"/>
                    <a:pt x="889" y="560"/>
                  </a:cubicBezTo>
                  <a:close/>
                  <a:moveTo>
                    <a:pt x="328" y="1120"/>
                  </a:moveTo>
                  <a:cubicBezTo>
                    <a:pt x="152" y="1120"/>
                    <a:pt x="1" y="1348"/>
                    <a:pt x="165" y="1512"/>
                  </a:cubicBezTo>
                  <a:lnTo>
                    <a:pt x="2404" y="3739"/>
                  </a:lnTo>
                  <a:cubicBezTo>
                    <a:pt x="2445" y="3780"/>
                    <a:pt x="2502" y="3801"/>
                    <a:pt x="2559" y="3801"/>
                  </a:cubicBezTo>
                  <a:cubicBezTo>
                    <a:pt x="2615" y="3801"/>
                    <a:pt x="2672" y="3780"/>
                    <a:pt x="2713" y="3739"/>
                  </a:cubicBezTo>
                  <a:lnTo>
                    <a:pt x="2725" y="3739"/>
                  </a:lnTo>
                  <a:cubicBezTo>
                    <a:pt x="2809" y="3655"/>
                    <a:pt x="2809" y="3512"/>
                    <a:pt x="2725" y="3417"/>
                  </a:cubicBezTo>
                  <a:lnTo>
                    <a:pt x="487" y="1191"/>
                  </a:lnTo>
                  <a:cubicBezTo>
                    <a:pt x="437" y="1141"/>
                    <a:pt x="381" y="1120"/>
                    <a:pt x="328" y="112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4"/>
            <p:cNvSpPr/>
            <p:nvPr/>
          </p:nvSpPr>
          <p:spPr>
            <a:xfrm>
              <a:off x="4740389" y="1299985"/>
              <a:ext cx="89490" cy="85139"/>
            </a:xfrm>
            <a:custGeom>
              <a:avLst/>
              <a:gdLst/>
              <a:ahLst/>
              <a:cxnLst/>
              <a:rect l="l" t="t" r="r" b="b"/>
              <a:pathLst>
                <a:path w="2475" h="2355" extrusionOk="0">
                  <a:moveTo>
                    <a:pt x="1447" y="0"/>
                  </a:moveTo>
                  <a:cubicBezTo>
                    <a:pt x="1276" y="0"/>
                    <a:pt x="1133" y="211"/>
                    <a:pt x="1272" y="378"/>
                  </a:cubicBezTo>
                  <a:lnTo>
                    <a:pt x="2070" y="1163"/>
                  </a:lnTo>
                  <a:cubicBezTo>
                    <a:pt x="2112" y="1211"/>
                    <a:pt x="2168" y="1235"/>
                    <a:pt x="2225" y="1235"/>
                  </a:cubicBezTo>
                  <a:cubicBezTo>
                    <a:pt x="2281" y="1235"/>
                    <a:pt x="2338" y="1211"/>
                    <a:pt x="2379" y="1163"/>
                  </a:cubicBezTo>
                  <a:cubicBezTo>
                    <a:pt x="2475" y="1080"/>
                    <a:pt x="2475" y="937"/>
                    <a:pt x="2379" y="854"/>
                  </a:cubicBezTo>
                  <a:lnTo>
                    <a:pt x="1594" y="56"/>
                  </a:lnTo>
                  <a:cubicBezTo>
                    <a:pt x="1546" y="17"/>
                    <a:pt x="1496" y="0"/>
                    <a:pt x="1447" y="0"/>
                  </a:cubicBezTo>
                  <a:close/>
                  <a:moveTo>
                    <a:pt x="879" y="553"/>
                  </a:moveTo>
                  <a:cubicBezTo>
                    <a:pt x="823" y="553"/>
                    <a:pt x="766" y="574"/>
                    <a:pt x="724" y="616"/>
                  </a:cubicBezTo>
                  <a:cubicBezTo>
                    <a:pt x="629" y="711"/>
                    <a:pt x="629" y="854"/>
                    <a:pt x="724" y="937"/>
                  </a:cubicBezTo>
                  <a:lnTo>
                    <a:pt x="1510" y="1723"/>
                  </a:lnTo>
                  <a:cubicBezTo>
                    <a:pt x="1552" y="1771"/>
                    <a:pt x="1608" y="1795"/>
                    <a:pt x="1665" y="1795"/>
                  </a:cubicBezTo>
                  <a:cubicBezTo>
                    <a:pt x="1722" y="1795"/>
                    <a:pt x="1778" y="1771"/>
                    <a:pt x="1820" y="1723"/>
                  </a:cubicBezTo>
                  <a:cubicBezTo>
                    <a:pt x="1915" y="1640"/>
                    <a:pt x="1915" y="1497"/>
                    <a:pt x="1820" y="1402"/>
                  </a:cubicBezTo>
                  <a:lnTo>
                    <a:pt x="1034" y="616"/>
                  </a:lnTo>
                  <a:cubicBezTo>
                    <a:pt x="992" y="574"/>
                    <a:pt x="936" y="553"/>
                    <a:pt x="879" y="553"/>
                  </a:cubicBezTo>
                  <a:close/>
                  <a:moveTo>
                    <a:pt x="317" y="1105"/>
                  </a:moveTo>
                  <a:cubicBezTo>
                    <a:pt x="145" y="1105"/>
                    <a:pt x="0" y="1332"/>
                    <a:pt x="165" y="1497"/>
                  </a:cubicBezTo>
                  <a:lnTo>
                    <a:pt x="951" y="2283"/>
                  </a:lnTo>
                  <a:cubicBezTo>
                    <a:pt x="992" y="2330"/>
                    <a:pt x="1049" y="2354"/>
                    <a:pt x="1107" y="2354"/>
                  </a:cubicBezTo>
                  <a:cubicBezTo>
                    <a:pt x="1165" y="2354"/>
                    <a:pt x="1225" y="2330"/>
                    <a:pt x="1272" y="2283"/>
                  </a:cubicBezTo>
                  <a:cubicBezTo>
                    <a:pt x="1355" y="2199"/>
                    <a:pt x="1355" y="2056"/>
                    <a:pt x="1272" y="1961"/>
                  </a:cubicBezTo>
                  <a:lnTo>
                    <a:pt x="474" y="1175"/>
                  </a:lnTo>
                  <a:cubicBezTo>
                    <a:pt x="425" y="1126"/>
                    <a:pt x="370" y="1105"/>
                    <a:pt x="317" y="1105"/>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4"/>
            <p:cNvSpPr/>
            <p:nvPr/>
          </p:nvSpPr>
          <p:spPr>
            <a:xfrm>
              <a:off x="4346840" y="1340731"/>
              <a:ext cx="339700" cy="315141"/>
            </a:xfrm>
            <a:custGeom>
              <a:avLst/>
              <a:gdLst/>
              <a:ahLst/>
              <a:cxnLst/>
              <a:rect l="l" t="t" r="r" b="b"/>
              <a:pathLst>
                <a:path w="9395" h="8717" extrusionOk="0">
                  <a:moveTo>
                    <a:pt x="7264" y="1"/>
                  </a:moveTo>
                  <a:lnTo>
                    <a:pt x="2846" y="4418"/>
                  </a:lnTo>
                  <a:cubicBezTo>
                    <a:pt x="2120" y="5144"/>
                    <a:pt x="1191" y="5656"/>
                    <a:pt x="191" y="5894"/>
                  </a:cubicBezTo>
                  <a:lnTo>
                    <a:pt x="1" y="5930"/>
                  </a:lnTo>
                  <a:lnTo>
                    <a:pt x="2799" y="8716"/>
                  </a:lnTo>
                  <a:lnTo>
                    <a:pt x="9395" y="2132"/>
                  </a:lnTo>
                  <a:lnTo>
                    <a:pt x="72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4"/>
            <p:cNvSpPr/>
            <p:nvPr/>
          </p:nvSpPr>
          <p:spPr>
            <a:xfrm>
              <a:off x="4347274" y="1340731"/>
              <a:ext cx="284162" cy="236799"/>
            </a:xfrm>
            <a:custGeom>
              <a:avLst/>
              <a:gdLst/>
              <a:ahLst/>
              <a:cxnLst/>
              <a:rect l="l" t="t" r="r" b="b"/>
              <a:pathLst>
                <a:path w="7859" h="6550" extrusionOk="0">
                  <a:moveTo>
                    <a:pt x="7252" y="1"/>
                  </a:moveTo>
                  <a:lnTo>
                    <a:pt x="2834" y="4418"/>
                  </a:lnTo>
                  <a:cubicBezTo>
                    <a:pt x="2108" y="5144"/>
                    <a:pt x="1179" y="5656"/>
                    <a:pt x="179" y="5894"/>
                  </a:cubicBezTo>
                  <a:lnTo>
                    <a:pt x="1" y="5930"/>
                  </a:lnTo>
                  <a:lnTo>
                    <a:pt x="608" y="6549"/>
                  </a:lnTo>
                  <a:lnTo>
                    <a:pt x="787" y="6502"/>
                  </a:lnTo>
                  <a:cubicBezTo>
                    <a:pt x="1799" y="6263"/>
                    <a:pt x="2715" y="5751"/>
                    <a:pt x="3442" y="5025"/>
                  </a:cubicBezTo>
                  <a:lnTo>
                    <a:pt x="7859" y="608"/>
                  </a:lnTo>
                  <a:lnTo>
                    <a:pt x="7252" y="1"/>
                  </a:ln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4"/>
            <p:cNvSpPr/>
            <p:nvPr/>
          </p:nvSpPr>
          <p:spPr>
            <a:xfrm>
              <a:off x="4439398" y="1409172"/>
              <a:ext cx="331528" cy="359898"/>
            </a:xfrm>
            <a:custGeom>
              <a:avLst/>
              <a:gdLst/>
              <a:ahLst/>
              <a:cxnLst/>
              <a:rect l="l" t="t" r="r" b="b"/>
              <a:pathLst>
                <a:path w="9169" h="9955" extrusionOk="0">
                  <a:moveTo>
                    <a:pt x="6597" y="1"/>
                  </a:moveTo>
                  <a:lnTo>
                    <a:pt x="1" y="6597"/>
                  </a:lnTo>
                  <a:lnTo>
                    <a:pt x="3358" y="9954"/>
                  </a:lnTo>
                  <a:lnTo>
                    <a:pt x="3406" y="9954"/>
                  </a:lnTo>
                  <a:cubicBezTo>
                    <a:pt x="3573" y="8740"/>
                    <a:pt x="4120" y="7609"/>
                    <a:pt x="4989" y="6752"/>
                  </a:cubicBezTo>
                  <a:lnTo>
                    <a:pt x="9169" y="2573"/>
                  </a:lnTo>
                  <a:lnTo>
                    <a:pt x="65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4"/>
            <p:cNvSpPr/>
            <p:nvPr/>
          </p:nvSpPr>
          <p:spPr>
            <a:xfrm>
              <a:off x="4439398" y="1409172"/>
              <a:ext cx="293201" cy="293161"/>
            </a:xfrm>
            <a:custGeom>
              <a:avLst/>
              <a:gdLst/>
              <a:ahLst/>
              <a:cxnLst/>
              <a:rect l="l" t="t" r="r" b="b"/>
              <a:pathLst>
                <a:path w="8109" h="8109" extrusionOk="0">
                  <a:moveTo>
                    <a:pt x="6597" y="1"/>
                  </a:moveTo>
                  <a:lnTo>
                    <a:pt x="1" y="6597"/>
                  </a:lnTo>
                  <a:lnTo>
                    <a:pt x="1513" y="8109"/>
                  </a:lnTo>
                  <a:lnTo>
                    <a:pt x="8109" y="1501"/>
                  </a:lnTo>
                  <a:lnTo>
                    <a:pt x="6597" y="1"/>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4"/>
            <p:cNvSpPr/>
            <p:nvPr/>
          </p:nvSpPr>
          <p:spPr>
            <a:xfrm>
              <a:off x="4525917" y="1444930"/>
              <a:ext cx="168385" cy="164494"/>
            </a:xfrm>
            <a:custGeom>
              <a:avLst/>
              <a:gdLst/>
              <a:ahLst/>
              <a:cxnLst/>
              <a:rect l="l" t="t" r="r" b="b"/>
              <a:pathLst>
                <a:path w="4657" h="4550" extrusionOk="0">
                  <a:moveTo>
                    <a:pt x="3827" y="1"/>
                  </a:moveTo>
                  <a:cubicBezTo>
                    <a:pt x="3773" y="1"/>
                    <a:pt x="3718" y="22"/>
                    <a:pt x="3668" y="72"/>
                  </a:cubicBezTo>
                  <a:lnTo>
                    <a:pt x="156" y="3584"/>
                  </a:lnTo>
                  <a:cubicBezTo>
                    <a:pt x="0" y="3748"/>
                    <a:pt x="147" y="3976"/>
                    <a:pt x="320" y="3976"/>
                  </a:cubicBezTo>
                  <a:cubicBezTo>
                    <a:pt x="372" y="3976"/>
                    <a:pt x="427" y="3955"/>
                    <a:pt x="477" y="3905"/>
                  </a:cubicBezTo>
                  <a:lnTo>
                    <a:pt x="3989" y="393"/>
                  </a:lnTo>
                  <a:cubicBezTo>
                    <a:pt x="4154" y="228"/>
                    <a:pt x="4003" y="1"/>
                    <a:pt x="3827" y="1"/>
                  </a:cubicBezTo>
                  <a:close/>
                  <a:moveTo>
                    <a:pt x="4417" y="592"/>
                  </a:moveTo>
                  <a:cubicBezTo>
                    <a:pt x="4359" y="592"/>
                    <a:pt x="4299" y="613"/>
                    <a:pt x="4251" y="655"/>
                  </a:cubicBezTo>
                  <a:lnTo>
                    <a:pt x="739" y="4167"/>
                  </a:lnTo>
                  <a:cubicBezTo>
                    <a:pt x="601" y="4333"/>
                    <a:pt x="741" y="4550"/>
                    <a:pt x="911" y="4550"/>
                  </a:cubicBezTo>
                  <a:cubicBezTo>
                    <a:pt x="961" y="4550"/>
                    <a:pt x="1012" y="4532"/>
                    <a:pt x="1061" y="4489"/>
                  </a:cubicBezTo>
                  <a:lnTo>
                    <a:pt x="4573" y="976"/>
                  </a:lnTo>
                  <a:cubicBezTo>
                    <a:pt x="4656" y="893"/>
                    <a:pt x="4656" y="750"/>
                    <a:pt x="4573" y="655"/>
                  </a:cubicBezTo>
                  <a:cubicBezTo>
                    <a:pt x="4531" y="613"/>
                    <a:pt x="4475" y="592"/>
                    <a:pt x="4417" y="592"/>
                  </a:cubicBezTo>
                  <a:close/>
                </a:path>
              </a:pathLst>
            </a:custGeom>
            <a:solidFill>
              <a:srgbClr val="93E2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4"/>
            <p:cNvSpPr/>
            <p:nvPr/>
          </p:nvSpPr>
          <p:spPr>
            <a:xfrm>
              <a:off x="4333065" y="1555130"/>
              <a:ext cx="227358" cy="213950"/>
            </a:xfrm>
            <a:custGeom>
              <a:avLst/>
              <a:gdLst/>
              <a:ahLst/>
              <a:cxnLst/>
              <a:rect l="l" t="t" r="r" b="b"/>
              <a:pathLst>
                <a:path w="6288" h="5918" extrusionOk="0">
                  <a:moveTo>
                    <a:pt x="382" y="0"/>
                  </a:moveTo>
                  <a:cubicBezTo>
                    <a:pt x="1" y="381"/>
                    <a:pt x="1" y="1000"/>
                    <a:pt x="382" y="1381"/>
                  </a:cubicBezTo>
                  <a:lnTo>
                    <a:pt x="4692" y="5691"/>
                  </a:lnTo>
                  <a:lnTo>
                    <a:pt x="4680" y="5691"/>
                  </a:lnTo>
                  <a:cubicBezTo>
                    <a:pt x="5204" y="5822"/>
                    <a:pt x="5752" y="5894"/>
                    <a:pt x="6287" y="5917"/>
                  </a:cubicBezTo>
                  <a:lnTo>
                    <a:pt x="5954" y="5215"/>
                  </a:lnTo>
                  <a:cubicBezTo>
                    <a:pt x="4835" y="2929"/>
                    <a:pt x="2942" y="1119"/>
                    <a:pt x="620" y="107"/>
                  </a:cubicBezTo>
                  <a:lnTo>
                    <a:pt x="382" y="0"/>
                  </a:ln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4"/>
            <p:cNvSpPr/>
            <p:nvPr/>
          </p:nvSpPr>
          <p:spPr>
            <a:xfrm>
              <a:off x="4333065" y="1555130"/>
              <a:ext cx="52139" cy="74040"/>
            </a:xfrm>
            <a:custGeom>
              <a:avLst/>
              <a:gdLst/>
              <a:ahLst/>
              <a:cxnLst/>
              <a:rect l="l" t="t" r="r" b="b"/>
              <a:pathLst>
                <a:path w="1442" h="2048" extrusionOk="0">
                  <a:moveTo>
                    <a:pt x="382" y="0"/>
                  </a:moveTo>
                  <a:cubicBezTo>
                    <a:pt x="1" y="381"/>
                    <a:pt x="1" y="1000"/>
                    <a:pt x="382" y="1381"/>
                  </a:cubicBezTo>
                  <a:lnTo>
                    <a:pt x="1049" y="2048"/>
                  </a:lnTo>
                  <a:cubicBezTo>
                    <a:pt x="941" y="1500"/>
                    <a:pt x="1084" y="941"/>
                    <a:pt x="1442" y="500"/>
                  </a:cubicBezTo>
                  <a:cubicBezTo>
                    <a:pt x="1168" y="357"/>
                    <a:pt x="894" y="226"/>
                    <a:pt x="620" y="107"/>
                  </a:cubicBezTo>
                  <a:lnTo>
                    <a:pt x="382" y="0"/>
                  </a:ln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 name="Google Shape;600;p44"/>
          <p:cNvGrpSpPr/>
          <p:nvPr/>
        </p:nvGrpSpPr>
        <p:grpSpPr>
          <a:xfrm>
            <a:off x="1628788" y="1251696"/>
            <a:ext cx="571722" cy="544753"/>
            <a:chOff x="1628788" y="1251696"/>
            <a:chExt cx="571722" cy="544753"/>
          </a:xfrm>
        </p:grpSpPr>
        <p:sp>
          <p:nvSpPr>
            <p:cNvPr id="601" name="Google Shape;601;p44"/>
            <p:cNvSpPr/>
            <p:nvPr/>
          </p:nvSpPr>
          <p:spPr>
            <a:xfrm>
              <a:off x="1628788" y="1263301"/>
              <a:ext cx="571722" cy="443193"/>
            </a:xfrm>
            <a:custGeom>
              <a:avLst/>
              <a:gdLst/>
              <a:ahLst/>
              <a:cxnLst/>
              <a:rect l="l" t="t" r="r" b="b"/>
              <a:pathLst>
                <a:path w="15812" h="12259" extrusionOk="0">
                  <a:moveTo>
                    <a:pt x="7918" y="1"/>
                  </a:moveTo>
                  <a:cubicBezTo>
                    <a:pt x="5037" y="1"/>
                    <a:pt x="2405" y="1679"/>
                    <a:pt x="1203" y="4299"/>
                  </a:cubicBezTo>
                  <a:cubicBezTo>
                    <a:pt x="0" y="6918"/>
                    <a:pt x="429" y="10002"/>
                    <a:pt x="2310" y="12181"/>
                  </a:cubicBezTo>
                  <a:cubicBezTo>
                    <a:pt x="2346" y="12222"/>
                    <a:pt x="2394" y="12243"/>
                    <a:pt x="2441" y="12243"/>
                  </a:cubicBezTo>
                  <a:cubicBezTo>
                    <a:pt x="2489" y="12243"/>
                    <a:pt x="2536" y="12222"/>
                    <a:pt x="2572" y="12181"/>
                  </a:cubicBezTo>
                  <a:cubicBezTo>
                    <a:pt x="4020" y="10661"/>
                    <a:pt x="5960" y="9902"/>
                    <a:pt x="7899" y="9902"/>
                  </a:cubicBezTo>
                  <a:cubicBezTo>
                    <a:pt x="9850" y="9902"/>
                    <a:pt x="11801" y="10670"/>
                    <a:pt x="13252" y="12205"/>
                  </a:cubicBezTo>
                  <a:cubicBezTo>
                    <a:pt x="13282" y="12240"/>
                    <a:pt x="13323" y="12258"/>
                    <a:pt x="13365" y="12258"/>
                  </a:cubicBezTo>
                  <a:cubicBezTo>
                    <a:pt x="13407" y="12258"/>
                    <a:pt x="13448" y="12240"/>
                    <a:pt x="13478" y="12205"/>
                  </a:cubicBezTo>
                  <a:cubicBezTo>
                    <a:pt x="15359" y="10026"/>
                    <a:pt x="15812" y="6942"/>
                    <a:pt x="14609" y="4323"/>
                  </a:cubicBezTo>
                  <a:cubicBezTo>
                    <a:pt x="13419" y="1691"/>
                    <a:pt x="10799" y="13"/>
                    <a:pt x="79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4"/>
            <p:cNvSpPr/>
            <p:nvPr/>
          </p:nvSpPr>
          <p:spPr>
            <a:xfrm>
              <a:off x="1712306" y="1327440"/>
              <a:ext cx="404711" cy="432637"/>
            </a:xfrm>
            <a:custGeom>
              <a:avLst/>
              <a:gdLst/>
              <a:ahLst/>
              <a:cxnLst/>
              <a:rect l="l" t="t" r="r" b="b"/>
              <a:pathLst>
                <a:path w="11193" h="11967" extrusionOk="0">
                  <a:moveTo>
                    <a:pt x="607" y="1"/>
                  </a:moveTo>
                  <a:cubicBezTo>
                    <a:pt x="274" y="1"/>
                    <a:pt x="0" y="275"/>
                    <a:pt x="12" y="608"/>
                  </a:cubicBezTo>
                  <a:lnTo>
                    <a:pt x="12" y="10395"/>
                  </a:lnTo>
                  <a:cubicBezTo>
                    <a:pt x="357" y="10812"/>
                    <a:pt x="762" y="11181"/>
                    <a:pt x="1203" y="11514"/>
                  </a:cubicBezTo>
                  <a:cubicBezTo>
                    <a:pt x="1584" y="11800"/>
                    <a:pt x="2048" y="11955"/>
                    <a:pt x="2524" y="11966"/>
                  </a:cubicBezTo>
                  <a:lnTo>
                    <a:pt x="8680" y="11966"/>
                  </a:lnTo>
                  <a:cubicBezTo>
                    <a:pt x="9144" y="11943"/>
                    <a:pt x="9573" y="11788"/>
                    <a:pt x="9930" y="11490"/>
                  </a:cubicBezTo>
                  <a:cubicBezTo>
                    <a:pt x="9930" y="11490"/>
                    <a:pt x="9990" y="11526"/>
                    <a:pt x="9990" y="11526"/>
                  </a:cubicBezTo>
                  <a:cubicBezTo>
                    <a:pt x="10430" y="11193"/>
                    <a:pt x="10835" y="10823"/>
                    <a:pt x="11192" y="10407"/>
                  </a:cubicBezTo>
                  <a:lnTo>
                    <a:pt x="11192" y="608"/>
                  </a:lnTo>
                  <a:cubicBezTo>
                    <a:pt x="11192" y="275"/>
                    <a:pt x="10918" y="1"/>
                    <a:pt x="10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4"/>
            <p:cNvSpPr/>
            <p:nvPr/>
          </p:nvSpPr>
          <p:spPr>
            <a:xfrm>
              <a:off x="1712306" y="1327874"/>
              <a:ext cx="81391" cy="425298"/>
            </a:xfrm>
            <a:custGeom>
              <a:avLst/>
              <a:gdLst/>
              <a:ahLst/>
              <a:cxnLst/>
              <a:rect l="l" t="t" r="r" b="b"/>
              <a:pathLst>
                <a:path w="2251" h="11764" extrusionOk="0">
                  <a:moveTo>
                    <a:pt x="607" y="1"/>
                  </a:moveTo>
                  <a:cubicBezTo>
                    <a:pt x="274" y="1"/>
                    <a:pt x="0" y="263"/>
                    <a:pt x="12" y="596"/>
                  </a:cubicBezTo>
                  <a:lnTo>
                    <a:pt x="12" y="10395"/>
                  </a:lnTo>
                  <a:cubicBezTo>
                    <a:pt x="357" y="10811"/>
                    <a:pt x="762" y="11181"/>
                    <a:pt x="1203" y="11514"/>
                  </a:cubicBezTo>
                  <a:cubicBezTo>
                    <a:pt x="1334" y="11609"/>
                    <a:pt x="1488" y="11704"/>
                    <a:pt x="1643" y="11764"/>
                  </a:cubicBezTo>
                  <a:lnTo>
                    <a:pt x="1655" y="596"/>
                  </a:lnTo>
                  <a:cubicBezTo>
                    <a:pt x="1643" y="263"/>
                    <a:pt x="1917" y="1"/>
                    <a:pt x="2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4"/>
            <p:cNvSpPr/>
            <p:nvPr/>
          </p:nvSpPr>
          <p:spPr>
            <a:xfrm>
              <a:off x="1755764" y="1360594"/>
              <a:ext cx="317752" cy="435855"/>
            </a:xfrm>
            <a:custGeom>
              <a:avLst/>
              <a:gdLst/>
              <a:ahLst/>
              <a:cxnLst/>
              <a:rect l="l" t="t" r="r" b="b"/>
              <a:pathLst>
                <a:path w="8788" h="12056" extrusionOk="0">
                  <a:moveTo>
                    <a:pt x="298" y="0"/>
                  </a:moveTo>
                  <a:cubicBezTo>
                    <a:pt x="144" y="0"/>
                    <a:pt x="1" y="131"/>
                    <a:pt x="1" y="298"/>
                  </a:cubicBezTo>
                  <a:lnTo>
                    <a:pt x="1" y="10609"/>
                  </a:lnTo>
                  <a:cubicBezTo>
                    <a:pt x="1304" y="11573"/>
                    <a:pt x="2849" y="12056"/>
                    <a:pt x="4394" y="12056"/>
                  </a:cubicBezTo>
                  <a:cubicBezTo>
                    <a:pt x="5939" y="12056"/>
                    <a:pt x="7484" y="11573"/>
                    <a:pt x="8788" y="10609"/>
                  </a:cubicBezTo>
                  <a:lnTo>
                    <a:pt x="8788" y="298"/>
                  </a:lnTo>
                  <a:cubicBezTo>
                    <a:pt x="8788" y="131"/>
                    <a:pt x="8657" y="0"/>
                    <a:pt x="8490"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4"/>
            <p:cNvSpPr/>
            <p:nvPr/>
          </p:nvSpPr>
          <p:spPr>
            <a:xfrm>
              <a:off x="1755764" y="1360160"/>
              <a:ext cx="261346" cy="436288"/>
            </a:xfrm>
            <a:custGeom>
              <a:avLst/>
              <a:gdLst/>
              <a:ahLst/>
              <a:cxnLst/>
              <a:rect l="l" t="t" r="r" b="b"/>
              <a:pathLst>
                <a:path w="7228" h="12068" extrusionOk="0">
                  <a:moveTo>
                    <a:pt x="298" y="1"/>
                  </a:moveTo>
                  <a:cubicBezTo>
                    <a:pt x="132" y="1"/>
                    <a:pt x="1" y="132"/>
                    <a:pt x="1" y="298"/>
                  </a:cubicBezTo>
                  <a:lnTo>
                    <a:pt x="1" y="10609"/>
                  </a:lnTo>
                  <a:cubicBezTo>
                    <a:pt x="1294" y="11570"/>
                    <a:pt x="2844" y="12067"/>
                    <a:pt x="4406" y="12067"/>
                  </a:cubicBezTo>
                  <a:cubicBezTo>
                    <a:pt x="5361" y="12067"/>
                    <a:pt x="6320" y="11881"/>
                    <a:pt x="7228" y="11502"/>
                  </a:cubicBezTo>
                  <a:lnTo>
                    <a:pt x="7228" y="11502"/>
                  </a:lnTo>
                  <a:cubicBezTo>
                    <a:pt x="6636" y="11650"/>
                    <a:pt x="6033" y="11723"/>
                    <a:pt x="5433" y="11723"/>
                  </a:cubicBezTo>
                  <a:cubicBezTo>
                    <a:pt x="3861" y="11723"/>
                    <a:pt x="2309" y="11224"/>
                    <a:pt x="1025" y="10276"/>
                  </a:cubicBezTo>
                  <a:lnTo>
                    <a:pt x="1025" y="1"/>
                  </a:lnTo>
                  <a:close/>
                </a:path>
              </a:pathLst>
            </a:custGeom>
            <a:solidFill>
              <a:srgbClr val="F5F0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4"/>
            <p:cNvSpPr/>
            <p:nvPr/>
          </p:nvSpPr>
          <p:spPr>
            <a:xfrm>
              <a:off x="1852190" y="1251696"/>
              <a:ext cx="124888" cy="160589"/>
            </a:xfrm>
            <a:custGeom>
              <a:avLst/>
              <a:gdLst/>
              <a:ahLst/>
              <a:cxnLst/>
              <a:rect l="l" t="t" r="r" b="b"/>
              <a:pathLst>
                <a:path w="3454" h="4442" extrusionOk="0">
                  <a:moveTo>
                    <a:pt x="2334" y="453"/>
                  </a:moveTo>
                  <a:cubicBezTo>
                    <a:pt x="2703" y="453"/>
                    <a:pt x="3001" y="750"/>
                    <a:pt x="3001" y="1131"/>
                  </a:cubicBezTo>
                  <a:lnTo>
                    <a:pt x="3001" y="3310"/>
                  </a:lnTo>
                  <a:cubicBezTo>
                    <a:pt x="3001" y="3679"/>
                    <a:pt x="2703" y="3989"/>
                    <a:pt x="2334" y="3989"/>
                  </a:cubicBezTo>
                  <a:lnTo>
                    <a:pt x="1120" y="3989"/>
                  </a:lnTo>
                  <a:cubicBezTo>
                    <a:pt x="751" y="3989"/>
                    <a:pt x="441" y="3679"/>
                    <a:pt x="441" y="3310"/>
                  </a:cubicBezTo>
                  <a:lnTo>
                    <a:pt x="441" y="1131"/>
                  </a:lnTo>
                  <a:cubicBezTo>
                    <a:pt x="441" y="750"/>
                    <a:pt x="751" y="453"/>
                    <a:pt x="1120" y="453"/>
                  </a:cubicBezTo>
                  <a:close/>
                  <a:moveTo>
                    <a:pt x="1120" y="0"/>
                  </a:moveTo>
                  <a:cubicBezTo>
                    <a:pt x="501" y="0"/>
                    <a:pt x="1" y="500"/>
                    <a:pt x="1" y="1131"/>
                  </a:cubicBezTo>
                  <a:lnTo>
                    <a:pt x="1" y="3310"/>
                  </a:lnTo>
                  <a:cubicBezTo>
                    <a:pt x="1" y="3929"/>
                    <a:pt x="501" y="4429"/>
                    <a:pt x="1120" y="4441"/>
                  </a:cubicBezTo>
                  <a:lnTo>
                    <a:pt x="2334" y="4441"/>
                  </a:lnTo>
                  <a:cubicBezTo>
                    <a:pt x="2953" y="4429"/>
                    <a:pt x="3454" y="3929"/>
                    <a:pt x="3454" y="3310"/>
                  </a:cubicBezTo>
                  <a:lnTo>
                    <a:pt x="3454" y="1131"/>
                  </a:lnTo>
                  <a:cubicBezTo>
                    <a:pt x="3454" y="500"/>
                    <a:pt x="2953" y="0"/>
                    <a:pt x="2334"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4"/>
            <p:cNvSpPr/>
            <p:nvPr/>
          </p:nvSpPr>
          <p:spPr>
            <a:xfrm>
              <a:off x="1823772" y="1436447"/>
              <a:ext cx="183861" cy="203430"/>
            </a:xfrm>
            <a:custGeom>
              <a:avLst/>
              <a:gdLst/>
              <a:ahLst/>
              <a:cxnLst/>
              <a:rect l="l" t="t" r="r" b="b"/>
              <a:pathLst>
                <a:path w="5085" h="5627" extrusionOk="0">
                  <a:moveTo>
                    <a:pt x="2543" y="1"/>
                  </a:moveTo>
                  <a:cubicBezTo>
                    <a:pt x="2355" y="1"/>
                    <a:pt x="2168" y="40"/>
                    <a:pt x="1989" y="117"/>
                  </a:cubicBezTo>
                  <a:cubicBezTo>
                    <a:pt x="1898" y="163"/>
                    <a:pt x="1801" y="184"/>
                    <a:pt x="1706" y="184"/>
                  </a:cubicBezTo>
                  <a:cubicBezTo>
                    <a:pt x="1653" y="184"/>
                    <a:pt x="1600" y="177"/>
                    <a:pt x="1549" y="165"/>
                  </a:cubicBezTo>
                  <a:lnTo>
                    <a:pt x="1168" y="69"/>
                  </a:lnTo>
                  <a:cubicBezTo>
                    <a:pt x="1115" y="58"/>
                    <a:pt x="1062" y="53"/>
                    <a:pt x="1010" y="53"/>
                  </a:cubicBezTo>
                  <a:cubicBezTo>
                    <a:pt x="678" y="53"/>
                    <a:pt x="383" y="275"/>
                    <a:pt x="310" y="605"/>
                  </a:cubicBezTo>
                  <a:lnTo>
                    <a:pt x="108" y="1403"/>
                  </a:lnTo>
                  <a:cubicBezTo>
                    <a:pt x="1" y="1832"/>
                    <a:pt x="25" y="2284"/>
                    <a:pt x="191" y="2689"/>
                  </a:cubicBezTo>
                  <a:lnTo>
                    <a:pt x="1215" y="5380"/>
                  </a:lnTo>
                  <a:cubicBezTo>
                    <a:pt x="1275" y="5547"/>
                    <a:pt x="1417" y="5626"/>
                    <a:pt x="1561" y="5626"/>
                  </a:cubicBezTo>
                  <a:cubicBezTo>
                    <a:pt x="1734" y="5626"/>
                    <a:pt x="1909" y="5511"/>
                    <a:pt x="1942" y="5296"/>
                  </a:cubicBezTo>
                  <a:lnTo>
                    <a:pt x="2037" y="4487"/>
                  </a:lnTo>
                  <a:cubicBezTo>
                    <a:pt x="2061" y="4260"/>
                    <a:pt x="2120" y="4034"/>
                    <a:pt x="2204" y="3808"/>
                  </a:cubicBezTo>
                  <a:cubicBezTo>
                    <a:pt x="2275" y="3671"/>
                    <a:pt x="2409" y="3603"/>
                    <a:pt x="2543" y="3603"/>
                  </a:cubicBezTo>
                  <a:cubicBezTo>
                    <a:pt x="2677" y="3603"/>
                    <a:pt x="2811" y="3671"/>
                    <a:pt x="2882" y="3808"/>
                  </a:cubicBezTo>
                  <a:cubicBezTo>
                    <a:pt x="2977" y="4034"/>
                    <a:pt x="3037" y="4272"/>
                    <a:pt x="3049" y="4510"/>
                  </a:cubicBezTo>
                  <a:lnTo>
                    <a:pt x="3144" y="5296"/>
                  </a:lnTo>
                  <a:cubicBezTo>
                    <a:pt x="3177" y="5511"/>
                    <a:pt x="3351" y="5626"/>
                    <a:pt x="3527" y="5626"/>
                  </a:cubicBezTo>
                  <a:cubicBezTo>
                    <a:pt x="3672" y="5626"/>
                    <a:pt x="3818" y="5547"/>
                    <a:pt x="3882" y="5380"/>
                  </a:cubicBezTo>
                  <a:lnTo>
                    <a:pt x="4894" y="2689"/>
                  </a:lnTo>
                  <a:lnTo>
                    <a:pt x="4894" y="2701"/>
                  </a:lnTo>
                  <a:cubicBezTo>
                    <a:pt x="5049" y="2284"/>
                    <a:pt x="5085" y="1832"/>
                    <a:pt x="4978" y="1415"/>
                  </a:cubicBezTo>
                  <a:lnTo>
                    <a:pt x="4775" y="605"/>
                  </a:lnTo>
                  <a:cubicBezTo>
                    <a:pt x="4692" y="271"/>
                    <a:pt x="4389" y="56"/>
                    <a:pt x="4067" y="56"/>
                  </a:cubicBezTo>
                  <a:cubicBezTo>
                    <a:pt x="4021" y="56"/>
                    <a:pt x="3976" y="61"/>
                    <a:pt x="3930" y="69"/>
                  </a:cubicBezTo>
                  <a:lnTo>
                    <a:pt x="3549" y="165"/>
                  </a:lnTo>
                  <a:cubicBezTo>
                    <a:pt x="3493" y="177"/>
                    <a:pt x="3438" y="184"/>
                    <a:pt x="3383" y="184"/>
                  </a:cubicBezTo>
                  <a:cubicBezTo>
                    <a:pt x="3285" y="184"/>
                    <a:pt x="3188" y="163"/>
                    <a:pt x="3097" y="117"/>
                  </a:cubicBezTo>
                  <a:cubicBezTo>
                    <a:pt x="2918" y="40"/>
                    <a:pt x="2730" y="1"/>
                    <a:pt x="2543"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4"/>
            <p:cNvSpPr/>
            <p:nvPr/>
          </p:nvSpPr>
          <p:spPr>
            <a:xfrm>
              <a:off x="1823772" y="1438616"/>
              <a:ext cx="136097" cy="201297"/>
            </a:xfrm>
            <a:custGeom>
              <a:avLst/>
              <a:gdLst/>
              <a:ahLst/>
              <a:cxnLst/>
              <a:rect l="l" t="t" r="r" b="b"/>
              <a:pathLst>
                <a:path w="3764" h="5568" extrusionOk="0">
                  <a:moveTo>
                    <a:pt x="998" y="0"/>
                  </a:moveTo>
                  <a:cubicBezTo>
                    <a:pt x="679" y="0"/>
                    <a:pt x="391" y="221"/>
                    <a:pt x="310" y="545"/>
                  </a:cubicBezTo>
                  <a:lnTo>
                    <a:pt x="108" y="1343"/>
                  </a:lnTo>
                  <a:cubicBezTo>
                    <a:pt x="1" y="1772"/>
                    <a:pt x="25" y="2224"/>
                    <a:pt x="179" y="2629"/>
                  </a:cubicBezTo>
                  <a:lnTo>
                    <a:pt x="1203" y="5320"/>
                  </a:lnTo>
                  <a:cubicBezTo>
                    <a:pt x="1268" y="5473"/>
                    <a:pt x="1414" y="5566"/>
                    <a:pt x="1564" y="5566"/>
                  </a:cubicBezTo>
                  <a:cubicBezTo>
                    <a:pt x="1636" y="5566"/>
                    <a:pt x="1709" y="5544"/>
                    <a:pt x="1775" y="5498"/>
                  </a:cubicBezTo>
                  <a:cubicBezTo>
                    <a:pt x="1811" y="5474"/>
                    <a:pt x="1846" y="5439"/>
                    <a:pt x="1870" y="5403"/>
                  </a:cubicBezTo>
                  <a:cubicBezTo>
                    <a:pt x="1858" y="5379"/>
                    <a:pt x="1834" y="5355"/>
                    <a:pt x="1823" y="5320"/>
                  </a:cubicBezTo>
                  <a:lnTo>
                    <a:pt x="799" y="2641"/>
                  </a:lnTo>
                  <a:cubicBezTo>
                    <a:pt x="644" y="2224"/>
                    <a:pt x="620" y="1772"/>
                    <a:pt x="727" y="1355"/>
                  </a:cubicBezTo>
                  <a:lnTo>
                    <a:pt x="930" y="545"/>
                  </a:lnTo>
                  <a:cubicBezTo>
                    <a:pt x="977" y="319"/>
                    <a:pt x="1132" y="140"/>
                    <a:pt x="1334" y="57"/>
                  </a:cubicBezTo>
                  <a:lnTo>
                    <a:pt x="1168" y="21"/>
                  </a:lnTo>
                  <a:cubicBezTo>
                    <a:pt x="1111" y="7"/>
                    <a:pt x="1054" y="0"/>
                    <a:pt x="998" y="0"/>
                  </a:cubicBezTo>
                  <a:close/>
                  <a:moveTo>
                    <a:pt x="2740" y="3526"/>
                  </a:moveTo>
                  <a:cubicBezTo>
                    <a:pt x="2671" y="3526"/>
                    <a:pt x="2605" y="3533"/>
                    <a:pt x="2549" y="3546"/>
                  </a:cubicBezTo>
                  <a:cubicBezTo>
                    <a:pt x="2692" y="3546"/>
                    <a:pt x="2811" y="3629"/>
                    <a:pt x="2882" y="3748"/>
                  </a:cubicBezTo>
                  <a:cubicBezTo>
                    <a:pt x="2977" y="3974"/>
                    <a:pt x="3037" y="4212"/>
                    <a:pt x="3049" y="4450"/>
                  </a:cubicBezTo>
                  <a:lnTo>
                    <a:pt x="3144" y="5236"/>
                  </a:lnTo>
                  <a:cubicBezTo>
                    <a:pt x="3169" y="5441"/>
                    <a:pt x="3340" y="5567"/>
                    <a:pt x="3523" y="5567"/>
                  </a:cubicBezTo>
                  <a:cubicBezTo>
                    <a:pt x="3605" y="5567"/>
                    <a:pt x="3689" y="5542"/>
                    <a:pt x="3763" y="5486"/>
                  </a:cubicBezTo>
                  <a:cubicBezTo>
                    <a:pt x="3680" y="5415"/>
                    <a:pt x="3632" y="5331"/>
                    <a:pt x="3620" y="5236"/>
                  </a:cubicBezTo>
                  <a:lnTo>
                    <a:pt x="3525" y="4450"/>
                  </a:lnTo>
                  <a:cubicBezTo>
                    <a:pt x="3513" y="4212"/>
                    <a:pt x="3454" y="3974"/>
                    <a:pt x="3358" y="3748"/>
                  </a:cubicBezTo>
                  <a:cubicBezTo>
                    <a:pt x="3284" y="3608"/>
                    <a:pt x="2990" y="3526"/>
                    <a:pt x="2740" y="3526"/>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4"/>
            <p:cNvSpPr/>
            <p:nvPr/>
          </p:nvSpPr>
          <p:spPr>
            <a:xfrm>
              <a:off x="1948182" y="1462225"/>
              <a:ext cx="43100" cy="76173"/>
            </a:xfrm>
            <a:custGeom>
              <a:avLst/>
              <a:gdLst/>
              <a:ahLst/>
              <a:cxnLst/>
              <a:rect l="l" t="t" r="r" b="b"/>
              <a:pathLst>
                <a:path w="1192" h="2107" extrusionOk="0">
                  <a:moveTo>
                    <a:pt x="547" y="0"/>
                  </a:moveTo>
                  <a:cubicBezTo>
                    <a:pt x="374" y="0"/>
                    <a:pt x="205" y="86"/>
                    <a:pt x="96" y="237"/>
                  </a:cubicBezTo>
                  <a:cubicBezTo>
                    <a:pt x="1" y="392"/>
                    <a:pt x="132" y="511"/>
                    <a:pt x="191" y="904"/>
                  </a:cubicBezTo>
                  <a:cubicBezTo>
                    <a:pt x="275" y="1511"/>
                    <a:pt x="60" y="1821"/>
                    <a:pt x="275" y="2023"/>
                  </a:cubicBezTo>
                  <a:cubicBezTo>
                    <a:pt x="334" y="2071"/>
                    <a:pt x="394" y="2095"/>
                    <a:pt x="477" y="2107"/>
                  </a:cubicBezTo>
                  <a:cubicBezTo>
                    <a:pt x="763" y="2107"/>
                    <a:pt x="1013" y="1559"/>
                    <a:pt x="1072" y="1154"/>
                  </a:cubicBezTo>
                  <a:lnTo>
                    <a:pt x="1060" y="1154"/>
                  </a:lnTo>
                  <a:cubicBezTo>
                    <a:pt x="1084" y="1071"/>
                    <a:pt x="1191" y="237"/>
                    <a:pt x="763" y="47"/>
                  </a:cubicBezTo>
                  <a:cubicBezTo>
                    <a:pt x="693" y="15"/>
                    <a:pt x="619" y="0"/>
                    <a:pt x="547"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4"/>
            <p:cNvSpPr/>
            <p:nvPr/>
          </p:nvSpPr>
          <p:spPr>
            <a:xfrm>
              <a:off x="1788485" y="1466058"/>
              <a:ext cx="108943" cy="108494"/>
            </a:xfrm>
            <a:custGeom>
              <a:avLst/>
              <a:gdLst/>
              <a:ahLst/>
              <a:cxnLst/>
              <a:rect l="l" t="t" r="r" b="b"/>
              <a:pathLst>
                <a:path w="3013" h="3001" extrusionOk="0">
                  <a:moveTo>
                    <a:pt x="1155" y="0"/>
                  </a:moveTo>
                  <a:cubicBezTo>
                    <a:pt x="1025" y="0"/>
                    <a:pt x="917" y="96"/>
                    <a:pt x="929" y="227"/>
                  </a:cubicBezTo>
                  <a:lnTo>
                    <a:pt x="929" y="917"/>
                  </a:lnTo>
                  <a:lnTo>
                    <a:pt x="227" y="917"/>
                  </a:lnTo>
                  <a:cubicBezTo>
                    <a:pt x="108" y="917"/>
                    <a:pt x="1" y="1024"/>
                    <a:pt x="1" y="1155"/>
                  </a:cubicBezTo>
                  <a:lnTo>
                    <a:pt x="1" y="1846"/>
                  </a:lnTo>
                  <a:cubicBezTo>
                    <a:pt x="1" y="1977"/>
                    <a:pt x="108" y="2072"/>
                    <a:pt x="227" y="2072"/>
                  </a:cubicBezTo>
                  <a:lnTo>
                    <a:pt x="929" y="2072"/>
                  </a:lnTo>
                  <a:lnTo>
                    <a:pt x="929" y="2775"/>
                  </a:lnTo>
                  <a:cubicBezTo>
                    <a:pt x="917" y="2894"/>
                    <a:pt x="1025" y="3001"/>
                    <a:pt x="1155" y="3001"/>
                  </a:cubicBezTo>
                  <a:lnTo>
                    <a:pt x="1846" y="3001"/>
                  </a:lnTo>
                  <a:cubicBezTo>
                    <a:pt x="1977" y="3001"/>
                    <a:pt x="2084" y="2894"/>
                    <a:pt x="2084" y="2775"/>
                  </a:cubicBezTo>
                  <a:lnTo>
                    <a:pt x="2084" y="2072"/>
                  </a:lnTo>
                  <a:lnTo>
                    <a:pt x="2775" y="2072"/>
                  </a:lnTo>
                  <a:cubicBezTo>
                    <a:pt x="2906" y="2072"/>
                    <a:pt x="3013" y="1977"/>
                    <a:pt x="3013" y="1846"/>
                  </a:cubicBezTo>
                  <a:lnTo>
                    <a:pt x="3013" y="1155"/>
                  </a:lnTo>
                  <a:cubicBezTo>
                    <a:pt x="3013" y="1024"/>
                    <a:pt x="2906" y="917"/>
                    <a:pt x="2775" y="917"/>
                  </a:cubicBezTo>
                  <a:lnTo>
                    <a:pt x="2084" y="917"/>
                  </a:lnTo>
                  <a:lnTo>
                    <a:pt x="2084" y="227"/>
                  </a:lnTo>
                  <a:cubicBezTo>
                    <a:pt x="2084" y="96"/>
                    <a:pt x="1977" y="0"/>
                    <a:pt x="1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4"/>
            <p:cNvSpPr/>
            <p:nvPr/>
          </p:nvSpPr>
          <p:spPr>
            <a:xfrm>
              <a:off x="1842718" y="1465624"/>
              <a:ext cx="54706" cy="108927"/>
            </a:xfrm>
            <a:custGeom>
              <a:avLst/>
              <a:gdLst/>
              <a:ahLst/>
              <a:cxnLst/>
              <a:rect l="l" t="t" r="r" b="b"/>
              <a:pathLst>
                <a:path w="1513" h="3013" extrusionOk="0">
                  <a:moveTo>
                    <a:pt x="1" y="1"/>
                  </a:moveTo>
                  <a:lnTo>
                    <a:pt x="1" y="3013"/>
                  </a:lnTo>
                  <a:lnTo>
                    <a:pt x="346" y="3013"/>
                  </a:lnTo>
                  <a:cubicBezTo>
                    <a:pt x="477" y="3013"/>
                    <a:pt x="584" y="2906"/>
                    <a:pt x="584" y="2787"/>
                  </a:cubicBezTo>
                  <a:lnTo>
                    <a:pt x="584" y="2084"/>
                  </a:lnTo>
                  <a:lnTo>
                    <a:pt x="1275" y="2084"/>
                  </a:lnTo>
                  <a:cubicBezTo>
                    <a:pt x="1406" y="2084"/>
                    <a:pt x="1513" y="1989"/>
                    <a:pt x="1513" y="1858"/>
                  </a:cubicBezTo>
                  <a:lnTo>
                    <a:pt x="1513" y="1167"/>
                  </a:lnTo>
                  <a:cubicBezTo>
                    <a:pt x="1513" y="1036"/>
                    <a:pt x="1406" y="929"/>
                    <a:pt x="1275" y="929"/>
                  </a:cubicBezTo>
                  <a:lnTo>
                    <a:pt x="584" y="929"/>
                  </a:lnTo>
                  <a:lnTo>
                    <a:pt x="584" y="239"/>
                  </a:lnTo>
                  <a:cubicBezTo>
                    <a:pt x="584" y="108"/>
                    <a:pt x="477" y="1"/>
                    <a:pt x="346"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4"/>
            <p:cNvSpPr/>
            <p:nvPr/>
          </p:nvSpPr>
          <p:spPr>
            <a:xfrm>
              <a:off x="1771275" y="1665271"/>
              <a:ext cx="286874" cy="81560"/>
            </a:xfrm>
            <a:custGeom>
              <a:avLst/>
              <a:gdLst/>
              <a:ahLst/>
              <a:cxnLst/>
              <a:rect l="l" t="t" r="r" b="b"/>
              <a:pathLst>
                <a:path w="7934" h="2256" extrusionOk="0">
                  <a:moveTo>
                    <a:pt x="230" y="0"/>
                  </a:moveTo>
                  <a:cubicBezTo>
                    <a:pt x="11" y="0"/>
                    <a:pt x="11" y="447"/>
                    <a:pt x="230" y="447"/>
                  </a:cubicBezTo>
                  <a:cubicBezTo>
                    <a:pt x="240" y="447"/>
                    <a:pt x="251" y="446"/>
                    <a:pt x="262" y="444"/>
                  </a:cubicBezTo>
                  <a:lnTo>
                    <a:pt x="2513" y="444"/>
                  </a:lnTo>
                  <a:cubicBezTo>
                    <a:pt x="2632" y="444"/>
                    <a:pt x="2739" y="348"/>
                    <a:pt x="2739" y="229"/>
                  </a:cubicBezTo>
                  <a:cubicBezTo>
                    <a:pt x="2739" y="98"/>
                    <a:pt x="2632" y="3"/>
                    <a:pt x="2513" y="3"/>
                  </a:cubicBezTo>
                  <a:lnTo>
                    <a:pt x="262" y="3"/>
                  </a:lnTo>
                  <a:cubicBezTo>
                    <a:pt x="251" y="1"/>
                    <a:pt x="240" y="0"/>
                    <a:pt x="230" y="0"/>
                  </a:cubicBezTo>
                  <a:close/>
                  <a:moveTo>
                    <a:pt x="3838" y="0"/>
                  </a:moveTo>
                  <a:cubicBezTo>
                    <a:pt x="3619" y="0"/>
                    <a:pt x="3619" y="447"/>
                    <a:pt x="3838" y="447"/>
                  </a:cubicBezTo>
                  <a:cubicBezTo>
                    <a:pt x="3848" y="447"/>
                    <a:pt x="3859" y="446"/>
                    <a:pt x="3870" y="444"/>
                  </a:cubicBezTo>
                  <a:lnTo>
                    <a:pt x="4013" y="444"/>
                  </a:lnTo>
                  <a:cubicBezTo>
                    <a:pt x="4024" y="446"/>
                    <a:pt x="4035" y="447"/>
                    <a:pt x="4045" y="447"/>
                  </a:cubicBezTo>
                  <a:cubicBezTo>
                    <a:pt x="4264" y="447"/>
                    <a:pt x="4264" y="0"/>
                    <a:pt x="4045" y="0"/>
                  </a:cubicBezTo>
                  <a:cubicBezTo>
                    <a:pt x="4035" y="0"/>
                    <a:pt x="4024" y="1"/>
                    <a:pt x="4013" y="3"/>
                  </a:cubicBezTo>
                  <a:lnTo>
                    <a:pt x="3870" y="3"/>
                  </a:lnTo>
                  <a:cubicBezTo>
                    <a:pt x="3859" y="1"/>
                    <a:pt x="3848" y="0"/>
                    <a:pt x="3838" y="0"/>
                  </a:cubicBezTo>
                  <a:close/>
                  <a:moveTo>
                    <a:pt x="5088" y="0"/>
                  </a:moveTo>
                  <a:cubicBezTo>
                    <a:pt x="4869" y="0"/>
                    <a:pt x="4869" y="447"/>
                    <a:pt x="5088" y="447"/>
                  </a:cubicBezTo>
                  <a:cubicBezTo>
                    <a:pt x="5098" y="447"/>
                    <a:pt x="5109" y="446"/>
                    <a:pt x="5120" y="444"/>
                  </a:cubicBezTo>
                  <a:lnTo>
                    <a:pt x="6180" y="444"/>
                  </a:lnTo>
                  <a:cubicBezTo>
                    <a:pt x="6430" y="408"/>
                    <a:pt x="6430" y="39"/>
                    <a:pt x="6180" y="3"/>
                  </a:cubicBezTo>
                  <a:lnTo>
                    <a:pt x="5120" y="3"/>
                  </a:lnTo>
                  <a:cubicBezTo>
                    <a:pt x="5109" y="1"/>
                    <a:pt x="5098" y="0"/>
                    <a:pt x="5088" y="0"/>
                  </a:cubicBezTo>
                  <a:close/>
                  <a:moveTo>
                    <a:pt x="7712" y="0"/>
                  </a:moveTo>
                  <a:cubicBezTo>
                    <a:pt x="7702" y="0"/>
                    <a:pt x="7691" y="1"/>
                    <a:pt x="7680" y="3"/>
                  </a:cubicBezTo>
                  <a:lnTo>
                    <a:pt x="7525" y="3"/>
                  </a:lnTo>
                  <a:cubicBezTo>
                    <a:pt x="7275" y="39"/>
                    <a:pt x="7275" y="408"/>
                    <a:pt x="7525" y="444"/>
                  </a:cubicBezTo>
                  <a:lnTo>
                    <a:pt x="7680" y="444"/>
                  </a:lnTo>
                  <a:cubicBezTo>
                    <a:pt x="7691" y="446"/>
                    <a:pt x="7702" y="447"/>
                    <a:pt x="7712" y="447"/>
                  </a:cubicBezTo>
                  <a:cubicBezTo>
                    <a:pt x="7931" y="447"/>
                    <a:pt x="7931" y="0"/>
                    <a:pt x="7712" y="0"/>
                  </a:cubicBezTo>
                  <a:close/>
                  <a:moveTo>
                    <a:pt x="262" y="896"/>
                  </a:moveTo>
                  <a:cubicBezTo>
                    <a:pt x="0" y="944"/>
                    <a:pt x="0" y="1301"/>
                    <a:pt x="262" y="1348"/>
                  </a:cubicBezTo>
                  <a:lnTo>
                    <a:pt x="1905" y="1348"/>
                  </a:lnTo>
                  <a:cubicBezTo>
                    <a:pt x="2155" y="1301"/>
                    <a:pt x="2155" y="944"/>
                    <a:pt x="1905" y="896"/>
                  </a:cubicBezTo>
                  <a:close/>
                  <a:moveTo>
                    <a:pt x="4038" y="894"/>
                  </a:moveTo>
                  <a:cubicBezTo>
                    <a:pt x="4030" y="894"/>
                    <a:pt x="4021" y="895"/>
                    <a:pt x="4013" y="896"/>
                  </a:cubicBezTo>
                  <a:lnTo>
                    <a:pt x="3870" y="896"/>
                  </a:lnTo>
                  <a:cubicBezTo>
                    <a:pt x="3620" y="944"/>
                    <a:pt x="3620" y="1301"/>
                    <a:pt x="3870" y="1348"/>
                  </a:cubicBezTo>
                  <a:lnTo>
                    <a:pt x="4013" y="1348"/>
                  </a:lnTo>
                  <a:cubicBezTo>
                    <a:pt x="4021" y="1350"/>
                    <a:pt x="4030" y="1350"/>
                    <a:pt x="4038" y="1350"/>
                  </a:cubicBezTo>
                  <a:cubicBezTo>
                    <a:pt x="4266" y="1350"/>
                    <a:pt x="4266" y="894"/>
                    <a:pt x="4038" y="894"/>
                  </a:cubicBezTo>
                  <a:close/>
                  <a:moveTo>
                    <a:pt x="5096" y="894"/>
                  </a:moveTo>
                  <a:cubicBezTo>
                    <a:pt x="4878" y="894"/>
                    <a:pt x="4878" y="1350"/>
                    <a:pt x="5096" y="1350"/>
                  </a:cubicBezTo>
                  <a:cubicBezTo>
                    <a:pt x="5104" y="1350"/>
                    <a:pt x="5112" y="1350"/>
                    <a:pt x="5120" y="1348"/>
                  </a:cubicBezTo>
                  <a:lnTo>
                    <a:pt x="5572" y="1348"/>
                  </a:lnTo>
                  <a:cubicBezTo>
                    <a:pt x="5581" y="1350"/>
                    <a:pt x="5589" y="1350"/>
                    <a:pt x="5598" y="1350"/>
                  </a:cubicBezTo>
                  <a:cubicBezTo>
                    <a:pt x="5826" y="1350"/>
                    <a:pt x="5826" y="894"/>
                    <a:pt x="5598" y="894"/>
                  </a:cubicBezTo>
                  <a:cubicBezTo>
                    <a:pt x="5589" y="894"/>
                    <a:pt x="5581" y="895"/>
                    <a:pt x="5572" y="896"/>
                  </a:cubicBezTo>
                  <a:lnTo>
                    <a:pt x="5120" y="896"/>
                  </a:lnTo>
                  <a:cubicBezTo>
                    <a:pt x="5112" y="895"/>
                    <a:pt x="5104" y="894"/>
                    <a:pt x="5096" y="894"/>
                  </a:cubicBezTo>
                  <a:close/>
                  <a:moveTo>
                    <a:pt x="7705" y="894"/>
                  </a:moveTo>
                  <a:cubicBezTo>
                    <a:pt x="7697" y="894"/>
                    <a:pt x="7688" y="895"/>
                    <a:pt x="7680" y="896"/>
                  </a:cubicBezTo>
                  <a:lnTo>
                    <a:pt x="7525" y="896"/>
                  </a:lnTo>
                  <a:cubicBezTo>
                    <a:pt x="7275" y="944"/>
                    <a:pt x="7275" y="1301"/>
                    <a:pt x="7525" y="1348"/>
                  </a:cubicBezTo>
                  <a:lnTo>
                    <a:pt x="7680" y="1348"/>
                  </a:lnTo>
                  <a:cubicBezTo>
                    <a:pt x="7688" y="1350"/>
                    <a:pt x="7697" y="1350"/>
                    <a:pt x="7705" y="1350"/>
                  </a:cubicBezTo>
                  <a:cubicBezTo>
                    <a:pt x="7933" y="1350"/>
                    <a:pt x="7933" y="894"/>
                    <a:pt x="7705" y="894"/>
                  </a:cubicBezTo>
                  <a:close/>
                  <a:moveTo>
                    <a:pt x="237" y="1799"/>
                  </a:moveTo>
                  <a:cubicBezTo>
                    <a:pt x="9" y="1799"/>
                    <a:pt x="9" y="2255"/>
                    <a:pt x="237" y="2255"/>
                  </a:cubicBezTo>
                  <a:cubicBezTo>
                    <a:pt x="245" y="2255"/>
                    <a:pt x="254" y="2255"/>
                    <a:pt x="262" y="2253"/>
                  </a:cubicBezTo>
                  <a:lnTo>
                    <a:pt x="2513" y="2253"/>
                  </a:lnTo>
                  <a:cubicBezTo>
                    <a:pt x="2521" y="2255"/>
                    <a:pt x="2530" y="2255"/>
                    <a:pt x="2538" y="2255"/>
                  </a:cubicBezTo>
                  <a:cubicBezTo>
                    <a:pt x="2766" y="2255"/>
                    <a:pt x="2766" y="1799"/>
                    <a:pt x="2538" y="1799"/>
                  </a:cubicBezTo>
                  <a:cubicBezTo>
                    <a:pt x="2530" y="1799"/>
                    <a:pt x="2521" y="1800"/>
                    <a:pt x="2513" y="1801"/>
                  </a:cubicBezTo>
                  <a:lnTo>
                    <a:pt x="262" y="1801"/>
                  </a:lnTo>
                  <a:cubicBezTo>
                    <a:pt x="254" y="1800"/>
                    <a:pt x="245" y="1799"/>
                    <a:pt x="237" y="1799"/>
                  </a:cubicBezTo>
                  <a:close/>
                  <a:moveTo>
                    <a:pt x="3845" y="1799"/>
                  </a:moveTo>
                  <a:cubicBezTo>
                    <a:pt x="3616" y="1799"/>
                    <a:pt x="3616" y="2255"/>
                    <a:pt x="3845" y="2255"/>
                  </a:cubicBezTo>
                  <a:cubicBezTo>
                    <a:pt x="3853" y="2255"/>
                    <a:pt x="3861" y="2255"/>
                    <a:pt x="3870" y="2253"/>
                  </a:cubicBezTo>
                  <a:lnTo>
                    <a:pt x="4013" y="2253"/>
                  </a:lnTo>
                  <a:cubicBezTo>
                    <a:pt x="4021" y="2255"/>
                    <a:pt x="4030" y="2255"/>
                    <a:pt x="4038" y="2255"/>
                  </a:cubicBezTo>
                  <a:cubicBezTo>
                    <a:pt x="4266" y="2255"/>
                    <a:pt x="4266" y="1799"/>
                    <a:pt x="4038" y="1799"/>
                  </a:cubicBezTo>
                  <a:cubicBezTo>
                    <a:pt x="4030" y="1799"/>
                    <a:pt x="4021" y="1800"/>
                    <a:pt x="4013" y="1801"/>
                  </a:cubicBezTo>
                  <a:lnTo>
                    <a:pt x="3870" y="1801"/>
                  </a:lnTo>
                  <a:cubicBezTo>
                    <a:pt x="3861" y="1800"/>
                    <a:pt x="3853" y="1799"/>
                    <a:pt x="3845" y="1799"/>
                  </a:cubicBezTo>
                  <a:close/>
                  <a:moveTo>
                    <a:pt x="5095" y="1799"/>
                  </a:moveTo>
                  <a:cubicBezTo>
                    <a:pt x="4866" y="1799"/>
                    <a:pt x="4866" y="2255"/>
                    <a:pt x="5095" y="2255"/>
                  </a:cubicBezTo>
                  <a:cubicBezTo>
                    <a:pt x="5103" y="2255"/>
                    <a:pt x="5111" y="2255"/>
                    <a:pt x="5120" y="2253"/>
                  </a:cubicBezTo>
                  <a:lnTo>
                    <a:pt x="6180" y="2253"/>
                  </a:lnTo>
                  <a:cubicBezTo>
                    <a:pt x="6430" y="2206"/>
                    <a:pt x="6430" y="1849"/>
                    <a:pt x="6180" y="1801"/>
                  </a:cubicBezTo>
                  <a:lnTo>
                    <a:pt x="5120" y="1801"/>
                  </a:lnTo>
                  <a:cubicBezTo>
                    <a:pt x="5111" y="1800"/>
                    <a:pt x="5103" y="1799"/>
                    <a:pt x="5095" y="1799"/>
                  </a:cubicBezTo>
                  <a:close/>
                  <a:moveTo>
                    <a:pt x="7705" y="1799"/>
                  </a:moveTo>
                  <a:cubicBezTo>
                    <a:pt x="7697" y="1799"/>
                    <a:pt x="7688" y="1800"/>
                    <a:pt x="7680" y="1801"/>
                  </a:cubicBezTo>
                  <a:lnTo>
                    <a:pt x="7525" y="1801"/>
                  </a:lnTo>
                  <a:cubicBezTo>
                    <a:pt x="7275" y="1849"/>
                    <a:pt x="7275" y="2206"/>
                    <a:pt x="7525" y="2253"/>
                  </a:cubicBezTo>
                  <a:lnTo>
                    <a:pt x="7680" y="2253"/>
                  </a:lnTo>
                  <a:cubicBezTo>
                    <a:pt x="7688" y="2255"/>
                    <a:pt x="7697" y="2255"/>
                    <a:pt x="7705" y="2255"/>
                  </a:cubicBezTo>
                  <a:cubicBezTo>
                    <a:pt x="7933" y="2255"/>
                    <a:pt x="7933" y="1799"/>
                    <a:pt x="7705" y="1799"/>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16"/>
        <p:cNvGrpSpPr/>
        <p:nvPr/>
      </p:nvGrpSpPr>
      <p:grpSpPr>
        <a:xfrm>
          <a:off x="0" y="0"/>
          <a:ext cx="0" cy="0"/>
          <a:chOff x="0" y="0"/>
          <a:chExt cx="0" cy="0"/>
        </a:xfrm>
      </p:grpSpPr>
      <p:sp>
        <p:nvSpPr>
          <p:cNvPr id="617" name="Google Shape;617;p45"/>
          <p:cNvSpPr txBox="1">
            <a:spLocks noGrp="1"/>
          </p:cNvSpPr>
          <p:nvPr>
            <p:ph type="subTitle" idx="1"/>
          </p:nvPr>
        </p:nvSpPr>
        <p:spPr>
          <a:xfrm>
            <a:off x="4848819" y="2986800"/>
            <a:ext cx="2557800" cy="87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a:t>
            </a:r>
            <a:endParaRPr/>
          </a:p>
        </p:txBody>
      </p:sp>
      <p:sp>
        <p:nvSpPr>
          <p:cNvPr id="618" name="Google Shape;618;p45"/>
          <p:cNvSpPr txBox="1">
            <a:spLocks noGrp="1"/>
          </p:cNvSpPr>
          <p:nvPr>
            <p:ph type="subTitle" idx="2"/>
          </p:nvPr>
        </p:nvSpPr>
        <p:spPr>
          <a:xfrm>
            <a:off x="5032720" y="2365300"/>
            <a:ext cx="2190000" cy="56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Vision</a:t>
            </a:r>
            <a:endParaRPr/>
          </a:p>
        </p:txBody>
      </p:sp>
      <p:sp>
        <p:nvSpPr>
          <p:cNvPr id="619" name="Google Shape;619;p45"/>
          <p:cNvSpPr txBox="1">
            <a:spLocks noGrp="1"/>
          </p:cNvSpPr>
          <p:nvPr>
            <p:ph type="subTitle" idx="3"/>
          </p:nvPr>
        </p:nvSpPr>
        <p:spPr>
          <a:xfrm>
            <a:off x="1737381" y="2986800"/>
            <a:ext cx="2557800" cy="87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620" name="Google Shape;620;p45"/>
          <p:cNvSpPr txBox="1">
            <a:spLocks noGrp="1"/>
          </p:cNvSpPr>
          <p:nvPr>
            <p:ph type="subTitle" idx="4"/>
          </p:nvPr>
        </p:nvSpPr>
        <p:spPr>
          <a:xfrm>
            <a:off x="1921275" y="2365300"/>
            <a:ext cx="2190000" cy="56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Mission</a:t>
            </a:r>
            <a:endParaRPr/>
          </a:p>
        </p:txBody>
      </p:sp>
      <p:grpSp>
        <p:nvGrpSpPr>
          <p:cNvPr id="621" name="Google Shape;621;p45"/>
          <p:cNvGrpSpPr/>
          <p:nvPr/>
        </p:nvGrpSpPr>
        <p:grpSpPr>
          <a:xfrm>
            <a:off x="5678310" y="1279051"/>
            <a:ext cx="898835" cy="905992"/>
            <a:chOff x="6117162" y="1828462"/>
            <a:chExt cx="371021" cy="373975"/>
          </a:xfrm>
        </p:grpSpPr>
        <p:sp>
          <p:nvSpPr>
            <p:cNvPr id="622" name="Google Shape;622;p45"/>
            <p:cNvSpPr/>
            <p:nvPr/>
          </p:nvSpPr>
          <p:spPr>
            <a:xfrm>
              <a:off x="6117162" y="1836624"/>
              <a:ext cx="371021" cy="269211"/>
            </a:xfrm>
            <a:custGeom>
              <a:avLst/>
              <a:gdLst/>
              <a:ahLst/>
              <a:cxnLst/>
              <a:rect l="l" t="t" r="r" b="b"/>
              <a:pathLst>
                <a:path w="14956" h="10852" extrusionOk="0">
                  <a:moveTo>
                    <a:pt x="7574" y="1"/>
                  </a:moveTo>
                  <a:cubicBezTo>
                    <a:pt x="7151" y="1"/>
                    <a:pt x="6721" y="37"/>
                    <a:pt x="6287" y="112"/>
                  </a:cubicBezTo>
                  <a:cubicBezTo>
                    <a:pt x="5466" y="2113"/>
                    <a:pt x="3716" y="3577"/>
                    <a:pt x="1608" y="4041"/>
                  </a:cubicBezTo>
                  <a:lnTo>
                    <a:pt x="918" y="4184"/>
                  </a:lnTo>
                  <a:cubicBezTo>
                    <a:pt x="168" y="5756"/>
                    <a:pt x="1" y="7530"/>
                    <a:pt x="430" y="9221"/>
                  </a:cubicBezTo>
                  <a:cubicBezTo>
                    <a:pt x="677" y="10177"/>
                    <a:pt x="1545" y="10852"/>
                    <a:pt x="2535" y="10852"/>
                  </a:cubicBezTo>
                  <a:cubicBezTo>
                    <a:pt x="2543" y="10852"/>
                    <a:pt x="2552" y="10852"/>
                    <a:pt x="2561" y="10852"/>
                  </a:cubicBezTo>
                  <a:lnTo>
                    <a:pt x="13574" y="10852"/>
                  </a:lnTo>
                  <a:cubicBezTo>
                    <a:pt x="13895" y="10852"/>
                    <a:pt x="14181" y="10673"/>
                    <a:pt x="14312" y="10375"/>
                  </a:cubicBezTo>
                  <a:cubicBezTo>
                    <a:pt x="14729" y="9435"/>
                    <a:pt x="14955" y="8411"/>
                    <a:pt x="14955" y="7387"/>
                  </a:cubicBezTo>
                  <a:cubicBezTo>
                    <a:pt x="14944" y="3231"/>
                    <a:pt x="11566" y="1"/>
                    <a:pt x="75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5"/>
            <p:cNvSpPr/>
            <p:nvPr/>
          </p:nvSpPr>
          <p:spPr>
            <a:xfrm>
              <a:off x="6140208" y="1839402"/>
              <a:ext cx="193201" cy="187495"/>
            </a:xfrm>
            <a:custGeom>
              <a:avLst/>
              <a:gdLst/>
              <a:ahLst/>
              <a:cxnLst/>
              <a:rect l="l" t="t" r="r" b="b"/>
              <a:pathLst>
                <a:path w="7788" h="7558" extrusionOk="0">
                  <a:moveTo>
                    <a:pt x="5382" y="0"/>
                  </a:moveTo>
                  <a:cubicBezTo>
                    <a:pt x="4954" y="84"/>
                    <a:pt x="4525" y="191"/>
                    <a:pt x="4120" y="334"/>
                  </a:cubicBezTo>
                  <a:cubicBezTo>
                    <a:pt x="4084" y="357"/>
                    <a:pt x="4120" y="512"/>
                    <a:pt x="4084" y="536"/>
                  </a:cubicBezTo>
                  <a:cubicBezTo>
                    <a:pt x="3596" y="715"/>
                    <a:pt x="3144" y="953"/>
                    <a:pt x="2703" y="1239"/>
                  </a:cubicBezTo>
                  <a:cubicBezTo>
                    <a:pt x="2702" y="1239"/>
                    <a:pt x="2701" y="1239"/>
                    <a:pt x="2699" y="1239"/>
                  </a:cubicBezTo>
                  <a:cubicBezTo>
                    <a:pt x="2672" y="1239"/>
                    <a:pt x="2589" y="1152"/>
                    <a:pt x="2548" y="1152"/>
                  </a:cubicBezTo>
                  <a:cubicBezTo>
                    <a:pt x="2544" y="1152"/>
                    <a:pt x="2540" y="1153"/>
                    <a:pt x="2537" y="1155"/>
                  </a:cubicBezTo>
                  <a:cubicBezTo>
                    <a:pt x="1453" y="1881"/>
                    <a:pt x="572" y="2893"/>
                    <a:pt x="1" y="4072"/>
                  </a:cubicBezTo>
                  <a:cubicBezTo>
                    <a:pt x="206" y="6055"/>
                    <a:pt x="1872" y="7558"/>
                    <a:pt x="3842" y="7558"/>
                  </a:cubicBezTo>
                  <a:cubicBezTo>
                    <a:pt x="3930" y="7558"/>
                    <a:pt x="4019" y="7555"/>
                    <a:pt x="4108" y="7549"/>
                  </a:cubicBezTo>
                  <a:cubicBezTo>
                    <a:pt x="6192" y="7418"/>
                    <a:pt x="7787" y="5656"/>
                    <a:pt x="7728" y="3572"/>
                  </a:cubicBezTo>
                  <a:cubicBezTo>
                    <a:pt x="7728" y="2012"/>
                    <a:pt x="6799" y="619"/>
                    <a:pt x="5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5"/>
            <p:cNvSpPr/>
            <p:nvPr/>
          </p:nvSpPr>
          <p:spPr>
            <a:xfrm>
              <a:off x="6152612" y="1847961"/>
              <a:ext cx="135002" cy="116943"/>
            </a:xfrm>
            <a:custGeom>
              <a:avLst/>
              <a:gdLst/>
              <a:ahLst/>
              <a:cxnLst/>
              <a:rect l="l" t="t" r="r" b="b"/>
              <a:pathLst>
                <a:path w="5442" h="4714" extrusionOk="0">
                  <a:moveTo>
                    <a:pt x="3620" y="1"/>
                  </a:moveTo>
                  <a:cubicBezTo>
                    <a:pt x="3061" y="203"/>
                    <a:pt x="2525" y="477"/>
                    <a:pt x="2037" y="798"/>
                  </a:cubicBezTo>
                  <a:cubicBezTo>
                    <a:pt x="2025" y="870"/>
                    <a:pt x="2025" y="929"/>
                    <a:pt x="2025" y="989"/>
                  </a:cubicBezTo>
                  <a:cubicBezTo>
                    <a:pt x="2037" y="1584"/>
                    <a:pt x="2525" y="2060"/>
                    <a:pt x="3132" y="2060"/>
                  </a:cubicBezTo>
                  <a:cubicBezTo>
                    <a:pt x="3727" y="2060"/>
                    <a:pt x="4215" y="1584"/>
                    <a:pt x="4239" y="989"/>
                  </a:cubicBezTo>
                  <a:cubicBezTo>
                    <a:pt x="4239" y="572"/>
                    <a:pt x="3989" y="179"/>
                    <a:pt x="3620" y="1"/>
                  </a:cubicBezTo>
                  <a:close/>
                  <a:moveTo>
                    <a:pt x="4335" y="2489"/>
                  </a:moveTo>
                  <a:cubicBezTo>
                    <a:pt x="3346" y="2489"/>
                    <a:pt x="2858" y="3680"/>
                    <a:pt x="3549" y="4382"/>
                  </a:cubicBezTo>
                  <a:cubicBezTo>
                    <a:pt x="3776" y="4609"/>
                    <a:pt x="4055" y="4711"/>
                    <a:pt x="4327" y="4711"/>
                  </a:cubicBezTo>
                  <a:cubicBezTo>
                    <a:pt x="4897" y="4711"/>
                    <a:pt x="5442" y="4268"/>
                    <a:pt x="5442" y="3608"/>
                  </a:cubicBezTo>
                  <a:cubicBezTo>
                    <a:pt x="5442" y="2989"/>
                    <a:pt x="4954" y="2489"/>
                    <a:pt x="4335" y="2489"/>
                  </a:cubicBezTo>
                  <a:close/>
                  <a:moveTo>
                    <a:pt x="1477" y="2489"/>
                  </a:moveTo>
                  <a:cubicBezTo>
                    <a:pt x="489" y="2489"/>
                    <a:pt x="1" y="3691"/>
                    <a:pt x="691" y="4382"/>
                  </a:cubicBezTo>
                  <a:cubicBezTo>
                    <a:pt x="920" y="4611"/>
                    <a:pt x="1201" y="4713"/>
                    <a:pt x="1475" y="4713"/>
                  </a:cubicBezTo>
                  <a:cubicBezTo>
                    <a:pt x="2043" y="4713"/>
                    <a:pt x="2584" y="4274"/>
                    <a:pt x="2584" y="3608"/>
                  </a:cubicBezTo>
                  <a:cubicBezTo>
                    <a:pt x="2584" y="2989"/>
                    <a:pt x="2096" y="2489"/>
                    <a:pt x="1477" y="24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5"/>
            <p:cNvSpPr/>
            <p:nvPr/>
          </p:nvSpPr>
          <p:spPr>
            <a:xfrm>
              <a:off x="6156159" y="1859174"/>
              <a:ext cx="129396" cy="105581"/>
            </a:xfrm>
            <a:custGeom>
              <a:avLst/>
              <a:gdLst/>
              <a:ahLst/>
              <a:cxnLst/>
              <a:rect l="l" t="t" r="r" b="b"/>
              <a:pathLst>
                <a:path w="5216" h="4256" extrusionOk="0">
                  <a:moveTo>
                    <a:pt x="2489" y="1"/>
                  </a:moveTo>
                  <a:cubicBezTo>
                    <a:pt x="2287" y="108"/>
                    <a:pt x="2084" y="227"/>
                    <a:pt x="1894" y="358"/>
                  </a:cubicBezTo>
                  <a:cubicBezTo>
                    <a:pt x="1882" y="418"/>
                    <a:pt x="1870" y="477"/>
                    <a:pt x="1870" y="537"/>
                  </a:cubicBezTo>
                  <a:cubicBezTo>
                    <a:pt x="1877" y="1241"/>
                    <a:pt x="2440" y="1649"/>
                    <a:pt x="3003" y="1649"/>
                  </a:cubicBezTo>
                  <a:cubicBezTo>
                    <a:pt x="3411" y="1649"/>
                    <a:pt x="3818" y="1435"/>
                    <a:pt x="4013" y="965"/>
                  </a:cubicBezTo>
                  <a:lnTo>
                    <a:pt x="4013" y="953"/>
                  </a:lnTo>
                  <a:cubicBezTo>
                    <a:pt x="3882" y="1013"/>
                    <a:pt x="3739" y="1037"/>
                    <a:pt x="3596" y="1037"/>
                  </a:cubicBezTo>
                  <a:cubicBezTo>
                    <a:pt x="3001" y="1037"/>
                    <a:pt x="2525" y="584"/>
                    <a:pt x="2489" y="1"/>
                  </a:cubicBezTo>
                  <a:close/>
                  <a:moveTo>
                    <a:pt x="917" y="2120"/>
                  </a:moveTo>
                  <a:lnTo>
                    <a:pt x="917" y="2120"/>
                  </a:lnTo>
                  <a:cubicBezTo>
                    <a:pt x="191" y="2418"/>
                    <a:pt x="1" y="3370"/>
                    <a:pt x="560" y="3930"/>
                  </a:cubicBezTo>
                  <a:cubicBezTo>
                    <a:pt x="781" y="4151"/>
                    <a:pt x="1062" y="4255"/>
                    <a:pt x="1340" y="4255"/>
                  </a:cubicBezTo>
                  <a:cubicBezTo>
                    <a:pt x="1765" y="4255"/>
                    <a:pt x="2183" y="4012"/>
                    <a:pt x="2370" y="3573"/>
                  </a:cubicBezTo>
                  <a:lnTo>
                    <a:pt x="2370" y="3573"/>
                  </a:lnTo>
                  <a:cubicBezTo>
                    <a:pt x="2227" y="3620"/>
                    <a:pt x="2084" y="3644"/>
                    <a:pt x="1941" y="3644"/>
                  </a:cubicBezTo>
                  <a:cubicBezTo>
                    <a:pt x="1334" y="3644"/>
                    <a:pt x="834" y="3156"/>
                    <a:pt x="834" y="2537"/>
                  </a:cubicBezTo>
                  <a:cubicBezTo>
                    <a:pt x="834" y="2394"/>
                    <a:pt x="870" y="2251"/>
                    <a:pt x="917" y="2120"/>
                  </a:cubicBezTo>
                  <a:close/>
                  <a:moveTo>
                    <a:pt x="3775" y="2120"/>
                  </a:moveTo>
                  <a:lnTo>
                    <a:pt x="3775" y="2120"/>
                  </a:lnTo>
                  <a:cubicBezTo>
                    <a:pt x="3049" y="2418"/>
                    <a:pt x="2846" y="3370"/>
                    <a:pt x="3406" y="3930"/>
                  </a:cubicBezTo>
                  <a:cubicBezTo>
                    <a:pt x="3627" y="4151"/>
                    <a:pt x="3910" y="4255"/>
                    <a:pt x="4189" y="4255"/>
                  </a:cubicBezTo>
                  <a:cubicBezTo>
                    <a:pt x="4616" y="4255"/>
                    <a:pt x="5035" y="4012"/>
                    <a:pt x="5215" y="3573"/>
                  </a:cubicBezTo>
                  <a:lnTo>
                    <a:pt x="5215" y="3573"/>
                  </a:lnTo>
                  <a:cubicBezTo>
                    <a:pt x="5084" y="3620"/>
                    <a:pt x="4942" y="3644"/>
                    <a:pt x="4799" y="3644"/>
                  </a:cubicBezTo>
                  <a:cubicBezTo>
                    <a:pt x="4192" y="3644"/>
                    <a:pt x="3691" y="3156"/>
                    <a:pt x="3691" y="2537"/>
                  </a:cubicBezTo>
                  <a:cubicBezTo>
                    <a:pt x="3691" y="2394"/>
                    <a:pt x="3715" y="2251"/>
                    <a:pt x="3775" y="2120"/>
                  </a:cubicBezTo>
                  <a:close/>
                </a:path>
              </a:pathLst>
            </a:custGeom>
            <a:solidFill>
              <a:srgbClr val="A6D2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5"/>
            <p:cNvSpPr/>
            <p:nvPr/>
          </p:nvSpPr>
          <p:spPr>
            <a:xfrm>
              <a:off x="6279627" y="2009235"/>
              <a:ext cx="104588" cy="132646"/>
            </a:xfrm>
            <a:custGeom>
              <a:avLst/>
              <a:gdLst/>
              <a:ahLst/>
              <a:cxnLst/>
              <a:rect l="l" t="t" r="r" b="b"/>
              <a:pathLst>
                <a:path w="4216" h="5347" extrusionOk="0">
                  <a:moveTo>
                    <a:pt x="2108" y="0"/>
                  </a:moveTo>
                  <a:cubicBezTo>
                    <a:pt x="941" y="0"/>
                    <a:pt x="0" y="953"/>
                    <a:pt x="0" y="2108"/>
                  </a:cubicBezTo>
                  <a:lnTo>
                    <a:pt x="0" y="5346"/>
                  </a:lnTo>
                  <a:lnTo>
                    <a:pt x="4215" y="5346"/>
                  </a:lnTo>
                  <a:lnTo>
                    <a:pt x="4215" y="881"/>
                  </a:lnTo>
                  <a:cubicBezTo>
                    <a:pt x="4215" y="393"/>
                    <a:pt x="3810" y="0"/>
                    <a:pt x="3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5"/>
            <p:cNvSpPr/>
            <p:nvPr/>
          </p:nvSpPr>
          <p:spPr>
            <a:xfrm>
              <a:off x="6297637" y="2009235"/>
              <a:ext cx="174595" cy="103100"/>
            </a:xfrm>
            <a:custGeom>
              <a:avLst/>
              <a:gdLst/>
              <a:ahLst/>
              <a:cxnLst/>
              <a:rect l="l" t="t" r="r" b="b"/>
              <a:pathLst>
                <a:path w="7038" h="4156" extrusionOk="0">
                  <a:moveTo>
                    <a:pt x="2108" y="0"/>
                  </a:moveTo>
                  <a:cubicBezTo>
                    <a:pt x="941" y="0"/>
                    <a:pt x="1" y="953"/>
                    <a:pt x="1" y="2108"/>
                  </a:cubicBezTo>
                  <a:cubicBezTo>
                    <a:pt x="1" y="3239"/>
                    <a:pt x="917" y="4156"/>
                    <a:pt x="2037" y="4156"/>
                  </a:cubicBezTo>
                  <a:lnTo>
                    <a:pt x="5168" y="4156"/>
                  </a:lnTo>
                  <a:cubicBezTo>
                    <a:pt x="5477" y="4144"/>
                    <a:pt x="5787" y="4072"/>
                    <a:pt x="6061" y="3929"/>
                  </a:cubicBezTo>
                  <a:cubicBezTo>
                    <a:pt x="6454" y="3739"/>
                    <a:pt x="6787" y="3989"/>
                    <a:pt x="7037" y="3406"/>
                  </a:cubicBezTo>
                  <a:lnTo>
                    <a:pt x="7037" y="2108"/>
                  </a:lnTo>
                  <a:cubicBezTo>
                    <a:pt x="7037" y="953"/>
                    <a:pt x="6097" y="0"/>
                    <a:pt x="4942"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5"/>
            <p:cNvSpPr/>
            <p:nvPr/>
          </p:nvSpPr>
          <p:spPr>
            <a:xfrm>
              <a:off x="6297637" y="2091622"/>
              <a:ext cx="166309" cy="102728"/>
            </a:xfrm>
            <a:custGeom>
              <a:avLst/>
              <a:gdLst/>
              <a:ahLst/>
              <a:cxnLst/>
              <a:rect l="l" t="t" r="r" b="b"/>
              <a:pathLst>
                <a:path w="6704" h="4141" extrusionOk="0">
                  <a:moveTo>
                    <a:pt x="5675" y="1"/>
                  </a:moveTo>
                  <a:cubicBezTo>
                    <a:pt x="5665" y="1"/>
                    <a:pt x="5655" y="1"/>
                    <a:pt x="5644" y="1"/>
                  </a:cubicBezTo>
                  <a:lnTo>
                    <a:pt x="1" y="1"/>
                  </a:lnTo>
                  <a:cubicBezTo>
                    <a:pt x="1" y="1"/>
                    <a:pt x="1747" y="4140"/>
                    <a:pt x="2484" y="4140"/>
                  </a:cubicBezTo>
                  <a:cubicBezTo>
                    <a:pt x="2502" y="4140"/>
                    <a:pt x="2520" y="4138"/>
                    <a:pt x="2537" y="4133"/>
                  </a:cubicBezTo>
                  <a:cubicBezTo>
                    <a:pt x="4263" y="3573"/>
                    <a:pt x="5739" y="2406"/>
                    <a:pt x="6656" y="847"/>
                  </a:cubicBezTo>
                  <a:cubicBezTo>
                    <a:pt x="6704" y="763"/>
                    <a:pt x="6668" y="656"/>
                    <a:pt x="6609" y="549"/>
                  </a:cubicBezTo>
                  <a:cubicBezTo>
                    <a:pt x="6412" y="213"/>
                    <a:pt x="6056" y="1"/>
                    <a:pt x="56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5"/>
            <p:cNvSpPr/>
            <p:nvPr/>
          </p:nvSpPr>
          <p:spPr>
            <a:xfrm>
              <a:off x="6424057" y="2058032"/>
              <a:ext cx="12131" cy="83849"/>
            </a:xfrm>
            <a:custGeom>
              <a:avLst/>
              <a:gdLst/>
              <a:ahLst/>
              <a:cxnLst/>
              <a:rect l="l" t="t" r="r" b="b"/>
              <a:pathLst>
                <a:path w="489" h="3380" extrusionOk="0">
                  <a:moveTo>
                    <a:pt x="245" y="1"/>
                  </a:moveTo>
                  <a:cubicBezTo>
                    <a:pt x="128" y="1"/>
                    <a:pt x="12" y="75"/>
                    <a:pt x="0" y="224"/>
                  </a:cubicBezTo>
                  <a:lnTo>
                    <a:pt x="0" y="3141"/>
                  </a:lnTo>
                  <a:cubicBezTo>
                    <a:pt x="0" y="3272"/>
                    <a:pt x="120" y="3379"/>
                    <a:pt x="251" y="3379"/>
                  </a:cubicBezTo>
                  <a:cubicBezTo>
                    <a:pt x="381" y="3379"/>
                    <a:pt x="489" y="3272"/>
                    <a:pt x="489" y="3141"/>
                  </a:cubicBezTo>
                  <a:lnTo>
                    <a:pt x="489" y="224"/>
                  </a:lnTo>
                  <a:cubicBezTo>
                    <a:pt x="477" y="75"/>
                    <a:pt x="361"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5"/>
            <p:cNvSpPr/>
            <p:nvPr/>
          </p:nvSpPr>
          <p:spPr>
            <a:xfrm>
              <a:off x="6424355" y="2091647"/>
              <a:ext cx="12131" cy="66757"/>
            </a:xfrm>
            <a:custGeom>
              <a:avLst/>
              <a:gdLst/>
              <a:ahLst/>
              <a:cxnLst/>
              <a:rect l="l" t="t" r="r" b="b"/>
              <a:pathLst>
                <a:path w="489" h="2691" extrusionOk="0">
                  <a:moveTo>
                    <a:pt x="0" y="0"/>
                  </a:moveTo>
                  <a:lnTo>
                    <a:pt x="0" y="2691"/>
                  </a:lnTo>
                  <a:cubicBezTo>
                    <a:pt x="167" y="2548"/>
                    <a:pt x="322" y="2405"/>
                    <a:pt x="489" y="2239"/>
                  </a:cubicBezTo>
                  <a:lnTo>
                    <a:pt x="4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5"/>
            <p:cNvSpPr/>
            <p:nvPr/>
          </p:nvSpPr>
          <p:spPr>
            <a:xfrm>
              <a:off x="6375310" y="2074802"/>
              <a:ext cx="37559" cy="44926"/>
            </a:xfrm>
            <a:custGeom>
              <a:avLst/>
              <a:gdLst/>
              <a:ahLst/>
              <a:cxnLst/>
              <a:rect l="l" t="t" r="r" b="b"/>
              <a:pathLst>
                <a:path w="1514" h="1811" extrusionOk="0">
                  <a:moveTo>
                    <a:pt x="299" y="1"/>
                  </a:moveTo>
                  <a:cubicBezTo>
                    <a:pt x="132" y="1"/>
                    <a:pt x="1" y="131"/>
                    <a:pt x="1" y="298"/>
                  </a:cubicBezTo>
                  <a:lnTo>
                    <a:pt x="1" y="1513"/>
                  </a:lnTo>
                  <a:cubicBezTo>
                    <a:pt x="1" y="1679"/>
                    <a:pt x="132" y="1810"/>
                    <a:pt x="299" y="1810"/>
                  </a:cubicBezTo>
                  <a:lnTo>
                    <a:pt x="1215" y="1810"/>
                  </a:lnTo>
                  <a:cubicBezTo>
                    <a:pt x="1370" y="1810"/>
                    <a:pt x="1513" y="1679"/>
                    <a:pt x="1513" y="1513"/>
                  </a:cubicBezTo>
                  <a:lnTo>
                    <a:pt x="1513" y="298"/>
                  </a:lnTo>
                  <a:cubicBezTo>
                    <a:pt x="1513" y="131"/>
                    <a:pt x="1370" y="1"/>
                    <a:pt x="1215" y="1"/>
                  </a:cubicBezTo>
                  <a:close/>
                </a:path>
              </a:pathLst>
            </a:custGeom>
            <a:solidFill>
              <a:srgbClr val="8CC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5"/>
            <p:cNvSpPr/>
            <p:nvPr/>
          </p:nvSpPr>
          <p:spPr>
            <a:xfrm>
              <a:off x="6375310" y="2067707"/>
              <a:ext cx="37559" cy="14810"/>
            </a:xfrm>
            <a:custGeom>
              <a:avLst/>
              <a:gdLst/>
              <a:ahLst/>
              <a:cxnLst/>
              <a:rect l="l" t="t" r="r" b="b"/>
              <a:pathLst>
                <a:path w="1514" h="597" extrusionOk="0">
                  <a:moveTo>
                    <a:pt x="156" y="1"/>
                  </a:moveTo>
                  <a:cubicBezTo>
                    <a:pt x="72" y="1"/>
                    <a:pt x="1" y="60"/>
                    <a:pt x="1" y="144"/>
                  </a:cubicBezTo>
                  <a:lnTo>
                    <a:pt x="1" y="596"/>
                  </a:lnTo>
                  <a:lnTo>
                    <a:pt x="1513" y="596"/>
                  </a:lnTo>
                  <a:lnTo>
                    <a:pt x="1501" y="144"/>
                  </a:lnTo>
                  <a:cubicBezTo>
                    <a:pt x="1501" y="60"/>
                    <a:pt x="1442" y="1"/>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5"/>
            <p:cNvSpPr/>
            <p:nvPr/>
          </p:nvSpPr>
          <p:spPr>
            <a:xfrm>
              <a:off x="6345491" y="2009235"/>
              <a:ext cx="60878" cy="37534"/>
            </a:xfrm>
            <a:custGeom>
              <a:avLst/>
              <a:gdLst/>
              <a:ahLst/>
              <a:cxnLst/>
              <a:rect l="l" t="t" r="r" b="b"/>
              <a:pathLst>
                <a:path w="2454" h="1513" extrusionOk="0">
                  <a:moveTo>
                    <a:pt x="0" y="0"/>
                  </a:moveTo>
                  <a:lnTo>
                    <a:pt x="0" y="286"/>
                  </a:lnTo>
                  <a:cubicBezTo>
                    <a:pt x="0" y="965"/>
                    <a:pt x="548" y="1512"/>
                    <a:pt x="1227" y="1512"/>
                  </a:cubicBezTo>
                  <a:cubicBezTo>
                    <a:pt x="1905" y="1512"/>
                    <a:pt x="2453" y="965"/>
                    <a:pt x="2453" y="286"/>
                  </a:cubicBezTo>
                  <a:lnTo>
                    <a:pt x="24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5"/>
            <p:cNvSpPr/>
            <p:nvPr/>
          </p:nvSpPr>
          <p:spPr>
            <a:xfrm>
              <a:off x="6295281" y="1828462"/>
              <a:ext cx="161298" cy="139741"/>
            </a:xfrm>
            <a:custGeom>
              <a:avLst/>
              <a:gdLst/>
              <a:ahLst/>
              <a:cxnLst/>
              <a:rect l="l" t="t" r="r" b="b"/>
              <a:pathLst>
                <a:path w="6502" h="5633" extrusionOk="0">
                  <a:moveTo>
                    <a:pt x="2679" y="1"/>
                  </a:moveTo>
                  <a:cubicBezTo>
                    <a:pt x="1191" y="1"/>
                    <a:pt x="0" y="1203"/>
                    <a:pt x="0" y="2680"/>
                  </a:cubicBezTo>
                  <a:lnTo>
                    <a:pt x="0" y="2953"/>
                  </a:lnTo>
                  <a:cubicBezTo>
                    <a:pt x="0" y="4442"/>
                    <a:pt x="1191" y="5632"/>
                    <a:pt x="2679" y="5632"/>
                  </a:cubicBezTo>
                  <a:lnTo>
                    <a:pt x="3822" y="5632"/>
                  </a:lnTo>
                  <a:cubicBezTo>
                    <a:pt x="5299" y="5632"/>
                    <a:pt x="6501" y="4442"/>
                    <a:pt x="6501" y="2953"/>
                  </a:cubicBezTo>
                  <a:lnTo>
                    <a:pt x="6501" y="2680"/>
                  </a:lnTo>
                  <a:cubicBezTo>
                    <a:pt x="6489" y="1203"/>
                    <a:pt x="5299" y="1"/>
                    <a:pt x="3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5"/>
            <p:cNvSpPr/>
            <p:nvPr/>
          </p:nvSpPr>
          <p:spPr>
            <a:xfrm>
              <a:off x="6323933" y="1833200"/>
              <a:ext cx="132646" cy="130264"/>
            </a:xfrm>
            <a:custGeom>
              <a:avLst/>
              <a:gdLst/>
              <a:ahLst/>
              <a:cxnLst/>
              <a:rect l="l" t="t" r="r" b="b"/>
              <a:pathLst>
                <a:path w="5347" h="5251" extrusionOk="0">
                  <a:moveTo>
                    <a:pt x="2667" y="0"/>
                  </a:moveTo>
                  <a:cubicBezTo>
                    <a:pt x="1262" y="0"/>
                    <a:pt x="96" y="1084"/>
                    <a:pt x="0" y="2489"/>
                  </a:cubicBezTo>
                  <a:lnTo>
                    <a:pt x="0" y="2762"/>
                  </a:lnTo>
                  <a:cubicBezTo>
                    <a:pt x="96" y="4167"/>
                    <a:pt x="1262" y="5251"/>
                    <a:pt x="2667" y="5251"/>
                  </a:cubicBezTo>
                  <a:cubicBezTo>
                    <a:pt x="4072" y="5251"/>
                    <a:pt x="5239" y="4167"/>
                    <a:pt x="5346" y="2762"/>
                  </a:cubicBezTo>
                  <a:lnTo>
                    <a:pt x="5346" y="2489"/>
                  </a:lnTo>
                  <a:cubicBezTo>
                    <a:pt x="5239" y="1084"/>
                    <a:pt x="4072" y="0"/>
                    <a:pt x="2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5"/>
            <p:cNvSpPr/>
            <p:nvPr/>
          </p:nvSpPr>
          <p:spPr>
            <a:xfrm>
              <a:off x="6294685" y="1919134"/>
              <a:ext cx="30141" cy="36070"/>
            </a:xfrm>
            <a:custGeom>
              <a:avLst/>
              <a:gdLst/>
              <a:ahLst/>
              <a:cxnLst/>
              <a:rect l="l" t="t" r="r" b="b"/>
              <a:pathLst>
                <a:path w="1215" h="1454" extrusionOk="0">
                  <a:moveTo>
                    <a:pt x="608" y="1"/>
                  </a:moveTo>
                  <a:cubicBezTo>
                    <a:pt x="304" y="1"/>
                    <a:pt x="1" y="203"/>
                    <a:pt x="1" y="608"/>
                  </a:cubicBezTo>
                  <a:lnTo>
                    <a:pt x="1" y="846"/>
                  </a:lnTo>
                  <a:cubicBezTo>
                    <a:pt x="1" y="1180"/>
                    <a:pt x="274" y="1454"/>
                    <a:pt x="608" y="1454"/>
                  </a:cubicBezTo>
                  <a:cubicBezTo>
                    <a:pt x="941" y="1454"/>
                    <a:pt x="1215" y="1180"/>
                    <a:pt x="1215" y="846"/>
                  </a:cubicBezTo>
                  <a:lnTo>
                    <a:pt x="1215" y="608"/>
                  </a:lnTo>
                  <a:cubicBezTo>
                    <a:pt x="1215" y="203"/>
                    <a:pt x="911" y="1"/>
                    <a:pt x="608" y="1"/>
                  </a:cubicBezTo>
                  <a:close/>
                </a:path>
              </a:pathLst>
            </a:custGeom>
            <a:solidFill>
              <a:srgbClr val="F2B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5"/>
            <p:cNvSpPr/>
            <p:nvPr/>
          </p:nvSpPr>
          <p:spPr>
            <a:xfrm>
              <a:off x="6294685" y="1835855"/>
              <a:ext cx="162762" cy="198510"/>
            </a:xfrm>
            <a:custGeom>
              <a:avLst/>
              <a:gdLst/>
              <a:ahLst/>
              <a:cxnLst/>
              <a:rect l="l" t="t" r="r" b="b"/>
              <a:pathLst>
                <a:path w="6561" h="8002" extrusionOk="0">
                  <a:moveTo>
                    <a:pt x="608" y="3358"/>
                  </a:moveTo>
                  <a:cubicBezTo>
                    <a:pt x="274" y="3358"/>
                    <a:pt x="1" y="3620"/>
                    <a:pt x="1" y="3965"/>
                  </a:cubicBezTo>
                  <a:lnTo>
                    <a:pt x="1" y="4203"/>
                  </a:lnTo>
                  <a:cubicBezTo>
                    <a:pt x="1" y="4537"/>
                    <a:pt x="274" y="4811"/>
                    <a:pt x="608" y="4811"/>
                  </a:cubicBezTo>
                  <a:cubicBezTo>
                    <a:pt x="453" y="4691"/>
                    <a:pt x="358" y="4513"/>
                    <a:pt x="358" y="4322"/>
                  </a:cubicBezTo>
                  <a:lnTo>
                    <a:pt x="358" y="3834"/>
                  </a:lnTo>
                  <a:cubicBezTo>
                    <a:pt x="358" y="3644"/>
                    <a:pt x="453" y="3465"/>
                    <a:pt x="608" y="3358"/>
                  </a:cubicBezTo>
                  <a:close/>
                  <a:moveTo>
                    <a:pt x="3275" y="0"/>
                  </a:moveTo>
                  <a:cubicBezTo>
                    <a:pt x="1727" y="0"/>
                    <a:pt x="501" y="1310"/>
                    <a:pt x="608" y="2870"/>
                  </a:cubicBezTo>
                  <a:lnTo>
                    <a:pt x="608" y="3834"/>
                  </a:lnTo>
                  <a:cubicBezTo>
                    <a:pt x="608" y="5025"/>
                    <a:pt x="1405" y="6084"/>
                    <a:pt x="2548" y="6406"/>
                  </a:cubicBezTo>
                  <a:lnTo>
                    <a:pt x="2548" y="7239"/>
                  </a:lnTo>
                  <a:cubicBezTo>
                    <a:pt x="2525" y="7644"/>
                    <a:pt x="2858" y="8001"/>
                    <a:pt x="3275" y="8001"/>
                  </a:cubicBezTo>
                  <a:cubicBezTo>
                    <a:pt x="3691" y="8001"/>
                    <a:pt x="4025" y="7644"/>
                    <a:pt x="4001" y="7239"/>
                  </a:cubicBezTo>
                  <a:lnTo>
                    <a:pt x="4001" y="6406"/>
                  </a:lnTo>
                  <a:cubicBezTo>
                    <a:pt x="4823" y="6168"/>
                    <a:pt x="5477" y="5573"/>
                    <a:pt x="5775" y="4775"/>
                  </a:cubicBezTo>
                  <a:cubicBezTo>
                    <a:pt x="5836" y="4793"/>
                    <a:pt x="5897" y="4802"/>
                    <a:pt x="5957" y="4802"/>
                  </a:cubicBezTo>
                  <a:cubicBezTo>
                    <a:pt x="6280" y="4802"/>
                    <a:pt x="6561" y="4543"/>
                    <a:pt x="6561" y="4191"/>
                  </a:cubicBezTo>
                  <a:lnTo>
                    <a:pt x="6561" y="3965"/>
                  </a:lnTo>
                  <a:cubicBezTo>
                    <a:pt x="6561" y="3620"/>
                    <a:pt x="6287" y="3358"/>
                    <a:pt x="5954" y="3358"/>
                  </a:cubicBezTo>
                  <a:lnTo>
                    <a:pt x="5954" y="3346"/>
                  </a:lnTo>
                  <a:lnTo>
                    <a:pt x="5954" y="2870"/>
                  </a:lnTo>
                  <a:cubicBezTo>
                    <a:pt x="6061" y="1310"/>
                    <a:pt x="4834" y="0"/>
                    <a:pt x="3275" y="0"/>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5"/>
            <p:cNvSpPr/>
            <p:nvPr/>
          </p:nvSpPr>
          <p:spPr>
            <a:xfrm>
              <a:off x="6323040" y="1841163"/>
              <a:ext cx="124087" cy="155022"/>
            </a:xfrm>
            <a:custGeom>
              <a:avLst/>
              <a:gdLst/>
              <a:ahLst/>
              <a:cxnLst/>
              <a:rect l="l" t="t" r="r" b="b"/>
              <a:pathLst>
                <a:path w="5002" h="6249" extrusionOk="0">
                  <a:moveTo>
                    <a:pt x="2501" y="1"/>
                  </a:moveTo>
                  <a:cubicBezTo>
                    <a:pt x="1084" y="1"/>
                    <a:pt x="1" y="1251"/>
                    <a:pt x="191" y="2656"/>
                  </a:cubicBezTo>
                  <a:lnTo>
                    <a:pt x="191" y="3620"/>
                  </a:lnTo>
                  <a:cubicBezTo>
                    <a:pt x="191" y="4823"/>
                    <a:pt x="1001" y="5882"/>
                    <a:pt x="2167" y="6204"/>
                  </a:cubicBezTo>
                  <a:cubicBezTo>
                    <a:pt x="2275" y="6234"/>
                    <a:pt x="2385" y="6248"/>
                    <a:pt x="2496" y="6248"/>
                  </a:cubicBezTo>
                  <a:cubicBezTo>
                    <a:pt x="2608" y="6248"/>
                    <a:pt x="2721" y="6234"/>
                    <a:pt x="2834" y="6204"/>
                  </a:cubicBezTo>
                  <a:cubicBezTo>
                    <a:pt x="4001" y="5882"/>
                    <a:pt x="4799" y="4823"/>
                    <a:pt x="4811" y="3620"/>
                  </a:cubicBezTo>
                  <a:lnTo>
                    <a:pt x="4811" y="2656"/>
                  </a:lnTo>
                  <a:cubicBezTo>
                    <a:pt x="5001" y="1251"/>
                    <a:pt x="3918" y="1"/>
                    <a:pt x="2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5"/>
            <p:cNvSpPr/>
            <p:nvPr/>
          </p:nvSpPr>
          <p:spPr>
            <a:xfrm>
              <a:off x="6309743" y="1890506"/>
              <a:ext cx="134432" cy="36641"/>
            </a:xfrm>
            <a:custGeom>
              <a:avLst/>
              <a:gdLst/>
              <a:ahLst/>
              <a:cxnLst/>
              <a:rect l="l" t="t" r="r" b="b"/>
              <a:pathLst>
                <a:path w="5419" h="1477" extrusionOk="0">
                  <a:moveTo>
                    <a:pt x="417" y="0"/>
                  </a:moveTo>
                  <a:cubicBezTo>
                    <a:pt x="179" y="0"/>
                    <a:pt x="1" y="179"/>
                    <a:pt x="1" y="405"/>
                  </a:cubicBezTo>
                  <a:cubicBezTo>
                    <a:pt x="1" y="1000"/>
                    <a:pt x="477" y="1476"/>
                    <a:pt x="1072" y="1476"/>
                  </a:cubicBezTo>
                  <a:lnTo>
                    <a:pt x="4347" y="1476"/>
                  </a:lnTo>
                  <a:cubicBezTo>
                    <a:pt x="4930" y="1476"/>
                    <a:pt x="5406" y="1000"/>
                    <a:pt x="5418" y="405"/>
                  </a:cubicBezTo>
                  <a:cubicBezTo>
                    <a:pt x="5406" y="179"/>
                    <a:pt x="5228" y="0"/>
                    <a:pt x="50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5"/>
            <p:cNvSpPr/>
            <p:nvPr/>
          </p:nvSpPr>
          <p:spPr>
            <a:xfrm>
              <a:off x="6327779" y="1890506"/>
              <a:ext cx="116099" cy="36641"/>
            </a:xfrm>
            <a:custGeom>
              <a:avLst/>
              <a:gdLst/>
              <a:ahLst/>
              <a:cxnLst/>
              <a:rect l="l" t="t" r="r" b="b"/>
              <a:pathLst>
                <a:path w="4680" h="1477" extrusionOk="0">
                  <a:moveTo>
                    <a:pt x="83" y="0"/>
                  </a:moveTo>
                  <a:cubicBezTo>
                    <a:pt x="24" y="214"/>
                    <a:pt x="0" y="441"/>
                    <a:pt x="0" y="667"/>
                  </a:cubicBezTo>
                  <a:lnTo>
                    <a:pt x="0" y="1417"/>
                  </a:lnTo>
                  <a:cubicBezTo>
                    <a:pt x="107" y="1453"/>
                    <a:pt x="226" y="1476"/>
                    <a:pt x="345" y="1476"/>
                  </a:cubicBezTo>
                  <a:lnTo>
                    <a:pt x="3620" y="1476"/>
                  </a:lnTo>
                  <a:cubicBezTo>
                    <a:pt x="4203" y="1476"/>
                    <a:pt x="4679" y="1000"/>
                    <a:pt x="4679" y="405"/>
                  </a:cubicBezTo>
                  <a:cubicBezTo>
                    <a:pt x="4679" y="179"/>
                    <a:pt x="4501" y="0"/>
                    <a:pt x="4274" y="0"/>
                  </a:cubicBezTo>
                  <a:close/>
                </a:path>
              </a:pathLst>
            </a:custGeom>
            <a:solidFill>
              <a:srgbClr val="FFFFFF">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5"/>
            <p:cNvSpPr/>
            <p:nvPr/>
          </p:nvSpPr>
          <p:spPr>
            <a:xfrm>
              <a:off x="6335146" y="1902314"/>
              <a:ext cx="78590" cy="18159"/>
            </a:xfrm>
            <a:custGeom>
              <a:avLst/>
              <a:gdLst/>
              <a:ahLst/>
              <a:cxnLst/>
              <a:rect l="l" t="t" r="r" b="b"/>
              <a:pathLst>
                <a:path w="3168" h="732" extrusionOk="0">
                  <a:moveTo>
                    <a:pt x="489" y="0"/>
                  </a:moveTo>
                  <a:cubicBezTo>
                    <a:pt x="167" y="0"/>
                    <a:pt x="1" y="393"/>
                    <a:pt x="239" y="619"/>
                  </a:cubicBezTo>
                  <a:cubicBezTo>
                    <a:pt x="313" y="697"/>
                    <a:pt x="405" y="732"/>
                    <a:pt x="495" y="732"/>
                  </a:cubicBezTo>
                  <a:cubicBezTo>
                    <a:pt x="680" y="732"/>
                    <a:pt x="858" y="586"/>
                    <a:pt x="858" y="369"/>
                  </a:cubicBezTo>
                  <a:cubicBezTo>
                    <a:pt x="858" y="167"/>
                    <a:pt x="691" y="0"/>
                    <a:pt x="489" y="0"/>
                  </a:cubicBezTo>
                  <a:close/>
                  <a:moveTo>
                    <a:pt x="2799" y="0"/>
                  </a:moveTo>
                  <a:cubicBezTo>
                    <a:pt x="2477" y="0"/>
                    <a:pt x="2311" y="393"/>
                    <a:pt x="2537" y="619"/>
                  </a:cubicBezTo>
                  <a:cubicBezTo>
                    <a:pt x="2615" y="697"/>
                    <a:pt x="2709" y="732"/>
                    <a:pt x="2801" y="732"/>
                  </a:cubicBezTo>
                  <a:cubicBezTo>
                    <a:pt x="2990" y="732"/>
                    <a:pt x="3168" y="586"/>
                    <a:pt x="3168" y="369"/>
                  </a:cubicBezTo>
                  <a:cubicBezTo>
                    <a:pt x="3168" y="167"/>
                    <a:pt x="3001" y="0"/>
                    <a:pt x="2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5"/>
            <p:cNvSpPr/>
            <p:nvPr/>
          </p:nvSpPr>
          <p:spPr>
            <a:xfrm>
              <a:off x="6347253" y="1902314"/>
              <a:ext cx="67973" cy="9104"/>
            </a:xfrm>
            <a:custGeom>
              <a:avLst/>
              <a:gdLst/>
              <a:ahLst/>
              <a:cxnLst/>
              <a:rect l="l" t="t" r="r" b="b"/>
              <a:pathLst>
                <a:path w="2740" h="367" extrusionOk="0">
                  <a:moveTo>
                    <a:pt x="251" y="0"/>
                  </a:moveTo>
                  <a:cubicBezTo>
                    <a:pt x="84" y="0"/>
                    <a:pt x="1" y="203"/>
                    <a:pt x="120" y="310"/>
                  </a:cubicBezTo>
                  <a:cubicBezTo>
                    <a:pt x="155" y="349"/>
                    <a:pt x="201" y="366"/>
                    <a:pt x="246" y="366"/>
                  </a:cubicBezTo>
                  <a:cubicBezTo>
                    <a:pt x="338" y="366"/>
                    <a:pt x="429" y="295"/>
                    <a:pt x="429" y="191"/>
                  </a:cubicBezTo>
                  <a:cubicBezTo>
                    <a:pt x="429" y="84"/>
                    <a:pt x="346" y="0"/>
                    <a:pt x="251" y="0"/>
                  </a:cubicBezTo>
                  <a:close/>
                  <a:moveTo>
                    <a:pt x="2561" y="0"/>
                  </a:moveTo>
                  <a:cubicBezTo>
                    <a:pt x="2394" y="0"/>
                    <a:pt x="2311" y="203"/>
                    <a:pt x="2430" y="310"/>
                  </a:cubicBezTo>
                  <a:cubicBezTo>
                    <a:pt x="2465" y="349"/>
                    <a:pt x="2511" y="366"/>
                    <a:pt x="2556" y="366"/>
                  </a:cubicBezTo>
                  <a:cubicBezTo>
                    <a:pt x="2648" y="366"/>
                    <a:pt x="2739" y="295"/>
                    <a:pt x="2739" y="191"/>
                  </a:cubicBezTo>
                  <a:cubicBezTo>
                    <a:pt x="2739" y="84"/>
                    <a:pt x="2656" y="0"/>
                    <a:pt x="2561"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5"/>
            <p:cNvSpPr/>
            <p:nvPr/>
          </p:nvSpPr>
          <p:spPr>
            <a:xfrm>
              <a:off x="6357895" y="1950466"/>
              <a:ext cx="36070" cy="22748"/>
            </a:xfrm>
            <a:custGeom>
              <a:avLst/>
              <a:gdLst/>
              <a:ahLst/>
              <a:cxnLst/>
              <a:rect l="l" t="t" r="r" b="b"/>
              <a:pathLst>
                <a:path w="1454" h="917" extrusionOk="0">
                  <a:moveTo>
                    <a:pt x="179" y="0"/>
                  </a:moveTo>
                  <a:cubicBezTo>
                    <a:pt x="84" y="0"/>
                    <a:pt x="0" y="83"/>
                    <a:pt x="0" y="191"/>
                  </a:cubicBezTo>
                  <a:cubicBezTo>
                    <a:pt x="0" y="595"/>
                    <a:pt x="322" y="917"/>
                    <a:pt x="727" y="917"/>
                  </a:cubicBezTo>
                  <a:cubicBezTo>
                    <a:pt x="1132" y="917"/>
                    <a:pt x="1453" y="595"/>
                    <a:pt x="1453" y="191"/>
                  </a:cubicBezTo>
                  <a:cubicBezTo>
                    <a:pt x="1453" y="83"/>
                    <a:pt x="1382" y="0"/>
                    <a:pt x="1274"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5"/>
            <p:cNvSpPr/>
            <p:nvPr/>
          </p:nvSpPr>
          <p:spPr>
            <a:xfrm>
              <a:off x="6357895" y="1950466"/>
              <a:ext cx="22773" cy="22748"/>
            </a:xfrm>
            <a:custGeom>
              <a:avLst/>
              <a:gdLst/>
              <a:ahLst/>
              <a:cxnLst/>
              <a:rect l="l" t="t" r="r" b="b"/>
              <a:pathLst>
                <a:path w="918" h="917" extrusionOk="0">
                  <a:moveTo>
                    <a:pt x="179" y="0"/>
                  </a:moveTo>
                  <a:cubicBezTo>
                    <a:pt x="84" y="0"/>
                    <a:pt x="0" y="83"/>
                    <a:pt x="0" y="191"/>
                  </a:cubicBezTo>
                  <a:cubicBezTo>
                    <a:pt x="0" y="603"/>
                    <a:pt x="339" y="917"/>
                    <a:pt x="731" y="917"/>
                  </a:cubicBezTo>
                  <a:cubicBezTo>
                    <a:pt x="792" y="917"/>
                    <a:pt x="855" y="909"/>
                    <a:pt x="917" y="893"/>
                  </a:cubicBezTo>
                  <a:cubicBezTo>
                    <a:pt x="584" y="810"/>
                    <a:pt x="370" y="524"/>
                    <a:pt x="370" y="191"/>
                  </a:cubicBezTo>
                  <a:cubicBezTo>
                    <a:pt x="370" y="83"/>
                    <a:pt x="441" y="0"/>
                    <a:pt x="548"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5"/>
            <p:cNvSpPr/>
            <p:nvPr/>
          </p:nvSpPr>
          <p:spPr>
            <a:xfrm>
              <a:off x="6315077" y="1828462"/>
              <a:ext cx="106945" cy="48176"/>
            </a:xfrm>
            <a:custGeom>
              <a:avLst/>
              <a:gdLst/>
              <a:ahLst/>
              <a:cxnLst/>
              <a:rect l="l" t="t" r="r" b="b"/>
              <a:pathLst>
                <a:path w="4311" h="1942" extrusionOk="0">
                  <a:moveTo>
                    <a:pt x="2072" y="1"/>
                  </a:moveTo>
                  <a:cubicBezTo>
                    <a:pt x="1274" y="1"/>
                    <a:pt x="512" y="358"/>
                    <a:pt x="0" y="977"/>
                  </a:cubicBezTo>
                  <a:cubicBezTo>
                    <a:pt x="500" y="1584"/>
                    <a:pt x="1262" y="1941"/>
                    <a:pt x="2060" y="1941"/>
                  </a:cubicBezTo>
                  <a:lnTo>
                    <a:pt x="2846" y="1941"/>
                  </a:lnTo>
                  <a:cubicBezTo>
                    <a:pt x="2977" y="1941"/>
                    <a:pt x="3108" y="1941"/>
                    <a:pt x="3227" y="1918"/>
                  </a:cubicBezTo>
                  <a:cubicBezTo>
                    <a:pt x="4310" y="1763"/>
                    <a:pt x="4310" y="179"/>
                    <a:pt x="3227" y="36"/>
                  </a:cubicBezTo>
                  <a:cubicBezTo>
                    <a:pt x="3108" y="13"/>
                    <a:pt x="2977" y="1"/>
                    <a:pt x="2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5"/>
            <p:cNvSpPr/>
            <p:nvPr/>
          </p:nvSpPr>
          <p:spPr>
            <a:xfrm>
              <a:off x="6338396" y="1828462"/>
              <a:ext cx="98387" cy="48176"/>
            </a:xfrm>
            <a:custGeom>
              <a:avLst/>
              <a:gdLst/>
              <a:ahLst/>
              <a:cxnLst/>
              <a:rect l="l" t="t" r="r" b="b"/>
              <a:pathLst>
                <a:path w="3966" h="1942" extrusionOk="0">
                  <a:moveTo>
                    <a:pt x="2060" y="1"/>
                  </a:moveTo>
                  <a:cubicBezTo>
                    <a:pt x="1132" y="179"/>
                    <a:pt x="358" y="822"/>
                    <a:pt x="1" y="1703"/>
                  </a:cubicBezTo>
                  <a:cubicBezTo>
                    <a:pt x="346" y="1858"/>
                    <a:pt x="727" y="1941"/>
                    <a:pt x="1120" y="1941"/>
                  </a:cubicBezTo>
                  <a:lnTo>
                    <a:pt x="1906" y="1941"/>
                  </a:lnTo>
                  <a:cubicBezTo>
                    <a:pt x="2703" y="1941"/>
                    <a:pt x="3453" y="1584"/>
                    <a:pt x="3965" y="977"/>
                  </a:cubicBezTo>
                  <a:cubicBezTo>
                    <a:pt x="3834" y="584"/>
                    <a:pt x="3108" y="36"/>
                    <a:pt x="2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5"/>
            <p:cNvSpPr/>
            <p:nvPr/>
          </p:nvSpPr>
          <p:spPr>
            <a:xfrm>
              <a:off x="6127804" y="2046745"/>
              <a:ext cx="232769" cy="154799"/>
            </a:xfrm>
            <a:custGeom>
              <a:avLst/>
              <a:gdLst/>
              <a:ahLst/>
              <a:cxnLst/>
              <a:rect l="l" t="t" r="r" b="b"/>
              <a:pathLst>
                <a:path w="9383" h="6240" extrusionOk="0">
                  <a:moveTo>
                    <a:pt x="1251" y="0"/>
                  </a:moveTo>
                  <a:cubicBezTo>
                    <a:pt x="751" y="0"/>
                    <a:pt x="274" y="262"/>
                    <a:pt x="1" y="679"/>
                  </a:cubicBezTo>
                  <a:cubicBezTo>
                    <a:pt x="179" y="1405"/>
                    <a:pt x="465" y="2108"/>
                    <a:pt x="858" y="2751"/>
                  </a:cubicBezTo>
                  <a:lnTo>
                    <a:pt x="2834" y="2751"/>
                  </a:lnTo>
                  <a:cubicBezTo>
                    <a:pt x="5084" y="2751"/>
                    <a:pt x="7085" y="4144"/>
                    <a:pt x="7871" y="6239"/>
                  </a:cubicBezTo>
                  <a:cubicBezTo>
                    <a:pt x="8383" y="6192"/>
                    <a:pt x="8894" y="6096"/>
                    <a:pt x="9383" y="5942"/>
                  </a:cubicBezTo>
                  <a:lnTo>
                    <a:pt x="9383" y="4370"/>
                  </a:lnTo>
                  <a:cubicBezTo>
                    <a:pt x="9383" y="3525"/>
                    <a:pt x="8883" y="2775"/>
                    <a:pt x="8121" y="2441"/>
                  </a:cubicBezTo>
                  <a:cubicBezTo>
                    <a:pt x="8156" y="2310"/>
                    <a:pt x="8168" y="2167"/>
                    <a:pt x="8180" y="2036"/>
                  </a:cubicBezTo>
                  <a:lnTo>
                    <a:pt x="8180" y="1513"/>
                  </a:lnTo>
                  <a:cubicBezTo>
                    <a:pt x="8180" y="679"/>
                    <a:pt x="7501" y="0"/>
                    <a:pt x="6668" y="0"/>
                  </a:cubicBezTo>
                  <a:close/>
                </a:path>
              </a:pathLst>
            </a:custGeom>
            <a:solidFill>
              <a:srgbClr val="2B3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5"/>
            <p:cNvSpPr/>
            <p:nvPr/>
          </p:nvSpPr>
          <p:spPr>
            <a:xfrm>
              <a:off x="6170051" y="1926229"/>
              <a:ext cx="132621" cy="204116"/>
            </a:xfrm>
            <a:custGeom>
              <a:avLst/>
              <a:gdLst/>
              <a:ahLst/>
              <a:cxnLst/>
              <a:rect l="l" t="t" r="r" b="b"/>
              <a:pathLst>
                <a:path w="5346" h="8228" extrusionOk="0">
                  <a:moveTo>
                    <a:pt x="2667" y="1"/>
                  </a:moveTo>
                  <a:cubicBezTo>
                    <a:pt x="1262" y="1"/>
                    <a:pt x="95" y="1096"/>
                    <a:pt x="0" y="2501"/>
                  </a:cubicBezTo>
                  <a:lnTo>
                    <a:pt x="0" y="5728"/>
                  </a:lnTo>
                  <a:cubicBezTo>
                    <a:pt x="95" y="7133"/>
                    <a:pt x="1262" y="8228"/>
                    <a:pt x="2667" y="8228"/>
                  </a:cubicBezTo>
                  <a:cubicBezTo>
                    <a:pt x="4084" y="8228"/>
                    <a:pt x="5251" y="7133"/>
                    <a:pt x="5346" y="5728"/>
                  </a:cubicBezTo>
                  <a:lnTo>
                    <a:pt x="5346" y="2501"/>
                  </a:lnTo>
                  <a:cubicBezTo>
                    <a:pt x="5251" y="1096"/>
                    <a:pt x="4084" y="1"/>
                    <a:pt x="26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5"/>
            <p:cNvSpPr/>
            <p:nvPr/>
          </p:nvSpPr>
          <p:spPr>
            <a:xfrm>
              <a:off x="6150553" y="1922061"/>
              <a:ext cx="105159" cy="212427"/>
            </a:xfrm>
            <a:custGeom>
              <a:avLst/>
              <a:gdLst/>
              <a:ahLst/>
              <a:cxnLst/>
              <a:rect l="l" t="t" r="r" b="b"/>
              <a:pathLst>
                <a:path w="4239" h="8563" extrusionOk="0">
                  <a:moveTo>
                    <a:pt x="3534" y="0"/>
                  </a:moveTo>
                  <a:cubicBezTo>
                    <a:pt x="3507" y="0"/>
                    <a:pt x="3480" y="1"/>
                    <a:pt x="3453" y="2"/>
                  </a:cubicBezTo>
                  <a:lnTo>
                    <a:pt x="2679" y="2"/>
                  </a:lnTo>
                  <a:cubicBezTo>
                    <a:pt x="2672" y="2"/>
                    <a:pt x="2665" y="2"/>
                    <a:pt x="2657" y="2"/>
                  </a:cubicBezTo>
                  <a:cubicBezTo>
                    <a:pt x="1191" y="2"/>
                    <a:pt x="0" y="1200"/>
                    <a:pt x="0" y="2669"/>
                  </a:cubicBezTo>
                  <a:lnTo>
                    <a:pt x="0" y="5884"/>
                  </a:lnTo>
                  <a:cubicBezTo>
                    <a:pt x="0" y="7372"/>
                    <a:pt x="1203" y="8563"/>
                    <a:pt x="2679" y="8563"/>
                  </a:cubicBezTo>
                  <a:lnTo>
                    <a:pt x="3453" y="8563"/>
                  </a:lnTo>
                  <a:cubicBezTo>
                    <a:pt x="3715" y="8563"/>
                    <a:pt x="3977" y="8527"/>
                    <a:pt x="4239" y="8455"/>
                  </a:cubicBezTo>
                  <a:cubicBezTo>
                    <a:pt x="3108" y="8110"/>
                    <a:pt x="2346" y="7074"/>
                    <a:pt x="2334" y="5896"/>
                  </a:cubicBezTo>
                  <a:lnTo>
                    <a:pt x="2334" y="2669"/>
                  </a:lnTo>
                  <a:cubicBezTo>
                    <a:pt x="2346" y="1490"/>
                    <a:pt x="3108" y="454"/>
                    <a:pt x="4239" y="109"/>
                  </a:cubicBezTo>
                  <a:cubicBezTo>
                    <a:pt x="4004" y="45"/>
                    <a:pt x="3769" y="0"/>
                    <a:pt x="3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5"/>
            <p:cNvSpPr/>
            <p:nvPr/>
          </p:nvSpPr>
          <p:spPr>
            <a:xfrm>
              <a:off x="6145219" y="2012485"/>
              <a:ext cx="30166" cy="36045"/>
            </a:xfrm>
            <a:custGeom>
              <a:avLst/>
              <a:gdLst/>
              <a:ahLst/>
              <a:cxnLst/>
              <a:rect l="l" t="t" r="r" b="b"/>
              <a:pathLst>
                <a:path w="1216" h="1453" extrusionOk="0">
                  <a:moveTo>
                    <a:pt x="608" y="0"/>
                  </a:moveTo>
                  <a:cubicBezTo>
                    <a:pt x="305" y="0"/>
                    <a:pt x="1" y="203"/>
                    <a:pt x="1" y="608"/>
                  </a:cubicBezTo>
                  <a:lnTo>
                    <a:pt x="1" y="846"/>
                  </a:lnTo>
                  <a:cubicBezTo>
                    <a:pt x="1" y="1179"/>
                    <a:pt x="275" y="1453"/>
                    <a:pt x="608" y="1453"/>
                  </a:cubicBezTo>
                  <a:cubicBezTo>
                    <a:pt x="942" y="1453"/>
                    <a:pt x="1215" y="1179"/>
                    <a:pt x="1215" y="846"/>
                  </a:cubicBezTo>
                  <a:lnTo>
                    <a:pt x="1215" y="608"/>
                  </a:lnTo>
                  <a:cubicBezTo>
                    <a:pt x="1215" y="203"/>
                    <a:pt x="912" y="0"/>
                    <a:pt x="608" y="0"/>
                  </a:cubicBezTo>
                  <a:close/>
                </a:path>
              </a:pathLst>
            </a:custGeom>
            <a:solidFill>
              <a:srgbClr val="F2B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5"/>
            <p:cNvSpPr/>
            <p:nvPr/>
          </p:nvSpPr>
          <p:spPr>
            <a:xfrm>
              <a:off x="6145219" y="1938335"/>
              <a:ext cx="162787" cy="188487"/>
            </a:xfrm>
            <a:custGeom>
              <a:avLst/>
              <a:gdLst/>
              <a:ahLst/>
              <a:cxnLst/>
              <a:rect l="l" t="t" r="r" b="b"/>
              <a:pathLst>
                <a:path w="6562" h="7598" extrusionOk="0">
                  <a:moveTo>
                    <a:pt x="608" y="2989"/>
                  </a:moveTo>
                  <a:cubicBezTo>
                    <a:pt x="275" y="2989"/>
                    <a:pt x="1" y="3251"/>
                    <a:pt x="1" y="3597"/>
                  </a:cubicBezTo>
                  <a:lnTo>
                    <a:pt x="1" y="3835"/>
                  </a:lnTo>
                  <a:cubicBezTo>
                    <a:pt x="1" y="4168"/>
                    <a:pt x="275" y="4442"/>
                    <a:pt x="608" y="4442"/>
                  </a:cubicBezTo>
                  <a:cubicBezTo>
                    <a:pt x="453" y="4323"/>
                    <a:pt x="370" y="4144"/>
                    <a:pt x="370" y="3954"/>
                  </a:cubicBezTo>
                  <a:lnTo>
                    <a:pt x="370" y="3466"/>
                  </a:lnTo>
                  <a:cubicBezTo>
                    <a:pt x="370" y="3275"/>
                    <a:pt x="453" y="3096"/>
                    <a:pt x="608" y="2989"/>
                  </a:cubicBezTo>
                  <a:close/>
                  <a:moveTo>
                    <a:pt x="3287" y="1"/>
                  </a:moveTo>
                  <a:cubicBezTo>
                    <a:pt x="1870" y="1"/>
                    <a:pt x="703" y="1096"/>
                    <a:pt x="608" y="2501"/>
                  </a:cubicBezTo>
                  <a:lnTo>
                    <a:pt x="608" y="3466"/>
                  </a:lnTo>
                  <a:cubicBezTo>
                    <a:pt x="608" y="4668"/>
                    <a:pt x="1406" y="5716"/>
                    <a:pt x="2561" y="6037"/>
                  </a:cubicBezTo>
                  <a:lnTo>
                    <a:pt x="2561" y="7597"/>
                  </a:lnTo>
                  <a:lnTo>
                    <a:pt x="4013" y="7597"/>
                  </a:lnTo>
                  <a:lnTo>
                    <a:pt x="4013" y="6037"/>
                  </a:lnTo>
                  <a:cubicBezTo>
                    <a:pt x="4823" y="5811"/>
                    <a:pt x="5490" y="5204"/>
                    <a:pt x="5787" y="4418"/>
                  </a:cubicBezTo>
                  <a:cubicBezTo>
                    <a:pt x="5835" y="4430"/>
                    <a:pt x="5895" y="4442"/>
                    <a:pt x="5954" y="4442"/>
                  </a:cubicBezTo>
                  <a:cubicBezTo>
                    <a:pt x="6287" y="4442"/>
                    <a:pt x="6561" y="4168"/>
                    <a:pt x="6561" y="3835"/>
                  </a:cubicBezTo>
                  <a:lnTo>
                    <a:pt x="6561" y="3597"/>
                  </a:lnTo>
                  <a:cubicBezTo>
                    <a:pt x="6561" y="3251"/>
                    <a:pt x="6287" y="2989"/>
                    <a:pt x="5954" y="2989"/>
                  </a:cubicBezTo>
                  <a:lnTo>
                    <a:pt x="5954" y="2501"/>
                  </a:lnTo>
                  <a:cubicBezTo>
                    <a:pt x="5859" y="1096"/>
                    <a:pt x="4692" y="1"/>
                    <a:pt x="3287"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5"/>
            <p:cNvSpPr/>
            <p:nvPr/>
          </p:nvSpPr>
          <p:spPr>
            <a:xfrm>
              <a:off x="6173574" y="1934217"/>
              <a:ext cx="124385" cy="155295"/>
            </a:xfrm>
            <a:custGeom>
              <a:avLst/>
              <a:gdLst/>
              <a:ahLst/>
              <a:cxnLst/>
              <a:rect l="l" t="t" r="r" b="b"/>
              <a:pathLst>
                <a:path w="5014" h="6260" extrusionOk="0">
                  <a:moveTo>
                    <a:pt x="2501" y="0"/>
                  </a:moveTo>
                  <a:cubicBezTo>
                    <a:pt x="1084" y="0"/>
                    <a:pt x="1" y="1262"/>
                    <a:pt x="203" y="2667"/>
                  </a:cubicBezTo>
                  <a:lnTo>
                    <a:pt x="203" y="3632"/>
                  </a:lnTo>
                  <a:cubicBezTo>
                    <a:pt x="203" y="4846"/>
                    <a:pt x="1013" y="5894"/>
                    <a:pt x="2168" y="6215"/>
                  </a:cubicBezTo>
                  <a:cubicBezTo>
                    <a:pt x="2281" y="6245"/>
                    <a:pt x="2394" y="6260"/>
                    <a:pt x="2507" y="6260"/>
                  </a:cubicBezTo>
                  <a:cubicBezTo>
                    <a:pt x="2620" y="6260"/>
                    <a:pt x="2733" y="6245"/>
                    <a:pt x="2847" y="6215"/>
                  </a:cubicBezTo>
                  <a:cubicBezTo>
                    <a:pt x="4001" y="5894"/>
                    <a:pt x="4811" y="4846"/>
                    <a:pt x="4811" y="3632"/>
                  </a:cubicBezTo>
                  <a:lnTo>
                    <a:pt x="4811" y="2667"/>
                  </a:lnTo>
                  <a:cubicBezTo>
                    <a:pt x="5014" y="1262"/>
                    <a:pt x="3918" y="0"/>
                    <a:pt x="25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5"/>
            <p:cNvSpPr/>
            <p:nvPr/>
          </p:nvSpPr>
          <p:spPr>
            <a:xfrm>
              <a:off x="6214680" y="2020597"/>
              <a:ext cx="23666" cy="11411"/>
            </a:xfrm>
            <a:custGeom>
              <a:avLst/>
              <a:gdLst/>
              <a:ahLst/>
              <a:cxnLst/>
              <a:rect l="l" t="t" r="r" b="b"/>
              <a:pathLst>
                <a:path w="954" h="460" extrusionOk="0">
                  <a:moveTo>
                    <a:pt x="266" y="1"/>
                  </a:moveTo>
                  <a:cubicBezTo>
                    <a:pt x="122" y="1"/>
                    <a:pt x="1" y="187"/>
                    <a:pt x="130" y="316"/>
                  </a:cubicBezTo>
                  <a:cubicBezTo>
                    <a:pt x="231" y="411"/>
                    <a:pt x="359" y="459"/>
                    <a:pt x="486" y="459"/>
                  </a:cubicBezTo>
                  <a:cubicBezTo>
                    <a:pt x="612" y="459"/>
                    <a:pt x="737" y="411"/>
                    <a:pt x="832" y="316"/>
                  </a:cubicBezTo>
                  <a:cubicBezTo>
                    <a:pt x="954" y="185"/>
                    <a:pt x="833" y="10"/>
                    <a:pt x="695" y="10"/>
                  </a:cubicBezTo>
                  <a:cubicBezTo>
                    <a:pt x="657" y="10"/>
                    <a:pt x="618" y="24"/>
                    <a:pt x="582" y="54"/>
                  </a:cubicBezTo>
                  <a:cubicBezTo>
                    <a:pt x="559" y="90"/>
                    <a:pt x="523" y="102"/>
                    <a:pt x="487" y="102"/>
                  </a:cubicBezTo>
                  <a:cubicBezTo>
                    <a:pt x="451" y="102"/>
                    <a:pt x="416" y="90"/>
                    <a:pt x="392" y="54"/>
                  </a:cubicBezTo>
                  <a:cubicBezTo>
                    <a:pt x="352" y="17"/>
                    <a:pt x="308" y="1"/>
                    <a:pt x="266"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5"/>
            <p:cNvSpPr/>
            <p:nvPr/>
          </p:nvSpPr>
          <p:spPr>
            <a:xfrm>
              <a:off x="6186003" y="1995641"/>
              <a:ext cx="78292" cy="18258"/>
            </a:xfrm>
            <a:custGeom>
              <a:avLst/>
              <a:gdLst/>
              <a:ahLst/>
              <a:cxnLst/>
              <a:rect l="l" t="t" r="r" b="b"/>
              <a:pathLst>
                <a:path w="3156" h="736" extrusionOk="0">
                  <a:moveTo>
                    <a:pt x="488" y="1"/>
                  </a:moveTo>
                  <a:cubicBezTo>
                    <a:pt x="155" y="1"/>
                    <a:pt x="0" y="394"/>
                    <a:pt x="226" y="632"/>
                  </a:cubicBezTo>
                  <a:cubicBezTo>
                    <a:pt x="298" y="704"/>
                    <a:pt x="387" y="736"/>
                    <a:pt x="475" y="736"/>
                  </a:cubicBezTo>
                  <a:cubicBezTo>
                    <a:pt x="663" y="736"/>
                    <a:pt x="845" y="589"/>
                    <a:pt x="845" y="370"/>
                  </a:cubicBezTo>
                  <a:cubicBezTo>
                    <a:pt x="845" y="167"/>
                    <a:pt x="691" y="1"/>
                    <a:pt x="488" y="1"/>
                  </a:cubicBezTo>
                  <a:close/>
                  <a:moveTo>
                    <a:pt x="2798" y="1"/>
                  </a:moveTo>
                  <a:cubicBezTo>
                    <a:pt x="2465" y="1"/>
                    <a:pt x="2310" y="394"/>
                    <a:pt x="2536" y="632"/>
                  </a:cubicBezTo>
                  <a:cubicBezTo>
                    <a:pt x="2608" y="704"/>
                    <a:pt x="2697" y="736"/>
                    <a:pt x="2785" y="736"/>
                  </a:cubicBezTo>
                  <a:cubicBezTo>
                    <a:pt x="2973" y="736"/>
                    <a:pt x="3155" y="589"/>
                    <a:pt x="3155" y="370"/>
                  </a:cubicBezTo>
                  <a:cubicBezTo>
                    <a:pt x="3155" y="167"/>
                    <a:pt x="3000" y="1"/>
                    <a:pt x="2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5"/>
            <p:cNvSpPr/>
            <p:nvPr/>
          </p:nvSpPr>
          <p:spPr>
            <a:xfrm>
              <a:off x="6198109" y="1995641"/>
              <a:ext cx="67650" cy="9204"/>
            </a:xfrm>
            <a:custGeom>
              <a:avLst/>
              <a:gdLst/>
              <a:ahLst/>
              <a:cxnLst/>
              <a:rect l="l" t="t" r="r" b="b"/>
              <a:pathLst>
                <a:path w="2727" h="371" extrusionOk="0">
                  <a:moveTo>
                    <a:pt x="238" y="1"/>
                  </a:moveTo>
                  <a:cubicBezTo>
                    <a:pt x="84" y="1"/>
                    <a:pt x="0" y="203"/>
                    <a:pt x="107" y="322"/>
                  </a:cubicBezTo>
                  <a:cubicBezTo>
                    <a:pt x="144" y="356"/>
                    <a:pt x="188" y="370"/>
                    <a:pt x="232" y="370"/>
                  </a:cubicBezTo>
                  <a:cubicBezTo>
                    <a:pt x="328" y="370"/>
                    <a:pt x="421" y="298"/>
                    <a:pt x="429" y="191"/>
                  </a:cubicBezTo>
                  <a:cubicBezTo>
                    <a:pt x="429" y="84"/>
                    <a:pt x="345" y="1"/>
                    <a:pt x="238" y="1"/>
                  </a:cubicBezTo>
                  <a:close/>
                  <a:moveTo>
                    <a:pt x="2548" y="1"/>
                  </a:moveTo>
                  <a:cubicBezTo>
                    <a:pt x="2381" y="1"/>
                    <a:pt x="2298" y="203"/>
                    <a:pt x="2417" y="322"/>
                  </a:cubicBezTo>
                  <a:cubicBezTo>
                    <a:pt x="2454" y="356"/>
                    <a:pt x="2498" y="370"/>
                    <a:pt x="2541" y="370"/>
                  </a:cubicBezTo>
                  <a:cubicBezTo>
                    <a:pt x="2636" y="370"/>
                    <a:pt x="2727" y="298"/>
                    <a:pt x="2727" y="191"/>
                  </a:cubicBezTo>
                  <a:cubicBezTo>
                    <a:pt x="2727" y="84"/>
                    <a:pt x="2655" y="1"/>
                    <a:pt x="2548"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5"/>
            <p:cNvSpPr/>
            <p:nvPr/>
          </p:nvSpPr>
          <p:spPr>
            <a:xfrm>
              <a:off x="6208727" y="2044090"/>
              <a:ext cx="36070" cy="22476"/>
            </a:xfrm>
            <a:custGeom>
              <a:avLst/>
              <a:gdLst/>
              <a:ahLst/>
              <a:cxnLst/>
              <a:rect l="l" t="t" r="r" b="b"/>
              <a:pathLst>
                <a:path w="1454" h="906" extrusionOk="0">
                  <a:moveTo>
                    <a:pt x="179" y="0"/>
                  </a:moveTo>
                  <a:cubicBezTo>
                    <a:pt x="72" y="0"/>
                    <a:pt x="1" y="84"/>
                    <a:pt x="1" y="179"/>
                  </a:cubicBezTo>
                  <a:cubicBezTo>
                    <a:pt x="1" y="584"/>
                    <a:pt x="322" y="905"/>
                    <a:pt x="727" y="905"/>
                  </a:cubicBezTo>
                  <a:cubicBezTo>
                    <a:pt x="1132" y="905"/>
                    <a:pt x="1453" y="584"/>
                    <a:pt x="1453" y="179"/>
                  </a:cubicBezTo>
                  <a:cubicBezTo>
                    <a:pt x="1453" y="84"/>
                    <a:pt x="1370" y="0"/>
                    <a:pt x="1275"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5"/>
            <p:cNvSpPr/>
            <p:nvPr/>
          </p:nvSpPr>
          <p:spPr>
            <a:xfrm>
              <a:off x="6208479" y="2044090"/>
              <a:ext cx="22724" cy="22451"/>
            </a:xfrm>
            <a:custGeom>
              <a:avLst/>
              <a:gdLst/>
              <a:ahLst/>
              <a:cxnLst/>
              <a:rect l="l" t="t" r="r" b="b"/>
              <a:pathLst>
                <a:path w="916" h="905" extrusionOk="0">
                  <a:moveTo>
                    <a:pt x="189" y="0"/>
                  </a:moveTo>
                  <a:cubicBezTo>
                    <a:pt x="82" y="0"/>
                    <a:pt x="11" y="84"/>
                    <a:pt x="11" y="179"/>
                  </a:cubicBezTo>
                  <a:cubicBezTo>
                    <a:pt x="1" y="591"/>
                    <a:pt x="338" y="905"/>
                    <a:pt x="730" y="905"/>
                  </a:cubicBezTo>
                  <a:cubicBezTo>
                    <a:pt x="791" y="905"/>
                    <a:pt x="853" y="897"/>
                    <a:pt x="916" y="881"/>
                  </a:cubicBezTo>
                  <a:cubicBezTo>
                    <a:pt x="594" y="798"/>
                    <a:pt x="368" y="512"/>
                    <a:pt x="368" y="179"/>
                  </a:cubicBezTo>
                  <a:cubicBezTo>
                    <a:pt x="368" y="84"/>
                    <a:pt x="451" y="0"/>
                    <a:pt x="559"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5"/>
            <p:cNvSpPr/>
            <p:nvPr/>
          </p:nvSpPr>
          <p:spPr>
            <a:xfrm>
              <a:off x="6165909" y="1922086"/>
              <a:ext cx="113445" cy="48176"/>
            </a:xfrm>
            <a:custGeom>
              <a:avLst/>
              <a:gdLst/>
              <a:ahLst/>
              <a:cxnLst/>
              <a:rect l="l" t="t" r="r" b="b"/>
              <a:pathLst>
                <a:path w="4573" h="1942" extrusionOk="0">
                  <a:moveTo>
                    <a:pt x="2887" y="0"/>
                  </a:moveTo>
                  <a:cubicBezTo>
                    <a:pt x="2869" y="0"/>
                    <a:pt x="2852" y="1"/>
                    <a:pt x="2834" y="1"/>
                  </a:cubicBezTo>
                  <a:lnTo>
                    <a:pt x="2060" y="1"/>
                  </a:lnTo>
                  <a:cubicBezTo>
                    <a:pt x="2047" y="1"/>
                    <a:pt x="2034" y="1"/>
                    <a:pt x="2022" y="1"/>
                  </a:cubicBezTo>
                  <a:cubicBezTo>
                    <a:pt x="1238" y="1"/>
                    <a:pt x="504" y="356"/>
                    <a:pt x="0" y="965"/>
                  </a:cubicBezTo>
                  <a:cubicBezTo>
                    <a:pt x="512" y="1585"/>
                    <a:pt x="1262" y="1942"/>
                    <a:pt x="2060" y="1942"/>
                  </a:cubicBezTo>
                  <a:lnTo>
                    <a:pt x="2834" y="1942"/>
                  </a:lnTo>
                  <a:cubicBezTo>
                    <a:pt x="3167" y="1942"/>
                    <a:pt x="3489" y="1882"/>
                    <a:pt x="3799" y="1763"/>
                  </a:cubicBezTo>
                  <a:cubicBezTo>
                    <a:pt x="4227" y="1596"/>
                    <a:pt x="4572" y="620"/>
                    <a:pt x="4382" y="477"/>
                  </a:cubicBezTo>
                  <a:cubicBezTo>
                    <a:pt x="3944" y="177"/>
                    <a:pt x="3427" y="0"/>
                    <a:pt x="28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5"/>
            <p:cNvSpPr/>
            <p:nvPr/>
          </p:nvSpPr>
          <p:spPr>
            <a:xfrm>
              <a:off x="6189253" y="1933919"/>
              <a:ext cx="98064" cy="36343"/>
            </a:xfrm>
            <a:custGeom>
              <a:avLst/>
              <a:gdLst/>
              <a:ahLst/>
              <a:cxnLst/>
              <a:rect l="l" t="t" r="r" b="b"/>
              <a:pathLst>
                <a:path w="3953" h="1465" extrusionOk="0">
                  <a:moveTo>
                    <a:pt x="2238" y="0"/>
                  </a:moveTo>
                  <a:cubicBezTo>
                    <a:pt x="1334" y="0"/>
                    <a:pt x="488" y="465"/>
                    <a:pt x="0" y="1215"/>
                  </a:cubicBezTo>
                  <a:cubicBezTo>
                    <a:pt x="357" y="1381"/>
                    <a:pt x="738" y="1465"/>
                    <a:pt x="1119" y="1465"/>
                  </a:cubicBezTo>
                  <a:lnTo>
                    <a:pt x="1881" y="1465"/>
                  </a:lnTo>
                  <a:cubicBezTo>
                    <a:pt x="2679" y="1465"/>
                    <a:pt x="3441" y="1108"/>
                    <a:pt x="3953" y="488"/>
                  </a:cubicBezTo>
                  <a:cubicBezTo>
                    <a:pt x="3798" y="310"/>
                    <a:pt x="3620" y="143"/>
                    <a:pt x="34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5"/>
            <p:cNvSpPr/>
            <p:nvPr/>
          </p:nvSpPr>
          <p:spPr>
            <a:xfrm>
              <a:off x="6149064" y="2102860"/>
              <a:ext cx="67079" cy="27983"/>
            </a:xfrm>
            <a:custGeom>
              <a:avLst/>
              <a:gdLst/>
              <a:ahLst/>
              <a:cxnLst/>
              <a:rect l="l" t="t" r="r" b="b"/>
              <a:pathLst>
                <a:path w="2704" h="1128" extrusionOk="0">
                  <a:moveTo>
                    <a:pt x="1346" y="1"/>
                  </a:moveTo>
                  <a:cubicBezTo>
                    <a:pt x="858" y="1"/>
                    <a:pt x="382" y="167"/>
                    <a:pt x="1" y="489"/>
                  </a:cubicBezTo>
                  <a:cubicBezTo>
                    <a:pt x="108" y="655"/>
                    <a:pt x="215" y="810"/>
                    <a:pt x="322" y="977"/>
                  </a:cubicBezTo>
                  <a:cubicBezTo>
                    <a:pt x="399" y="1077"/>
                    <a:pt x="515" y="1127"/>
                    <a:pt x="631" y="1127"/>
                  </a:cubicBezTo>
                  <a:cubicBezTo>
                    <a:pt x="751" y="1127"/>
                    <a:pt x="869" y="1074"/>
                    <a:pt x="941" y="965"/>
                  </a:cubicBezTo>
                  <a:cubicBezTo>
                    <a:pt x="1322" y="358"/>
                    <a:pt x="1989" y="1"/>
                    <a:pt x="2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5"/>
            <p:cNvSpPr/>
            <p:nvPr/>
          </p:nvSpPr>
          <p:spPr>
            <a:xfrm>
              <a:off x="6156755" y="2102860"/>
              <a:ext cx="166309" cy="99577"/>
            </a:xfrm>
            <a:custGeom>
              <a:avLst/>
              <a:gdLst/>
              <a:ahLst/>
              <a:cxnLst/>
              <a:rect l="l" t="t" r="r" b="b"/>
              <a:pathLst>
                <a:path w="6704" h="4014" extrusionOk="0">
                  <a:moveTo>
                    <a:pt x="1762" y="1"/>
                  </a:moveTo>
                  <a:cubicBezTo>
                    <a:pt x="1060" y="1"/>
                    <a:pt x="393" y="358"/>
                    <a:pt x="0" y="953"/>
                  </a:cubicBezTo>
                  <a:cubicBezTo>
                    <a:pt x="1374" y="2872"/>
                    <a:pt x="3585" y="4013"/>
                    <a:pt x="5952" y="4013"/>
                  </a:cubicBezTo>
                  <a:cubicBezTo>
                    <a:pt x="5965" y="4013"/>
                    <a:pt x="5977" y="4013"/>
                    <a:pt x="5989" y="4013"/>
                  </a:cubicBezTo>
                  <a:cubicBezTo>
                    <a:pt x="6227" y="4013"/>
                    <a:pt x="6465" y="4001"/>
                    <a:pt x="6704" y="3977"/>
                  </a:cubicBezTo>
                  <a:lnTo>
                    <a:pt x="6704" y="2108"/>
                  </a:lnTo>
                  <a:cubicBezTo>
                    <a:pt x="6704" y="941"/>
                    <a:pt x="5763" y="1"/>
                    <a:pt x="4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5"/>
            <p:cNvSpPr/>
            <p:nvPr/>
          </p:nvSpPr>
          <p:spPr>
            <a:xfrm>
              <a:off x="6193073" y="2144809"/>
              <a:ext cx="93946" cy="56735"/>
            </a:xfrm>
            <a:custGeom>
              <a:avLst/>
              <a:gdLst/>
              <a:ahLst/>
              <a:cxnLst/>
              <a:rect l="l" t="t" r="r" b="b"/>
              <a:pathLst>
                <a:path w="3787" h="2287" extrusionOk="0">
                  <a:moveTo>
                    <a:pt x="239" y="488"/>
                  </a:moveTo>
                  <a:cubicBezTo>
                    <a:pt x="120" y="488"/>
                    <a:pt x="1" y="572"/>
                    <a:pt x="1" y="738"/>
                  </a:cubicBezTo>
                  <a:lnTo>
                    <a:pt x="1" y="774"/>
                  </a:lnTo>
                  <a:cubicBezTo>
                    <a:pt x="156" y="893"/>
                    <a:pt x="310" y="1012"/>
                    <a:pt x="477" y="1119"/>
                  </a:cubicBezTo>
                  <a:lnTo>
                    <a:pt x="477" y="738"/>
                  </a:lnTo>
                  <a:cubicBezTo>
                    <a:pt x="477" y="572"/>
                    <a:pt x="358" y="488"/>
                    <a:pt x="239" y="488"/>
                  </a:cubicBezTo>
                  <a:close/>
                  <a:moveTo>
                    <a:pt x="1358" y="0"/>
                  </a:moveTo>
                  <a:cubicBezTo>
                    <a:pt x="1215" y="0"/>
                    <a:pt x="1108" y="107"/>
                    <a:pt x="1108" y="250"/>
                  </a:cubicBezTo>
                  <a:lnTo>
                    <a:pt x="1108" y="1489"/>
                  </a:lnTo>
                  <a:cubicBezTo>
                    <a:pt x="1275" y="1572"/>
                    <a:pt x="1430" y="1655"/>
                    <a:pt x="1596" y="1727"/>
                  </a:cubicBezTo>
                  <a:lnTo>
                    <a:pt x="1596" y="250"/>
                  </a:lnTo>
                  <a:cubicBezTo>
                    <a:pt x="1596" y="107"/>
                    <a:pt x="1489" y="0"/>
                    <a:pt x="1358" y="0"/>
                  </a:cubicBezTo>
                  <a:close/>
                  <a:moveTo>
                    <a:pt x="2430" y="1215"/>
                  </a:moveTo>
                  <a:cubicBezTo>
                    <a:pt x="2287" y="1215"/>
                    <a:pt x="2180" y="1322"/>
                    <a:pt x="2180" y="1465"/>
                  </a:cubicBezTo>
                  <a:lnTo>
                    <a:pt x="2180" y="1941"/>
                  </a:lnTo>
                  <a:cubicBezTo>
                    <a:pt x="2334" y="2001"/>
                    <a:pt x="2501" y="2048"/>
                    <a:pt x="2668" y="2096"/>
                  </a:cubicBezTo>
                  <a:lnTo>
                    <a:pt x="2668" y="1465"/>
                  </a:lnTo>
                  <a:cubicBezTo>
                    <a:pt x="2668" y="1334"/>
                    <a:pt x="2561" y="1227"/>
                    <a:pt x="2418" y="1227"/>
                  </a:cubicBezTo>
                  <a:lnTo>
                    <a:pt x="2430" y="1215"/>
                  </a:lnTo>
                  <a:close/>
                  <a:moveTo>
                    <a:pt x="3537" y="250"/>
                  </a:moveTo>
                  <a:cubicBezTo>
                    <a:pt x="3406" y="250"/>
                    <a:pt x="3299" y="357"/>
                    <a:pt x="3299" y="488"/>
                  </a:cubicBezTo>
                  <a:lnTo>
                    <a:pt x="3299" y="2227"/>
                  </a:lnTo>
                  <a:cubicBezTo>
                    <a:pt x="3454" y="2251"/>
                    <a:pt x="3620" y="2274"/>
                    <a:pt x="3787" y="2286"/>
                  </a:cubicBezTo>
                  <a:lnTo>
                    <a:pt x="3787" y="488"/>
                  </a:lnTo>
                  <a:cubicBezTo>
                    <a:pt x="3787" y="357"/>
                    <a:pt x="3680" y="250"/>
                    <a:pt x="3537" y="2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5"/>
            <p:cNvSpPr/>
            <p:nvPr/>
          </p:nvSpPr>
          <p:spPr>
            <a:xfrm>
              <a:off x="6302673" y="1880756"/>
              <a:ext cx="145620" cy="56139"/>
            </a:xfrm>
            <a:custGeom>
              <a:avLst/>
              <a:gdLst/>
              <a:ahLst/>
              <a:cxnLst/>
              <a:rect l="l" t="t" r="r" b="b"/>
              <a:pathLst>
                <a:path w="5870" h="2263" extrusionOk="0">
                  <a:moveTo>
                    <a:pt x="5048" y="453"/>
                  </a:moveTo>
                  <a:cubicBezTo>
                    <a:pt x="5251" y="453"/>
                    <a:pt x="5417" y="619"/>
                    <a:pt x="5417" y="834"/>
                  </a:cubicBezTo>
                  <a:cubicBezTo>
                    <a:pt x="5417" y="1369"/>
                    <a:pt x="4977" y="1810"/>
                    <a:pt x="4441" y="1810"/>
                  </a:cubicBezTo>
                  <a:lnTo>
                    <a:pt x="1429" y="1810"/>
                  </a:lnTo>
                  <a:cubicBezTo>
                    <a:pt x="893" y="1810"/>
                    <a:pt x="452" y="1369"/>
                    <a:pt x="452" y="834"/>
                  </a:cubicBezTo>
                  <a:cubicBezTo>
                    <a:pt x="452" y="619"/>
                    <a:pt x="619" y="453"/>
                    <a:pt x="833" y="453"/>
                  </a:cubicBezTo>
                  <a:close/>
                  <a:moveTo>
                    <a:pt x="822" y="0"/>
                  </a:moveTo>
                  <a:cubicBezTo>
                    <a:pt x="369" y="0"/>
                    <a:pt x="0" y="369"/>
                    <a:pt x="0" y="834"/>
                  </a:cubicBezTo>
                  <a:cubicBezTo>
                    <a:pt x="0" y="1619"/>
                    <a:pt x="643" y="2250"/>
                    <a:pt x="1429" y="2262"/>
                  </a:cubicBezTo>
                  <a:lnTo>
                    <a:pt x="4441" y="2262"/>
                  </a:lnTo>
                  <a:cubicBezTo>
                    <a:pt x="5227" y="2250"/>
                    <a:pt x="5858" y="1619"/>
                    <a:pt x="5870" y="834"/>
                  </a:cubicBezTo>
                  <a:cubicBezTo>
                    <a:pt x="5870" y="369"/>
                    <a:pt x="5489" y="0"/>
                    <a:pt x="5036"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5"/>
            <p:cNvSpPr/>
            <p:nvPr/>
          </p:nvSpPr>
          <p:spPr>
            <a:xfrm>
              <a:off x="6302673" y="1880756"/>
              <a:ext cx="145620" cy="56139"/>
            </a:xfrm>
            <a:custGeom>
              <a:avLst/>
              <a:gdLst/>
              <a:ahLst/>
              <a:cxnLst/>
              <a:rect l="l" t="t" r="r" b="b"/>
              <a:pathLst>
                <a:path w="5870" h="2263" extrusionOk="0">
                  <a:moveTo>
                    <a:pt x="5048" y="453"/>
                  </a:moveTo>
                  <a:cubicBezTo>
                    <a:pt x="5251" y="453"/>
                    <a:pt x="5417" y="619"/>
                    <a:pt x="5417" y="834"/>
                  </a:cubicBezTo>
                  <a:cubicBezTo>
                    <a:pt x="5417" y="1369"/>
                    <a:pt x="4977" y="1810"/>
                    <a:pt x="4441" y="1810"/>
                  </a:cubicBezTo>
                  <a:lnTo>
                    <a:pt x="1429" y="1810"/>
                  </a:lnTo>
                  <a:cubicBezTo>
                    <a:pt x="893" y="1810"/>
                    <a:pt x="452" y="1369"/>
                    <a:pt x="452" y="834"/>
                  </a:cubicBezTo>
                  <a:cubicBezTo>
                    <a:pt x="452" y="619"/>
                    <a:pt x="619" y="453"/>
                    <a:pt x="833" y="453"/>
                  </a:cubicBezTo>
                  <a:close/>
                  <a:moveTo>
                    <a:pt x="822" y="0"/>
                  </a:moveTo>
                  <a:cubicBezTo>
                    <a:pt x="369" y="0"/>
                    <a:pt x="0" y="369"/>
                    <a:pt x="0" y="834"/>
                  </a:cubicBezTo>
                  <a:cubicBezTo>
                    <a:pt x="0" y="1619"/>
                    <a:pt x="643" y="2250"/>
                    <a:pt x="1429" y="2262"/>
                  </a:cubicBezTo>
                  <a:lnTo>
                    <a:pt x="4441" y="2262"/>
                  </a:lnTo>
                  <a:cubicBezTo>
                    <a:pt x="5227" y="2250"/>
                    <a:pt x="5858" y="1619"/>
                    <a:pt x="5870" y="834"/>
                  </a:cubicBezTo>
                  <a:cubicBezTo>
                    <a:pt x="5870" y="369"/>
                    <a:pt x="5489" y="0"/>
                    <a:pt x="5036"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5"/>
            <p:cNvSpPr/>
            <p:nvPr/>
          </p:nvSpPr>
          <p:spPr>
            <a:xfrm>
              <a:off x="6327779" y="1881054"/>
              <a:ext cx="120515" cy="55842"/>
            </a:xfrm>
            <a:custGeom>
              <a:avLst/>
              <a:gdLst/>
              <a:ahLst/>
              <a:cxnLst/>
              <a:rect l="l" t="t" r="r" b="b"/>
              <a:pathLst>
                <a:path w="4858" h="2251" extrusionOk="0">
                  <a:moveTo>
                    <a:pt x="226" y="0"/>
                  </a:moveTo>
                  <a:cubicBezTo>
                    <a:pt x="155" y="143"/>
                    <a:pt x="107" y="286"/>
                    <a:pt x="71" y="441"/>
                  </a:cubicBezTo>
                  <a:lnTo>
                    <a:pt x="4024" y="441"/>
                  </a:lnTo>
                  <a:cubicBezTo>
                    <a:pt x="4239" y="441"/>
                    <a:pt x="4405" y="607"/>
                    <a:pt x="4405" y="822"/>
                  </a:cubicBezTo>
                  <a:cubicBezTo>
                    <a:pt x="4405" y="1357"/>
                    <a:pt x="3965" y="1798"/>
                    <a:pt x="3429" y="1798"/>
                  </a:cubicBezTo>
                  <a:lnTo>
                    <a:pt x="417" y="1798"/>
                  </a:lnTo>
                  <a:cubicBezTo>
                    <a:pt x="274" y="1798"/>
                    <a:pt x="131" y="1762"/>
                    <a:pt x="0" y="1703"/>
                  </a:cubicBezTo>
                  <a:lnTo>
                    <a:pt x="0" y="2012"/>
                  </a:lnTo>
                  <a:lnTo>
                    <a:pt x="0" y="2191"/>
                  </a:lnTo>
                  <a:cubicBezTo>
                    <a:pt x="143" y="2227"/>
                    <a:pt x="274" y="2250"/>
                    <a:pt x="417" y="2250"/>
                  </a:cubicBezTo>
                  <a:lnTo>
                    <a:pt x="3429" y="2250"/>
                  </a:lnTo>
                  <a:cubicBezTo>
                    <a:pt x="4215" y="2250"/>
                    <a:pt x="4858" y="1607"/>
                    <a:pt x="4858" y="822"/>
                  </a:cubicBezTo>
                  <a:cubicBezTo>
                    <a:pt x="4858" y="369"/>
                    <a:pt x="4489" y="0"/>
                    <a:pt x="4024"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5"/>
            <p:cNvSpPr/>
            <p:nvPr/>
          </p:nvSpPr>
          <p:spPr>
            <a:xfrm>
              <a:off x="6363551" y="1930694"/>
              <a:ext cx="24807" cy="11734"/>
            </a:xfrm>
            <a:custGeom>
              <a:avLst/>
              <a:gdLst/>
              <a:ahLst/>
              <a:cxnLst/>
              <a:rect l="l" t="t" r="r" b="b"/>
              <a:pathLst>
                <a:path w="1000" h="473" extrusionOk="0">
                  <a:moveTo>
                    <a:pt x="269" y="1"/>
                  </a:moveTo>
                  <a:cubicBezTo>
                    <a:pt x="126" y="1"/>
                    <a:pt x="1" y="195"/>
                    <a:pt x="153" y="321"/>
                  </a:cubicBezTo>
                  <a:cubicBezTo>
                    <a:pt x="249" y="422"/>
                    <a:pt x="374" y="473"/>
                    <a:pt x="500" y="473"/>
                  </a:cubicBezTo>
                  <a:cubicBezTo>
                    <a:pt x="627" y="473"/>
                    <a:pt x="755" y="422"/>
                    <a:pt x="856" y="321"/>
                  </a:cubicBezTo>
                  <a:cubicBezTo>
                    <a:pt x="1000" y="195"/>
                    <a:pt x="879" y="1"/>
                    <a:pt x="734" y="1"/>
                  </a:cubicBezTo>
                  <a:cubicBezTo>
                    <a:pt x="687" y="1"/>
                    <a:pt x="638" y="21"/>
                    <a:pt x="594" y="71"/>
                  </a:cubicBezTo>
                  <a:cubicBezTo>
                    <a:pt x="570" y="95"/>
                    <a:pt x="534" y="106"/>
                    <a:pt x="499" y="106"/>
                  </a:cubicBezTo>
                  <a:cubicBezTo>
                    <a:pt x="463" y="106"/>
                    <a:pt x="427" y="95"/>
                    <a:pt x="404" y="71"/>
                  </a:cubicBezTo>
                  <a:cubicBezTo>
                    <a:pt x="363" y="21"/>
                    <a:pt x="315" y="1"/>
                    <a:pt x="269"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5"/>
            <p:cNvSpPr/>
            <p:nvPr/>
          </p:nvSpPr>
          <p:spPr>
            <a:xfrm>
              <a:off x="6268984" y="2046893"/>
              <a:ext cx="46985" cy="44902"/>
            </a:xfrm>
            <a:custGeom>
              <a:avLst/>
              <a:gdLst/>
              <a:ahLst/>
              <a:cxnLst/>
              <a:rect l="l" t="t" r="r" b="b"/>
              <a:pathLst>
                <a:path w="1894" h="1810" extrusionOk="0">
                  <a:moveTo>
                    <a:pt x="903" y="0"/>
                  </a:moveTo>
                  <a:cubicBezTo>
                    <a:pt x="441" y="0"/>
                    <a:pt x="1" y="360"/>
                    <a:pt x="1" y="899"/>
                  </a:cubicBezTo>
                  <a:cubicBezTo>
                    <a:pt x="1" y="1447"/>
                    <a:pt x="442" y="1810"/>
                    <a:pt x="905" y="1810"/>
                  </a:cubicBezTo>
                  <a:cubicBezTo>
                    <a:pt x="1126" y="1810"/>
                    <a:pt x="1352" y="1727"/>
                    <a:pt x="1537" y="1542"/>
                  </a:cubicBezTo>
                  <a:cubicBezTo>
                    <a:pt x="1894" y="1185"/>
                    <a:pt x="1894" y="614"/>
                    <a:pt x="1537" y="268"/>
                  </a:cubicBezTo>
                  <a:cubicBezTo>
                    <a:pt x="1351" y="83"/>
                    <a:pt x="1125" y="0"/>
                    <a:pt x="903" y="0"/>
                  </a:cubicBezTo>
                  <a:close/>
                </a:path>
              </a:pathLst>
            </a:custGeom>
            <a:solidFill>
              <a:srgbClr val="576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5"/>
            <p:cNvSpPr/>
            <p:nvPr/>
          </p:nvSpPr>
          <p:spPr>
            <a:xfrm>
              <a:off x="6281388" y="2051185"/>
              <a:ext cx="18333" cy="37831"/>
            </a:xfrm>
            <a:custGeom>
              <a:avLst/>
              <a:gdLst/>
              <a:ahLst/>
              <a:cxnLst/>
              <a:rect l="l" t="t" r="r" b="b"/>
              <a:pathLst>
                <a:path w="739" h="1525" extrusionOk="0">
                  <a:moveTo>
                    <a:pt x="560" y="12"/>
                  </a:moveTo>
                  <a:lnTo>
                    <a:pt x="560" y="1512"/>
                  </a:lnTo>
                  <a:cubicBezTo>
                    <a:pt x="620" y="1500"/>
                    <a:pt x="679" y="1488"/>
                    <a:pt x="739" y="1464"/>
                  </a:cubicBezTo>
                  <a:lnTo>
                    <a:pt x="739" y="71"/>
                  </a:lnTo>
                  <a:cubicBezTo>
                    <a:pt x="679" y="36"/>
                    <a:pt x="620" y="24"/>
                    <a:pt x="560" y="12"/>
                  </a:cubicBezTo>
                  <a:close/>
                  <a:moveTo>
                    <a:pt x="370" y="0"/>
                  </a:moveTo>
                  <a:cubicBezTo>
                    <a:pt x="239" y="12"/>
                    <a:pt x="108" y="60"/>
                    <a:pt x="1" y="143"/>
                  </a:cubicBezTo>
                  <a:lnTo>
                    <a:pt x="1" y="1381"/>
                  </a:lnTo>
                  <a:cubicBezTo>
                    <a:pt x="108" y="1464"/>
                    <a:pt x="239" y="1512"/>
                    <a:pt x="370" y="1524"/>
                  </a:cubicBezTo>
                  <a:lnTo>
                    <a:pt x="370" y="0"/>
                  </a:lnTo>
                  <a:close/>
                </a:path>
              </a:pathLst>
            </a:custGeom>
            <a:solidFill>
              <a:srgbClr val="717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5"/>
            <p:cNvSpPr/>
            <p:nvPr/>
          </p:nvSpPr>
          <p:spPr>
            <a:xfrm>
              <a:off x="6251495" y="2040816"/>
              <a:ext cx="110567" cy="102008"/>
            </a:xfrm>
            <a:custGeom>
              <a:avLst/>
              <a:gdLst/>
              <a:ahLst/>
              <a:cxnLst/>
              <a:rect l="l" t="t" r="r" b="b"/>
              <a:pathLst>
                <a:path w="4457" h="4112" extrusionOk="0">
                  <a:moveTo>
                    <a:pt x="1614" y="469"/>
                  </a:moveTo>
                  <a:cubicBezTo>
                    <a:pt x="1780" y="469"/>
                    <a:pt x="1949" y="530"/>
                    <a:pt x="2087" y="668"/>
                  </a:cubicBezTo>
                  <a:cubicBezTo>
                    <a:pt x="2515" y="1097"/>
                    <a:pt x="2206" y="1823"/>
                    <a:pt x="1611" y="1823"/>
                  </a:cubicBezTo>
                  <a:cubicBezTo>
                    <a:pt x="1230" y="1823"/>
                    <a:pt x="932" y="1525"/>
                    <a:pt x="932" y="1144"/>
                  </a:cubicBezTo>
                  <a:cubicBezTo>
                    <a:pt x="932" y="741"/>
                    <a:pt x="1266" y="469"/>
                    <a:pt x="1614" y="469"/>
                  </a:cubicBezTo>
                  <a:close/>
                  <a:moveTo>
                    <a:pt x="1604" y="1"/>
                  </a:moveTo>
                  <a:cubicBezTo>
                    <a:pt x="1365" y="1"/>
                    <a:pt x="1116" y="83"/>
                    <a:pt x="884" y="275"/>
                  </a:cubicBezTo>
                  <a:cubicBezTo>
                    <a:pt x="0" y="998"/>
                    <a:pt x="642" y="2289"/>
                    <a:pt x="1586" y="2289"/>
                  </a:cubicBezTo>
                  <a:cubicBezTo>
                    <a:pt x="1761" y="2289"/>
                    <a:pt x="1946" y="2245"/>
                    <a:pt x="2134" y="2144"/>
                  </a:cubicBezTo>
                  <a:lnTo>
                    <a:pt x="4051" y="4049"/>
                  </a:lnTo>
                  <a:cubicBezTo>
                    <a:pt x="4093" y="4091"/>
                    <a:pt x="4147" y="4112"/>
                    <a:pt x="4200" y="4112"/>
                  </a:cubicBezTo>
                  <a:cubicBezTo>
                    <a:pt x="4254" y="4112"/>
                    <a:pt x="4307" y="4091"/>
                    <a:pt x="4349" y="4049"/>
                  </a:cubicBezTo>
                  <a:lnTo>
                    <a:pt x="4361" y="4038"/>
                  </a:lnTo>
                  <a:cubicBezTo>
                    <a:pt x="4456" y="3954"/>
                    <a:pt x="4456" y="3823"/>
                    <a:pt x="4373" y="3740"/>
                  </a:cubicBezTo>
                  <a:lnTo>
                    <a:pt x="2492" y="1859"/>
                  </a:lnTo>
                  <a:cubicBezTo>
                    <a:pt x="3160" y="1024"/>
                    <a:pt x="2447" y="1"/>
                    <a:pt x="1604" y="1"/>
                  </a:cubicBezTo>
                  <a:close/>
                </a:path>
              </a:pathLst>
            </a:custGeom>
            <a:solidFill>
              <a:srgbClr val="B9D3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5"/>
            <p:cNvSpPr/>
            <p:nvPr/>
          </p:nvSpPr>
          <p:spPr>
            <a:xfrm>
              <a:off x="6316466" y="2101619"/>
              <a:ext cx="61250" cy="56586"/>
            </a:xfrm>
            <a:custGeom>
              <a:avLst/>
              <a:gdLst/>
              <a:ahLst/>
              <a:cxnLst/>
              <a:rect l="l" t="t" r="r" b="b"/>
              <a:pathLst>
                <a:path w="2469" h="2281" extrusionOk="0">
                  <a:moveTo>
                    <a:pt x="517" y="0"/>
                  </a:moveTo>
                  <a:cubicBezTo>
                    <a:pt x="241" y="0"/>
                    <a:pt x="1" y="354"/>
                    <a:pt x="266" y="610"/>
                  </a:cubicBezTo>
                  <a:lnTo>
                    <a:pt x="1825" y="2182"/>
                  </a:lnTo>
                  <a:cubicBezTo>
                    <a:pt x="1897" y="2247"/>
                    <a:pt x="1986" y="2280"/>
                    <a:pt x="2075" y="2280"/>
                  </a:cubicBezTo>
                  <a:cubicBezTo>
                    <a:pt x="2165" y="2280"/>
                    <a:pt x="2254" y="2247"/>
                    <a:pt x="2325" y="2182"/>
                  </a:cubicBezTo>
                  <a:cubicBezTo>
                    <a:pt x="2468" y="2039"/>
                    <a:pt x="2468" y="1813"/>
                    <a:pt x="2325" y="1670"/>
                  </a:cubicBezTo>
                  <a:lnTo>
                    <a:pt x="766" y="110"/>
                  </a:lnTo>
                  <a:cubicBezTo>
                    <a:pt x="688" y="33"/>
                    <a:pt x="601" y="0"/>
                    <a:pt x="517"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5"/>
            <p:cNvSpPr/>
            <p:nvPr/>
          </p:nvSpPr>
          <p:spPr>
            <a:xfrm>
              <a:off x="6319220" y="2087156"/>
              <a:ext cx="136218" cy="69808"/>
            </a:xfrm>
            <a:custGeom>
              <a:avLst/>
              <a:gdLst/>
              <a:ahLst/>
              <a:cxnLst/>
              <a:rect l="l" t="t" r="r" b="b"/>
              <a:pathLst>
                <a:path w="5491" h="2814" extrusionOk="0">
                  <a:moveTo>
                    <a:pt x="4432" y="1"/>
                  </a:moveTo>
                  <a:cubicBezTo>
                    <a:pt x="4345" y="1"/>
                    <a:pt x="4252" y="16"/>
                    <a:pt x="4155" y="50"/>
                  </a:cubicBezTo>
                  <a:lnTo>
                    <a:pt x="1833" y="955"/>
                  </a:lnTo>
                  <a:lnTo>
                    <a:pt x="821" y="1038"/>
                  </a:lnTo>
                  <a:cubicBezTo>
                    <a:pt x="619" y="1050"/>
                    <a:pt x="536" y="1277"/>
                    <a:pt x="667" y="1419"/>
                  </a:cubicBezTo>
                  <a:cubicBezTo>
                    <a:pt x="0" y="1853"/>
                    <a:pt x="377" y="2813"/>
                    <a:pt x="1062" y="2813"/>
                  </a:cubicBezTo>
                  <a:cubicBezTo>
                    <a:pt x="1148" y="2813"/>
                    <a:pt x="1239" y="2798"/>
                    <a:pt x="1333" y="2765"/>
                  </a:cubicBezTo>
                  <a:lnTo>
                    <a:pt x="4691" y="1443"/>
                  </a:lnTo>
                  <a:lnTo>
                    <a:pt x="4703" y="1443"/>
                  </a:lnTo>
                  <a:cubicBezTo>
                    <a:pt x="5490" y="1103"/>
                    <a:pt x="5165" y="1"/>
                    <a:pt x="44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5"/>
            <p:cNvSpPr/>
            <p:nvPr/>
          </p:nvSpPr>
          <p:spPr>
            <a:xfrm>
              <a:off x="6328051" y="2098717"/>
              <a:ext cx="122028" cy="58223"/>
            </a:xfrm>
            <a:custGeom>
              <a:avLst/>
              <a:gdLst/>
              <a:ahLst/>
              <a:cxnLst/>
              <a:rect l="l" t="t" r="r" b="b"/>
              <a:pathLst>
                <a:path w="4919" h="2347" extrusionOk="0">
                  <a:moveTo>
                    <a:pt x="4763" y="1"/>
                  </a:moveTo>
                  <a:lnTo>
                    <a:pt x="4763" y="13"/>
                  </a:lnTo>
                  <a:cubicBezTo>
                    <a:pt x="4680" y="144"/>
                    <a:pt x="4549" y="251"/>
                    <a:pt x="4406" y="310"/>
                  </a:cubicBezTo>
                  <a:lnTo>
                    <a:pt x="477" y="1846"/>
                  </a:lnTo>
                  <a:cubicBezTo>
                    <a:pt x="390" y="1880"/>
                    <a:pt x="299" y="1895"/>
                    <a:pt x="208" y="1895"/>
                  </a:cubicBezTo>
                  <a:cubicBezTo>
                    <a:pt x="138" y="1895"/>
                    <a:pt x="69" y="1886"/>
                    <a:pt x="1" y="1870"/>
                  </a:cubicBezTo>
                  <a:lnTo>
                    <a:pt x="1" y="1870"/>
                  </a:lnTo>
                  <a:cubicBezTo>
                    <a:pt x="121" y="2165"/>
                    <a:pt x="405" y="2346"/>
                    <a:pt x="710" y="2346"/>
                  </a:cubicBezTo>
                  <a:cubicBezTo>
                    <a:pt x="799" y="2346"/>
                    <a:pt x="889" y="2331"/>
                    <a:pt x="977" y="2299"/>
                  </a:cubicBezTo>
                  <a:lnTo>
                    <a:pt x="4335" y="977"/>
                  </a:lnTo>
                  <a:cubicBezTo>
                    <a:pt x="4728" y="834"/>
                    <a:pt x="4918" y="394"/>
                    <a:pt x="4763" y="1"/>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5"/>
            <p:cNvSpPr/>
            <p:nvPr/>
          </p:nvSpPr>
          <p:spPr>
            <a:xfrm>
              <a:off x="6390964" y="2068600"/>
              <a:ext cx="81567" cy="66782"/>
            </a:xfrm>
            <a:custGeom>
              <a:avLst/>
              <a:gdLst/>
              <a:ahLst/>
              <a:cxnLst/>
              <a:rect l="l" t="t" r="r" b="b"/>
              <a:pathLst>
                <a:path w="3288" h="2692" extrusionOk="0">
                  <a:moveTo>
                    <a:pt x="3287" y="0"/>
                  </a:moveTo>
                  <a:lnTo>
                    <a:pt x="1" y="1286"/>
                  </a:lnTo>
                  <a:lnTo>
                    <a:pt x="549" y="2691"/>
                  </a:lnTo>
                  <a:lnTo>
                    <a:pt x="2894" y="1775"/>
                  </a:lnTo>
                  <a:cubicBezTo>
                    <a:pt x="3037" y="1524"/>
                    <a:pt x="3168" y="1274"/>
                    <a:pt x="3287" y="1013"/>
                  </a:cubicBezTo>
                  <a:lnTo>
                    <a:pt x="3287" y="0"/>
                  </a:ln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5"/>
            <p:cNvSpPr/>
            <p:nvPr/>
          </p:nvSpPr>
          <p:spPr>
            <a:xfrm>
              <a:off x="6398952" y="2092812"/>
              <a:ext cx="73579" cy="42570"/>
            </a:xfrm>
            <a:custGeom>
              <a:avLst/>
              <a:gdLst/>
              <a:ahLst/>
              <a:cxnLst/>
              <a:rect l="l" t="t" r="r" b="b"/>
              <a:pathLst>
                <a:path w="2966" h="1716" extrusionOk="0">
                  <a:moveTo>
                    <a:pt x="2965" y="1"/>
                  </a:moveTo>
                  <a:lnTo>
                    <a:pt x="0" y="1156"/>
                  </a:lnTo>
                  <a:lnTo>
                    <a:pt x="227" y="1715"/>
                  </a:lnTo>
                  <a:lnTo>
                    <a:pt x="2572" y="799"/>
                  </a:lnTo>
                  <a:cubicBezTo>
                    <a:pt x="2715" y="548"/>
                    <a:pt x="2846" y="298"/>
                    <a:pt x="2965" y="37"/>
                  </a:cubicBezTo>
                  <a:lnTo>
                    <a:pt x="2965" y="1"/>
                  </a:ln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5"/>
            <p:cNvSpPr/>
            <p:nvPr/>
          </p:nvSpPr>
          <p:spPr>
            <a:xfrm>
              <a:off x="6384960" y="2092391"/>
              <a:ext cx="28181" cy="49590"/>
            </a:xfrm>
            <a:custGeom>
              <a:avLst/>
              <a:gdLst/>
              <a:ahLst/>
              <a:cxnLst/>
              <a:rect l="l" t="t" r="r" b="b"/>
              <a:pathLst>
                <a:path w="1136" h="1999" extrusionOk="0">
                  <a:moveTo>
                    <a:pt x="290" y="0"/>
                  </a:moveTo>
                  <a:cubicBezTo>
                    <a:pt x="146" y="0"/>
                    <a:pt x="1" y="134"/>
                    <a:pt x="76" y="315"/>
                  </a:cubicBezTo>
                  <a:lnTo>
                    <a:pt x="672" y="1851"/>
                  </a:lnTo>
                  <a:cubicBezTo>
                    <a:pt x="699" y="1943"/>
                    <a:pt x="789" y="1999"/>
                    <a:pt x="883" y="1999"/>
                  </a:cubicBezTo>
                  <a:cubicBezTo>
                    <a:pt x="912" y="1999"/>
                    <a:pt x="941" y="1993"/>
                    <a:pt x="969" y="1982"/>
                  </a:cubicBezTo>
                  <a:cubicBezTo>
                    <a:pt x="1088" y="1935"/>
                    <a:pt x="1136" y="1804"/>
                    <a:pt x="1088" y="1685"/>
                  </a:cubicBezTo>
                  <a:lnTo>
                    <a:pt x="493" y="149"/>
                  </a:lnTo>
                  <a:cubicBezTo>
                    <a:pt x="454" y="45"/>
                    <a:pt x="372" y="0"/>
                    <a:pt x="290"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5"/>
            <p:cNvSpPr/>
            <p:nvPr/>
          </p:nvSpPr>
          <p:spPr>
            <a:xfrm>
              <a:off x="6245864" y="1866715"/>
              <a:ext cx="225475" cy="132646"/>
            </a:xfrm>
            <a:custGeom>
              <a:avLst/>
              <a:gdLst/>
              <a:ahLst/>
              <a:cxnLst/>
              <a:rect l="l" t="t" r="r" b="b"/>
              <a:pathLst>
                <a:path w="9089" h="5347" extrusionOk="0">
                  <a:moveTo>
                    <a:pt x="629" y="1"/>
                  </a:moveTo>
                  <a:cubicBezTo>
                    <a:pt x="507" y="1"/>
                    <a:pt x="385" y="66"/>
                    <a:pt x="409" y="197"/>
                  </a:cubicBezTo>
                  <a:lnTo>
                    <a:pt x="409" y="340"/>
                  </a:lnTo>
                  <a:lnTo>
                    <a:pt x="254" y="340"/>
                  </a:lnTo>
                  <a:cubicBezTo>
                    <a:pt x="245" y="339"/>
                    <a:pt x="237" y="338"/>
                    <a:pt x="229" y="338"/>
                  </a:cubicBezTo>
                  <a:cubicBezTo>
                    <a:pt x="0" y="338"/>
                    <a:pt x="0" y="794"/>
                    <a:pt x="229" y="794"/>
                  </a:cubicBezTo>
                  <a:cubicBezTo>
                    <a:pt x="237" y="794"/>
                    <a:pt x="245" y="794"/>
                    <a:pt x="254" y="792"/>
                  </a:cubicBezTo>
                  <a:lnTo>
                    <a:pt x="409" y="792"/>
                  </a:lnTo>
                  <a:lnTo>
                    <a:pt x="409" y="935"/>
                  </a:lnTo>
                  <a:cubicBezTo>
                    <a:pt x="427" y="1060"/>
                    <a:pt x="528" y="1123"/>
                    <a:pt x="629" y="1123"/>
                  </a:cubicBezTo>
                  <a:cubicBezTo>
                    <a:pt x="730" y="1123"/>
                    <a:pt x="831" y="1060"/>
                    <a:pt x="849" y="935"/>
                  </a:cubicBezTo>
                  <a:lnTo>
                    <a:pt x="849" y="792"/>
                  </a:lnTo>
                  <a:lnTo>
                    <a:pt x="1004" y="792"/>
                  </a:lnTo>
                  <a:cubicBezTo>
                    <a:pt x="1012" y="794"/>
                    <a:pt x="1020" y="794"/>
                    <a:pt x="1028" y="794"/>
                  </a:cubicBezTo>
                  <a:cubicBezTo>
                    <a:pt x="1246" y="794"/>
                    <a:pt x="1246" y="338"/>
                    <a:pt x="1028" y="338"/>
                  </a:cubicBezTo>
                  <a:cubicBezTo>
                    <a:pt x="1020" y="338"/>
                    <a:pt x="1012" y="339"/>
                    <a:pt x="1004" y="340"/>
                  </a:cubicBezTo>
                  <a:lnTo>
                    <a:pt x="849" y="340"/>
                  </a:lnTo>
                  <a:lnTo>
                    <a:pt x="849" y="197"/>
                  </a:lnTo>
                  <a:cubicBezTo>
                    <a:pt x="873" y="66"/>
                    <a:pt x="751" y="1"/>
                    <a:pt x="629" y="1"/>
                  </a:cubicBezTo>
                  <a:close/>
                  <a:moveTo>
                    <a:pt x="8493" y="4215"/>
                  </a:moveTo>
                  <a:cubicBezTo>
                    <a:pt x="8371" y="4215"/>
                    <a:pt x="8249" y="4281"/>
                    <a:pt x="8267" y="4412"/>
                  </a:cubicBezTo>
                  <a:lnTo>
                    <a:pt x="8267" y="4555"/>
                  </a:lnTo>
                  <a:lnTo>
                    <a:pt x="8124" y="4555"/>
                  </a:lnTo>
                  <a:cubicBezTo>
                    <a:pt x="8115" y="4554"/>
                    <a:pt x="8107" y="4553"/>
                    <a:pt x="8099" y="4553"/>
                  </a:cubicBezTo>
                  <a:cubicBezTo>
                    <a:pt x="7870" y="4553"/>
                    <a:pt x="7870" y="5009"/>
                    <a:pt x="8099" y="5009"/>
                  </a:cubicBezTo>
                  <a:cubicBezTo>
                    <a:pt x="8107" y="5009"/>
                    <a:pt x="8115" y="5008"/>
                    <a:pt x="8124" y="5007"/>
                  </a:cubicBezTo>
                  <a:lnTo>
                    <a:pt x="8267" y="5007"/>
                  </a:lnTo>
                  <a:lnTo>
                    <a:pt x="8267" y="5150"/>
                  </a:lnTo>
                  <a:cubicBezTo>
                    <a:pt x="8249" y="5281"/>
                    <a:pt x="8371" y="5346"/>
                    <a:pt x="8493" y="5346"/>
                  </a:cubicBezTo>
                  <a:cubicBezTo>
                    <a:pt x="8615" y="5346"/>
                    <a:pt x="8737" y="5281"/>
                    <a:pt x="8719" y="5150"/>
                  </a:cubicBezTo>
                  <a:lnTo>
                    <a:pt x="8719" y="5007"/>
                  </a:lnTo>
                  <a:lnTo>
                    <a:pt x="8862" y="5007"/>
                  </a:lnTo>
                  <a:cubicBezTo>
                    <a:pt x="8993" y="5007"/>
                    <a:pt x="9088" y="4900"/>
                    <a:pt x="9088" y="4781"/>
                  </a:cubicBezTo>
                  <a:cubicBezTo>
                    <a:pt x="9088" y="4662"/>
                    <a:pt x="8993" y="4555"/>
                    <a:pt x="8862" y="4555"/>
                  </a:cubicBezTo>
                  <a:lnTo>
                    <a:pt x="8719" y="4555"/>
                  </a:lnTo>
                  <a:lnTo>
                    <a:pt x="8719" y="4412"/>
                  </a:lnTo>
                  <a:cubicBezTo>
                    <a:pt x="8737" y="4281"/>
                    <a:pt x="8615" y="4215"/>
                    <a:pt x="8493" y="4215"/>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 name="Google Shape;677;p45"/>
          <p:cNvGrpSpPr/>
          <p:nvPr/>
        </p:nvGrpSpPr>
        <p:grpSpPr>
          <a:xfrm>
            <a:off x="2566850" y="1306048"/>
            <a:ext cx="898861" cy="879006"/>
            <a:chOff x="2566850" y="1306048"/>
            <a:chExt cx="898861" cy="879006"/>
          </a:xfrm>
        </p:grpSpPr>
        <p:sp>
          <p:nvSpPr>
            <p:cNvPr id="678" name="Google Shape;678;p45"/>
            <p:cNvSpPr/>
            <p:nvPr/>
          </p:nvSpPr>
          <p:spPr>
            <a:xfrm>
              <a:off x="2586036" y="1306048"/>
              <a:ext cx="879676" cy="570622"/>
            </a:xfrm>
            <a:custGeom>
              <a:avLst/>
              <a:gdLst/>
              <a:ahLst/>
              <a:cxnLst/>
              <a:rect l="l" t="t" r="r" b="b"/>
              <a:pathLst>
                <a:path w="14764" h="9577" extrusionOk="0">
                  <a:moveTo>
                    <a:pt x="7360" y="1"/>
                  </a:moveTo>
                  <a:cubicBezTo>
                    <a:pt x="6382" y="1"/>
                    <a:pt x="5397" y="196"/>
                    <a:pt x="4465" y="599"/>
                  </a:cubicBezTo>
                  <a:cubicBezTo>
                    <a:pt x="1750" y="1754"/>
                    <a:pt x="0" y="4421"/>
                    <a:pt x="0" y="7373"/>
                  </a:cubicBezTo>
                  <a:lnTo>
                    <a:pt x="0" y="7397"/>
                  </a:lnTo>
                  <a:cubicBezTo>
                    <a:pt x="12" y="8600"/>
                    <a:pt x="988" y="9576"/>
                    <a:pt x="2203" y="9576"/>
                  </a:cubicBezTo>
                  <a:lnTo>
                    <a:pt x="13835" y="9576"/>
                  </a:lnTo>
                  <a:cubicBezTo>
                    <a:pt x="14180" y="9564"/>
                    <a:pt x="14466" y="9314"/>
                    <a:pt x="14514" y="8981"/>
                  </a:cubicBezTo>
                  <a:cubicBezTo>
                    <a:pt x="14526" y="8921"/>
                    <a:pt x="14597" y="8874"/>
                    <a:pt x="14609" y="8814"/>
                  </a:cubicBezTo>
                  <a:cubicBezTo>
                    <a:pt x="14692" y="8362"/>
                    <a:pt x="14740" y="7897"/>
                    <a:pt x="14752" y="7445"/>
                  </a:cubicBezTo>
                  <a:lnTo>
                    <a:pt x="14752" y="7433"/>
                  </a:lnTo>
                  <a:cubicBezTo>
                    <a:pt x="14764" y="5945"/>
                    <a:pt x="14311" y="4480"/>
                    <a:pt x="13466" y="3242"/>
                  </a:cubicBezTo>
                  <a:lnTo>
                    <a:pt x="13085" y="3111"/>
                  </a:lnTo>
                  <a:cubicBezTo>
                    <a:pt x="12633" y="2968"/>
                    <a:pt x="12359" y="2504"/>
                    <a:pt x="12442" y="2039"/>
                  </a:cubicBezTo>
                  <a:cubicBezTo>
                    <a:pt x="11046" y="706"/>
                    <a:pt x="9216" y="1"/>
                    <a:pt x="73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5"/>
            <p:cNvSpPr/>
            <p:nvPr/>
          </p:nvSpPr>
          <p:spPr>
            <a:xfrm>
              <a:off x="2566850" y="1555037"/>
              <a:ext cx="735725" cy="394853"/>
            </a:xfrm>
            <a:custGeom>
              <a:avLst/>
              <a:gdLst/>
              <a:ahLst/>
              <a:cxnLst/>
              <a:rect l="l" t="t" r="r" b="b"/>
              <a:pathLst>
                <a:path w="12348" h="6627" extrusionOk="0">
                  <a:moveTo>
                    <a:pt x="1569" y="1"/>
                  </a:moveTo>
                  <a:cubicBezTo>
                    <a:pt x="873" y="1"/>
                    <a:pt x="236" y="553"/>
                    <a:pt x="227" y="1337"/>
                  </a:cubicBezTo>
                  <a:cubicBezTo>
                    <a:pt x="227" y="1551"/>
                    <a:pt x="275" y="1766"/>
                    <a:pt x="382" y="1956"/>
                  </a:cubicBezTo>
                  <a:cubicBezTo>
                    <a:pt x="132" y="2361"/>
                    <a:pt x="1" y="2837"/>
                    <a:pt x="1" y="3313"/>
                  </a:cubicBezTo>
                  <a:cubicBezTo>
                    <a:pt x="1" y="3813"/>
                    <a:pt x="227" y="4242"/>
                    <a:pt x="465" y="4635"/>
                  </a:cubicBezTo>
                  <a:cubicBezTo>
                    <a:pt x="917" y="5385"/>
                    <a:pt x="1656" y="5921"/>
                    <a:pt x="2596" y="5921"/>
                  </a:cubicBezTo>
                  <a:cubicBezTo>
                    <a:pt x="3084" y="5921"/>
                    <a:pt x="3561" y="5778"/>
                    <a:pt x="3977" y="5516"/>
                  </a:cubicBezTo>
                  <a:cubicBezTo>
                    <a:pt x="4590" y="6270"/>
                    <a:pt x="5451" y="6627"/>
                    <a:pt x="6306" y="6627"/>
                  </a:cubicBezTo>
                  <a:cubicBezTo>
                    <a:pt x="7475" y="6627"/>
                    <a:pt x="8632" y="5957"/>
                    <a:pt x="9121" y="4718"/>
                  </a:cubicBezTo>
                  <a:cubicBezTo>
                    <a:pt x="9494" y="5188"/>
                    <a:pt x="10004" y="5398"/>
                    <a:pt x="10507" y="5398"/>
                  </a:cubicBezTo>
                  <a:cubicBezTo>
                    <a:pt x="11432" y="5398"/>
                    <a:pt x="12336" y="4690"/>
                    <a:pt x="12336" y="3587"/>
                  </a:cubicBezTo>
                  <a:lnTo>
                    <a:pt x="12347" y="3587"/>
                  </a:lnTo>
                  <a:cubicBezTo>
                    <a:pt x="12347" y="2706"/>
                    <a:pt x="11705" y="1944"/>
                    <a:pt x="10835" y="1801"/>
                  </a:cubicBezTo>
                  <a:lnTo>
                    <a:pt x="10835" y="1658"/>
                  </a:lnTo>
                  <a:cubicBezTo>
                    <a:pt x="10835" y="791"/>
                    <a:pt x="10151" y="305"/>
                    <a:pt x="9468" y="305"/>
                  </a:cubicBezTo>
                  <a:cubicBezTo>
                    <a:pt x="8932" y="305"/>
                    <a:pt x="8396" y="605"/>
                    <a:pt x="8192" y="1254"/>
                  </a:cubicBezTo>
                  <a:cubicBezTo>
                    <a:pt x="7644" y="820"/>
                    <a:pt x="6984" y="602"/>
                    <a:pt x="6322" y="602"/>
                  </a:cubicBezTo>
                  <a:cubicBezTo>
                    <a:pt x="5747" y="602"/>
                    <a:pt x="5172" y="767"/>
                    <a:pt x="4668" y="1099"/>
                  </a:cubicBezTo>
                  <a:cubicBezTo>
                    <a:pt x="4373" y="413"/>
                    <a:pt x="3711" y="6"/>
                    <a:pt x="3014" y="6"/>
                  </a:cubicBezTo>
                  <a:cubicBezTo>
                    <a:pt x="2755" y="6"/>
                    <a:pt x="2491" y="63"/>
                    <a:pt x="2239" y="182"/>
                  </a:cubicBezTo>
                  <a:cubicBezTo>
                    <a:pt x="2022" y="58"/>
                    <a:pt x="1792" y="1"/>
                    <a:pt x="1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5"/>
            <p:cNvSpPr/>
            <p:nvPr/>
          </p:nvSpPr>
          <p:spPr>
            <a:xfrm>
              <a:off x="2616541" y="1439569"/>
              <a:ext cx="463254" cy="278489"/>
            </a:xfrm>
            <a:custGeom>
              <a:avLst/>
              <a:gdLst/>
              <a:ahLst/>
              <a:cxnLst/>
              <a:rect l="l" t="t" r="r" b="b"/>
              <a:pathLst>
                <a:path w="7775" h="4674" extrusionOk="0">
                  <a:moveTo>
                    <a:pt x="1941" y="1"/>
                  </a:moveTo>
                  <a:lnTo>
                    <a:pt x="1941" y="1"/>
                  </a:lnTo>
                  <a:cubicBezTo>
                    <a:pt x="1941" y="5"/>
                    <a:pt x="1941" y="8"/>
                    <a:pt x="1941" y="12"/>
                  </a:cubicBezTo>
                  <a:lnTo>
                    <a:pt x="1941" y="12"/>
                  </a:lnTo>
                  <a:cubicBezTo>
                    <a:pt x="1941" y="8"/>
                    <a:pt x="1941" y="5"/>
                    <a:pt x="1941" y="1"/>
                  </a:cubicBezTo>
                  <a:close/>
                  <a:moveTo>
                    <a:pt x="5036" y="1"/>
                  </a:moveTo>
                  <a:cubicBezTo>
                    <a:pt x="5036" y="8"/>
                    <a:pt x="5036" y="16"/>
                    <a:pt x="5036" y="23"/>
                  </a:cubicBezTo>
                  <a:lnTo>
                    <a:pt x="5036" y="23"/>
                  </a:lnTo>
                  <a:cubicBezTo>
                    <a:pt x="5036" y="16"/>
                    <a:pt x="5036" y="8"/>
                    <a:pt x="5036" y="1"/>
                  </a:cubicBezTo>
                  <a:close/>
                  <a:moveTo>
                    <a:pt x="5822" y="1"/>
                  </a:moveTo>
                  <a:cubicBezTo>
                    <a:pt x="5822" y="8"/>
                    <a:pt x="5822" y="16"/>
                    <a:pt x="5823" y="23"/>
                  </a:cubicBezTo>
                  <a:lnTo>
                    <a:pt x="5823" y="23"/>
                  </a:lnTo>
                  <a:cubicBezTo>
                    <a:pt x="5823" y="16"/>
                    <a:pt x="5823" y="8"/>
                    <a:pt x="5822" y="1"/>
                  </a:cubicBezTo>
                  <a:close/>
                  <a:moveTo>
                    <a:pt x="2715" y="1"/>
                  </a:moveTo>
                  <a:cubicBezTo>
                    <a:pt x="2714" y="12"/>
                    <a:pt x="2714" y="23"/>
                    <a:pt x="2714" y="33"/>
                  </a:cubicBezTo>
                  <a:lnTo>
                    <a:pt x="2714" y="33"/>
                  </a:lnTo>
                  <a:cubicBezTo>
                    <a:pt x="2714" y="23"/>
                    <a:pt x="2715" y="12"/>
                    <a:pt x="2715" y="1"/>
                  </a:cubicBezTo>
                  <a:close/>
                  <a:moveTo>
                    <a:pt x="3489" y="1"/>
                  </a:moveTo>
                  <a:cubicBezTo>
                    <a:pt x="3489" y="12"/>
                    <a:pt x="3489" y="23"/>
                    <a:pt x="3490" y="34"/>
                  </a:cubicBezTo>
                  <a:lnTo>
                    <a:pt x="3490" y="34"/>
                  </a:lnTo>
                  <a:cubicBezTo>
                    <a:pt x="3490" y="23"/>
                    <a:pt x="3489" y="12"/>
                    <a:pt x="3489" y="1"/>
                  </a:cubicBezTo>
                  <a:close/>
                  <a:moveTo>
                    <a:pt x="6596" y="1"/>
                  </a:moveTo>
                  <a:cubicBezTo>
                    <a:pt x="6595" y="12"/>
                    <a:pt x="6595" y="23"/>
                    <a:pt x="6595" y="34"/>
                  </a:cubicBezTo>
                  <a:lnTo>
                    <a:pt x="6595" y="34"/>
                  </a:lnTo>
                  <a:cubicBezTo>
                    <a:pt x="6596" y="23"/>
                    <a:pt x="6596" y="12"/>
                    <a:pt x="6596" y="1"/>
                  </a:cubicBezTo>
                  <a:close/>
                  <a:moveTo>
                    <a:pt x="2714" y="4622"/>
                  </a:moveTo>
                  <a:cubicBezTo>
                    <a:pt x="2714" y="4633"/>
                    <a:pt x="2714" y="4645"/>
                    <a:pt x="2715" y="4656"/>
                  </a:cubicBezTo>
                  <a:cubicBezTo>
                    <a:pt x="2715" y="4645"/>
                    <a:pt x="2714" y="4633"/>
                    <a:pt x="2714" y="4622"/>
                  </a:cubicBezTo>
                  <a:close/>
                  <a:moveTo>
                    <a:pt x="1155" y="1"/>
                  </a:moveTo>
                  <a:cubicBezTo>
                    <a:pt x="1004" y="303"/>
                    <a:pt x="699" y="475"/>
                    <a:pt x="386" y="475"/>
                  </a:cubicBezTo>
                  <a:cubicBezTo>
                    <a:pt x="255" y="475"/>
                    <a:pt x="123" y="445"/>
                    <a:pt x="0" y="382"/>
                  </a:cubicBezTo>
                  <a:lnTo>
                    <a:pt x="0" y="4263"/>
                  </a:lnTo>
                  <a:cubicBezTo>
                    <a:pt x="0" y="4478"/>
                    <a:pt x="167" y="4656"/>
                    <a:pt x="381" y="4656"/>
                  </a:cubicBezTo>
                  <a:cubicBezTo>
                    <a:pt x="534" y="4351"/>
                    <a:pt x="843" y="4172"/>
                    <a:pt x="1164" y="4172"/>
                  </a:cubicBezTo>
                  <a:cubicBezTo>
                    <a:pt x="1293" y="4172"/>
                    <a:pt x="1425" y="4202"/>
                    <a:pt x="1548" y="4263"/>
                  </a:cubicBezTo>
                  <a:cubicBezTo>
                    <a:pt x="1548" y="4478"/>
                    <a:pt x="1715" y="4656"/>
                    <a:pt x="1941" y="4656"/>
                  </a:cubicBezTo>
                  <a:cubicBezTo>
                    <a:pt x="1941" y="4394"/>
                    <a:pt x="2134" y="4263"/>
                    <a:pt x="2328" y="4263"/>
                  </a:cubicBezTo>
                  <a:cubicBezTo>
                    <a:pt x="2513" y="4263"/>
                    <a:pt x="2698" y="4383"/>
                    <a:pt x="2714" y="4622"/>
                  </a:cubicBezTo>
                  <a:lnTo>
                    <a:pt x="2714" y="4622"/>
                  </a:lnTo>
                  <a:cubicBezTo>
                    <a:pt x="2714" y="4371"/>
                    <a:pt x="2908" y="4245"/>
                    <a:pt x="3102" y="4245"/>
                  </a:cubicBezTo>
                  <a:cubicBezTo>
                    <a:pt x="3304" y="4245"/>
                    <a:pt x="3506" y="4382"/>
                    <a:pt x="3489" y="4656"/>
                  </a:cubicBezTo>
                  <a:cubicBezTo>
                    <a:pt x="3641" y="4351"/>
                    <a:pt x="3951" y="4172"/>
                    <a:pt x="4271" y="4172"/>
                  </a:cubicBezTo>
                  <a:cubicBezTo>
                    <a:pt x="4401" y="4172"/>
                    <a:pt x="4532" y="4202"/>
                    <a:pt x="4655" y="4263"/>
                  </a:cubicBezTo>
                  <a:cubicBezTo>
                    <a:pt x="4655" y="4478"/>
                    <a:pt x="4822" y="4656"/>
                    <a:pt x="5036" y="4656"/>
                  </a:cubicBezTo>
                  <a:cubicBezTo>
                    <a:pt x="5025" y="4382"/>
                    <a:pt x="5227" y="4245"/>
                    <a:pt x="5429" y="4245"/>
                  </a:cubicBezTo>
                  <a:cubicBezTo>
                    <a:pt x="5632" y="4245"/>
                    <a:pt x="5834" y="4382"/>
                    <a:pt x="5822" y="4656"/>
                  </a:cubicBezTo>
                  <a:cubicBezTo>
                    <a:pt x="5975" y="4351"/>
                    <a:pt x="6279" y="4172"/>
                    <a:pt x="6595" y="4172"/>
                  </a:cubicBezTo>
                  <a:cubicBezTo>
                    <a:pt x="6724" y="4172"/>
                    <a:pt x="6854" y="4202"/>
                    <a:pt x="6977" y="4263"/>
                  </a:cubicBezTo>
                  <a:cubicBezTo>
                    <a:pt x="6965" y="4537"/>
                    <a:pt x="7168" y="4674"/>
                    <a:pt x="7370" y="4674"/>
                  </a:cubicBezTo>
                  <a:cubicBezTo>
                    <a:pt x="7572" y="4674"/>
                    <a:pt x="7775" y="4537"/>
                    <a:pt x="7763" y="4263"/>
                  </a:cubicBezTo>
                  <a:lnTo>
                    <a:pt x="7763" y="382"/>
                  </a:lnTo>
                  <a:cubicBezTo>
                    <a:pt x="7763" y="167"/>
                    <a:pt x="7584" y="1"/>
                    <a:pt x="7370" y="1"/>
                  </a:cubicBezTo>
                  <a:cubicBezTo>
                    <a:pt x="7388" y="275"/>
                    <a:pt x="7186" y="412"/>
                    <a:pt x="6983" y="412"/>
                  </a:cubicBezTo>
                  <a:cubicBezTo>
                    <a:pt x="6789" y="412"/>
                    <a:pt x="6595" y="286"/>
                    <a:pt x="6595" y="34"/>
                  </a:cubicBezTo>
                  <a:lnTo>
                    <a:pt x="6595" y="34"/>
                  </a:lnTo>
                  <a:cubicBezTo>
                    <a:pt x="6579" y="268"/>
                    <a:pt x="6394" y="385"/>
                    <a:pt x="6209" y="385"/>
                  </a:cubicBezTo>
                  <a:cubicBezTo>
                    <a:pt x="6021" y="385"/>
                    <a:pt x="5834" y="264"/>
                    <a:pt x="5823" y="23"/>
                  </a:cubicBezTo>
                  <a:lnTo>
                    <a:pt x="5823" y="23"/>
                  </a:lnTo>
                  <a:cubicBezTo>
                    <a:pt x="5823" y="282"/>
                    <a:pt x="5626" y="412"/>
                    <a:pt x="5429" y="412"/>
                  </a:cubicBezTo>
                  <a:cubicBezTo>
                    <a:pt x="5233" y="412"/>
                    <a:pt x="5036" y="282"/>
                    <a:pt x="5036" y="23"/>
                  </a:cubicBezTo>
                  <a:lnTo>
                    <a:pt x="5036" y="23"/>
                  </a:lnTo>
                  <a:cubicBezTo>
                    <a:pt x="5025" y="264"/>
                    <a:pt x="4837" y="385"/>
                    <a:pt x="4649" y="385"/>
                  </a:cubicBezTo>
                  <a:cubicBezTo>
                    <a:pt x="4456" y="385"/>
                    <a:pt x="4263" y="257"/>
                    <a:pt x="4263" y="1"/>
                  </a:cubicBezTo>
                  <a:cubicBezTo>
                    <a:pt x="4263" y="257"/>
                    <a:pt x="4069" y="385"/>
                    <a:pt x="3876" y="385"/>
                  </a:cubicBezTo>
                  <a:cubicBezTo>
                    <a:pt x="3691" y="385"/>
                    <a:pt x="3506" y="268"/>
                    <a:pt x="3490" y="34"/>
                  </a:cubicBezTo>
                  <a:lnTo>
                    <a:pt x="3490" y="34"/>
                  </a:lnTo>
                  <a:cubicBezTo>
                    <a:pt x="3490" y="286"/>
                    <a:pt x="3296" y="412"/>
                    <a:pt x="3102" y="412"/>
                  </a:cubicBezTo>
                  <a:cubicBezTo>
                    <a:pt x="2907" y="412"/>
                    <a:pt x="2713" y="286"/>
                    <a:pt x="2714" y="33"/>
                  </a:cubicBezTo>
                  <a:lnTo>
                    <a:pt x="2714" y="33"/>
                  </a:lnTo>
                  <a:cubicBezTo>
                    <a:pt x="2698" y="268"/>
                    <a:pt x="2510" y="385"/>
                    <a:pt x="2323" y="385"/>
                  </a:cubicBezTo>
                  <a:cubicBezTo>
                    <a:pt x="2131" y="385"/>
                    <a:pt x="1941" y="261"/>
                    <a:pt x="1941" y="12"/>
                  </a:cubicBezTo>
                  <a:lnTo>
                    <a:pt x="1941" y="12"/>
                  </a:lnTo>
                  <a:cubicBezTo>
                    <a:pt x="1935" y="261"/>
                    <a:pt x="1741" y="385"/>
                    <a:pt x="1548" y="385"/>
                  </a:cubicBezTo>
                  <a:cubicBezTo>
                    <a:pt x="1351" y="385"/>
                    <a:pt x="1155" y="257"/>
                    <a:pt x="1155" y="1"/>
                  </a:cubicBezTo>
                  <a:close/>
                </a:path>
              </a:pathLst>
            </a:custGeom>
            <a:solidFill>
              <a:srgbClr val="FCF2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5"/>
            <p:cNvSpPr/>
            <p:nvPr/>
          </p:nvSpPr>
          <p:spPr>
            <a:xfrm>
              <a:off x="2616541" y="1437841"/>
              <a:ext cx="416482" cy="142462"/>
            </a:xfrm>
            <a:custGeom>
              <a:avLst/>
              <a:gdLst/>
              <a:ahLst/>
              <a:cxnLst/>
              <a:rect l="l" t="t" r="r" b="b"/>
              <a:pathLst>
                <a:path w="6990" h="2391" extrusionOk="0">
                  <a:moveTo>
                    <a:pt x="387" y="27"/>
                  </a:moveTo>
                  <a:cubicBezTo>
                    <a:pt x="194" y="27"/>
                    <a:pt x="0" y="155"/>
                    <a:pt x="0" y="411"/>
                  </a:cubicBezTo>
                  <a:lnTo>
                    <a:pt x="0" y="1971"/>
                  </a:lnTo>
                  <a:cubicBezTo>
                    <a:pt x="0" y="2232"/>
                    <a:pt x="194" y="2363"/>
                    <a:pt x="387" y="2363"/>
                  </a:cubicBezTo>
                  <a:cubicBezTo>
                    <a:pt x="581" y="2363"/>
                    <a:pt x="774" y="2232"/>
                    <a:pt x="774" y="1971"/>
                  </a:cubicBezTo>
                  <a:lnTo>
                    <a:pt x="774" y="411"/>
                  </a:lnTo>
                  <a:cubicBezTo>
                    <a:pt x="774" y="155"/>
                    <a:pt x="581" y="27"/>
                    <a:pt x="387" y="27"/>
                  </a:cubicBezTo>
                  <a:close/>
                  <a:moveTo>
                    <a:pt x="1935" y="27"/>
                  </a:moveTo>
                  <a:cubicBezTo>
                    <a:pt x="1741" y="27"/>
                    <a:pt x="1548" y="155"/>
                    <a:pt x="1548" y="411"/>
                  </a:cubicBezTo>
                  <a:lnTo>
                    <a:pt x="1548" y="1971"/>
                  </a:lnTo>
                  <a:cubicBezTo>
                    <a:pt x="1548" y="2232"/>
                    <a:pt x="1741" y="2363"/>
                    <a:pt x="1935" y="2363"/>
                  </a:cubicBezTo>
                  <a:cubicBezTo>
                    <a:pt x="2128" y="2363"/>
                    <a:pt x="2322" y="2232"/>
                    <a:pt x="2322" y="1971"/>
                  </a:cubicBezTo>
                  <a:lnTo>
                    <a:pt x="2322" y="411"/>
                  </a:lnTo>
                  <a:cubicBezTo>
                    <a:pt x="2322" y="155"/>
                    <a:pt x="2128" y="27"/>
                    <a:pt x="1935" y="27"/>
                  </a:cubicBezTo>
                  <a:close/>
                  <a:moveTo>
                    <a:pt x="3489" y="30"/>
                  </a:moveTo>
                  <a:cubicBezTo>
                    <a:pt x="3262" y="30"/>
                    <a:pt x="3096" y="196"/>
                    <a:pt x="3096" y="411"/>
                  </a:cubicBezTo>
                  <a:lnTo>
                    <a:pt x="3096" y="1971"/>
                  </a:lnTo>
                  <a:cubicBezTo>
                    <a:pt x="3096" y="2232"/>
                    <a:pt x="3289" y="2363"/>
                    <a:pt x="3483" y="2363"/>
                  </a:cubicBezTo>
                  <a:cubicBezTo>
                    <a:pt x="3676" y="2363"/>
                    <a:pt x="3870" y="2232"/>
                    <a:pt x="3870" y="1971"/>
                  </a:cubicBezTo>
                  <a:lnTo>
                    <a:pt x="3870" y="411"/>
                  </a:lnTo>
                  <a:cubicBezTo>
                    <a:pt x="3870" y="196"/>
                    <a:pt x="3703" y="30"/>
                    <a:pt x="3489" y="30"/>
                  </a:cubicBezTo>
                  <a:close/>
                  <a:moveTo>
                    <a:pt x="6596" y="27"/>
                  </a:moveTo>
                  <a:cubicBezTo>
                    <a:pt x="6400" y="27"/>
                    <a:pt x="6203" y="155"/>
                    <a:pt x="6203" y="411"/>
                  </a:cubicBezTo>
                  <a:lnTo>
                    <a:pt x="6203" y="1971"/>
                  </a:lnTo>
                  <a:cubicBezTo>
                    <a:pt x="6203" y="2232"/>
                    <a:pt x="6400" y="2363"/>
                    <a:pt x="6596" y="2363"/>
                  </a:cubicBezTo>
                  <a:cubicBezTo>
                    <a:pt x="6793" y="2363"/>
                    <a:pt x="6989" y="2232"/>
                    <a:pt x="6989" y="1971"/>
                  </a:cubicBezTo>
                  <a:lnTo>
                    <a:pt x="6989" y="411"/>
                  </a:lnTo>
                  <a:cubicBezTo>
                    <a:pt x="6989" y="155"/>
                    <a:pt x="6793" y="27"/>
                    <a:pt x="6596" y="27"/>
                  </a:cubicBezTo>
                  <a:close/>
                  <a:moveTo>
                    <a:pt x="5042" y="0"/>
                  </a:moveTo>
                  <a:cubicBezTo>
                    <a:pt x="4840" y="0"/>
                    <a:pt x="4638" y="137"/>
                    <a:pt x="4655" y="411"/>
                  </a:cubicBezTo>
                  <a:lnTo>
                    <a:pt x="4655" y="1971"/>
                  </a:lnTo>
                  <a:cubicBezTo>
                    <a:pt x="4638" y="2250"/>
                    <a:pt x="4840" y="2390"/>
                    <a:pt x="5042" y="2390"/>
                  </a:cubicBezTo>
                  <a:cubicBezTo>
                    <a:pt x="5245" y="2390"/>
                    <a:pt x="5447" y="2250"/>
                    <a:pt x="5429" y="1971"/>
                  </a:cubicBezTo>
                  <a:lnTo>
                    <a:pt x="5429" y="411"/>
                  </a:lnTo>
                  <a:cubicBezTo>
                    <a:pt x="5447" y="137"/>
                    <a:pt x="5245" y="0"/>
                    <a:pt x="5042" y="0"/>
                  </a:cubicBezTo>
                  <a:close/>
                </a:path>
              </a:pathLst>
            </a:custGeom>
            <a:solidFill>
              <a:srgbClr val="FFDE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5"/>
            <p:cNvSpPr/>
            <p:nvPr/>
          </p:nvSpPr>
          <p:spPr>
            <a:xfrm>
              <a:off x="2661585" y="1530191"/>
              <a:ext cx="418210" cy="187864"/>
            </a:xfrm>
            <a:custGeom>
              <a:avLst/>
              <a:gdLst/>
              <a:ahLst/>
              <a:cxnLst/>
              <a:rect l="l" t="t" r="r" b="b"/>
              <a:pathLst>
                <a:path w="7019" h="3153" extrusionOk="0">
                  <a:moveTo>
                    <a:pt x="3501" y="28"/>
                  </a:moveTo>
                  <a:cubicBezTo>
                    <a:pt x="3307" y="28"/>
                    <a:pt x="3114" y="159"/>
                    <a:pt x="3114" y="421"/>
                  </a:cubicBezTo>
                  <a:lnTo>
                    <a:pt x="3114" y="2742"/>
                  </a:lnTo>
                  <a:cubicBezTo>
                    <a:pt x="3114" y="2957"/>
                    <a:pt x="3292" y="3135"/>
                    <a:pt x="3507" y="3135"/>
                  </a:cubicBezTo>
                  <a:cubicBezTo>
                    <a:pt x="3721" y="3135"/>
                    <a:pt x="3888" y="2957"/>
                    <a:pt x="3888" y="2742"/>
                  </a:cubicBezTo>
                  <a:lnTo>
                    <a:pt x="3888" y="421"/>
                  </a:lnTo>
                  <a:cubicBezTo>
                    <a:pt x="3888" y="159"/>
                    <a:pt x="3694" y="28"/>
                    <a:pt x="3501" y="28"/>
                  </a:cubicBezTo>
                  <a:close/>
                  <a:moveTo>
                    <a:pt x="5060" y="28"/>
                  </a:moveTo>
                  <a:cubicBezTo>
                    <a:pt x="4867" y="28"/>
                    <a:pt x="4673" y="159"/>
                    <a:pt x="4673" y="421"/>
                  </a:cubicBezTo>
                  <a:lnTo>
                    <a:pt x="4673" y="2742"/>
                  </a:lnTo>
                  <a:cubicBezTo>
                    <a:pt x="4673" y="3004"/>
                    <a:pt x="4867" y="3135"/>
                    <a:pt x="5060" y="3135"/>
                  </a:cubicBezTo>
                  <a:cubicBezTo>
                    <a:pt x="5254" y="3135"/>
                    <a:pt x="5447" y="3004"/>
                    <a:pt x="5447" y="2742"/>
                  </a:cubicBezTo>
                  <a:lnTo>
                    <a:pt x="5447" y="421"/>
                  </a:lnTo>
                  <a:cubicBezTo>
                    <a:pt x="5447" y="159"/>
                    <a:pt x="5254" y="28"/>
                    <a:pt x="5060" y="28"/>
                  </a:cubicBezTo>
                  <a:close/>
                  <a:moveTo>
                    <a:pt x="405" y="1"/>
                  </a:moveTo>
                  <a:cubicBezTo>
                    <a:pt x="203" y="1"/>
                    <a:pt x="0" y="141"/>
                    <a:pt x="18" y="421"/>
                  </a:cubicBezTo>
                  <a:lnTo>
                    <a:pt x="18" y="2742"/>
                  </a:lnTo>
                  <a:cubicBezTo>
                    <a:pt x="0" y="3016"/>
                    <a:pt x="203" y="3153"/>
                    <a:pt x="405" y="3153"/>
                  </a:cubicBezTo>
                  <a:cubicBezTo>
                    <a:pt x="607" y="3153"/>
                    <a:pt x="810" y="3016"/>
                    <a:pt x="792" y="2742"/>
                  </a:cubicBezTo>
                  <a:lnTo>
                    <a:pt x="792" y="421"/>
                  </a:lnTo>
                  <a:cubicBezTo>
                    <a:pt x="810" y="141"/>
                    <a:pt x="607" y="1"/>
                    <a:pt x="405" y="1"/>
                  </a:cubicBezTo>
                  <a:close/>
                  <a:moveTo>
                    <a:pt x="1953" y="1"/>
                  </a:moveTo>
                  <a:cubicBezTo>
                    <a:pt x="1750" y="1"/>
                    <a:pt x="1548" y="141"/>
                    <a:pt x="1566" y="421"/>
                  </a:cubicBezTo>
                  <a:lnTo>
                    <a:pt x="1566" y="2742"/>
                  </a:lnTo>
                  <a:cubicBezTo>
                    <a:pt x="1548" y="3016"/>
                    <a:pt x="1750" y="3153"/>
                    <a:pt x="1953" y="3153"/>
                  </a:cubicBezTo>
                  <a:cubicBezTo>
                    <a:pt x="2155" y="3153"/>
                    <a:pt x="2358" y="3016"/>
                    <a:pt x="2340" y="2742"/>
                  </a:cubicBezTo>
                  <a:lnTo>
                    <a:pt x="2340" y="421"/>
                  </a:lnTo>
                  <a:cubicBezTo>
                    <a:pt x="2358" y="141"/>
                    <a:pt x="2155" y="1"/>
                    <a:pt x="1953" y="1"/>
                  </a:cubicBezTo>
                  <a:close/>
                  <a:moveTo>
                    <a:pt x="6616" y="1"/>
                  </a:moveTo>
                  <a:cubicBezTo>
                    <a:pt x="6415" y="1"/>
                    <a:pt x="6215" y="141"/>
                    <a:pt x="6233" y="421"/>
                  </a:cubicBezTo>
                  <a:lnTo>
                    <a:pt x="6233" y="2742"/>
                  </a:lnTo>
                  <a:cubicBezTo>
                    <a:pt x="6215" y="3016"/>
                    <a:pt x="6415" y="3153"/>
                    <a:pt x="6616" y="3153"/>
                  </a:cubicBezTo>
                  <a:cubicBezTo>
                    <a:pt x="6816" y="3153"/>
                    <a:pt x="7019" y="3016"/>
                    <a:pt x="7007" y="2742"/>
                  </a:cubicBezTo>
                  <a:lnTo>
                    <a:pt x="7007" y="421"/>
                  </a:lnTo>
                  <a:cubicBezTo>
                    <a:pt x="7019" y="141"/>
                    <a:pt x="6816" y="1"/>
                    <a:pt x="6616"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5"/>
            <p:cNvSpPr/>
            <p:nvPr/>
          </p:nvSpPr>
          <p:spPr>
            <a:xfrm>
              <a:off x="2616541" y="1530191"/>
              <a:ext cx="416482" cy="188579"/>
            </a:xfrm>
            <a:custGeom>
              <a:avLst/>
              <a:gdLst/>
              <a:ahLst/>
              <a:cxnLst/>
              <a:rect l="l" t="t" r="r" b="b"/>
              <a:pathLst>
                <a:path w="6990" h="3165" extrusionOk="0">
                  <a:moveTo>
                    <a:pt x="387" y="28"/>
                  </a:moveTo>
                  <a:cubicBezTo>
                    <a:pt x="194" y="28"/>
                    <a:pt x="0" y="159"/>
                    <a:pt x="0" y="421"/>
                  </a:cubicBezTo>
                  <a:lnTo>
                    <a:pt x="0" y="2754"/>
                  </a:lnTo>
                  <a:cubicBezTo>
                    <a:pt x="0" y="3010"/>
                    <a:pt x="194" y="3138"/>
                    <a:pt x="387" y="3138"/>
                  </a:cubicBezTo>
                  <a:cubicBezTo>
                    <a:pt x="581" y="3138"/>
                    <a:pt x="774" y="3010"/>
                    <a:pt x="774" y="2754"/>
                  </a:cubicBezTo>
                  <a:lnTo>
                    <a:pt x="774" y="421"/>
                  </a:lnTo>
                  <a:cubicBezTo>
                    <a:pt x="774" y="159"/>
                    <a:pt x="581" y="28"/>
                    <a:pt x="387" y="28"/>
                  </a:cubicBezTo>
                  <a:close/>
                  <a:moveTo>
                    <a:pt x="1935" y="28"/>
                  </a:moveTo>
                  <a:cubicBezTo>
                    <a:pt x="1741" y="28"/>
                    <a:pt x="1548" y="159"/>
                    <a:pt x="1548" y="421"/>
                  </a:cubicBezTo>
                  <a:lnTo>
                    <a:pt x="1548" y="2754"/>
                  </a:lnTo>
                  <a:cubicBezTo>
                    <a:pt x="1548" y="3010"/>
                    <a:pt x="1741" y="3138"/>
                    <a:pt x="1935" y="3138"/>
                  </a:cubicBezTo>
                  <a:cubicBezTo>
                    <a:pt x="2128" y="3138"/>
                    <a:pt x="2322" y="3010"/>
                    <a:pt x="2322" y="2754"/>
                  </a:cubicBezTo>
                  <a:lnTo>
                    <a:pt x="2322" y="421"/>
                  </a:lnTo>
                  <a:cubicBezTo>
                    <a:pt x="2322" y="159"/>
                    <a:pt x="2128" y="28"/>
                    <a:pt x="1935" y="28"/>
                  </a:cubicBezTo>
                  <a:close/>
                  <a:moveTo>
                    <a:pt x="3477" y="28"/>
                  </a:moveTo>
                  <a:cubicBezTo>
                    <a:pt x="3262" y="28"/>
                    <a:pt x="3096" y="206"/>
                    <a:pt x="3096" y="421"/>
                  </a:cubicBezTo>
                  <a:lnTo>
                    <a:pt x="3096" y="2754"/>
                  </a:lnTo>
                  <a:cubicBezTo>
                    <a:pt x="3096" y="3010"/>
                    <a:pt x="3289" y="3138"/>
                    <a:pt x="3483" y="3138"/>
                  </a:cubicBezTo>
                  <a:cubicBezTo>
                    <a:pt x="3676" y="3138"/>
                    <a:pt x="3870" y="3010"/>
                    <a:pt x="3870" y="2754"/>
                  </a:cubicBezTo>
                  <a:lnTo>
                    <a:pt x="3870" y="421"/>
                  </a:lnTo>
                  <a:cubicBezTo>
                    <a:pt x="3870" y="213"/>
                    <a:pt x="3713" y="39"/>
                    <a:pt x="3509" y="39"/>
                  </a:cubicBezTo>
                  <a:cubicBezTo>
                    <a:pt x="3502" y="39"/>
                    <a:pt x="3495" y="39"/>
                    <a:pt x="3489" y="40"/>
                  </a:cubicBezTo>
                  <a:lnTo>
                    <a:pt x="3477" y="28"/>
                  </a:lnTo>
                  <a:close/>
                  <a:moveTo>
                    <a:pt x="6596" y="28"/>
                  </a:moveTo>
                  <a:cubicBezTo>
                    <a:pt x="6400" y="28"/>
                    <a:pt x="6203" y="159"/>
                    <a:pt x="6203" y="421"/>
                  </a:cubicBezTo>
                  <a:lnTo>
                    <a:pt x="6203" y="2754"/>
                  </a:lnTo>
                  <a:cubicBezTo>
                    <a:pt x="6203" y="3010"/>
                    <a:pt x="6400" y="3138"/>
                    <a:pt x="6596" y="3138"/>
                  </a:cubicBezTo>
                  <a:cubicBezTo>
                    <a:pt x="6793" y="3138"/>
                    <a:pt x="6989" y="3010"/>
                    <a:pt x="6989" y="2754"/>
                  </a:cubicBezTo>
                  <a:lnTo>
                    <a:pt x="6989" y="421"/>
                  </a:lnTo>
                  <a:cubicBezTo>
                    <a:pt x="6989" y="159"/>
                    <a:pt x="6793" y="28"/>
                    <a:pt x="6596" y="28"/>
                  </a:cubicBezTo>
                  <a:close/>
                  <a:moveTo>
                    <a:pt x="5042" y="1"/>
                  </a:moveTo>
                  <a:cubicBezTo>
                    <a:pt x="4840" y="1"/>
                    <a:pt x="4638" y="141"/>
                    <a:pt x="4655" y="421"/>
                  </a:cubicBezTo>
                  <a:lnTo>
                    <a:pt x="4655" y="2754"/>
                  </a:lnTo>
                  <a:cubicBezTo>
                    <a:pt x="4638" y="3028"/>
                    <a:pt x="4840" y="3165"/>
                    <a:pt x="5042" y="3165"/>
                  </a:cubicBezTo>
                  <a:cubicBezTo>
                    <a:pt x="5245" y="3165"/>
                    <a:pt x="5447" y="3028"/>
                    <a:pt x="5429" y="2754"/>
                  </a:cubicBezTo>
                  <a:lnTo>
                    <a:pt x="5429" y="421"/>
                  </a:lnTo>
                  <a:cubicBezTo>
                    <a:pt x="5447" y="141"/>
                    <a:pt x="5245" y="1"/>
                    <a:pt x="50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5"/>
            <p:cNvSpPr/>
            <p:nvPr/>
          </p:nvSpPr>
          <p:spPr>
            <a:xfrm>
              <a:off x="2566850" y="1428248"/>
              <a:ext cx="107189" cy="70963"/>
            </a:xfrm>
            <a:custGeom>
              <a:avLst/>
              <a:gdLst/>
              <a:ahLst/>
              <a:cxnLst/>
              <a:rect l="l" t="t" r="r" b="b"/>
              <a:pathLst>
                <a:path w="1799" h="1191" extrusionOk="0">
                  <a:moveTo>
                    <a:pt x="453" y="0"/>
                  </a:moveTo>
                  <a:cubicBezTo>
                    <a:pt x="203" y="0"/>
                    <a:pt x="1" y="191"/>
                    <a:pt x="1" y="441"/>
                  </a:cubicBezTo>
                  <a:lnTo>
                    <a:pt x="1" y="738"/>
                  </a:lnTo>
                  <a:cubicBezTo>
                    <a:pt x="1" y="989"/>
                    <a:pt x="203" y="1191"/>
                    <a:pt x="453" y="1191"/>
                  </a:cubicBezTo>
                  <a:lnTo>
                    <a:pt x="1346" y="1191"/>
                  </a:lnTo>
                  <a:cubicBezTo>
                    <a:pt x="1596" y="1191"/>
                    <a:pt x="1799" y="989"/>
                    <a:pt x="1799" y="738"/>
                  </a:cubicBezTo>
                  <a:lnTo>
                    <a:pt x="1799" y="441"/>
                  </a:lnTo>
                  <a:cubicBezTo>
                    <a:pt x="1799" y="191"/>
                    <a:pt x="1596" y="0"/>
                    <a:pt x="1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5"/>
            <p:cNvSpPr/>
            <p:nvPr/>
          </p:nvSpPr>
          <p:spPr>
            <a:xfrm>
              <a:off x="2606591" y="1428963"/>
              <a:ext cx="782497" cy="70963"/>
            </a:xfrm>
            <a:custGeom>
              <a:avLst/>
              <a:gdLst/>
              <a:ahLst/>
              <a:cxnLst/>
              <a:rect l="l" t="t" r="r" b="b"/>
              <a:pathLst>
                <a:path w="13133" h="1191" extrusionOk="0">
                  <a:moveTo>
                    <a:pt x="453" y="0"/>
                  </a:moveTo>
                  <a:cubicBezTo>
                    <a:pt x="203" y="0"/>
                    <a:pt x="0" y="191"/>
                    <a:pt x="0" y="441"/>
                  </a:cubicBezTo>
                  <a:lnTo>
                    <a:pt x="0" y="738"/>
                  </a:lnTo>
                  <a:cubicBezTo>
                    <a:pt x="0" y="988"/>
                    <a:pt x="203" y="1191"/>
                    <a:pt x="453" y="1191"/>
                  </a:cubicBezTo>
                  <a:lnTo>
                    <a:pt x="13133" y="1191"/>
                  </a:lnTo>
                  <a:cubicBezTo>
                    <a:pt x="12835" y="762"/>
                    <a:pt x="12490" y="357"/>
                    <a:pt x="12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5"/>
            <p:cNvSpPr/>
            <p:nvPr/>
          </p:nvSpPr>
          <p:spPr>
            <a:xfrm>
              <a:off x="2793141" y="1591083"/>
              <a:ext cx="418627" cy="305122"/>
            </a:xfrm>
            <a:custGeom>
              <a:avLst/>
              <a:gdLst/>
              <a:ahLst/>
              <a:cxnLst/>
              <a:rect l="l" t="t" r="r" b="b"/>
              <a:pathLst>
                <a:path w="7026" h="5121" extrusionOk="0">
                  <a:moveTo>
                    <a:pt x="4135" y="1"/>
                  </a:moveTo>
                  <a:cubicBezTo>
                    <a:pt x="3606" y="1"/>
                    <a:pt x="3078" y="295"/>
                    <a:pt x="2870" y="934"/>
                  </a:cubicBezTo>
                  <a:cubicBezTo>
                    <a:pt x="2739" y="923"/>
                    <a:pt x="2620" y="911"/>
                    <a:pt x="2501" y="911"/>
                  </a:cubicBezTo>
                  <a:cubicBezTo>
                    <a:pt x="1013" y="911"/>
                    <a:pt x="1" y="2399"/>
                    <a:pt x="537" y="3780"/>
                  </a:cubicBezTo>
                  <a:cubicBezTo>
                    <a:pt x="870" y="4639"/>
                    <a:pt x="1678" y="5121"/>
                    <a:pt x="2505" y="5121"/>
                  </a:cubicBezTo>
                  <a:cubicBezTo>
                    <a:pt x="3007" y="5121"/>
                    <a:pt x="3516" y="4944"/>
                    <a:pt x="3930" y="4566"/>
                  </a:cubicBezTo>
                  <a:cubicBezTo>
                    <a:pt x="4295" y="4931"/>
                    <a:pt x="4747" y="5095"/>
                    <a:pt x="5190" y="5095"/>
                  </a:cubicBezTo>
                  <a:cubicBezTo>
                    <a:pt x="6119" y="5095"/>
                    <a:pt x="7014" y="4376"/>
                    <a:pt x="7014" y="3280"/>
                  </a:cubicBezTo>
                  <a:lnTo>
                    <a:pt x="7014" y="3292"/>
                  </a:lnTo>
                  <a:cubicBezTo>
                    <a:pt x="7025" y="2411"/>
                    <a:pt x="6383" y="1649"/>
                    <a:pt x="5501" y="1506"/>
                  </a:cubicBezTo>
                  <a:lnTo>
                    <a:pt x="5501" y="1363"/>
                  </a:lnTo>
                  <a:cubicBezTo>
                    <a:pt x="5501" y="491"/>
                    <a:pt x="4817" y="1"/>
                    <a:pt x="4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5"/>
            <p:cNvSpPr/>
            <p:nvPr/>
          </p:nvSpPr>
          <p:spPr>
            <a:xfrm>
              <a:off x="2594556" y="1752607"/>
              <a:ext cx="861980" cy="336582"/>
            </a:xfrm>
            <a:custGeom>
              <a:avLst/>
              <a:gdLst/>
              <a:ahLst/>
              <a:cxnLst/>
              <a:rect l="l" t="t" r="r" b="b"/>
              <a:pathLst>
                <a:path w="14467" h="5649" extrusionOk="0">
                  <a:moveTo>
                    <a:pt x="2429" y="0"/>
                  </a:moveTo>
                  <a:cubicBezTo>
                    <a:pt x="2238" y="0"/>
                    <a:pt x="2048" y="39"/>
                    <a:pt x="1869" y="116"/>
                  </a:cubicBezTo>
                  <a:cubicBezTo>
                    <a:pt x="1780" y="154"/>
                    <a:pt x="1686" y="172"/>
                    <a:pt x="1593" y="172"/>
                  </a:cubicBezTo>
                  <a:cubicBezTo>
                    <a:pt x="1538" y="172"/>
                    <a:pt x="1482" y="166"/>
                    <a:pt x="1429" y="152"/>
                  </a:cubicBezTo>
                  <a:lnTo>
                    <a:pt x="1048" y="69"/>
                  </a:lnTo>
                  <a:cubicBezTo>
                    <a:pt x="989" y="55"/>
                    <a:pt x="931" y="48"/>
                    <a:pt x="874" y="48"/>
                  </a:cubicBezTo>
                  <a:cubicBezTo>
                    <a:pt x="548" y="48"/>
                    <a:pt x="260" y="269"/>
                    <a:pt x="179" y="593"/>
                  </a:cubicBezTo>
                  <a:lnTo>
                    <a:pt x="0" y="1319"/>
                  </a:lnTo>
                  <a:cubicBezTo>
                    <a:pt x="333" y="2962"/>
                    <a:pt x="1214" y="4450"/>
                    <a:pt x="2500" y="5534"/>
                  </a:cubicBezTo>
                  <a:cubicBezTo>
                    <a:pt x="2542" y="5532"/>
                    <a:pt x="2584" y="5531"/>
                    <a:pt x="2626" y="5531"/>
                  </a:cubicBezTo>
                  <a:cubicBezTo>
                    <a:pt x="2819" y="5531"/>
                    <a:pt x="3007" y="5552"/>
                    <a:pt x="3203" y="5581"/>
                  </a:cubicBezTo>
                  <a:cubicBezTo>
                    <a:pt x="3268" y="5624"/>
                    <a:pt x="3341" y="5644"/>
                    <a:pt x="3412" y="5644"/>
                  </a:cubicBezTo>
                  <a:cubicBezTo>
                    <a:pt x="3562" y="5644"/>
                    <a:pt x="3706" y="5556"/>
                    <a:pt x="3762" y="5403"/>
                  </a:cubicBezTo>
                  <a:lnTo>
                    <a:pt x="4786" y="2700"/>
                  </a:lnTo>
                  <a:cubicBezTo>
                    <a:pt x="4798" y="2664"/>
                    <a:pt x="4822" y="2629"/>
                    <a:pt x="4834" y="2593"/>
                  </a:cubicBezTo>
                  <a:cubicBezTo>
                    <a:pt x="4834" y="2629"/>
                    <a:pt x="4858" y="2664"/>
                    <a:pt x="4870" y="2700"/>
                  </a:cubicBezTo>
                  <a:lnTo>
                    <a:pt x="5894" y="5403"/>
                  </a:lnTo>
                  <a:cubicBezTo>
                    <a:pt x="5950" y="5556"/>
                    <a:pt x="6094" y="5649"/>
                    <a:pt x="6247" y="5649"/>
                  </a:cubicBezTo>
                  <a:cubicBezTo>
                    <a:pt x="6320" y="5649"/>
                    <a:pt x="6396" y="5628"/>
                    <a:pt x="6465" y="5581"/>
                  </a:cubicBezTo>
                  <a:cubicBezTo>
                    <a:pt x="6507" y="5552"/>
                    <a:pt x="6870" y="5537"/>
                    <a:pt x="7235" y="5537"/>
                  </a:cubicBezTo>
                  <a:cubicBezTo>
                    <a:pt x="7599" y="5537"/>
                    <a:pt x="7965" y="5552"/>
                    <a:pt x="8013" y="5581"/>
                  </a:cubicBezTo>
                  <a:cubicBezTo>
                    <a:pt x="8078" y="5628"/>
                    <a:pt x="8151" y="5649"/>
                    <a:pt x="8223" y="5649"/>
                  </a:cubicBezTo>
                  <a:cubicBezTo>
                    <a:pt x="8373" y="5649"/>
                    <a:pt x="8516" y="5556"/>
                    <a:pt x="8573" y="5403"/>
                  </a:cubicBezTo>
                  <a:lnTo>
                    <a:pt x="9596" y="2700"/>
                  </a:lnTo>
                  <a:cubicBezTo>
                    <a:pt x="9620" y="2664"/>
                    <a:pt x="9632" y="2629"/>
                    <a:pt x="9644" y="2593"/>
                  </a:cubicBezTo>
                  <a:cubicBezTo>
                    <a:pt x="9656" y="2629"/>
                    <a:pt x="9668" y="2664"/>
                    <a:pt x="9680" y="2700"/>
                  </a:cubicBezTo>
                  <a:lnTo>
                    <a:pt x="10704" y="5403"/>
                  </a:lnTo>
                  <a:cubicBezTo>
                    <a:pt x="10760" y="5556"/>
                    <a:pt x="10909" y="5649"/>
                    <a:pt x="11062" y="5649"/>
                  </a:cubicBezTo>
                  <a:cubicBezTo>
                    <a:pt x="11136" y="5649"/>
                    <a:pt x="11210" y="5628"/>
                    <a:pt x="11275" y="5581"/>
                  </a:cubicBezTo>
                  <a:cubicBezTo>
                    <a:pt x="11461" y="5552"/>
                    <a:pt x="11648" y="5531"/>
                    <a:pt x="11840" y="5531"/>
                  </a:cubicBezTo>
                  <a:cubicBezTo>
                    <a:pt x="11882" y="5531"/>
                    <a:pt x="11924" y="5532"/>
                    <a:pt x="11966" y="5534"/>
                  </a:cubicBezTo>
                  <a:cubicBezTo>
                    <a:pt x="13252" y="4462"/>
                    <a:pt x="14133" y="2974"/>
                    <a:pt x="14466" y="1319"/>
                  </a:cubicBezTo>
                  <a:lnTo>
                    <a:pt x="14311" y="593"/>
                  </a:lnTo>
                  <a:cubicBezTo>
                    <a:pt x="14230" y="269"/>
                    <a:pt x="13942" y="48"/>
                    <a:pt x="13624" y="48"/>
                  </a:cubicBezTo>
                  <a:cubicBezTo>
                    <a:pt x="13568" y="48"/>
                    <a:pt x="13511" y="55"/>
                    <a:pt x="13454" y="69"/>
                  </a:cubicBezTo>
                  <a:lnTo>
                    <a:pt x="13073" y="152"/>
                  </a:lnTo>
                  <a:cubicBezTo>
                    <a:pt x="13015" y="166"/>
                    <a:pt x="12957" y="172"/>
                    <a:pt x="12900" y="172"/>
                  </a:cubicBezTo>
                  <a:cubicBezTo>
                    <a:pt x="12804" y="172"/>
                    <a:pt x="12710" y="154"/>
                    <a:pt x="12621" y="116"/>
                  </a:cubicBezTo>
                  <a:cubicBezTo>
                    <a:pt x="12442" y="39"/>
                    <a:pt x="12255" y="0"/>
                    <a:pt x="12067" y="0"/>
                  </a:cubicBezTo>
                  <a:cubicBezTo>
                    <a:pt x="11879" y="0"/>
                    <a:pt x="11692" y="39"/>
                    <a:pt x="11513" y="116"/>
                  </a:cubicBezTo>
                  <a:cubicBezTo>
                    <a:pt x="11424" y="154"/>
                    <a:pt x="11330" y="172"/>
                    <a:pt x="11234" y="172"/>
                  </a:cubicBezTo>
                  <a:cubicBezTo>
                    <a:pt x="11177" y="172"/>
                    <a:pt x="11119" y="166"/>
                    <a:pt x="11061" y="152"/>
                  </a:cubicBezTo>
                  <a:lnTo>
                    <a:pt x="10680" y="69"/>
                  </a:lnTo>
                  <a:cubicBezTo>
                    <a:pt x="10623" y="55"/>
                    <a:pt x="10566" y="48"/>
                    <a:pt x="10510" y="48"/>
                  </a:cubicBezTo>
                  <a:cubicBezTo>
                    <a:pt x="10192" y="48"/>
                    <a:pt x="9904" y="269"/>
                    <a:pt x="9823" y="593"/>
                  </a:cubicBezTo>
                  <a:lnTo>
                    <a:pt x="9656" y="1248"/>
                  </a:lnTo>
                  <a:lnTo>
                    <a:pt x="9489" y="593"/>
                  </a:lnTo>
                  <a:cubicBezTo>
                    <a:pt x="9408" y="269"/>
                    <a:pt x="9120" y="48"/>
                    <a:pt x="8802" y="48"/>
                  </a:cubicBezTo>
                  <a:cubicBezTo>
                    <a:pt x="8746" y="48"/>
                    <a:pt x="8689" y="55"/>
                    <a:pt x="8632" y="69"/>
                  </a:cubicBezTo>
                  <a:lnTo>
                    <a:pt x="8251" y="152"/>
                  </a:lnTo>
                  <a:cubicBezTo>
                    <a:pt x="8193" y="166"/>
                    <a:pt x="8135" y="172"/>
                    <a:pt x="8078" y="172"/>
                  </a:cubicBezTo>
                  <a:cubicBezTo>
                    <a:pt x="7982" y="172"/>
                    <a:pt x="7888" y="154"/>
                    <a:pt x="7799" y="116"/>
                  </a:cubicBezTo>
                  <a:cubicBezTo>
                    <a:pt x="7626" y="39"/>
                    <a:pt x="7438" y="0"/>
                    <a:pt x="7249" y="0"/>
                  </a:cubicBezTo>
                  <a:cubicBezTo>
                    <a:pt x="7060" y="0"/>
                    <a:pt x="6870" y="39"/>
                    <a:pt x="6691" y="116"/>
                  </a:cubicBezTo>
                  <a:cubicBezTo>
                    <a:pt x="6602" y="154"/>
                    <a:pt x="6508" y="172"/>
                    <a:pt x="6412" y="172"/>
                  </a:cubicBezTo>
                  <a:cubicBezTo>
                    <a:pt x="6355" y="172"/>
                    <a:pt x="6297" y="166"/>
                    <a:pt x="6239" y="152"/>
                  </a:cubicBezTo>
                  <a:lnTo>
                    <a:pt x="5858" y="69"/>
                  </a:lnTo>
                  <a:cubicBezTo>
                    <a:pt x="5801" y="55"/>
                    <a:pt x="5744" y="48"/>
                    <a:pt x="5688" y="48"/>
                  </a:cubicBezTo>
                  <a:cubicBezTo>
                    <a:pt x="5370" y="48"/>
                    <a:pt x="5082" y="269"/>
                    <a:pt x="5001" y="593"/>
                  </a:cubicBezTo>
                  <a:lnTo>
                    <a:pt x="4834" y="1248"/>
                  </a:lnTo>
                  <a:lnTo>
                    <a:pt x="4667" y="593"/>
                  </a:lnTo>
                  <a:cubicBezTo>
                    <a:pt x="4586" y="269"/>
                    <a:pt x="4298" y="48"/>
                    <a:pt x="3980" y="48"/>
                  </a:cubicBezTo>
                  <a:cubicBezTo>
                    <a:pt x="3924" y="48"/>
                    <a:pt x="3867" y="55"/>
                    <a:pt x="3810" y="69"/>
                  </a:cubicBezTo>
                  <a:lnTo>
                    <a:pt x="3429" y="152"/>
                  </a:lnTo>
                  <a:cubicBezTo>
                    <a:pt x="3375" y="166"/>
                    <a:pt x="3319" y="172"/>
                    <a:pt x="3261" y="172"/>
                  </a:cubicBezTo>
                  <a:cubicBezTo>
                    <a:pt x="3166" y="172"/>
                    <a:pt x="3070" y="154"/>
                    <a:pt x="2988" y="116"/>
                  </a:cubicBezTo>
                  <a:cubicBezTo>
                    <a:pt x="2810" y="39"/>
                    <a:pt x="2619" y="0"/>
                    <a:pt x="2429"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5"/>
            <p:cNvSpPr/>
            <p:nvPr/>
          </p:nvSpPr>
          <p:spPr>
            <a:xfrm>
              <a:off x="2594556" y="1755407"/>
              <a:ext cx="677513" cy="333781"/>
            </a:xfrm>
            <a:custGeom>
              <a:avLst/>
              <a:gdLst/>
              <a:ahLst/>
              <a:cxnLst/>
              <a:rect l="l" t="t" r="r" b="b"/>
              <a:pathLst>
                <a:path w="11371" h="5602" extrusionOk="0">
                  <a:moveTo>
                    <a:pt x="885" y="5"/>
                  </a:moveTo>
                  <a:cubicBezTo>
                    <a:pt x="554" y="5"/>
                    <a:pt x="261" y="218"/>
                    <a:pt x="179" y="546"/>
                  </a:cubicBezTo>
                  <a:lnTo>
                    <a:pt x="0" y="1272"/>
                  </a:lnTo>
                  <a:cubicBezTo>
                    <a:pt x="202" y="2296"/>
                    <a:pt x="631" y="3272"/>
                    <a:pt x="1238" y="4118"/>
                  </a:cubicBezTo>
                  <a:lnTo>
                    <a:pt x="2203" y="4499"/>
                  </a:lnTo>
                  <a:cubicBezTo>
                    <a:pt x="2369" y="4562"/>
                    <a:pt x="2542" y="4592"/>
                    <a:pt x="2713" y="4592"/>
                  </a:cubicBezTo>
                  <a:cubicBezTo>
                    <a:pt x="3155" y="4592"/>
                    <a:pt x="3586" y="4388"/>
                    <a:pt x="3870" y="4010"/>
                  </a:cubicBezTo>
                  <a:cubicBezTo>
                    <a:pt x="1929" y="3844"/>
                    <a:pt x="643" y="1927"/>
                    <a:pt x="1214" y="58"/>
                  </a:cubicBezTo>
                  <a:lnTo>
                    <a:pt x="1048" y="22"/>
                  </a:lnTo>
                  <a:cubicBezTo>
                    <a:pt x="993" y="10"/>
                    <a:pt x="938" y="5"/>
                    <a:pt x="885" y="5"/>
                  </a:cubicBezTo>
                  <a:close/>
                  <a:moveTo>
                    <a:pt x="5688" y="1"/>
                  </a:moveTo>
                  <a:cubicBezTo>
                    <a:pt x="5366" y="1"/>
                    <a:pt x="5070" y="222"/>
                    <a:pt x="4989" y="546"/>
                  </a:cubicBezTo>
                  <a:lnTo>
                    <a:pt x="4786" y="1367"/>
                  </a:lnTo>
                  <a:cubicBezTo>
                    <a:pt x="4679" y="1784"/>
                    <a:pt x="4715" y="2236"/>
                    <a:pt x="4870" y="2653"/>
                  </a:cubicBezTo>
                  <a:lnTo>
                    <a:pt x="5894" y="5356"/>
                  </a:lnTo>
                  <a:cubicBezTo>
                    <a:pt x="5954" y="5516"/>
                    <a:pt x="6100" y="5601"/>
                    <a:pt x="6248" y="5601"/>
                  </a:cubicBezTo>
                  <a:cubicBezTo>
                    <a:pt x="6364" y="5601"/>
                    <a:pt x="6482" y="5549"/>
                    <a:pt x="6560" y="5439"/>
                  </a:cubicBezTo>
                  <a:cubicBezTo>
                    <a:pt x="6537" y="5415"/>
                    <a:pt x="6525" y="5380"/>
                    <a:pt x="6513" y="5356"/>
                  </a:cubicBezTo>
                  <a:cubicBezTo>
                    <a:pt x="6513" y="5356"/>
                    <a:pt x="5429" y="2355"/>
                    <a:pt x="6025" y="58"/>
                  </a:cubicBezTo>
                  <a:lnTo>
                    <a:pt x="5858" y="22"/>
                  </a:lnTo>
                  <a:cubicBezTo>
                    <a:pt x="5801" y="8"/>
                    <a:pt x="5744" y="1"/>
                    <a:pt x="5688" y="1"/>
                  </a:cubicBezTo>
                  <a:close/>
                  <a:moveTo>
                    <a:pt x="10509" y="5"/>
                  </a:moveTo>
                  <a:cubicBezTo>
                    <a:pt x="10183" y="5"/>
                    <a:pt x="9882" y="218"/>
                    <a:pt x="9811" y="546"/>
                  </a:cubicBezTo>
                  <a:lnTo>
                    <a:pt x="9596" y="1367"/>
                  </a:lnTo>
                  <a:cubicBezTo>
                    <a:pt x="9489" y="1796"/>
                    <a:pt x="9525" y="2248"/>
                    <a:pt x="9680" y="2653"/>
                  </a:cubicBezTo>
                  <a:lnTo>
                    <a:pt x="10704" y="5356"/>
                  </a:lnTo>
                  <a:cubicBezTo>
                    <a:pt x="10760" y="5509"/>
                    <a:pt x="10909" y="5602"/>
                    <a:pt x="11062" y="5602"/>
                  </a:cubicBezTo>
                  <a:cubicBezTo>
                    <a:pt x="11136" y="5602"/>
                    <a:pt x="11210" y="5581"/>
                    <a:pt x="11275" y="5534"/>
                  </a:cubicBezTo>
                  <a:cubicBezTo>
                    <a:pt x="11311" y="5511"/>
                    <a:pt x="11347" y="5475"/>
                    <a:pt x="11370" y="5439"/>
                  </a:cubicBezTo>
                  <a:cubicBezTo>
                    <a:pt x="11359" y="5415"/>
                    <a:pt x="11335" y="5380"/>
                    <a:pt x="11323" y="5356"/>
                  </a:cubicBezTo>
                  <a:cubicBezTo>
                    <a:pt x="11323" y="5356"/>
                    <a:pt x="9977" y="1510"/>
                    <a:pt x="10835" y="58"/>
                  </a:cubicBezTo>
                  <a:lnTo>
                    <a:pt x="10668" y="22"/>
                  </a:lnTo>
                  <a:cubicBezTo>
                    <a:pt x="10615" y="10"/>
                    <a:pt x="10561" y="5"/>
                    <a:pt x="10509" y="5"/>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5"/>
            <p:cNvSpPr/>
            <p:nvPr/>
          </p:nvSpPr>
          <p:spPr>
            <a:xfrm>
              <a:off x="2779676" y="1795386"/>
              <a:ext cx="644921" cy="125957"/>
            </a:xfrm>
            <a:custGeom>
              <a:avLst/>
              <a:gdLst/>
              <a:ahLst/>
              <a:cxnLst/>
              <a:rect l="l" t="t" r="r" b="b"/>
              <a:pathLst>
                <a:path w="10824" h="2114" extrusionOk="0">
                  <a:moveTo>
                    <a:pt x="553" y="0"/>
                  </a:moveTo>
                  <a:cubicBezTo>
                    <a:pt x="375" y="0"/>
                    <a:pt x="205" y="80"/>
                    <a:pt x="96" y="232"/>
                  </a:cubicBezTo>
                  <a:cubicBezTo>
                    <a:pt x="1" y="399"/>
                    <a:pt x="132" y="506"/>
                    <a:pt x="191" y="911"/>
                  </a:cubicBezTo>
                  <a:cubicBezTo>
                    <a:pt x="274" y="1506"/>
                    <a:pt x="60" y="1827"/>
                    <a:pt x="274" y="2018"/>
                  </a:cubicBezTo>
                  <a:cubicBezTo>
                    <a:pt x="334" y="2077"/>
                    <a:pt x="405" y="2101"/>
                    <a:pt x="477" y="2113"/>
                  </a:cubicBezTo>
                  <a:cubicBezTo>
                    <a:pt x="763" y="2101"/>
                    <a:pt x="1013" y="1565"/>
                    <a:pt x="1072" y="1149"/>
                  </a:cubicBezTo>
                  <a:cubicBezTo>
                    <a:pt x="1084" y="1077"/>
                    <a:pt x="1203" y="232"/>
                    <a:pt x="774" y="41"/>
                  </a:cubicBezTo>
                  <a:cubicBezTo>
                    <a:pt x="701" y="14"/>
                    <a:pt x="627" y="0"/>
                    <a:pt x="553" y="0"/>
                  </a:cubicBezTo>
                  <a:close/>
                  <a:moveTo>
                    <a:pt x="5363" y="0"/>
                  </a:moveTo>
                  <a:cubicBezTo>
                    <a:pt x="5185" y="0"/>
                    <a:pt x="5016" y="80"/>
                    <a:pt x="4906" y="232"/>
                  </a:cubicBezTo>
                  <a:cubicBezTo>
                    <a:pt x="4823" y="399"/>
                    <a:pt x="4942" y="506"/>
                    <a:pt x="5001" y="911"/>
                  </a:cubicBezTo>
                  <a:cubicBezTo>
                    <a:pt x="5085" y="1506"/>
                    <a:pt x="4870" y="1827"/>
                    <a:pt x="5085" y="2018"/>
                  </a:cubicBezTo>
                  <a:cubicBezTo>
                    <a:pt x="5144" y="2077"/>
                    <a:pt x="5215" y="2101"/>
                    <a:pt x="5287" y="2113"/>
                  </a:cubicBezTo>
                  <a:cubicBezTo>
                    <a:pt x="5585" y="2101"/>
                    <a:pt x="5823" y="1565"/>
                    <a:pt x="5882" y="1149"/>
                  </a:cubicBezTo>
                  <a:cubicBezTo>
                    <a:pt x="5894" y="1077"/>
                    <a:pt x="6013" y="232"/>
                    <a:pt x="5585" y="41"/>
                  </a:cubicBezTo>
                  <a:cubicBezTo>
                    <a:pt x="5512" y="14"/>
                    <a:pt x="5437" y="0"/>
                    <a:pt x="5363" y="0"/>
                  </a:cubicBezTo>
                  <a:close/>
                  <a:moveTo>
                    <a:pt x="10179" y="0"/>
                  </a:moveTo>
                  <a:cubicBezTo>
                    <a:pt x="10001" y="0"/>
                    <a:pt x="9826" y="80"/>
                    <a:pt x="9716" y="232"/>
                  </a:cubicBezTo>
                  <a:cubicBezTo>
                    <a:pt x="9633" y="399"/>
                    <a:pt x="9764" y="506"/>
                    <a:pt x="9811" y="911"/>
                  </a:cubicBezTo>
                  <a:cubicBezTo>
                    <a:pt x="9895" y="1506"/>
                    <a:pt x="9680" y="1827"/>
                    <a:pt x="9895" y="2018"/>
                  </a:cubicBezTo>
                  <a:cubicBezTo>
                    <a:pt x="9954" y="2077"/>
                    <a:pt x="10026" y="2101"/>
                    <a:pt x="10097" y="2113"/>
                  </a:cubicBezTo>
                  <a:cubicBezTo>
                    <a:pt x="10383" y="2101"/>
                    <a:pt x="10633" y="1565"/>
                    <a:pt x="10692" y="1149"/>
                  </a:cubicBezTo>
                  <a:cubicBezTo>
                    <a:pt x="10704" y="1077"/>
                    <a:pt x="10823" y="232"/>
                    <a:pt x="10395" y="41"/>
                  </a:cubicBezTo>
                  <a:cubicBezTo>
                    <a:pt x="10325" y="14"/>
                    <a:pt x="10252" y="0"/>
                    <a:pt x="10179"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5"/>
            <p:cNvSpPr/>
            <p:nvPr/>
          </p:nvSpPr>
          <p:spPr>
            <a:xfrm>
              <a:off x="2659798" y="1852643"/>
              <a:ext cx="731435" cy="332411"/>
            </a:xfrm>
            <a:custGeom>
              <a:avLst/>
              <a:gdLst/>
              <a:ahLst/>
              <a:cxnLst/>
              <a:rect l="l" t="t" r="r" b="b"/>
              <a:pathLst>
                <a:path w="12276" h="5579" extrusionOk="0">
                  <a:moveTo>
                    <a:pt x="3798" y="0"/>
                  </a:moveTo>
                  <a:cubicBezTo>
                    <a:pt x="3668" y="0"/>
                    <a:pt x="3537" y="87"/>
                    <a:pt x="3537" y="259"/>
                  </a:cubicBezTo>
                  <a:lnTo>
                    <a:pt x="3537" y="985"/>
                  </a:lnTo>
                  <a:cubicBezTo>
                    <a:pt x="3537" y="1902"/>
                    <a:pt x="2798" y="2640"/>
                    <a:pt x="1882" y="2640"/>
                  </a:cubicBezTo>
                  <a:lnTo>
                    <a:pt x="1024" y="2640"/>
                  </a:lnTo>
                  <a:cubicBezTo>
                    <a:pt x="655" y="2640"/>
                    <a:pt x="286" y="2509"/>
                    <a:pt x="0" y="2283"/>
                  </a:cubicBezTo>
                  <a:lnTo>
                    <a:pt x="0" y="2283"/>
                  </a:lnTo>
                  <a:cubicBezTo>
                    <a:pt x="1459" y="4480"/>
                    <a:pt x="3798" y="5578"/>
                    <a:pt x="6138" y="5578"/>
                  </a:cubicBezTo>
                  <a:cubicBezTo>
                    <a:pt x="8478" y="5578"/>
                    <a:pt x="10817" y="4480"/>
                    <a:pt x="12276" y="2283"/>
                  </a:cubicBezTo>
                  <a:lnTo>
                    <a:pt x="12276" y="2283"/>
                  </a:lnTo>
                  <a:cubicBezTo>
                    <a:pt x="11990" y="2509"/>
                    <a:pt x="11621" y="2640"/>
                    <a:pt x="11252" y="2640"/>
                  </a:cubicBezTo>
                  <a:lnTo>
                    <a:pt x="10395" y="2640"/>
                  </a:lnTo>
                  <a:cubicBezTo>
                    <a:pt x="9478" y="2640"/>
                    <a:pt x="8740" y="1902"/>
                    <a:pt x="8740" y="985"/>
                  </a:cubicBezTo>
                  <a:lnTo>
                    <a:pt x="8740" y="259"/>
                  </a:lnTo>
                  <a:cubicBezTo>
                    <a:pt x="8740" y="87"/>
                    <a:pt x="8612" y="0"/>
                    <a:pt x="8484" y="0"/>
                  </a:cubicBezTo>
                  <a:cubicBezTo>
                    <a:pt x="8356" y="0"/>
                    <a:pt x="8228" y="87"/>
                    <a:pt x="8228" y="259"/>
                  </a:cubicBezTo>
                  <a:lnTo>
                    <a:pt x="8228" y="985"/>
                  </a:lnTo>
                  <a:cubicBezTo>
                    <a:pt x="8228" y="1902"/>
                    <a:pt x="7478" y="2640"/>
                    <a:pt x="6573" y="2640"/>
                  </a:cubicBezTo>
                  <a:lnTo>
                    <a:pt x="5715" y="2640"/>
                  </a:lnTo>
                  <a:cubicBezTo>
                    <a:pt x="4799" y="2640"/>
                    <a:pt x="4060" y="1902"/>
                    <a:pt x="4060" y="985"/>
                  </a:cubicBezTo>
                  <a:lnTo>
                    <a:pt x="4060" y="259"/>
                  </a:lnTo>
                  <a:cubicBezTo>
                    <a:pt x="4060" y="87"/>
                    <a:pt x="3929" y="0"/>
                    <a:pt x="3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5"/>
            <p:cNvSpPr/>
            <p:nvPr/>
          </p:nvSpPr>
          <p:spPr>
            <a:xfrm>
              <a:off x="3315970" y="1557718"/>
              <a:ext cx="73108" cy="67447"/>
            </a:xfrm>
            <a:custGeom>
              <a:avLst/>
              <a:gdLst/>
              <a:ahLst/>
              <a:cxnLst/>
              <a:rect l="l" t="t" r="r" b="b"/>
              <a:pathLst>
                <a:path w="1227" h="1132" extrusionOk="0">
                  <a:moveTo>
                    <a:pt x="627" y="0"/>
                  </a:moveTo>
                  <a:cubicBezTo>
                    <a:pt x="504" y="0"/>
                    <a:pt x="382" y="66"/>
                    <a:pt x="405" y="197"/>
                  </a:cubicBezTo>
                  <a:lnTo>
                    <a:pt x="405" y="340"/>
                  </a:lnTo>
                  <a:lnTo>
                    <a:pt x="263" y="340"/>
                  </a:lnTo>
                  <a:cubicBezTo>
                    <a:pt x="1" y="387"/>
                    <a:pt x="1" y="744"/>
                    <a:pt x="263" y="792"/>
                  </a:cubicBezTo>
                  <a:lnTo>
                    <a:pt x="405" y="792"/>
                  </a:lnTo>
                  <a:lnTo>
                    <a:pt x="405" y="935"/>
                  </a:lnTo>
                  <a:cubicBezTo>
                    <a:pt x="382" y="1066"/>
                    <a:pt x="504" y="1131"/>
                    <a:pt x="627" y="1131"/>
                  </a:cubicBezTo>
                  <a:cubicBezTo>
                    <a:pt x="751" y="1131"/>
                    <a:pt x="876" y="1066"/>
                    <a:pt x="858" y="935"/>
                  </a:cubicBezTo>
                  <a:lnTo>
                    <a:pt x="858" y="792"/>
                  </a:lnTo>
                  <a:lnTo>
                    <a:pt x="1001" y="792"/>
                  </a:lnTo>
                  <a:cubicBezTo>
                    <a:pt x="1120" y="792"/>
                    <a:pt x="1227" y="685"/>
                    <a:pt x="1227" y="566"/>
                  </a:cubicBezTo>
                  <a:cubicBezTo>
                    <a:pt x="1227" y="447"/>
                    <a:pt x="1120" y="340"/>
                    <a:pt x="1001" y="340"/>
                  </a:cubicBezTo>
                  <a:lnTo>
                    <a:pt x="858" y="340"/>
                  </a:lnTo>
                  <a:lnTo>
                    <a:pt x="858" y="197"/>
                  </a:lnTo>
                  <a:cubicBezTo>
                    <a:pt x="876" y="66"/>
                    <a:pt x="751" y="0"/>
                    <a:pt x="627"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5"/>
            <p:cNvSpPr/>
            <p:nvPr/>
          </p:nvSpPr>
          <p:spPr>
            <a:xfrm>
              <a:off x="3203897" y="1620635"/>
              <a:ext cx="73108" cy="67090"/>
            </a:xfrm>
            <a:custGeom>
              <a:avLst/>
              <a:gdLst/>
              <a:ahLst/>
              <a:cxnLst/>
              <a:rect l="l" t="t" r="r" b="b"/>
              <a:pathLst>
                <a:path w="1227" h="1126" extrusionOk="0">
                  <a:moveTo>
                    <a:pt x="626" y="1"/>
                  </a:moveTo>
                  <a:cubicBezTo>
                    <a:pt x="524" y="1"/>
                    <a:pt x="423" y="63"/>
                    <a:pt x="405" y="188"/>
                  </a:cubicBezTo>
                  <a:lnTo>
                    <a:pt x="405" y="343"/>
                  </a:lnTo>
                  <a:lnTo>
                    <a:pt x="251" y="343"/>
                  </a:lnTo>
                  <a:cubicBezTo>
                    <a:pt x="0" y="379"/>
                    <a:pt x="0" y="748"/>
                    <a:pt x="251" y="784"/>
                  </a:cubicBezTo>
                  <a:lnTo>
                    <a:pt x="405" y="784"/>
                  </a:lnTo>
                  <a:lnTo>
                    <a:pt x="405" y="938"/>
                  </a:lnTo>
                  <a:cubicBezTo>
                    <a:pt x="423" y="1063"/>
                    <a:pt x="524" y="1126"/>
                    <a:pt x="626" y="1126"/>
                  </a:cubicBezTo>
                  <a:cubicBezTo>
                    <a:pt x="727" y="1126"/>
                    <a:pt x="828" y="1063"/>
                    <a:pt x="846" y="938"/>
                  </a:cubicBezTo>
                  <a:lnTo>
                    <a:pt x="846" y="784"/>
                  </a:lnTo>
                  <a:lnTo>
                    <a:pt x="1001" y="784"/>
                  </a:lnTo>
                  <a:cubicBezTo>
                    <a:pt x="1118" y="784"/>
                    <a:pt x="1224" y="691"/>
                    <a:pt x="1227" y="563"/>
                  </a:cubicBezTo>
                  <a:lnTo>
                    <a:pt x="1227" y="563"/>
                  </a:lnTo>
                  <a:cubicBezTo>
                    <a:pt x="1227" y="565"/>
                    <a:pt x="1227" y="567"/>
                    <a:pt x="1227" y="569"/>
                  </a:cubicBezTo>
                  <a:lnTo>
                    <a:pt x="1227" y="557"/>
                  </a:lnTo>
                  <a:cubicBezTo>
                    <a:pt x="1227" y="559"/>
                    <a:pt x="1227" y="561"/>
                    <a:pt x="1227" y="563"/>
                  </a:cubicBezTo>
                  <a:cubicBezTo>
                    <a:pt x="1224" y="436"/>
                    <a:pt x="1118" y="343"/>
                    <a:pt x="1001" y="343"/>
                  </a:cubicBezTo>
                  <a:lnTo>
                    <a:pt x="846" y="343"/>
                  </a:lnTo>
                  <a:lnTo>
                    <a:pt x="846" y="188"/>
                  </a:lnTo>
                  <a:cubicBezTo>
                    <a:pt x="828" y="63"/>
                    <a:pt x="727" y="1"/>
                    <a:pt x="6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5"/>
            <p:cNvSpPr/>
            <p:nvPr/>
          </p:nvSpPr>
          <p:spPr>
            <a:xfrm>
              <a:off x="2659798" y="1988666"/>
              <a:ext cx="446273" cy="196324"/>
            </a:xfrm>
            <a:custGeom>
              <a:avLst/>
              <a:gdLst/>
              <a:ahLst/>
              <a:cxnLst/>
              <a:rect l="l" t="t" r="r" b="b"/>
              <a:pathLst>
                <a:path w="7490" h="3295" extrusionOk="0">
                  <a:moveTo>
                    <a:pt x="0" y="0"/>
                  </a:moveTo>
                  <a:lnTo>
                    <a:pt x="0" y="0"/>
                  </a:lnTo>
                  <a:cubicBezTo>
                    <a:pt x="1377" y="2080"/>
                    <a:pt x="3694" y="3295"/>
                    <a:pt x="6129" y="3295"/>
                  </a:cubicBezTo>
                  <a:cubicBezTo>
                    <a:pt x="6580" y="3295"/>
                    <a:pt x="7035" y="3253"/>
                    <a:pt x="7489" y="3167"/>
                  </a:cubicBezTo>
                  <a:cubicBezTo>
                    <a:pt x="5573" y="2810"/>
                    <a:pt x="3882" y="1703"/>
                    <a:pt x="2775" y="95"/>
                  </a:cubicBezTo>
                  <a:cubicBezTo>
                    <a:pt x="2501" y="262"/>
                    <a:pt x="2191" y="357"/>
                    <a:pt x="1882" y="357"/>
                  </a:cubicBezTo>
                  <a:lnTo>
                    <a:pt x="1024" y="357"/>
                  </a:lnTo>
                  <a:cubicBezTo>
                    <a:pt x="655" y="357"/>
                    <a:pt x="286" y="226"/>
                    <a:pt x="0" y="0"/>
                  </a:cubicBezTo>
                  <a:close/>
                </a:path>
              </a:pathLst>
            </a:custGeom>
            <a:solidFill>
              <a:srgbClr val="E3A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5"/>
            <p:cNvSpPr/>
            <p:nvPr/>
          </p:nvSpPr>
          <p:spPr>
            <a:xfrm>
              <a:off x="3137225" y="2047890"/>
              <a:ext cx="134120" cy="78113"/>
            </a:xfrm>
            <a:custGeom>
              <a:avLst/>
              <a:gdLst/>
              <a:ahLst/>
              <a:cxnLst/>
              <a:rect l="l" t="t" r="r" b="b"/>
              <a:pathLst>
                <a:path w="2251" h="1311" extrusionOk="0">
                  <a:moveTo>
                    <a:pt x="1664" y="1"/>
                  </a:moveTo>
                  <a:cubicBezTo>
                    <a:pt x="1514" y="1"/>
                    <a:pt x="1351" y="22"/>
                    <a:pt x="1203" y="66"/>
                  </a:cubicBezTo>
                  <a:cubicBezTo>
                    <a:pt x="488" y="280"/>
                    <a:pt x="0" y="1066"/>
                    <a:pt x="119" y="1256"/>
                  </a:cubicBezTo>
                  <a:cubicBezTo>
                    <a:pt x="147" y="1294"/>
                    <a:pt x="202" y="1310"/>
                    <a:pt x="275" y="1310"/>
                  </a:cubicBezTo>
                  <a:cubicBezTo>
                    <a:pt x="545" y="1310"/>
                    <a:pt x="1057" y="1090"/>
                    <a:pt x="1310" y="959"/>
                  </a:cubicBezTo>
                  <a:cubicBezTo>
                    <a:pt x="1584" y="816"/>
                    <a:pt x="2251" y="423"/>
                    <a:pt x="2179" y="185"/>
                  </a:cubicBezTo>
                  <a:cubicBezTo>
                    <a:pt x="2141" y="64"/>
                    <a:pt x="1922" y="1"/>
                    <a:pt x="1664" y="1"/>
                  </a:cubicBezTo>
                  <a:close/>
                </a:path>
              </a:pathLst>
            </a:custGeom>
            <a:solidFill>
              <a:srgbClr val="F2D1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98"/>
        <p:cNvGrpSpPr/>
        <p:nvPr/>
      </p:nvGrpSpPr>
      <p:grpSpPr>
        <a:xfrm>
          <a:off x="0" y="0"/>
          <a:ext cx="0" cy="0"/>
          <a:chOff x="0" y="0"/>
          <a:chExt cx="0" cy="0"/>
        </a:xfrm>
      </p:grpSpPr>
      <p:sp>
        <p:nvSpPr>
          <p:cNvPr id="699" name="Google Shape;699;p46"/>
          <p:cNvSpPr txBox="1">
            <a:spLocks noGrp="1"/>
          </p:cNvSpPr>
          <p:nvPr>
            <p:ph type="title"/>
          </p:nvPr>
        </p:nvSpPr>
        <p:spPr>
          <a:xfrm>
            <a:off x="1976850" y="2907100"/>
            <a:ext cx="5190300" cy="55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 Someone </a:t>
            </a:r>
            <a:r>
              <a:rPr lang="en">
                <a:solidFill>
                  <a:schemeClr val="dk2"/>
                </a:solidFill>
              </a:rPr>
              <a:t>Famous</a:t>
            </a:r>
            <a:endParaRPr>
              <a:solidFill>
                <a:schemeClr val="dk2"/>
              </a:solidFill>
            </a:endParaRPr>
          </a:p>
        </p:txBody>
      </p:sp>
      <p:sp>
        <p:nvSpPr>
          <p:cNvPr id="700" name="Google Shape;700;p46"/>
          <p:cNvSpPr txBox="1">
            <a:spLocks noGrp="1"/>
          </p:cNvSpPr>
          <p:nvPr>
            <p:ph type="subTitle" idx="1"/>
          </p:nvPr>
        </p:nvSpPr>
        <p:spPr>
          <a:xfrm>
            <a:off x="1666050" y="1547838"/>
            <a:ext cx="5811900" cy="121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704"/>
        <p:cNvGrpSpPr/>
        <p:nvPr/>
      </p:nvGrpSpPr>
      <p:grpSpPr>
        <a:xfrm>
          <a:off x="0" y="0"/>
          <a:ext cx="0" cy="0"/>
          <a:chOff x="0" y="0"/>
          <a:chExt cx="0" cy="0"/>
        </a:xfrm>
      </p:grpSpPr>
      <p:pic>
        <p:nvPicPr>
          <p:cNvPr id="705" name="Google Shape;705;p47"/>
          <p:cNvPicPr preferRelativeResize="0"/>
          <p:nvPr/>
        </p:nvPicPr>
        <p:blipFill rotWithShape="1">
          <a:blip r:embed="rId3">
            <a:alphaModFix/>
          </a:blip>
          <a:srcRect t="-4149" r="42183" b="-7097"/>
          <a:stretch/>
        </p:blipFill>
        <p:spPr>
          <a:xfrm>
            <a:off x="5154863" y="788275"/>
            <a:ext cx="2022625" cy="2086324"/>
          </a:xfrm>
          <a:prstGeom prst="rect">
            <a:avLst/>
          </a:prstGeom>
          <a:noFill/>
          <a:ln>
            <a:noFill/>
          </a:ln>
        </p:spPr>
      </p:pic>
      <p:pic>
        <p:nvPicPr>
          <p:cNvPr id="706" name="Google Shape;706;p47"/>
          <p:cNvPicPr preferRelativeResize="0"/>
          <p:nvPr/>
        </p:nvPicPr>
        <p:blipFill rotWithShape="1">
          <a:blip r:embed="rId4">
            <a:alphaModFix/>
          </a:blip>
          <a:srcRect r="58856"/>
          <a:stretch/>
        </p:blipFill>
        <p:spPr>
          <a:xfrm>
            <a:off x="0" y="0"/>
            <a:ext cx="3762202" cy="5143499"/>
          </a:xfrm>
          <a:prstGeom prst="rect">
            <a:avLst/>
          </a:prstGeom>
          <a:noFill/>
          <a:ln>
            <a:noFill/>
          </a:ln>
        </p:spPr>
      </p:pic>
      <p:sp>
        <p:nvSpPr>
          <p:cNvPr id="707" name="Google Shape;707;p47"/>
          <p:cNvSpPr txBox="1">
            <a:spLocks noGrp="1"/>
          </p:cNvSpPr>
          <p:nvPr>
            <p:ph type="title"/>
          </p:nvPr>
        </p:nvSpPr>
        <p:spPr>
          <a:xfrm flipH="1">
            <a:off x="5334263" y="1052263"/>
            <a:ext cx="1663800" cy="121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a:p>
        </p:txBody>
      </p:sp>
      <p:sp>
        <p:nvSpPr>
          <p:cNvPr id="708" name="Google Shape;708;p47"/>
          <p:cNvSpPr txBox="1">
            <a:spLocks noGrp="1"/>
          </p:cNvSpPr>
          <p:nvPr>
            <p:ph type="title" idx="2"/>
          </p:nvPr>
        </p:nvSpPr>
        <p:spPr>
          <a:xfrm>
            <a:off x="3724175" y="2543750"/>
            <a:ext cx="4884000" cy="842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Key </a:t>
            </a:r>
            <a:r>
              <a:rPr lang="en">
                <a:solidFill>
                  <a:schemeClr val="dk2"/>
                </a:solidFill>
              </a:rPr>
              <a:t>numbers</a:t>
            </a:r>
            <a:endParaRPr>
              <a:solidFill>
                <a:schemeClr val="dk2"/>
              </a:solidFill>
            </a:endParaRPr>
          </a:p>
        </p:txBody>
      </p:sp>
      <p:sp>
        <p:nvSpPr>
          <p:cNvPr id="709" name="Google Shape;709;p47"/>
          <p:cNvSpPr txBox="1">
            <a:spLocks noGrp="1"/>
          </p:cNvSpPr>
          <p:nvPr>
            <p:ph type="subTitle" idx="1"/>
          </p:nvPr>
        </p:nvSpPr>
        <p:spPr>
          <a:xfrm>
            <a:off x="4840325" y="3431900"/>
            <a:ext cx="2651700" cy="74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713"/>
        <p:cNvGrpSpPr/>
        <p:nvPr/>
      </p:nvGrpSpPr>
      <p:grpSpPr>
        <a:xfrm>
          <a:off x="0" y="0"/>
          <a:ext cx="0" cy="0"/>
          <a:chOff x="0" y="0"/>
          <a:chExt cx="0" cy="0"/>
        </a:xfrm>
      </p:grpSpPr>
      <p:sp>
        <p:nvSpPr>
          <p:cNvPr id="714" name="Google Shape;714;p48"/>
          <p:cNvSpPr txBox="1">
            <a:spLocks noGrp="1"/>
          </p:cNvSpPr>
          <p:nvPr>
            <p:ph type="title"/>
          </p:nvPr>
        </p:nvSpPr>
        <p:spPr>
          <a:xfrm flipH="1">
            <a:off x="2580414" y="2548450"/>
            <a:ext cx="2053500" cy="61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20,000</a:t>
            </a:r>
            <a:endParaRPr/>
          </a:p>
        </p:txBody>
      </p:sp>
      <p:sp>
        <p:nvSpPr>
          <p:cNvPr id="715" name="Google Shape;715;p48"/>
          <p:cNvSpPr txBox="1">
            <a:spLocks noGrp="1"/>
          </p:cNvSpPr>
          <p:nvPr>
            <p:ph type="subTitle" idx="1"/>
          </p:nvPr>
        </p:nvSpPr>
        <p:spPr>
          <a:xfrm>
            <a:off x="4684850" y="2653000"/>
            <a:ext cx="3007500" cy="403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This is the number of total visitors we had last month</a:t>
            </a:r>
            <a:endParaRPr/>
          </a:p>
        </p:txBody>
      </p:sp>
      <p:sp>
        <p:nvSpPr>
          <p:cNvPr id="716" name="Google Shape;716;p48"/>
          <p:cNvSpPr txBox="1">
            <a:spLocks noGrp="1"/>
          </p:cNvSpPr>
          <p:nvPr>
            <p:ph type="title" idx="2"/>
          </p:nvPr>
        </p:nvSpPr>
        <p:spPr>
          <a:xfrm flipH="1">
            <a:off x="2580414" y="3496250"/>
            <a:ext cx="2053500" cy="61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5,000</a:t>
            </a:r>
            <a:endParaRPr/>
          </a:p>
        </p:txBody>
      </p:sp>
      <p:sp>
        <p:nvSpPr>
          <p:cNvPr id="717" name="Google Shape;717;p48"/>
          <p:cNvSpPr txBox="1">
            <a:spLocks noGrp="1"/>
          </p:cNvSpPr>
          <p:nvPr>
            <p:ph type="subTitle" idx="3"/>
          </p:nvPr>
        </p:nvSpPr>
        <p:spPr>
          <a:xfrm>
            <a:off x="4684850" y="3600800"/>
            <a:ext cx="3007500" cy="403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This is the number of transplants performed so far</a:t>
            </a:r>
            <a:endParaRPr/>
          </a:p>
        </p:txBody>
      </p:sp>
      <p:sp>
        <p:nvSpPr>
          <p:cNvPr id="718" name="Google Shape;718;p48"/>
          <p:cNvSpPr txBox="1">
            <a:spLocks noGrp="1"/>
          </p:cNvSpPr>
          <p:nvPr>
            <p:ph type="title" idx="4"/>
          </p:nvPr>
        </p:nvSpPr>
        <p:spPr>
          <a:xfrm flipH="1">
            <a:off x="2580414" y="1600650"/>
            <a:ext cx="2053500" cy="61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15,000</a:t>
            </a:r>
            <a:endParaRPr/>
          </a:p>
        </p:txBody>
      </p:sp>
      <p:sp>
        <p:nvSpPr>
          <p:cNvPr id="719" name="Google Shape;719;p48"/>
          <p:cNvSpPr txBox="1">
            <a:spLocks noGrp="1"/>
          </p:cNvSpPr>
          <p:nvPr>
            <p:ph type="subTitle" idx="5"/>
          </p:nvPr>
        </p:nvSpPr>
        <p:spPr>
          <a:xfrm>
            <a:off x="4684850" y="1705225"/>
            <a:ext cx="3007500" cy="403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This is the number of patients we had last month</a:t>
            </a:r>
            <a:endParaRPr/>
          </a:p>
        </p:txBody>
      </p:sp>
      <p:sp>
        <p:nvSpPr>
          <p:cNvPr id="720" name="Google Shape;720;p48"/>
          <p:cNvSpPr txBox="1">
            <a:spLocks noGrp="1"/>
          </p:cNvSpPr>
          <p:nvPr>
            <p:ph type="title" idx="6"/>
          </p:nvPr>
        </p:nvSpPr>
        <p:spPr>
          <a:xfrm>
            <a:off x="796663" y="307050"/>
            <a:ext cx="75507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Key </a:t>
            </a:r>
            <a:r>
              <a:rPr lang="en">
                <a:solidFill>
                  <a:schemeClr val="dk2"/>
                </a:solidFill>
              </a:rPr>
              <a:t>numbers</a:t>
            </a:r>
            <a:endParaRPr>
              <a:solidFill>
                <a:schemeClr val="dk2"/>
              </a:solidFill>
            </a:endParaRPr>
          </a:p>
        </p:txBody>
      </p:sp>
      <p:grpSp>
        <p:nvGrpSpPr>
          <p:cNvPr id="721" name="Google Shape;721;p48"/>
          <p:cNvGrpSpPr/>
          <p:nvPr/>
        </p:nvGrpSpPr>
        <p:grpSpPr>
          <a:xfrm>
            <a:off x="1774698" y="3479827"/>
            <a:ext cx="758199" cy="645401"/>
            <a:chOff x="1774698" y="3479827"/>
            <a:chExt cx="758199" cy="645401"/>
          </a:xfrm>
        </p:grpSpPr>
        <p:sp>
          <p:nvSpPr>
            <p:cNvPr id="722" name="Google Shape;722;p48"/>
            <p:cNvSpPr/>
            <p:nvPr/>
          </p:nvSpPr>
          <p:spPr>
            <a:xfrm>
              <a:off x="1774698" y="3494420"/>
              <a:ext cx="758199" cy="439787"/>
            </a:xfrm>
            <a:custGeom>
              <a:avLst/>
              <a:gdLst/>
              <a:ahLst/>
              <a:cxnLst/>
              <a:rect l="l" t="t" r="r" b="b"/>
              <a:pathLst>
                <a:path w="17717" h="10276" extrusionOk="0">
                  <a:moveTo>
                    <a:pt x="8858" y="0"/>
                  </a:moveTo>
                  <a:cubicBezTo>
                    <a:pt x="3560" y="0"/>
                    <a:pt x="0" y="5406"/>
                    <a:pt x="2072" y="10275"/>
                  </a:cubicBezTo>
                  <a:lnTo>
                    <a:pt x="15633" y="10275"/>
                  </a:lnTo>
                  <a:cubicBezTo>
                    <a:pt x="17717" y="5406"/>
                    <a:pt x="14145" y="0"/>
                    <a:pt x="8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8"/>
            <p:cNvSpPr/>
            <p:nvPr/>
          </p:nvSpPr>
          <p:spPr>
            <a:xfrm>
              <a:off x="1857205" y="3479827"/>
              <a:ext cx="593139" cy="609265"/>
            </a:xfrm>
            <a:custGeom>
              <a:avLst/>
              <a:gdLst/>
              <a:ahLst/>
              <a:cxnLst/>
              <a:rect l="l" t="t" r="r" b="b"/>
              <a:pathLst>
                <a:path w="13860" h="14236" extrusionOk="0">
                  <a:moveTo>
                    <a:pt x="7925" y="1"/>
                  </a:moveTo>
                  <a:cubicBezTo>
                    <a:pt x="7078" y="1"/>
                    <a:pt x="6237" y="356"/>
                    <a:pt x="5644" y="1044"/>
                  </a:cubicBezTo>
                  <a:cubicBezTo>
                    <a:pt x="4597" y="2258"/>
                    <a:pt x="4680" y="4080"/>
                    <a:pt x="5835" y="5187"/>
                  </a:cubicBezTo>
                  <a:cubicBezTo>
                    <a:pt x="6416" y="5744"/>
                    <a:pt x="7168" y="6024"/>
                    <a:pt x="7920" y="6024"/>
                  </a:cubicBezTo>
                  <a:cubicBezTo>
                    <a:pt x="8665" y="6024"/>
                    <a:pt x="9410" y="5750"/>
                    <a:pt x="9990" y="5199"/>
                  </a:cubicBezTo>
                  <a:lnTo>
                    <a:pt x="10705" y="5913"/>
                  </a:lnTo>
                  <a:cubicBezTo>
                    <a:pt x="10562" y="6294"/>
                    <a:pt x="10740" y="6699"/>
                    <a:pt x="11109" y="6866"/>
                  </a:cubicBezTo>
                  <a:lnTo>
                    <a:pt x="11109" y="10235"/>
                  </a:lnTo>
                  <a:lnTo>
                    <a:pt x="1" y="10235"/>
                  </a:lnTo>
                  <a:cubicBezTo>
                    <a:pt x="430" y="11402"/>
                    <a:pt x="1144" y="12438"/>
                    <a:pt x="2073" y="13260"/>
                  </a:cubicBezTo>
                  <a:lnTo>
                    <a:pt x="7930" y="13260"/>
                  </a:lnTo>
                  <a:cubicBezTo>
                    <a:pt x="8835" y="13260"/>
                    <a:pt x="9704" y="13605"/>
                    <a:pt x="10359" y="14236"/>
                  </a:cubicBezTo>
                  <a:cubicBezTo>
                    <a:pt x="11979" y="13379"/>
                    <a:pt x="13229" y="11950"/>
                    <a:pt x="13860" y="10235"/>
                  </a:cubicBezTo>
                  <a:lnTo>
                    <a:pt x="11717" y="10235"/>
                  </a:lnTo>
                  <a:lnTo>
                    <a:pt x="11717" y="6854"/>
                  </a:lnTo>
                  <a:cubicBezTo>
                    <a:pt x="12419" y="6556"/>
                    <a:pt x="12252" y="5497"/>
                    <a:pt x="11479" y="5425"/>
                  </a:cubicBezTo>
                  <a:cubicBezTo>
                    <a:pt x="11450" y="5422"/>
                    <a:pt x="11422" y="5421"/>
                    <a:pt x="11393" y="5421"/>
                  </a:cubicBezTo>
                  <a:cubicBezTo>
                    <a:pt x="11298" y="5421"/>
                    <a:pt x="11200" y="5436"/>
                    <a:pt x="11109" y="5473"/>
                  </a:cubicBezTo>
                  <a:lnTo>
                    <a:pt x="10383" y="4747"/>
                  </a:lnTo>
                  <a:cubicBezTo>
                    <a:pt x="11300" y="3437"/>
                    <a:pt x="11038" y="1627"/>
                    <a:pt x="9776" y="639"/>
                  </a:cubicBezTo>
                  <a:cubicBezTo>
                    <a:pt x="9228" y="210"/>
                    <a:pt x="8575" y="1"/>
                    <a:pt x="79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8"/>
            <p:cNvSpPr/>
            <p:nvPr/>
          </p:nvSpPr>
          <p:spPr>
            <a:xfrm>
              <a:off x="2058466" y="3505632"/>
              <a:ext cx="299651" cy="251007"/>
            </a:xfrm>
            <a:custGeom>
              <a:avLst/>
              <a:gdLst/>
              <a:ahLst/>
              <a:cxnLst/>
              <a:rect l="l" t="t" r="r" b="b"/>
              <a:pathLst>
                <a:path w="7002" h="5865" extrusionOk="0">
                  <a:moveTo>
                    <a:pt x="3216" y="0"/>
                  </a:moveTo>
                  <a:cubicBezTo>
                    <a:pt x="1072" y="0"/>
                    <a:pt x="1" y="2596"/>
                    <a:pt x="1513" y="4108"/>
                  </a:cubicBezTo>
                  <a:cubicBezTo>
                    <a:pt x="2006" y="4601"/>
                    <a:pt x="2609" y="4821"/>
                    <a:pt x="3200" y="4821"/>
                  </a:cubicBezTo>
                  <a:cubicBezTo>
                    <a:pt x="4437" y="4821"/>
                    <a:pt x="5621" y="3856"/>
                    <a:pt x="5621" y="2405"/>
                  </a:cubicBezTo>
                  <a:cubicBezTo>
                    <a:pt x="5621" y="1084"/>
                    <a:pt x="4549" y="0"/>
                    <a:pt x="3216" y="0"/>
                  </a:cubicBezTo>
                  <a:close/>
                  <a:moveTo>
                    <a:pt x="6704" y="5263"/>
                  </a:moveTo>
                  <a:cubicBezTo>
                    <a:pt x="6442" y="5263"/>
                    <a:pt x="6311" y="5584"/>
                    <a:pt x="6502" y="5775"/>
                  </a:cubicBezTo>
                  <a:cubicBezTo>
                    <a:pt x="6560" y="5837"/>
                    <a:pt x="6633" y="5865"/>
                    <a:pt x="6706" y="5865"/>
                  </a:cubicBezTo>
                  <a:cubicBezTo>
                    <a:pt x="6856" y="5865"/>
                    <a:pt x="7002" y="5745"/>
                    <a:pt x="7002" y="5560"/>
                  </a:cubicBezTo>
                  <a:cubicBezTo>
                    <a:pt x="7002" y="5406"/>
                    <a:pt x="6871" y="5263"/>
                    <a:pt x="6704" y="52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8"/>
            <p:cNvSpPr/>
            <p:nvPr/>
          </p:nvSpPr>
          <p:spPr>
            <a:xfrm>
              <a:off x="2117093" y="3531438"/>
              <a:ext cx="148285" cy="130832"/>
            </a:xfrm>
            <a:custGeom>
              <a:avLst/>
              <a:gdLst/>
              <a:ahLst/>
              <a:cxnLst/>
              <a:rect l="l" t="t" r="r" b="b"/>
              <a:pathLst>
                <a:path w="3465" h="3057" extrusionOk="0">
                  <a:moveTo>
                    <a:pt x="1857" y="1"/>
                  </a:moveTo>
                  <a:cubicBezTo>
                    <a:pt x="1693" y="1"/>
                    <a:pt x="1527" y="61"/>
                    <a:pt x="1393" y="195"/>
                  </a:cubicBezTo>
                  <a:cubicBezTo>
                    <a:pt x="976" y="612"/>
                    <a:pt x="1274" y="1338"/>
                    <a:pt x="1869" y="1338"/>
                  </a:cubicBezTo>
                  <a:cubicBezTo>
                    <a:pt x="2238" y="1338"/>
                    <a:pt x="2536" y="1040"/>
                    <a:pt x="2536" y="671"/>
                  </a:cubicBezTo>
                  <a:cubicBezTo>
                    <a:pt x="2536" y="268"/>
                    <a:pt x="2202" y="1"/>
                    <a:pt x="1857" y="1"/>
                  </a:cubicBezTo>
                  <a:close/>
                  <a:moveTo>
                    <a:pt x="893" y="1719"/>
                  </a:moveTo>
                  <a:cubicBezTo>
                    <a:pt x="298" y="1719"/>
                    <a:pt x="0" y="2433"/>
                    <a:pt x="417" y="2862"/>
                  </a:cubicBezTo>
                  <a:cubicBezTo>
                    <a:pt x="555" y="2996"/>
                    <a:pt x="722" y="3056"/>
                    <a:pt x="886" y="3056"/>
                  </a:cubicBezTo>
                  <a:cubicBezTo>
                    <a:pt x="1231" y="3056"/>
                    <a:pt x="1560" y="2789"/>
                    <a:pt x="1560" y="2386"/>
                  </a:cubicBezTo>
                  <a:cubicBezTo>
                    <a:pt x="1560" y="2017"/>
                    <a:pt x="1262" y="1719"/>
                    <a:pt x="893" y="1719"/>
                  </a:cubicBezTo>
                  <a:close/>
                  <a:moveTo>
                    <a:pt x="2798" y="1719"/>
                  </a:moveTo>
                  <a:cubicBezTo>
                    <a:pt x="2203" y="1719"/>
                    <a:pt x="1905" y="2433"/>
                    <a:pt x="2322" y="2862"/>
                  </a:cubicBezTo>
                  <a:cubicBezTo>
                    <a:pt x="2460" y="2996"/>
                    <a:pt x="2627" y="3056"/>
                    <a:pt x="2791" y="3056"/>
                  </a:cubicBezTo>
                  <a:cubicBezTo>
                    <a:pt x="3136" y="3056"/>
                    <a:pt x="3465" y="2789"/>
                    <a:pt x="3465" y="2386"/>
                  </a:cubicBezTo>
                  <a:cubicBezTo>
                    <a:pt x="3465" y="2017"/>
                    <a:pt x="3167" y="1719"/>
                    <a:pt x="2798" y="1719"/>
                  </a:cubicBezTo>
                  <a:close/>
                </a:path>
              </a:pathLst>
            </a:custGeom>
            <a:solidFill>
              <a:srgbClr val="FFDE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8"/>
            <p:cNvSpPr/>
            <p:nvPr/>
          </p:nvSpPr>
          <p:spPr>
            <a:xfrm>
              <a:off x="2117093" y="3531609"/>
              <a:ext cx="148285" cy="130661"/>
            </a:xfrm>
            <a:custGeom>
              <a:avLst/>
              <a:gdLst/>
              <a:ahLst/>
              <a:cxnLst/>
              <a:rect l="l" t="t" r="r" b="b"/>
              <a:pathLst>
                <a:path w="3465" h="3053" extrusionOk="0">
                  <a:moveTo>
                    <a:pt x="1869" y="0"/>
                  </a:moveTo>
                  <a:cubicBezTo>
                    <a:pt x="1262" y="0"/>
                    <a:pt x="964" y="715"/>
                    <a:pt x="1393" y="1143"/>
                  </a:cubicBezTo>
                  <a:cubicBezTo>
                    <a:pt x="1527" y="1278"/>
                    <a:pt x="1693" y="1338"/>
                    <a:pt x="1857" y="1338"/>
                  </a:cubicBezTo>
                  <a:cubicBezTo>
                    <a:pt x="2202" y="1338"/>
                    <a:pt x="2536" y="1071"/>
                    <a:pt x="2536" y="667"/>
                  </a:cubicBezTo>
                  <a:cubicBezTo>
                    <a:pt x="2536" y="298"/>
                    <a:pt x="2238" y="0"/>
                    <a:pt x="1869" y="0"/>
                  </a:cubicBezTo>
                  <a:close/>
                  <a:moveTo>
                    <a:pt x="893" y="1715"/>
                  </a:moveTo>
                  <a:cubicBezTo>
                    <a:pt x="298" y="1715"/>
                    <a:pt x="0" y="2429"/>
                    <a:pt x="417" y="2858"/>
                  </a:cubicBezTo>
                  <a:cubicBezTo>
                    <a:pt x="551" y="2992"/>
                    <a:pt x="717" y="3052"/>
                    <a:pt x="881" y="3052"/>
                  </a:cubicBezTo>
                  <a:cubicBezTo>
                    <a:pt x="1226" y="3052"/>
                    <a:pt x="1560" y="2785"/>
                    <a:pt x="1560" y="2382"/>
                  </a:cubicBezTo>
                  <a:cubicBezTo>
                    <a:pt x="1560" y="2013"/>
                    <a:pt x="1262" y="1715"/>
                    <a:pt x="893" y="1715"/>
                  </a:cubicBezTo>
                  <a:close/>
                  <a:moveTo>
                    <a:pt x="2798" y="1715"/>
                  </a:moveTo>
                  <a:cubicBezTo>
                    <a:pt x="2203" y="1715"/>
                    <a:pt x="1905" y="2429"/>
                    <a:pt x="2322" y="2858"/>
                  </a:cubicBezTo>
                  <a:cubicBezTo>
                    <a:pt x="2460" y="2992"/>
                    <a:pt x="2627" y="3052"/>
                    <a:pt x="2791" y="3052"/>
                  </a:cubicBezTo>
                  <a:cubicBezTo>
                    <a:pt x="3136" y="3052"/>
                    <a:pt x="3465" y="2785"/>
                    <a:pt x="3465" y="2382"/>
                  </a:cubicBezTo>
                  <a:cubicBezTo>
                    <a:pt x="3465" y="2013"/>
                    <a:pt x="3167" y="1715"/>
                    <a:pt x="2798" y="17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8"/>
            <p:cNvSpPr/>
            <p:nvPr/>
          </p:nvSpPr>
          <p:spPr>
            <a:xfrm>
              <a:off x="2004460" y="3891860"/>
              <a:ext cx="244103" cy="180391"/>
            </a:xfrm>
            <a:custGeom>
              <a:avLst/>
              <a:gdLst/>
              <a:ahLst/>
              <a:cxnLst/>
              <a:rect l="l" t="t" r="r" b="b"/>
              <a:pathLst>
                <a:path w="5704" h="4215" extrusionOk="0">
                  <a:moveTo>
                    <a:pt x="751" y="0"/>
                  </a:moveTo>
                  <a:cubicBezTo>
                    <a:pt x="334" y="0"/>
                    <a:pt x="1" y="345"/>
                    <a:pt x="1" y="750"/>
                  </a:cubicBezTo>
                  <a:lnTo>
                    <a:pt x="1" y="3465"/>
                  </a:lnTo>
                  <a:cubicBezTo>
                    <a:pt x="1" y="3882"/>
                    <a:pt x="334" y="4215"/>
                    <a:pt x="751" y="4215"/>
                  </a:cubicBezTo>
                  <a:lnTo>
                    <a:pt x="4966" y="4215"/>
                  </a:lnTo>
                  <a:cubicBezTo>
                    <a:pt x="5371" y="4215"/>
                    <a:pt x="5704" y="3882"/>
                    <a:pt x="5704" y="3465"/>
                  </a:cubicBezTo>
                  <a:lnTo>
                    <a:pt x="5704" y="750"/>
                  </a:lnTo>
                  <a:cubicBezTo>
                    <a:pt x="5704" y="345"/>
                    <a:pt x="5371" y="0"/>
                    <a:pt x="4966"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8"/>
            <p:cNvSpPr/>
            <p:nvPr/>
          </p:nvSpPr>
          <p:spPr>
            <a:xfrm>
              <a:off x="2055941" y="3969277"/>
              <a:ext cx="192620" cy="102971"/>
            </a:xfrm>
            <a:custGeom>
              <a:avLst/>
              <a:gdLst/>
              <a:ahLst/>
              <a:cxnLst/>
              <a:rect l="l" t="t" r="r" b="b"/>
              <a:pathLst>
                <a:path w="4501" h="2406" extrusionOk="0">
                  <a:moveTo>
                    <a:pt x="750" y="1"/>
                  </a:moveTo>
                  <a:cubicBezTo>
                    <a:pt x="334" y="1"/>
                    <a:pt x="0" y="334"/>
                    <a:pt x="0" y="751"/>
                  </a:cubicBezTo>
                  <a:lnTo>
                    <a:pt x="0" y="1656"/>
                  </a:lnTo>
                  <a:cubicBezTo>
                    <a:pt x="0" y="2073"/>
                    <a:pt x="334" y="2406"/>
                    <a:pt x="750" y="2406"/>
                  </a:cubicBezTo>
                  <a:lnTo>
                    <a:pt x="3763" y="2406"/>
                  </a:lnTo>
                  <a:cubicBezTo>
                    <a:pt x="4168" y="2406"/>
                    <a:pt x="4501" y="2073"/>
                    <a:pt x="4501" y="1656"/>
                  </a:cubicBezTo>
                  <a:lnTo>
                    <a:pt x="4501" y="751"/>
                  </a:lnTo>
                  <a:cubicBezTo>
                    <a:pt x="4501" y="334"/>
                    <a:pt x="4168" y="1"/>
                    <a:pt x="37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8"/>
            <p:cNvSpPr/>
            <p:nvPr/>
          </p:nvSpPr>
          <p:spPr>
            <a:xfrm>
              <a:off x="1945874" y="4033513"/>
              <a:ext cx="354685" cy="91715"/>
            </a:xfrm>
            <a:custGeom>
              <a:avLst/>
              <a:gdLst/>
              <a:ahLst/>
              <a:cxnLst/>
              <a:rect l="l" t="t" r="r" b="b"/>
              <a:pathLst>
                <a:path w="8288" h="2143" extrusionOk="0">
                  <a:moveTo>
                    <a:pt x="608" y="0"/>
                  </a:moveTo>
                  <a:cubicBezTo>
                    <a:pt x="370" y="0"/>
                    <a:pt x="143" y="119"/>
                    <a:pt x="1" y="322"/>
                  </a:cubicBezTo>
                  <a:cubicBezTo>
                    <a:pt x="1378" y="1521"/>
                    <a:pt x="3111" y="2142"/>
                    <a:pt x="4861" y="2142"/>
                  </a:cubicBezTo>
                  <a:cubicBezTo>
                    <a:pt x="6029" y="2142"/>
                    <a:pt x="7205" y="1865"/>
                    <a:pt x="8287" y="1298"/>
                  </a:cubicBezTo>
                  <a:lnTo>
                    <a:pt x="8287" y="750"/>
                  </a:lnTo>
                  <a:lnTo>
                    <a:pt x="8275" y="750"/>
                  </a:lnTo>
                  <a:cubicBezTo>
                    <a:pt x="8275" y="345"/>
                    <a:pt x="7942" y="0"/>
                    <a:pt x="7537"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8"/>
            <p:cNvSpPr/>
            <p:nvPr/>
          </p:nvSpPr>
          <p:spPr>
            <a:xfrm>
              <a:off x="1945874" y="4033513"/>
              <a:ext cx="110112" cy="75966"/>
            </a:xfrm>
            <a:custGeom>
              <a:avLst/>
              <a:gdLst/>
              <a:ahLst/>
              <a:cxnLst/>
              <a:rect l="l" t="t" r="r" b="b"/>
              <a:pathLst>
                <a:path w="2573" h="1775" extrusionOk="0">
                  <a:moveTo>
                    <a:pt x="608" y="0"/>
                  </a:moveTo>
                  <a:cubicBezTo>
                    <a:pt x="370" y="0"/>
                    <a:pt x="143" y="119"/>
                    <a:pt x="1" y="322"/>
                  </a:cubicBezTo>
                  <a:cubicBezTo>
                    <a:pt x="751" y="976"/>
                    <a:pt x="1620" y="1465"/>
                    <a:pt x="2572" y="1774"/>
                  </a:cubicBezTo>
                  <a:lnTo>
                    <a:pt x="2572" y="0"/>
                  </a:ln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8"/>
            <p:cNvSpPr/>
            <p:nvPr/>
          </p:nvSpPr>
          <p:spPr>
            <a:xfrm>
              <a:off x="1943350" y="3521424"/>
              <a:ext cx="371974" cy="520803"/>
            </a:xfrm>
            <a:custGeom>
              <a:avLst/>
              <a:gdLst/>
              <a:ahLst/>
              <a:cxnLst/>
              <a:rect l="l" t="t" r="r" b="b"/>
              <a:pathLst>
                <a:path w="8692" h="12169" extrusionOk="0">
                  <a:moveTo>
                    <a:pt x="631" y="0"/>
                  </a:moveTo>
                  <a:cubicBezTo>
                    <a:pt x="310" y="0"/>
                    <a:pt x="36" y="262"/>
                    <a:pt x="36" y="596"/>
                  </a:cubicBezTo>
                  <a:lnTo>
                    <a:pt x="36" y="2703"/>
                  </a:lnTo>
                  <a:cubicBezTo>
                    <a:pt x="36" y="2917"/>
                    <a:pt x="155" y="3120"/>
                    <a:pt x="333" y="3227"/>
                  </a:cubicBezTo>
                  <a:cubicBezTo>
                    <a:pt x="381" y="3251"/>
                    <a:pt x="381" y="3310"/>
                    <a:pt x="333" y="3334"/>
                  </a:cubicBezTo>
                  <a:cubicBezTo>
                    <a:pt x="119" y="3453"/>
                    <a:pt x="0" y="3715"/>
                    <a:pt x="48" y="3965"/>
                  </a:cubicBezTo>
                  <a:lnTo>
                    <a:pt x="512" y="6263"/>
                  </a:lnTo>
                  <a:lnTo>
                    <a:pt x="512" y="8358"/>
                  </a:lnTo>
                  <a:cubicBezTo>
                    <a:pt x="500" y="8894"/>
                    <a:pt x="1084" y="9466"/>
                    <a:pt x="1417" y="9466"/>
                  </a:cubicBezTo>
                  <a:lnTo>
                    <a:pt x="6418" y="9466"/>
                  </a:lnTo>
                  <a:lnTo>
                    <a:pt x="6870" y="11680"/>
                  </a:lnTo>
                  <a:cubicBezTo>
                    <a:pt x="6918" y="11966"/>
                    <a:pt x="7168" y="12168"/>
                    <a:pt x="7465" y="12168"/>
                  </a:cubicBezTo>
                  <a:lnTo>
                    <a:pt x="8013" y="12168"/>
                  </a:lnTo>
                  <a:cubicBezTo>
                    <a:pt x="8394" y="12168"/>
                    <a:pt x="8692" y="11823"/>
                    <a:pt x="8608" y="11442"/>
                  </a:cubicBezTo>
                  <a:lnTo>
                    <a:pt x="7942" y="8132"/>
                  </a:lnTo>
                  <a:cubicBezTo>
                    <a:pt x="7895" y="7855"/>
                    <a:pt x="7658" y="7656"/>
                    <a:pt x="7371" y="7656"/>
                  </a:cubicBezTo>
                  <a:cubicBezTo>
                    <a:pt x="7363" y="7656"/>
                    <a:pt x="7355" y="7656"/>
                    <a:pt x="7346" y="7656"/>
                  </a:cubicBezTo>
                  <a:lnTo>
                    <a:pt x="2203" y="7656"/>
                  </a:lnTo>
                  <a:cubicBezTo>
                    <a:pt x="2405" y="7513"/>
                    <a:pt x="2500" y="7275"/>
                    <a:pt x="2453" y="7037"/>
                  </a:cubicBezTo>
                  <a:lnTo>
                    <a:pt x="1786" y="3727"/>
                  </a:lnTo>
                  <a:cubicBezTo>
                    <a:pt x="1250" y="3584"/>
                    <a:pt x="1274" y="2798"/>
                    <a:pt x="1822" y="2703"/>
                  </a:cubicBezTo>
                  <a:lnTo>
                    <a:pt x="1822" y="596"/>
                  </a:lnTo>
                  <a:cubicBezTo>
                    <a:pt x="1822" y="262"/>
                    <a:pt x="1560" y="0"/>
                    <a:pt x="1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8"/>
            <p:cNvSpPr/>
            <p:nvPr/>
          </p:nvSpPr>
          <p:spPr>
            <a:xfrm>
              <a:off x="1976943" y="3521424"/>
              <a:ext cx="339407" cy="520289"/>
            </a:xfrm>
            <a:custGeom>
              <a:avLst/>
              <a:gdLst/>
              <a:ahLst/>
              <a:cxnLst/>
              <a:rect l="l" t="t" r="r" b="b"/>
              <a:pathLst>
                <a:path w="7931" h="12157" extrusionOk="0">
                  <a:moveTo>
                    <a:pt x="560" y="0"/>
                  </a:moveTo>
                  <a:cubicBezTo>
                    <a:pt x="239" y="0"/>
                    <a:pt x="1" y="274"/>
                    <a:pt x="48" y="596"/>
                  </a:cubicBezTo>
                  <a:lnTo>
                    <a:pt x="48" y="2703"/>
                  </a:lnTo>
                  <a:cubicBezTo>
                    <a:pt x="48" y="2917"/>
                    <a:pt x="156" y="3120"/>
                    <a:pt x="346" y="3227"/>
                  </a:cubicBezTo>
                  <a:cubicBezTo>
                    <a:pt x="382" y="3251"/>
                    <a:pt x="382" y="3298"/>
                    <a:pt x="346" y="3322"/>
                  </a:cubicBezTo>
                  <a:cubicBezTo>
                    <a:pt x="120" y="3453"/>
                    <a:pt x="1" y="3715"/>
                    <a:pt x="48" y="3965"/>
                  </a:cubicBezTo>
                  <a:lnTo>
                    <a:pt x="513" y="6251"/>
                  </a:lnTo>
                  <a:lnTo>
                    <a:pt x="513" y="8358"/>
                  </a:lnTo>
                  <a:cubicBezTo>
                    <a:pt x="513" y="8525"/>
                    <a:pt x="644" y="8656"/>
                    <a:pt x="810" y="8656"/>
                  </a:cubicBezTo>
                  <a:lnTo>
                    <a:pt x="6561" y="8656"/>
                  </a:lnTo>
                  <a:cubicBezTo>
                    <a:pt x="7085" y="8656"/>
                    <a:pt x="7085" y="9454"/>
                    <a:pt x="6561" y="9454"/>
                  </a:cubicBezTo>
                  <a:cubicBezTo>
                    <a:pt x="6490" y="9454"/>
                    <a:pt x="6430" y="9525"/>
                    <a:pt x="6442" y="9597"/>
                  </a:cubicBezTo>
                  <a:lnTo>
                    <a:pt x="6859" y="11680"/>
                  </a:lnTo>
                  <a:cubicBezTo>
                    <a:pt x="6906" y="11930"/>
                    <a:pt x="7109" y="12121"/>
                    <a:pt x="7359" y="12157"/>
                  </a:cubicBezTo>
                  <a:lnTo>
                    <a:pt x="7371" y="12157"/>
                  </a:lnTo>
                  <a:cubicBezTo>
                    <a:pt x="7704" y="12109"/>
                    <a:pt x="7930" y="11776"/>
                    <a:pt x="7859" y="11442"/>
                  </a:cubicBezTo>
                  <a:lnTo>
                    <a:pt x="7204" y="8132"/>
                  </a:lnTo>
                  <a:cubicBezTo>
                    <a:pt x="7146" y="7855"/>
                    <a:pt x="6908" y="7656"/>
                    <a:pt x="6633" y="7656"/>
                  </a:cubicBezTo>
                  <a:cubicBezTo>
                    <a:pt x="6625" y="7656"/>
                    <a:pt x="6617" y="7656"/>
                    <a:pt x="6609" y="7656"/>
                  </a:cubicBezTo>
                  <a:lnTo>
                    <a:pt x="1620" y="7656"/>
                  </a:lnTo>
                  <a:cubicBezTo>
                    <a:pt x="1561" y="7656"/>
                    <a:pt x="1537" y="7596"/>
                    <a:pt x="1572" y="7549"/>
                  </a:cubicBezTo>
                  <a:cubicBezTo>
                    <a:pt x="1692" y="7406"/>
                    <a:pt x="1739" y="7215"/>
                    <a:pt x="1703" y="7037"/>
                  </a:cubicBezTo>
                  <a:lnTo>
                    <a:pt x="1049" y="3727"/>
                  </a:lnTo>
                  <a:cubicBezTo>
                    <a:pt x="1013" y="3560"/>
                    <a:pt x="906" y="3417"/>
                    <a:pt x="775" y="3334"/>
                  </a:cubicBezTo>
                  <a:cubicBezTo>
                    <a:pt x="727" y="3310"/>
                    <a:pt x="727" y="3251"/>
                    <a:pt x="775" y="3227"/>
                  </a:cubicBezTo>
                  <a:cubicBezTo>
                    <a:pt x="965" y="3120"/>
                    <a:pt x="1084" y="2917"/>
                    <a:pt x="1084" y="2703"/>
                  </a:cubicBezTo>
                  <a:lnTo>
                    <a:pt x="1084" y="596"/>
                  </a:lnTo>
                  <a:cubicBezTo>
                    <a:pt x="1120" y="274"/>
                    <a:pt x="882" y="0"/>
                    <a:pt x="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8"/>
            <p:cNvSpPr/>
            <p:nvPr/>
          </p:nvSpPr>
          <p:spPr>
            <a:xfrm>
              <a:off x="1956059" y="3769551"/>
              <a:ext cx="225273" cy="161047"/>
            </a:xfrm>
            <a:custGeom>
              <a:avLst/>
              <a:gdLst/>
              <a:ahLst/>
              <a:cxnLst/>
              <a:rect l="l" t="t" r="r" b="b"/>
              <a:pathLst>
                <a:path w="5264" h="3763" extrusionOk="0">
                  <a:moveTo>
                    <a:pt x="4132" y="453"/>
                  </a:moveTo>
                  <a:cubicBezTo>
                    <a:pt x="4513" y="453"/>
                    <a:pt x="4811" y="763"/>
                    <a:pt x="4811" y="1132"/>
                  </a:cubicBezTo>
                  <a:lnTo>
                    <a:pt x="4811" y="2632"/>
                  </a:lnTo>
                  <a:cubicBezTo>
                    <a:pt x="4811" y="3013"/>
                    <a:pt x="4513" y="3311"/>
                    <a:pt x="4132" y="3311"/>
                  </a:cubicBezTo>
                  <a:lnTo>
                    <a:pt x="1132" y="3311"/>
                  </a:lnTo>
                  <a:cubicBezTo>
                    <a:pt x="751" y="3311"/>
                    <a:pt x="453" y="3013"/>
                    <a:pt x="453" y="2632"/>
                  </a:cubicBezTo>
                  <a:lnTo>
                    <a:pt x="453" y="1132"/>
                  </a:lnTo>
                  <a:cubicBezTo>
                    <a:pt x="453" y="763"/>
                    <a:pt x="751" y="453"/>
                    <a:pt x="1132" y="453"/>
                  </a:cubicBezTo>
                  <a:close/>
                  <a:moveTo>
                    <a:pt x="1132" y="1"/>
                  </a:moveTo>
                  <a:cubicBezTo>
                    <a:pt x="501" y="1"/>
                    <a:pt x="1" y="513"/>
                    <a:pt x="1" y="1132"/>
                  </a:cubicBezTo>
                  <a:lnTo>
                    <a:pt x="1" y="2632"/>
                  </a:lnTo>
                  <a:cubicBezTo>
                    <a:pt x="1" y="3263"/>
                    <a:pt x="501" y="3763"/>
                    <a:pt x="1132" y="3763"/>
                  </a:cubicBezTo>
                  <a:lnTo>
                    <a:pt x="4132" y="3763"/>
                  </a:lnTo>
                  <a:cubicBezTo>
                    <a:pt x="4763" y="3763"/>
                    <a:pt x="5263" y="3263"/>
                    <a:pt x="5263" y="2632"/>
                  </a:cubicBezTo>
                  <a:lnTo>
                    <a:pt x="5263" y="1132"/>
                  </a:lnTo>
                  <a:cubicBezTo>
                    <a:pt x="5263" y="513"/>
                    <a:pt x="4763" y="1"/>
                    <a:pt x="41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8"/>
            <p:cNvSpPr/>
            <p:nvPr/>
          </p:nvSpPr>
          <p:spPr>
            <a:xfrm>
              <a:off x="1914292" y="3767026"/>
              <a:ext cx="437707" cy="279254"/>
            </a:xfrm>
            <a:custGeom>
              <a:avLst/>
              <a:gdLst/>
              <a:ahLst/>
              <a:cxnLst/>
              <a:rect l="l" t="t" r="r" b="b"/>
              <a:pathLst>
                <a:path w="10228" h="6525" extrusionOk="0">
                  <a:moveTo>
                    <a:pt x="298" y="0"/>
                  </a:moveTo>
                  <a:cubicBezTo>
                    <a:pt x="131" y="0"/>
                    <a:pt x="0" y="131"/>
                    <a:pt x="0" y="298"/>
                  </a:cubicBezTo>
                  <a:lnTo>
                    <a:pt x="0" y="595"/>
                  </a:lnTo>
                  <a:cubicBezTo>
                    <a:pt x="0" y="750"/>
                    <a:pt x="131" y="893"/>
                    <a:pt x="298" y="893"/>
                  </a:cubicBezTo>
                  <a:lnTo>
                    <a:pt x="6918" y="893"/>
                  </a:lnTo>
                  <a:cubicBezTo>
                    <a:pt x="7085" y="893"/>
                    <a:pt x="7216" y="750"/>
                    <a:pt x="7216" y="595"/>
                  </a:cubicBezTo>
                  <a:lnTo>
                    <a:pt x="7216" y="298"/>
                  </a:lnTo>
                  <a:cubicBezTo>
                    <a:pt x="7216" y="131"/>
                    <a:pt x="7085" y="0"/>
                    <a:pt x="6918" y="0"/>
                  </a:cubicBezTo>
                  <a:close/>
                  <a:moveTo>
                    <a:pt x="7513" y="5632"/>
                  </a:moveTo>
                  <a:cubicBezTo>
                    <a:pt x="7347" y="5632"/>
                    <a:pt x="7216" y="5763"/>
                    <a:pt x="7216" y="5929"/>
                  </a:cubicBezTo>
                  <a:lnTo>
                    <a:pt x="7216" y="6227"/>
                  </a:lnTo>
                  <a:cubicBezTo>
                    <a:pt x="7216" y="6394"/>
                    <a:pt x="7347" y="6525"/>
                    <a:pt x="7513" y="6525"/>
                  </a:cubicBezTo>
                  <a:lnTo>
                    <a:pt x="9930" y="6525"/>
                  </a:lnTo>
                  <a:cubicBezTo>
                    <a:pt x="10085" y="6525"/>
                    <a:pt x="10228" y="6394"/>
                    <a:pt x="10228" y="6227"/>
                  </a:cubicBezTo>
                  <a:lnTo>
                    <a:pt x="10228" y="5929"/>
                  </a:lnTo>
                  <a:cubicBezTo>
                    <a:pt x="10228" y="5763"/>
                    <a:pt x="10085" y="5632"/>
                    <a:pt x="9930" y="56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8"/>
            <p:cNvSpPr/>
            <p:nvPr/>
          </p:nvSpPr>
          <p:spPr>
            <a:xfrm>
              <a:off x="1982549" y="3767026"/>
              <a:ext cx="369449" cy="279254"/>
            </a:xfrm>
            <a:custGeom>
              <a:avLst/>
              <a:gdLst/>
              <a:ahLst/>
              <a:cxnLst/>
              <a:rect l="l" t="t" r="r" b="b"/>
              <a:pathLst>
                <a:path w="8633" h="6525" extrusionOk="0">
                  <a:moveTo>
                    <a:pt x="298" y="0"/>
                  </a:moveTo>
                  <a:cubicBezTo>
                    <a:pt x="132" y="0"/>
                    <a:pt x="1" y="131"/>
                    <a:pt x="1" y="298"/>
                  </a:cubicBezTo>
                  <a:lnTo>
                    <a:pt x="1" y="595"/>
                  </a:lnTo>
                  <a:cubicBezTo>
                    <a:pt x="1" y="750"/>
                    <a:pt x="132" y="893"/>
                    <a:pt x="298" y="893"/>
                  </a:cubicBezTo>
                  <a:lnTo>
                    <a:pt x="5323" y="893"/>
                  </a:lnTo>
                  <a:cubicBezTo>
                    <a:pt x="5478" y="893"/>
                    <a:pt x="5621" y="750"/>
                    <a:pt x="5621" y="595"/>
                  </a:cubicBezTo>
                  <a:lnTo>
                    <a:pt x="5621" y="298"/>
                  </a:lnTo>
                  <a:cubicBezTo>
                    <a:pt x="5621" y="131"/>
                    <a:pt x="5478" y="0"/>
                    <a:pt x="5323" y="0"/>
                  </a:cubicBezTo>
                  <a:close/>
                  <a:moveTo>
                    <a:pt x="7264" y="5632"/>
                  </a:moveTo>
                  <a:cubicBezTo>
                    <a:pt x="7097" y="5632"/>
                    <a:pt x="6966" y="5763"/>
                    <a:pt x="6966" y="5929"/>
                  </a:cubicBezTo>
                  <a:lnTo>
                    <a:pt x="6966" y="6227"/>
                  </a:lnTo>
                  <a:cubicBezTo>
                    <a:pt x="6966" y="6394"/>
                    <a:pt x="7097" y="6525"/>
                    <a:pt x="7264" y="6525"/>
                  </a:cubicBezTo>
                  <a:lnTo>
                    <a:pt x="8335" y="6525"/>
                  </a:lnTo>
                  <a:cubicBezTo>
                    <a:pt x="8490" y="6525"/>
                    <a:pt x="8633" y="6394"/>
                    <a:pt x="8633" y="6227"/>
                  </a:cubicBezTo>
                  <a:lnTo>
                    <a:pt x="8633" y="5929"/>
                  </a:lnTo>
                  <a:cubicBezTo>
                    <a:pt x="8633" y="5763"/>
                    <a:pt x="8490" y="5632"/>
                    <a:pt x="8335" y="56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 name="Google Shape;736;p48"/>
          <p:cNvGrpSpPr/>
          <p:nvPr/>
        </p:nvGrpSpPr>
        <p:grpSpPr>
          <a:xfrm>
            <a:off x="1802586" y="2532051"/>
            <a:ext cx="702435" cy="645398"/>
            <a:chOff x="1802586" y="2532051"/>
            <a:chExt cx="702435" cy="645398"/>
          </a:xfrm>
        </p:grpSpPr>
        <p:sp>
          <p:nvSpPr>
            <p:cNvPr id="737" name="Google Shape;737;p48"/>
            <p:cNvSpPr/>
            <p:nvPr/>
          </p:nvSpPr>
          <p:spPr>
            <a:xfrm>
              <a:off x="1816667" y="2532051"/>
              <a:ext cx="688354" cy="579291"/>
            </a:xfrm>
            <a:custGeom>
              <a:avLst/>
              <a:gdLst/>
              <a:ahLst/>
              <a:cxnLst/>
              <a:rect l="l" t="t" r="r" b="b"/>
              <a:pathLst>
                <a:path w="15741" h="13247" extrusionOk="0">
                  <a:moveTo>
                    <a:pt x="7215" y="0"/>
                  </a:moveTo>
                  <a:cubicBezTo>
                    <a:pt x="3439" y="0"/>
                    <a:pt x="0" y="3031"/>
                    <a:pt x="0" y="7222"/>
                  </a:cubicBezTo>
                  <a:cubicBezTo>
                    <a:pt x="0" y="9520"/>
                    <a:pt x="1084" y="11675"/>
                    <a:pt x="2929" y="13032"/>
                  </a:cubicBezTo>
                  <a:cubicBezTo>
                    <a:pt x="3025" y="13102"/>
                    <a:pt x="3138" y="13138"/>
                    <a:pt x="3249" y="13138"/>
                  </a:cubicBezTo>
                  <a:cubicBezTo>
                    <a:pt x="3346" y="13138"/>
                    <a:pt x="3442" y="13111"/>
                    <a:pt x="3525" y="13056"/>
                  </a:cubicBezTo>
                  <a:cubicBezTo>
                    <a:pt x="4662" y="12385"/>
                    <a:pt x="5935" y="12051"/>
                    <a:pt x="7207" y="12051"/>
                  </a:cubicBezTo>
                  <a:cubicBezTo>
                    <a:pt x="8597" y="12051"/>
                    <a:pt x="9986" y="12450"/>
                    <a:pt x="11192" y="13246"/>
                  </a:cubicBezTo>
                  <a:cubicBezTo>
                    <a:pt x="15740" y="10234"/>
                    <a:pt x="15443" y="3459"/>
                    <a:pt x="10633" y="876"/>
                  </a:cubicBezTo>
                  <a:cubicBezTo>
                    <a:pt x="9519" y="275"/>
                    <a:pt x="8352" y="0"/>
                    <a:pt x="7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8"/>
            <p:cNvSpPr/>
            <p:nvPr/>
          </p:nvSpPr>
          <p:spPr>
            <a:xfrm>
              <a:off x="1905174" y="2659870"/>
              <a:ext cx="77621" cy="446352"/>
            </a:xfrm>
            <a:custGeom>
              <a:avLst/>
              <a:gdLst/>
              <a:ahLst/>
              <a:cxnLst/>
              <a:rect l="l" t="t" r="r" b="b"/>
              <a:pathLst>
                <a:path w="1775" h="10207" extrusionOk="0">
                  <a:moveTo>
                    <a:pt x="0" y="1"/>
                  </a:moveTo>
                  <a:lnTo>
                    <a:pt x="0" y="9311"/>
                  </a:lnTo>
                  <a:cubicBezTo>
                    <a:pt x="286" y="9597"/>
                    <a:pt x="584" y="9871"/>
                    <a:pt x="905" y="10109"/>
                  </a:cubicBezTo>
                  <a:cubicBezTo>
                    <a:pt x="1002" y="10173"/>
                    <a:pt x="1115" y="10206"/>
                    <a:pt x="1227" y="10206"/>
                  </a:cubicBezTo>
                  <a:cubicBezTo>
                    <a:pt x="1323" y="10206"/>
                    <a:pt x="1418" y="10182"/>
                    <a:pt x="1501" y="10133"/>
                  </a:cubicBezTo>
                  <a:cubicBezTo>
                    <a:pt x="1596" y="10085"/>
                    <a:pt x="1679" y="10038"/>
                    <a:pt x="1774" y="9990"/>
                  </a:cubicBezTo>
                  <a:lnTo>
                    <a:pt x="17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8"/>
            <p:cNvSpPr/>
            <p:nvPr/>
          </p:nvSpPr>
          <p:spPr>
            <a:xfrm>
              <a:off x="1802586" y="2576042"/>
              <a:ext cx="154673" cy="103159"/>
            </a:xfrm>
            <a:custGeom>
              <a:avLst/>
              <a:gdLst/>
              <a:ahLst/>
              <a:cxnLst/>
              <a:rect l="l" t="t" r="r" b="b"/>
              <a:pathLst>
                <a:path w="3537" h="2359" extrusionOk="0">
                  <a:moveTo>
                    <a:pt x="1763" y="1"/>
                  </a:moveTo>
                  <a:cubicBezTo>
                    <a:pt x="787" y="1"/>
                    <a:pt x="1" y="787"/>
                    <a:pt x="1" y="1763"/>
                  </a:cubicBezTo>
                  <a:lnTo>
                    <a:pt x="1" y="2358"/>
                  </a:lnTo>
                  <a:lnTo>
                    <a:pt x="3525" y="2358"/>
                  </a:lnTo>
                  <a:lnTo>
                    <a:pt x="3537" y="1465"/>
                  </a:lnTo>
                  <a:cubicBezTo>
                    <a:pt x="3537" y="656"/>
                    <a:pt x="2870" y="1"/>
                    <a:pt x="2061" y="1"/>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8"/>
            <p:cNvSpPr/>
            <p:nvPr/>
          </p:nvSpPr>
          <p:spPr>
            <a:xfrm>
              <a:off x="1859346" y="2576042"/>
              <a:ext cx="97911" cy="103159"/>
            </a:xfrm>
            <a:custGeom>
              <a:avLst/>
              <a:gdLst/>
              <a:ahLst/>
              <a:cxnLst/>
              <a:rect l="l" t="t" r="r" b="b"/>
              <a:pathLst>
                <a:path w="2239" h="2359" extrusionOk="0">
                  <a:moveTo>
                    <a:pt x="465" y="1"/>
                  </a:moveTo>
                  <a:cubicBezTo>
                    <a:pt x="310" y="1"/>
                    <a:pt x="155" y="25"/>
                    <a:pt x="1" y="60"/>
                  </a:cubicBezTo>
                  <a:cubicBezTo>
                    <a:pt x="632" y="251"/>
                    <a:pt x="1060" y="822"/>
                    <a:pt x="1060" y="1477"/>
                  </a:cubicBezTo>
                  <a:lnTo>
                    <a:pt x="1060" y="2358"/>
                  </a:lnTo>
                  <a:lnTo>
                    <a:pt x="2227" y="2358"/>
                  </a:lnTo>
                  <a:lnTo>
                    <a:pt x="2227" y="1477"/>
                  </a:lnTo>
                  <a:lnTo>
                    <a:pt x="2239" y="1477"/>
                  </a:lnTo>
                  <a:cubicBezTo>
                    <a:pt x="2239" y="668"/>
                    <a:pt x="1572" y="1"/>
                    <a:pt x="763" y="1"/>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8"/>
            <p:cNvSpPr/>
            <p:nvPr/>
          </p:nvSpPr>
          <p:spPr>
            <a:xfrm>
              <a:off x="1899970" y="2576042"/>
              <a:ext cx="469135" cy="587294"/>
            </a:xfrm>
            <a:custGeom>
              <a:avLst/>
              <a:gdLst/>
              <a:ahLst/>
              <a:cxnLst/>
              <a:rect l="l" t="t" r="r" b="b"/>
              <a:pathLst>
                <a:path w="10728" h="13430" extrusionOk="0">
                  <a:moveTo>
                    <a:pt x="12" y="1"/>
                  </a:moveTo>
                  <a:cubicBezTo>
                    <a:pt x="12" y="1"/>
                    <a:pt x="0" y="60"/>
                    <a:pt x="227" y="179"/>
                  </a:cubicBezTo>
                  <a:cubicBezTo>
                    <a:pt x="822" y="465"/>
                    <a:pt x="1012" y="1072"/>
                    <a:pt x="1012" y="1775"/>
                  </a:cubicBezTo>
                  <a:lnTo>
                    <a:pt x="1012" y="12014"/>
                  </a:lnTo>
                  <a:cubicBezTo>
                    <a:pt x="2299" y="12965"/>
                    <a:pt x="3808" y="13430"/>
                    <a:pt x="5306" y="13430"/>
                  </a:cubicBezTo>
                  <a:cubicBezTo>
                    <a:pt x="7316" y="13430"/>
                    <a:pt x="9309" y="12595"/>
                    <a:pt x="10728" y="10978"/>
                  </a:cubicBezTo>
                  <a:lnTo>
                    <a:pt x="10728" y="1775"/>
                  </a:lnTo>
                  <a:cubicBezTo>
                    <a:pt x="10728" y="799"/>
                    <a:pt x="9930" y="1"/>
                    <a:pt x="8954"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8"/>
            <p:cNvSpPr/>
            <p:nvPr/>
          </p:nvSpPr>
          <p:spPr>
            <a:xfrm>
              <a:off x="1886414" y="2576042"/>
              <a:ext cx="96381" cy="549861"/>
            </a:xfrm>
            <a:custGeom>
              <a:avLst/>
              <a:gdLst/>
              <a:ahLst/>
              <a:cxnLst/>
              <a:rect l="l" t="t" r="r" b="b"/>
              <a:pathLst>
                <a:path w="2204" h="12574" extrusionOk="0">
                  <a:moveTo>
                    <a:pt x="1" y="1"/>
                  </a:moveTo>
                  <a:cubicBezTo>
                    <a:pt x="298" y="1"/>
                    <a:pt x="739" y="441"/>
                    <a:pt x="870" y="584"/>
                  </a:cubicBezTo>
                  <a:cubicBezTo>
                    <a:pt x="1156" y="918"/>
                    <a:pt x="1322" y="1334"/>
                    <a:pt x="1322" y="1775"/>
                  </a:cubicBezTo>
                  <a:lnTo>
                    <a:pt x="1322" y="12014"/>
                  </a:lnTo>
                  <a:cubicBezTo>
                    <a:pt x="1608" y="12217"/>
                    <a:pt x="1894" y="12407"/>
                    <a:pt x="2203" y="12574"/>
                  </a:cubicBezTo>
                  <a:lnTo>
                    <a:pt x="2203" y="1775"/>
                  </a:lnTo>
                  <a:cubicBezTo>
                    <a:pt x="2203" y="799"/>
                    <a:pt x="1418" y="1"/>
                    <a:pt x="441"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8"/>
            <p:cNvSpPr/>
            <p:nvPr/>
          </p:nvSpPr>
          <p:spPr>
            <a:xfrm>
              <a:off x="2018169" y="2617716"/>
              <a:ext cx="273881" cy="403016"/>
            </a:xfrm>
            <a:custGeom>
              <a:avLst/>
              <a:gdLst/>
              <a:ahLst/>
              <a:cxnLst/>
              <a:rect l="l" t="t" r="r" b="b"/>
              <a:pathLst>
                <a:path w="6263" h="9216" extrusionOk="0">
                  <a:moveTo>
                    <a:pt x="2060" y="0"/>
                  </a:moveTo>
                  <a:cubicBezTo>
                    <a:pt x="1762" y="0"/>
                    <a:pt x="1762" y="453"/>
                    <a:pt x="2060" y="453"/>
                  </a:cubicBezTo>
                  <a:lnTo>
                    <a:pt x="4274" y="453"/>
                  </a:lnTo>
                  <a:cubicBezTo>
                    <a:pt x="4560" y="453"/>
                    <a:pt x="4560" y="0"/>
                    <a:pt x="4274" y="0"/>
                  </a:cubicBezTo>
                  <a:close/>
                  <a:moveTo>
                    <a:pt x="881" y="822"/>
                  </a:moveTo>
                  <a:cubicBezTo>
                    <a:pt x="583" y="822"/>
                    <a:pt x="583" y="1274"/>
                    <a:pt x="881" y="1274"/>
                  </a:cubicBezTo>
                  <a:lnTo>
                    <a:pt x="5441" y="1274"/>
                  </a:lnTo>
                  <a:cubicBezTo>
                    <a:pt x="5572" y="1274"/>
                    <a:pt x="5667" y="1167"/>
                    <a:pt x="5667" y="1048"/>
                  </a:cubicBezTo>
                  <a:cubicBezTo>
                    <a:pt x="5667" y="917"/>
                    <a:pt x="5572" y="822"/>
                    <a:pt x="5441" y="822"/>
                  </a:cubicBezTo>
                  <a:close/>
                  <a:moveTo>
                    <a:pt x="870" y="3036"/>
                  </a:moveTo>
                  <a:cubicBezTo>
                    <a:pt x="583" y="3036"/>
                    <a:pt x="587" y="3477"/>
                    <a:pt x="881" y="3477"/>
                  </a:cubicBezTo>
                  <a:lnTo>
                    <a:pt x="5441" y="3477"/>
                  </a:lnTo>
                  <a:cubicBezTo>
                    <a:pt x="5572" y="3477"/>
                    <a:pt x="5667" y="3382"/>
                    <a:pt x="5667" y="3263"/>
                  </a:cubicBezTo>
                  <a:lnTo>
                    <a:pt x="5667" y="3251"/>
                  </a:lnTo>
                  <a:cubicBezTo>
                    <a:pt x="5667" y="3132"/>
                    <a:pt x="5572" y="3036"/>
                    <a:pt x="5441" y="3036"/>
                  </a:cubicBezTo>
                  <a:lnTo>
                    <a:pt x="881" y="3036"/>
                  </a:lnTo>
                  <a:cubicBezTo>
                    <a:pt x="877" y="3036"/>
                    <a:pt x="873" y="3036"/>
                    <a:pt x="870" y="3036"/>
                  </a:cubicBezTo>
                  <a:close/>
                  <a:moveTo>
                    <a:pt x="298" y="4060"/>
                  </a:moveTo>
                  <a:cubicBezTo>
                    <a:pt x="0" y="4060"/>
                    <a:pt x="0" y="4501"/>
                    <a:pt x="298" y="4501"/>
                  </a:cubicBezTo>
                  <a:lnTo>
                    <a:pt x="6036" y="4501"/>
                  </a:lnTo>
                  <a:cubicBezTo>
                    <a:pt x="6167" y="4501"/>
                    <a:pt x="6263" y="4406"/>
                    <a:pt x="6263" y="4287"/>
                  </a:cubicBezTo>
                  <a:lnTo>
                    <a:pt x="6263" y="4275"/>
                  </a:lnTo>
                  <a:cubicBezTo>
                    <a:pt x="6263" y="4156"/>
                    <a:pt x="6167" y="4060"/>
                    <a:pt x="6036" y="4060"/>
                  </a:cubicBezTo>
                  <a:close/>
                  <a:moveTo>
                    <a:pt x="881" y="5084"/>
                  </a:moveTo>
                  <a:cubicBezTo>
                    <a:pt x="583" y="5084"/>
                    <a:pt x="583" y="5537"/>
                    <a:pt x="881" y="5537"/>
                  </a:cubicBezTo>
                  <a:lnTo>
                    <a:pt x="5441" y="5537"/>
                  </a:lnTo>
                  <a:cubicBezTo>
                    <a:pt x="5572" y="5537"/>
                    <a:pt x="5667" y="5430"/>
                    <a:pt x="5667" y="5310"/>
                  </a:cubicBezTo>
                  <a:cubicBezTo>
                    <a:pt x="5667" y="5191"/>
                    <a:pt x="5572" y="5084"/>
                    <a:pt x="5441" y="5084"/>
                  </a:cubicBezTo>
                  <a:close/>
                  <a:moveTo>
                    <a:pt x="881" y="6120"/>
                  </a:moveTo>
                  <a:cubicBezTo>
                    <a:pt x="583" y="6120"/>
                    <a:pt x="583" y="6573"/>
                    <a:pt x="881" y="6573"/>
                  </a:cubicBezTo>
                  <a:lnTo>
                    <a:pt x="5441" y="6573"/>
                  </a:lnTo>
                  <a:cubicBezTo>
                    <a:pt x="5572" y="6573"/>
                    <a:pt x="5667" y="6465"/>
                    <a:pt x="5667" y="6346"/>
                  </a:cubicBezTo>
                  <a:cubicBezTo>
                    <a:pt x="5667" y="6227"/>
                    <a:pt x="5572" y="6120"/>
                    <a:pt x="5441" y="6120"/>
                  </a:cubicBezTo>
                  <a:close/>
                  <a:moveTo>
                    <a:pt x="1310" y="7882"/>
                  </a:moveTo>
                  <a:cubicBezTo>
                    <a:pt x="1012" y="7882"/>
                    <a:pt x="1012" y="8335"/>
                    <a:pt x="1310" y="8335"/>
                  </a:cubicBezTo>
                  <a:lnTo>
                    <a:pt x="3679" y="8335"/>
                  </a:lnTo>
                  <a:cubicBezTo>
                    <a:pt x="3798" y="8335"/>
                    <a:pt x="3905" y="8228"/>
                    <a:pt x="3905" y="8108"/>
                  </a:cubicBezTo>
                  <a:cubicBezTo>
                    <a:pt x="3905" y="7977"/>
                    <a:pt x="3798" y="7882"/>
                    <a:pt x="3679" y="7882"/>
                  </a:cubicBezTo>
                  <a:close/>
                  <a:moveTo>
                    <a:pt x="881" y="8763"/>
                  </a:moveTo>
                  <a:cubicBezTo>
                    <a:pt x="583" y="8763"/>
                    <a:pt x="583" y="9216"/>
                    <a:pt x="881" y="9216"/>
                  </a:cubicBezTo>
                  <a:lnTo>
                    <a:pt x="3679" y="9216"/>
                  </a:lnTo>
                  <a:cubicBezTo>
                    <a:pt x="3798" y="9216"/>
                    <a:pt x="3905" y="9109"/>
                    <a:pt x="3905" y="8990"/>
                  </a:cubicBezTo>
                  <a:cubicBezTo>
                    <a:pt x="3905" y="8870"/>
                    <a:pt x="3798" y="8763"/>
                    <a:pt x="3679" y="8763"/>
                  </a:cubicBez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8"/>
            <p:cNvSpPr/>
            <p:nvPr/>
          </p:nvSpPr>
          <p:spPr>
            <a:xfrm>
              <a:off x="2135799" y="2933742"/>
              <a:ext cx="235923" cy="235880"/>
            </a:xfrm>
            <a:custGeom>
              <a:avLst/>
              <a:gdLst/>
              <a:ahLst/>
              <a:cxnLst/>
              <a:rect l="l" t="t" r="r" b="b"/>
              <a:pathLst>
                <a:path w="5395" h="5394" extrusionOk="0">
                  <a:moveTo>
                    <a:pt x="1596" y="0"/>
                  </a:moveTo>
                  <a:lnTo>
                    <a:pt x="1" y="4882"/>
                  </a:lnTo>
                  <a:lnTo>
                    <a:pt x="858" y="4882"/>
                  </a:lnTo>
                  <a:lnTo>
                    <a:pt x="1561" y="5394"/>
                  </a:lnTo>
                  <a:lnTo>
                    <a:pt x="2699" y="1884"/>
                  </a:lnTo>
                  <a:lnTo>
                    <a:pt x="2251" y="512"/>
                  </a:lnTo>
                  <a:lnTo>
                    <a:pt x="2698" y="365"/>
                  </a:lnTo>
                  <a:lnTo>
                    <a:pt x="2698" y="365"/>
                  </a:lnTo>
                  <a:lnTo>
                    <a:pt x="1596" y="0"/>
                  </a:lnTo>
                  <a:close/>
                  <a:moveTo>
                    <a:pt x="3799" y="0"/>
                  </a:moveTo>
                  <a:lnTo>
                    <a:pt x="2698" y="365"/>
                  </a:lnTo>
                  <a:lnTo>
                    <a:pt x="2698" y="365"/>
                  </a:lnTo>
                  <a:lnTo>
                    <a:pt x="3144" y="512"/>
                  </a:lnTo>
                  <a:lnTo>
                    <a:pt x="2699" y="1884"/>
                  </a:lnTo>
                  <a:lnTo>
                    <a:pt x="3847" y="5394"/>
                  </a:lnTo>
                  <a:lnTo>
                    <a:pt x="4537" y="4882"/>
                  </a:lnTo>
                  <a:lnTo>
                    <a:pt x="5394" y="4882"/>
                  </a:lnTo>
                  <a:lnTo>
                    <a:pt x="3799" y="0"/>
                  </a:ln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8"/>
            <p:cNvSpPr/>
            <p:nvPr/>
          </p:nvSpPr>
          <p:spPr>
            <a:xfrm>
              <a:off x="2045762" y="2952983"/>
              <a:ext cx="416047" cy="224466"/>
            </a:xfrm>
            <a:custGeom>
              <a:avLst/>
              <a:gdLst/>
              <a:ahLst/>
              <a:cxnLst/>
              <a:rect l="l" t="t" r="r" b="b"/>
              <a:pathLst>
                <a:path w="9514" h="5133" extrusionOk="0">
                  <a:moveTo>
                    <a:pt x="2977" y="1"/>
                  </a:moveTo>
                  <a:lnTo>
                    <a:pt x="0" y="4192"/>
                  </a:lnTo>
                  <a:lnTo>
                    <a:pt x="822" y="4442"/>
                  </a:lnTo>
                  <a:lnTo>
                    <a:pt x="1334" y="5133"/>
                  </a:lnTo>
                  <a:lnTo>
                    <a:pt x="4310" y="942"/>
                  </a:lnTo>
                  <a:lnTo>
                    <a:pt x="2977" y="1"/>
                  </a:lnTo>
                  <a:close/>
                  <a:moveTo>
                    <a:pt x="6537" y="1"/>
                  </a:moveTo>
                  <a:lnTo>
                    <a:pt x="5203" y="942"/>
                  </a:lnTo>
                  <a:lnTo>
                    <a:pt x="8180" y="5133"/>
                  </a:lnTo>
                  <a:lnTo>
                    <a:pt x="8692" y="4442"/>
                  </a:lnTo>
                  <a:lnTo>
                    <a:pt x="9513" y="4192"/>
                  </a:lnTo>
                  <a:lnTo>
                    <a:pt x="65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8"/>
            <p:cNvSpPr/>
            <p:nvPr/>
          </p:nvSpPr>
          <p:spPr>
            <a:xfrm>
              <a:off x="2040033" y="2735389"/>
              <a:ext cx="373848" cy="319841"/>
            </a:xfrm>
            <a:custGeom>
              <a:avLst/>
              <a:gdLst/>
              <a:ahLst/>
              <a:cxnLst/>
              <a:rect l="l" t="t" r="r" b="b"/>
              <a:pathLst>
                <a:path w="8549" h="7314" extrusionOk="0">
                  <a:moveTo>
                    <a:pt x="4894" y="0"/>
                  </a:moveTo>
                  <a:cubicBezTo>
                    <a:pt x="1631" y="0"/>
                    <a:pt x="0" y="3941"/>
                    <a:pt x="2310" y="6239"/>
                  </a:cubicBezTo>
                  <a:cubicBezTo>
                    <a:pt x="3056" y="6981"/>
                    <a:pt x="3972" y="7314"/>
                    <a:pt x="4869" y="7314"/>
                  </a:cubicBezTo>
                  <a:cubicBezTo>
                    <a:pt x="6749" y="7314"/>
                    <a:pt x="8549" y="5855"/>
                    <a:pt x="8549" y="3655"/>
                  </a:cubicBezTo>
                  <a:lnTo>
                    <a:pt x="8537" y="3655"/>
                  </a:lnTo>
                  <a:cubicBezTo>
                    <a:pt x="8537" y="1631"/>
                    <a:pt x="6906" y="0"/>
                    <a:pt x="48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8"/>
            <p:cNvSpPr/>
            <p:nvPr/>
          </p:nvSpPr>
          <p:spPr>
            <a:xfrm>
              <a:off x="2082712" y="2730448"/>
              <a:ext cx="342100" cy="329068"/>
            </a:xfrm>
            <a:custGeom>
              <a:avLst/>
              <a:gdLst/>
              <a:ahLst/>
              <a:cxnLst/>
              <a:rect l="l" t="t" r="r" b="b"/>
              <a:pathLst>
                <a:path w="7823" h="7525" extrusionOk="0">
                  <a:moveTo>
                    <a:pt x="3246" y="1"/>
                  </a:moveTo>
                  <a:cubicBezTo>
                    <a:pt x="3061" y="1"/>
                    <a:pt x="2875" y="140"/>
                    <a:pt x="2882" y="375"/>
                  </a:cubicBezTo>
                  <a:cubicBezTo>
                    <a:pt x="2882" y="591"/>
                    <a:pt x="2698" y="738"/>
                    <a:pt x="2510" y="738"/>
                  </a:cubicBezTo>
                  <a:cubicBezTo>
                    <a:pt x="2418" y="738"/>
                    <a:pt x="2325" y="703"/>
                    <a:pt x="2251" y="625"/>
                  </a:cubicBezTo>
                  <a:cubicBezTo>
                    <a:pt x="2174" y="548"/>
                    <a:pt x="2084" y="515"/>
                    <a:pt x="1997" y="515"/>
                  </a:cubicBezTo>
                  <a:cubicBezTo>
                    <a:pt x="1760" y="515"/>
                    <a:pt x="1542" y="760"/>
                    <a:pt x="1655" y="1030"/>
                  </a:cubicBezTo>
                  <a:cubicBezTo>
                    <a:pt x="1766" y="1281"/>
                    <a:pt x="1562" y="1533"/>
                    <a:pt x="1317" y="1533"/>
                  </a:cubicBezTo>
                  <a:cubicBezTo>
                    <a:pt x="1272" y="1533"/>
                    <a:pt x="1225" y="1525"/>
                    <a:pt x="1179" y="1506"/>
                  </a:cubicBezTo>
                  <a:cubicBezTo>
                    <a:pt x="1128" y="1485"/>
                    <a:pt x="1079" y="1475"/>
                    <a:pt x="1032" y="1475"/>
                  </a:cubicBezTo>
                  <a:cubicBezTo>
                    <a:pt x="736" y="1475"/>
                    <a:pt x="538" y="1855"/>
                    <a:pt x="774" y="2101"/>
                  </a:cubicBezTo>
                  <a:cubicBezTo>
                    <a:pt x="1012" y="2328"/>
                    <a:pt x="846" y="2721"/>
                    <a:pt x="524" y="2721"/>
                  </a:cubicBezTo>
                  <a:cubicBezTo>
                    <a:pt x="119" y="2721"/>
                    <a:pt x="12" y="3268"/>
                    <a:pt x="381" y="3423"/>
                  </a:cubicBezTo>
                  <a:cubicBezTo>
                    <a:pt x="679" y="3542"/>
                    <a:pt x="679" y="3983"/>
                    <a:pt x="381" y="4102"/>
                  </a:cubicBezTo>
                  <a:cubicBezTo>
                    <a:pt x="0" y="4245"/>
                    <a:pt x="119" y="4804"/>
                    <a:pt x="524" y="4804"/>
                  </a:cubicBezTo>
                  <a:cubicBezTo>
                    <a:pt x="846" y="4804"/>
                    <a:pt x="1012" y="5197"/>
                    <a:pt x="774" y="5423"/>
                  </a:cubicBezTo>
                  <a:cubicBezTo>
                    <a:pt x="529" y="5668"/>
                    <a:pt x="731" y="6053"/>
                    <a:pt x="1025" y="6053"/>
                  </a:cubicBezTo>
                  <a:cubicBezTo>
                    <a:pt x="1075" y="6053"/>
                    <a:pt x="1126" y="6042"/>
                    <a:pt x="1179" y="6019"/>
                  </a:cubicBezTo>
                  <a:cubicBezTo>
                    <a:pt x="1225" y="6000"/>
                    <a:pt x="1272" y="5992"/>
                    <a:pt x="1317" y="5992"/>
                  </a:cubicBezTo>
                  <a:cubicBezTo>
                    <a:pt x="1562" y="5992"/>
                    <a:pt x="1766" y="6243"/>
                    <a:pt x="1655" y="6495"/>
                  </a:cubicBezTo>
                  <a:cubicBezTo>
                    <a:pt x="1534" y="6771"/>
                    <a:pt x="1752" y="7016"/>
                    <a:pt x="1990" y="7016"/>
                  </a:cubicBezTo>
                  <a:cubicBezTo>
                    <a:pt x="2079" y="7016"/>
                    <a:pt x="2172" y="6981"/>
                    <a:pt x="2251" y="6900"/>
                  </a:cubicBezTo>
                  <a:cubicBezTo>
                    <a:pt x="2324" y="6822"/>
                    <a:pt x="2417" y="6788"/>
                    <a:pt x="2508" y="6788"/>
                  </a:cubicBezTo>
                  <a:cubicBezTo>
                    <a:pt x="2697" y="6788"/>
                    <a:pt x="2882" y="6937"/>
                    <a:pt x="2882" y="7162"/>
                  </a:cubicBezTo>
                  <a:cubicBezTo>
                    <a:pt x="2875" y="7389"/>
                    <a:pt x="3059" y="7525"/>
                    <a:pt x="3244" y="7525"/>
                  </a:cubicBezTo>
                  <a:cubicBezTo>
                    <a:pt x="3378" y="7525"/>
                    <a:pt x="3512" y="7453"/>
                    <a:pt x="3572" y="7293"/>
                  </a:cubicBezTo>
                  <a:cubicBezTo>
                    <a:pt x="3638" y="7144"/>
                    <a:pt x="3778" y="7069"/>
                    <a:pt x="3916" y="7069"/>
                  </a:cubicBezTo>
                  <a:cubicBezTo>
                    <a:pt x="4054" y="7069"/>
                    <a:pt x="4191" y="7144"/>
                    <a:pt x="4251" y="7293"/>
                  </a:cubicBezTo>
                  <a:cubicBezTo>
                    <a:pt x="4316" y="7453"/>
                    <a:pt x="4451" y="7525"/>
                    <a:pt x="4585" y="7525"/>
                  </a:cubicBezTo>
                  <a:cubicBezTo>
                    <a:pt x="4770" y="7525"/>
                    <a:pt x="4953" y="7389"/>
                    <a:pt x="4953" y="7162"/>
                  </a:cubicBezTo>
                  <a:cubicBezTo>
                    <a:pt x="4953" y="6937"/>
                    <a:pt x="5132" y="6788"/>
                    <a:pt x="5322" y="6788"/>
                  </a:cubicBezTo>
                  <a:cubicBezTo>
                    <a:pt x="5413" y="6788"/>
                    <a:pt x="5507" y="6822"/>
                    <a:pt x="5584" y="6900"/>
                  </a:cubicBezTo>
                  <a:cubicBezTo>
                    <a:pt x="5658" y="6976"/>
                    <a:pt x="5745" y="7009"/>
                    <a:pt x="5831" y="7009"/>
                  </a:cubicBezTo>
                  <a:cubicBezTo>
                    <a:pt x="6064" y="7009"/>
                    <a:pt x="6284" y="6765"/>
                    <a:pt x="6180" y="6495"/>
                  </a:cubicBezTo>
                  <a:cubicBezTo>
                    <a:pt x="6069" y="6243"/>
                    <a:pt x="6265" y="5992"/>
                    <a:pt x="6515" y="5992"/>
                  </a:cubicBezTo>
                  <a:cubicBezTo>
                    <a:pt x="6560" y="5992"/>
                    <a:pt x="6608" y="6000"/>
                    <a:pt x="6656" y="6019"/>
                  </a:cubicBezTo>
                  <a:cubicBezTo>
                    <a:pt x="6709" y="6042"/>
                    <a:pt x="6760" y="6053"/>
                    <a:pt x="6809" y="6053"/>
                  </a:cubicBezTo>
                  <a:cubicBezTo>
                    <a:pt x="7101" y="6053"/>
                    <a:pt x="7294" y="5668"/>
                    <a:pt x="7049" y="5423"/>
                  </a:cubicBezTo>
                  <a:cubicBezTo>
                    <a:pt x="6811" y="5197"/>
                    <a:pt x="6977" y="4804"/>
                    <a:pt x="7311" y="4804"/>
                  </a:cubicBezTo>
                  <a:cubicBezTo>
                    <a:pt x="7716" y="4804"/>
                    <a:pt x="7823" y="4245"/>
                    <a:pt x="7442" y="4102"/>
                  </a:cubicBezTo>
                  <a:cubicBezTo>
                    <a:pt x="7144" y="3983"/>
                    <a:pt x="7144" y="3542"/>
                    <a:pt x="7442" y="3423"/>
                  </a:cubicBezTo>
                  <a:cubicBezTo>
                    <a:pt x="7823" y="3268"/>
                    <a:pt x="7704" y="2721"/>
                    <a:pt x="7311" y="2721"/>
                  </a:cubicBezTo>
                  <a:cubicBezTo>
                    <a:pt x="6977" y="2721"/>
                    <a:pt x="6811" y="2328"/>
                    <a:pt x="7049" y="2101"/>
                  </a:cubicBezTo>
                  <a:cubicBezTo>
                    <a:pt x="7294" y="1857"/>
                    <a:pt x="7101" y="1472"/>
                    <a:pt x="6809" y="1472"/>
                  </a:cubicBezTo>
                  <a:cubicBezTo>
                    <a:pt x="6760" y="1472"/>
                    <a:pt x="6709" y="1482"/>
                    <a:pt x="6656" y="1506"/>
                  </a:cubicBezTo>
                  <a:cubicBezTo>
                    <a:pt x="6608" y="1525"/>
                    <a:pt x="6560" y="1533"/>
                    <a:pt x="6515" y="1533"/>
                  </a:cubicBezTo>
                  <a:cubicBezTo>
                    <a:pt x="6265" y="1533"/>
                    <a:pt x="6069" y="1281"/>
                    <a:pt x="6180" y="1030"/>
                  </a:cubicBezTo>
                  <a:cubicBezTo>
                    <a:pt x="6293" y="760"/>
                    <a:pt x="6069" y="515"/>
                    <a:pt x="5833" y="515"/>
                  </a:cubicBezTo>
                  <a:cubicBezTo>
                    <a:pt x="5746" y="515"/>
                    <a:pt x="5658" y="548"/>
                    <a:pt x="5584" y="625"/>
                  </a:cubicBezTo>
                  <a:cubicBezTo>
                    <a:pt x="5507" y="703"/>
                    <a:pt x="5412" y="738"/>
                    <a:pt x="5320" y="738"/>
                  </a:cubicBezTo>
                  <a:cubicBezTo>
                    <a:pt x="5131" y="738"/>
                    <a:pt x="4953" y="591"/>
                    <a:pt x="4953" y="375"/>
                  </a:cubicBezTo>
                  <a:cubicBezTo>
                    <a:pt x="4953" y="141"/>
                    <a:pt x="4770" y="6"/>
                    <a:pt x="4585" y="6"/>
                  </a:cubicBezTo>
                  <a:cubicBezTo>
                    <a:pt x="4451" y="6"/>
                    <a:pt x="4316" y="77"/>
                    <a:pt x="4251" y="232"/>
                  </a:cubicBezTo>
                  <a:cubicBezTo>
                    <a:pt x="4191" y="381"/>
                    <a:pt x="4054" y="455"/>
                    <a:pt x="3916" y="455"/>
                  </a:cubicBezTo>
                  <a:cubicBezTo>
                    <a:pt x="3778" y="455"/>
                    <a:pt x="3638" y="381"/>
                    <a:pt x="3572" y="232"/>
                  </a:cubicBezTo>
                  <a:cubicBezTo>
                    <a:pt x="3512" y="73"/>
                    <a:pt x="3380" y="1"/>
                    <a:pt x="32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8"/>
            <p:cNvSpPr/>
            <p:nvPr/>
          </p:nvSpPr>
          <p:spPr>
            <a:xfrm>
              <a:off x="2092070" y="2773914"/>
              <a:ext cx="282758" cy="242570"/>
            </a:xfrm>
            <a:custGeom>
              <a:avLst/>
              <a:gdLst/>
              <a:ahLst/>
              <a:cxnLst/>
              <a:rect l="l" t="t" r="r" b="b"/>
              <a:pathLst>
                <a:path w="6466" h="5547" extrusionOk="0">
                  <a:moveTo>
                    <a:pt x="3704" y="0"/>
                  </a:moveTo>
                  <a:cubicBezTo>
                    <a:pt x="1239" y="0"/>
                    <a:pt x="1" y="2989"/>
                    <a:pt x="1739" y="4727"/>
                  </a:cubicBezTo>
                  <a:cubicBezTo>
                    <a:pt x="2306" y="5294"/>
                    <a:pt x="3001" y="5547"/>
                    <a:pt x="3682" y="5547"/>
                  </a:cubicBezTo>
                  <a:cubicBezTo>
                    <a:pt x="5104" y="5547"/>
                    <a:pt x="6466" y="4441"/>
                    <a:pt x="6466" y="2774"/>
                  </a:cubicBezTo>
                  <a:cubicBezTo>
                    <a:pt x="6466" y="1238"/>
                    <a:pt x="5228" y="0"/>
                    <a:pt x="37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8"/>
            <p:cNvSpPr/>
            <p:nvPr/>
          </p:nvSpPr>
          <p:spPr>
            <a:xfrm>
              <a:off x="2118133" y="2793155"/>
              <a:ext cx="237454" cy="203826"/>
            </a:xfrm>
            <a:custGeom>
              <a:avLst/>
              <a:gdLst/>
              <a:ahLst/>
              <a:cxnLst/>
              <a:rect l="l" t="t" r="r" b="b"/>
              <a:pathLst>
                <a:path w="5430" h="4661" extrusionOk="0">
                  <a:moveTo>
                    <a:pt x="3108" y="1"/>
                  </a:moveTo>
                  <a:cubicBezTo>
                    <a:pt x="1036" y="1"/>
                    <a:pt x="0" y="2513"/>
                    <a:pt x="1464" y="3977"/>
                  </a:cubicBezTo>
                  <a:cubicBezTo>
                    <a:pt x="1937" y="4450"/>
                    <a:pt x="2517" y="4661"/>
                    <a:pt x="3086" y="4661"/>
                  </a:cubicBezTo>
                  <a:cubicBezTo>
                    <a:pt x="4282" y="4661"/>
                    <a:pt x="5429" y="3730"/>
                    <a:pt x="5429" y="2334"/>
                  </a:cubicBezTo>
                  <a:cubicBezTo>
                    <a:pt x="5429" y="1048"/>
                    <a:pt x="4382" y="1"/>
                    <a:pt x="3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8"/>
            <p:cNvSpPr/>
            <p:nvPr/>
          </p:nvSpPr>
          <p:spPr>
            <a:xfrm>
              <a:off x="2185781" y="2821666"/>
              <a:ext cx="135957" cy="150169"/>
            </a:xfrm>
            <a:custGeom>
              <a:avLst/>
              <a:gdLst/>
              <a:ahLst/>
              <a:cxnLst/>
              <a:rect l="l" t="t" r="r" b="b"/>
              <a:pathLst>
                <a:path w="3109" h="3434" extrusionOk="0">
                  <a:moveTo>
                    <a:pt x="1555" y="1"/>
                  </a:moveTo>
                  <a:cubicBezTo>
                    <a:pt x="1439" y="1"/>
                    <a:pt x="1322" y="21"/>
                    <a:pt x="1215" y="63"/>
                  </a:cubicBezTo>
                  <a:cubicBezTo>
                    <a:pt x="1160" y="95"/>
                    <a:pt x="1099" y="105"/>
                    <a:pt x="1036" y="105"/>
                  </a:cubicBezTo>
                  <a:cubicBezTo>
                    <a:pt x="1005" y="105"/>
                    <a:pt x="973" y="103"/>
                    <a:pt x="941" y="99"/>
                  </a:cubicBezTo>
                  <a:lnTo>
                    <a:pt x="715" y="39"/>
                  </a:lnTo>
                  <a:cubicBezTo>
                    <a:pt x="684" y="33"/>
                    <a:pt x="654" y="30"/>
                    <a:pt x="623" y="30"/>
                  </a:cubicBezTo>
                  <a:cubicBezTo>
                    <a:pt x="421" y="30"/>
                    <a:pt x="243" y="164"/>
                    <a:pt x="191" y="361"/>
                  </a:cubicBezTo>
                  <a:lnTo>
                    <a:pt x="72" y="861"/>
                  </a:lnTo>
                  <a:cubicBezTo>
                    <a:pt x="1" y="1111"/>
                    <a:pt x="13" y="1385"/>
                    <a:pt x="108" y="1635"/>
                  </a:cubicBezTo>
                  <a:lnTo>
                    <a:pt x="739" y="3278"/>
                  </a:lnTo>
                  <a:cubicBezTo>
                    <a:pt x="771" y="3384"/>
                    <a:pt x="859" y="3433"/>
                    <a:pt x="949" y="3433"/>
                  </a:cubicBezTo>
                  <a:cubicBezTo>
                    <a:pt x="1060" y="3433"/>
                    <a:pt x="1173" y="3357"/>
                    <a:pt x="1180" y="3218"/>
                  </a:cubicBezTo>
                  <a:lnTo>
                    <a:pt x="1251" y="2730"/>
                  </a:lnTo>
                  <a:cubicBezTo>
                    <a:pt x="1263" y="2587"/>
                    <a:pt x="1299" y="2444"/>
                    <a:pt x="1346" y="2313"/>
                  </a:cubicBezTo>
                  <a:cubicBezTo>
                    <a:pt x="1388" y="2230"/>
                    <a:pt x="1471" y="2188"/>
                    <a:pt x="1555" y="2188"/>
                  </a:cubicBezTo>
                  <a:cubicBezTo>
                    <a:pt x="1638" y="2188"/>
                    <a:pt x="1721" y="2230"/>
                    <a:pt x="1763" y="2313"/>
                  </a:cubicBezTo>
                  <a:cubicBezTo>
                    <a:pt x="1822" y="2444"/>
                    <a:pt x="1858" y="2599"/>
                    <a:pt x="1870" y="2742"/>
                  </a:cubicBezTo>
                  <a:lnTo>
                    <a:pt x="1930" y="3218"/>
                  </a:lnTo>
                  <a:cubicBezTo>
                    <a:pt x="1943" y="3356"/>
                    <a:pt x="2049" y="3428"/>
                    <a:pt x="2157" y="3428"/>
                  </a:cubicBezTo>
                  <a:cubicBezTo>
                    <a:pt x="2244" y="3428"/>
                    <a:pt x="2333" y="3380"/>
                    <a:pt x="2370" y="3278"/>
                  </a:cubicBezTo>
                  <a:lnTo>
                    <a:pt x="3001" y="1635"/>
                  </a:lnTo>
                  <a:lnTo>
                    <a:pt x="3001" y="1647"/>
                  </a:lnTo>
                  <a:cubicBezTo>
                    <a:pt x="3096" y="1385"/>
                    <a:pt x="3108" y="1111"/>
                    <a:pt x="3049" y="861"/>
                  </a:cubicBezTo>
                  <a:lnTo>
                    <a:pt x="2918" y="361"/>
                  </a:lnTo>
                  <a:cubicBezTo>
                    <a:pt x="2866" y="155"/>
                    <a:pt x="2691" y="30"/>
                    <a:pt x="2491" y="30"/>
                  </a:cubicBezTo>
                  <a:cubicBezTo>
                    <a:pt x="2459" y="30"/>
                    <a:pt x="2427" y="33"/>
                    <a:pt x="2394" y="39"/>
                  </a:cubicBezTo>
                  <a:lnTo>
                    <a:pt x="2156" y="99"/>
                  </a:lnTo>
                  <a:cubicBezTo>
                    <a:pt x="2135" y="102"/>
                    <a:pt x="2113" y="103"/>
                    <a:pt x="2091" y="103"/>
                  </a:cubicBezTo>
                  <a:cubicBezTo>
                    <a:pt x="2026" y="103"/>
                    <a:pt x="1956" y="90"/>
                    <a:pt x="1894" y="63"/>
                  </a:cubicBezTo>
                  <a:cubicBezTo>
                    <a:pt x="1787" y="21"/>
                    <a:pt x="1671" y="1"/>
                    <a:pt x="1555"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8"/>
            <p:cNvSpPr/>
            <p:nvPr/>
          </p:nvSpPr>
          <p:spPr>
            <a:xfrm>
              <a:off x="2185781" y="2822978"/>
              <a:ext cx="100535" cy="148769"/>
            </a:xfrm>
            <a:custGeom>
              <a:avLst/>
              <a:gdLst/>
              <a:ahLst/>
              <a:cxnLst/>
              <a:rect l="l" t="t" r="r" b="b"/>
              <a:pathLst>
                <a:path w="2299" h="3402" extrusionOk="0">
                  <a:moveTo>
                    <a:pt x="623" y="0"/>
                  </a:moveTo>
                  <a:cubicBezTo>
                    <a:pt x="421" y="0"/>
                    <a:pt x="243" y="134"/>
                    <a:pt x="191" y="331"/>
                  </a:cubicBezTo>
                  <a:lnTo>
                    <a:pt x="72" y="831"/>
                  </a:lnTo>
                  <a:cubicBezTo>
                    <a:pt x="1" y="1081"/>
                    <a:pt x="25" y="1367"/>
                    <a:pt x="120" y="1617"/>
                  </a:cubicBezTo>
                  <a:lnTo>
                    <a:pt x="739" y="3248"/>
                  </a:lnTo>
                  <a:cubicBezTo>
                    <a:pt x="779" y="3343"/>
                    <a:pt x="866" y="3396"/>
                    <a:pt x="955" y="3396"/>
                  </a:cubicBezTo>
                  <a:cubicBezTo>
                    <a:pt x="1000" y="3396"/>
                    <a:pt x="1045" y="3383"/>
                    <a:pt x="1084" y="3355"/>
                  </a:cubicBezTo>
                  <a:cubicBezTo>
                    <a:pt x="1108" y="3343"/>
                    <a:pt x="1132" y="3319"/>
                    <a:pt x="1144" y="3295"/>
                  </a:cubicBezTo>
                  <a:cubicBezTo>
                    <a:pt x="1132" y="3283"/>
                    <a:pt x="1132" y="3272"/>
                    <a:pt x="1120" y="3248"/>
                  </a:cubicBezTo>
                  <a:lnTo>
                    <a:pt x="489" y="1617"/>
                  </a:lnTo>
                  <a:cubicBezTo>
                    <a:pt x="394" y="1367"/>
                    <a:pt x="382" y="1093"/>
                    <a:pt x="441" y="831"/>
                  </a:cubicBezTo>
                  <a:lnTo>
                    <a:pt x="572" y="331"/>
                  </a:lnTo>
                  <a:cubicBezTo>
                    <a:pt x="596" y="200"/>
                    <a:pt x="691" y="93"/>
                    <a:pt x="822" y="33"/>
                  </a:cubicBezTo>
                  <a:lnTo>
                    <a:pt x="715" y="9"/>
                  </a:lnTo>
                  <a:cubicBezTo>
                    <a:pt x="684" y="3"/>
                    <a:pt x="654" y="0"/>
                    <a:pt x="623" y="0"/>
                  </a:cubicBezTo>
                  <a:close/>
                  <a:moveTo>
                    <a:pt x="1677" y="2153"/>
                  </a:moveTo>
                  <a:cubicBezTo>
                    <a:pt x="1634" y="2153"/>
                    <a:pt x="1594" y="2157"/>
                    <a:pt x="1561" y="2164"/>
                  </a:cubicBezTo>
                  <a:cubicBezTo>
                    <a:pt x="1644" y="2164"/>
                    <a:pt x="1727" y="2212"/>
                    <a:pt x="1763" y="2295"/>
                  </a:cubicBezTo>
                  <a:cubicBezTo>
                    <a:pt x="1822" y="2426"/>
                    <a:pt x="1858" y="2569"/>
                    <a:pt x="1870" y="2712"/>
                  </a:cubicBezTo>
                  <a:lnTo>
                    <a:pt x="1930" y="3200"/>
                  </a:lnTo>
                  <a:cubicBezTo>
                    <a:pt x="1942" y="3260"/>
                    <a:pt x="1977" y="3319"/>
                    <a:pt x="2025" y="3367"/>
                  </a:cubicBezTo>
                  <a:cubicBezTo>
                    <a:pt x="2064" y="3389"/>
                    <a:pt x="2109" y="3401"/>
                    <a:pt x="2154" y="3401"/>
                  </a:cubicBezTo>
                  <a:cubicBezTo>
                    <a:pt x="2204" y="3401"/>
                    <a:pt x="2255" y="3386"/>
                    <a:pt x="2299" y="3355"/>
                  </a:cubicBezTo>
                  <a:cubicBezTo>
                    <a:pt x="2251" y="3319"/>
                    <a:pt x="2227" y="3260"/>
                    <a:pt x="2215" y="3212"/>
                  </a:cubicBezTo>
                  <a:lnTo>
                    <a:pt x="2215" y="3200"/>
                  </a:lnTo>
                  <a:lnTo>
                    <a:pt x="2156" y="2712"/>
                  </a:lnTo>
                  <a:cubicBezTo>
                    <a:pt x="2156" y="2569"/>
                    <a:pt x="2120" y="2426"/>
                    <a:pt x="2061" y="2295"/>
                  </a:cubicBezTo>
                  <a:cubicBezTo>
                    <a:pt x="2014" y="2202"/>
                    <a:pt x="1829" y="2153"/>
                    <a:pt x="1677" y="2153"/>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8"/>
            <p:cNvSpPr/>
            <p:nvPr/>
          </p:nvSpPr>
          <p:spPr>
            <a:xfrm>
              <a:off x="2277961" y="2840469"/>
              <a:ext cx="31792" cy="55843"/>
            </a:xfrm>
            <a:custGeom>
              <a:avLst/>
              <a:gdLst/>
              <a:ahLst/>
              <a:cxnLst/>
              <a:rect l="l" t="t" r="r" b="b"/>
              <a:pathLst>
                <a:path w="727" h="1277" extrusionOk="0">
                  <a:moveTo>
                    <a:pt x="338" y="1"/>
                  </a:moveTo>
                  <a:cubicBezTo>
                    <a:pt x="232" y="1"/>
                    <a:pt x="128" y="52"/>
                    <a:pt x="60" y="145"/>
                  </a:cubicBezTo>
                  <a:cubicBezTo>
                    <a:pt x="0" y="240"/>
                    <a:pt x="84" y="312"/>
                    <a:pt x="119" y="550"/>
                  </a:cubicBezTo>
                  <a:cubicBezTo>
                    <a:pt x="167" y="919"/>
                    <a:pt x="36" y="1109"/>
                    <a:pt x="167" y="1229"/>
                  </a:cubicBezTo>
                  <a:cubicBezTo>
                    <a:pt x="203" y="1264"/>
                    <a:pt x="238" y="1276"/>
                    <a:pt x="286" y="1276"/>
                  </a:cubicBezTo>
                  <a:cubicBezTo>
                    <a:pt x="465" y="1276"/>
                    <a:pt x="619" y="955"/>
                    <a:pt x="655" y="705"/>
                  </a:cubicBezTo>
                  <a:cubicBezTo>
                    <a:pt x="655" y="657"/>
                    <a:pt x="727" y="145"/>
                    <a:pt x="465" y="26"/>
                  </a:cubicBezTo>
                  <a:cubicBezTo>
                    <a:pt x="424" y="9"/>
                    <a:pt x="381" y="1"/>
                    <a:pt x="338"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 name="Google Shape;753;p48"/>
          <p:cNvGrpSpPr/>
          <p:nvPr/>
        </p:nvGrpSpPr>
        <p:grpSpPr>
          <a:xfrm>
            <a:off x="1808000" y="1584276"/>
            <a:ext cx="691602" cy="645399"/>
            <a:chOff x="1808000" y="1584276"/>
            <a:chExt cx="691602" cy="645399"/>
          </a:xfrm>
        </p:grpSpPr>
        <p:sp>
          <p:nvSpPr>
            <p:cNvPr id="754" name="Google Shape;754;p48"/>
            <p:cNvSpPr/>
            <p:nvPr/>
          </p:nvSpPr>
          <p:spPr>
            <a:xfrm>
              <a:off x="1808000" y="1584276"/>
              <a:ext cx="656174" cy="631338"/>
            </a:xfrm>
            <a:custGeom>
              <a:avLst/>
              <a:gdLst/>
              <a:ahLst/>
              <a:cxnLst/>
              <a:rect l="l" t="t" r="r" b="b"/>
              <a:pathLst>
                <a:path w="15324" h="14744" extrusionOk="0">
                  <a:moveTo>
                    <a:pt x="7954" y="1"/>
                  </a:moveTo>
                  <a:cubicBezTo>
                    <a:pt x="4965" y="1"/>
                    <a:pt x="2287" y="1787"/>
                    <a:pt x="1144" y="4549"/>
                  </a:cubicBezTo>
                  <a:cubicBezTo>
                    <a:pt x="1" y="7299"/>
                    <a:pt x="632" y="10478"/>
                    <a:pt x="2739" y="12586"/>
                  </a:cubicBezTo>
                  <a:cubicBezTo>
                    <a:pt x="4148" y="13995"/>
                    <a:pt x="6031" y="14744"/>
                    <a:pt x="7950" y="14744"/>
                  </a:cubicBezTo>
                  <a:cubicBezTo>
                    <a:pt x="8901" y="14744"/>
                    <a:pt x="9860" y="14560"/>
                    <a:pt x="10776" y="14181"/>
                  </a:cubicBezTo>
                  <a:cubicBezTo>
                    <a:pt x="13526" y="13038"/>
                    <a:pt x="15324" y="10347"/>
                    <a:pt x="15324" y="7371"/>
                  </a:cubicBezTo>
                  <a:cubicBezTo>
                    <a:pt x="15324" y="3299"/>
                    <a:pt x="12026" y="1"/>
                    <a:pt x="79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8"/>
            <p:cNvSpPr/>
            <p:nvPr/>
          </p:nvSpPr>
          <p:spPr>
            <a:xfrm>
              <a:off x="1832963" y="1884555"/>
              <a:ext cx="631210" cy="326331"/>
            </a:xfrm>
            <a:custGeom>
              <a:avLst/>
              <a:gdLst/>
              <a:ahLst/>
              <a:cxnLst/>
              <a:rect l="l" t="t" r="r" b="b"/>
              <a:pathLst>
                <a:path w="14741" h="7621" extrusionOk="0">
                  <a:moveTo>
                    <a:pt x="13" y="1"/>
                  </a:moveTo>
                  <a:cubicBezTo>
                    <a:pt x="1" y="120"/>
                    <a:pt x="1" y="239"/>
                    <a:pt x="1" y="358"/>
                  </a:cubicBezTo>
                  <a:cubicBezTo>
                    <a:pt x="61" y="4382"/>
                    <a:pt x="3335" y="7621"/>
                    <a:pt x="7371" y="7621"/>
                  </a:cubicBezTo>
                  <a:cubicBezTo>
                    <a:pt x="11407" y="7621"/>
                    <a:pt x="14681" y="4382"/>
                    <a:pt x="14741" y="358"/>
                  </a:cubicBezTo>
                  <a:cubicBezTo>
                    <a:pt x="14741" y="239"/>
                    <a:pt x="14729" y="120"/>
                    <a:pt x="147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8"/>
            <p:cNvSpPr/>
            <p:nvPr/>
          </p:nvSpPr>
          <p:spPr>
            <a:xfrm>
              <a:off x="2047095" y="1638826"/>
              <a:ext cx="251396" cy="109148"/>
            </a:xfrm>
            <a:custGeom>
              <a:avLst/>
              <a:gdLst/>
              <a:ahLst/>
              <a:cxnLst/>
              <a:rect l="l" t="t" r="r" b="b"/>
              <a:pathLst>
                <a:path w="5871" h="2549" extrusionOk="0">
                  <a:moveTo>
                    <a:pt x="4751" y="453"/>
                  </a:moveTo>
                  <a:cubicBezTo>
                    <a:pt x="5120" y="453"/>
                    <a:pt x="5418" y="751"/>
                    <a:pt x="5418" y="1132"/>
                  </a:cubicBezTo>
                  <a:lnTo>
                    <a:pt x="5418" y="1430"/>
                  </a:lnTo>
                  <a:cubicBezTo>
                    <a:pt x="5418" y="1799"/>
                    <a:pt x="5120" y="2096"/>
                    <a:pt x="4751" y="2096"/>
                  </a:cubicBezTo>
                  <a:lnTo>
                    <a:pt x="1132" y="2096"/>
                  </a:lnTo>
                  <a:cubicBezTo>
                    <a:pt x="763" y="2096"/>
                    <a:pt x="453" y="1799"/>
                    <a:pt x="465" y="1430"/>
                  </a:cubicBezTo>
                  <a:lnTo>
                    <a:pt x="465" y="1132"/>
                  </a:lnTo>
                  <a:cubicBezTo>
                    <a:pt x="453" y="751"/>
                    <a:pt x="763" y="453"/>
                    <a:pt x="1132" y="453"/>
                  </a:cubicBezTo>
                  <a:close/>
                  <a:moveTo>
                    <a:pt x="1132" y="1"/>
                  </a:moveTo>
                  <a:cubicBezTo>
                    <a:pt x="513" y="1"/>
                    <a:pt x="13" y="501"/>
                    <a:pt x="13" y="1120"/>
                  </a:cubicBezTo>
                  <a:lnTo>
                    <a:pt x="13" y="1418"/>
                  </a:lnTo>
                  <a:cubicBezTo>
                    <a:pt x="1" y="2049"/>
                    <a:pt x="513" y="2549"/>
                    <a:pt x="1132" y="2549"/>
                  </a:cubicBezTo>
                  <a:lnTo>
                    <a:pt x="4751" y="2549"/>
                  </a:lnTo>
                  <a:cubicBezTo>
                    <a:pt x="5370" y="2549"/>
                    <a:pt x="5870" y="2049"/>
                    <a:pt x="5870" y="1418"/>
                  </a:cubicBezTo>
                  <a:lnTo>
                    <a:pt x="5870" y="1120"/>
                  </a:lnTo>
                  <a:cubicBezTo>
                    <a:pt x="5870" y="501"/>
                    <a:pt x="5370" y="1"/>
                    <a:pt x="4751"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8"/>
            <p:cNvSpPr/>
            <p:nvPr/>
          </p:nvSpPr>
          <p:spPr>
            <a:xfrm>
              <a:off x="1948186" y="1783634"/>
              <a:ext cx="61746" cy="341104"/>
            </a:xfrm>
            <a:custGeom>
              <a:avLst/>
              <a:gdLst/>
              <a:ahLst/>
              <a:cxnLst/>
              <a:rect l="l" t="t" r="r" b="b"/>
              <a:pathLst>
                <a:path w="1442" h="7966" extrusionOk="0">
                  <a:moveTo>
                    <a:pt x="596" y="0"/>
                  </a:moveTo>
                  <a:cubicBezTo>
                    <a:pt x="263" y="0"/>
                    <a:pt x="1" y="262"/>
                    <a:pt x="1" y="596"/>
                  </a:cubicBezTo>
                  <a:lnTo>
                    <a:pt x="1" y="7370"/>
                  </a:lnTo>
                  <a:cubicBezTo>
                    <a:pt x="1" y="7704"/>
                    <a:pt x="263" y="7966"/>
                    <a:pt x="596" y="7966"/>
                  </a:cubicBezTo>
                  <a:lnTo>
                    <a:pt x="846" y="7966"/>
                  </a:lnTo>
                  <a:cubicBezTo>
                    <a:pt x="1168" y="7966"/>
                    <a:pt x="1441" y="7692"/>
                    <a:pt x="1441" y="7370"/>
                  </a:cubicBezTo>
                  <a:lnTo>
                    <a:pt x="1441" y="596"/>
                  </a:lnTo>
                  <a:cubicBezTo>
                    <a:pt x="1441" y="262"/>
                    <a:pt x="116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8"/>
            <p:cNvSpPr/>
            <p:nvPr/>
          </p:nvSpPr>
          <p:spPr>
            <a:xfrm>
              <a:off x="1984410" y="1783591"/>
              <a:ext cx="413984" cy="341147"/>
            </a:xfrm>
            <a:custGeom>
              <a:avLst/>
              <a:gdLst/>
              <a:ahLst/>
              <a:cxnLst/>
              <a:rect l="l" t="t" r="r" b="b"/>
              <a:pathLst>
                <a:path w="9668" h="7967" extrusionOk="0">
                  <a:moveTo>
                    <a:pt x="586" y="1"/>
                  </a:moveTo>
                  <a:cubicBezTo>
                    <a:pt x="263" y="1"/>
                    <a:pt x="0" y="270"/>
                    <a:pt x="0" y="597"/>
                  </a:cubicBezTo>
                  <a:lnTo>
                    <a:pt x="0" y="7371"/>
                  </a:lnTo>
                  <a:cubicBezTo>
                    <a:pt x="0" y="7705"/>
                    <a:pt x="274" y="7967"/>
                    <a:pt x="607" y="7967"/>
                  </a:cubicBezTo>
                  <a:lnTo>
                    <a:pt x="9073" y="7967"/>
                  </a:lnTo>
                  <a:cubicBezTo>
                    <a:pt x="9406" y="7967"/>
                    <a:pt x="9668" y="7705"/>
                    <a:pt x="9668" y="7371"/>
                  </a:cubicBezTo>
                  <a:lnTo>
                    <a:pt x="9668" y="597"/>
                  </a:lnTo>
                  <a:cubicBezTo>
                    <a:pt x="9668" y="263"/>
                    <a:pt x="9394" y="1"/>
                    <a:pt x="9073" y="1"/>
                  </a:cubicBezTo>
                  <a:lnTo>
                    <a:pt x="607" y="1"/>
                  </a:lnTo>
                  <a:cubicBezTo>
                    <a:pt x="600" y="1"/>
                    <a:pt x="593"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8"/>
            <p:cNvSpPr/>
            <p:nvPr/>
          </p:nvSpPr>
          <p:spPr>
            <a:xfrm>
              <a:off x="1934955" y="1700012"/>
              <a:ext cx="476201" cy="115271"/>
            </a:xfrm>
            <a:custGeom>
              <a:avLst/>
              <a:gdLst/>
              <a:ahLst/>
              <a:cxnLst/>
              <a:rect l="l" t="t" r="r" b="b"/>
              <a:pathLst>
                <a:path w="11121" h="2692" extrusionOk="0">
                  <a:moveTo>
                    <a:pt x="596" y="1"/>
                  </a:moveTo>
                  <a:cubicBezTo>
                    <a:pt x="274" y="1"/>
                    <a:pt x="12" y="274"/>
                    <a:pt x="0" y="596"/>
                  </a:cubicBezTo>
                  <a:lnTo>
                    <a:pt x="0" y="2096"/>
                  </a:lnTo>
                  <a:cubicBezTo>
                    <a:pt x="0" y="2429"/>
                    <a:pt x="274" y="2691"/>
                    <a:pt x="596" y="2691"/>
                  </a:cubicBezTo>
                  <a:lnTo>
                    <a:pt x="10525" y="2691"/>
                  </a:lnTo>
                  <a:cubicBezTo>
                    <a:pt x="10859" y="2691"/>
                    <a:pt x="11121" y="2429"/>
                    <a:pt x="11121" y="2096"/>
                  </a:cubicBezTo>
                  <a:lnTo>
                    <a:pt x="11121" y="596"/>
                  </a:lnTo>
                  <a:cubicBezTo>
                    <a:pt x="11121" y="274"/>
                    <a:pt x="10859" y="1"/>
                    <a:pt x="10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8"/>
            <p:cNvSpPr/>
            <p:nvPr/>
          </p:nvSpPr>
          <p:spPr>
            <a:xfrm>
              <a:off x="1934955" y="1629149"/>
              <a:ext cx="321749" cy="186652"/>
            </a:xfrm>
            <a:custGeom>
              <a:avLst/>
              <a:gdLst/>
              <a:ahLst/>
              <a:cxnLst/>
              <a:rect l="l" t="t" r="r" b="b"/>
              <a:pathLst>
                <a:path w="7514" h="4359" extrusionOk="0">
                  <a:moveTo>
                    <a:pt x="3810" y="1"/>
                  </a:moveTo>
                  <a:cubicBezTo>
                    <a:pt x="3703" y="1"/>
                    <a:pt x="3608" y="84"/>
                    <a:pt x="3608" y="203"/>
                  </a:cubicBezTo>
                  <a:lnTo>
                    <a:pt x="3608" y="691"/>
                  </a:lnTo>
                  <a:cubicBezTo>
                    <a:pt x="3608" y="798"/>
                    <a:pt x="3703" y="894"/>
                    <a:pt x="3810" y="894"/>
                  </a:cubicBezTo>
                  <a:lnTo>
                    <a:pt x="7311" y="894"/>
                  </a:lnTo>
                  <a:cubicBezTo>
                    <a:pt x="7418" y="894"/>
                    <a:pt x="7513" y="798"/>
                    <a:pt x="7513" y="691"/>
                  </a:cubicBezTo>
                  <a:lnTo>
                    <a:pt x="7513" y="203"/>
                  </a:lnTo>
                  <a:cubicBezTo>
                    <a:pt x="7513" y="84"/>
                    <a:pt x="7418" y="1"/>
                    <a:pt x="7311" y="1"/>
                  </a:cubicBezTo>
                  <a:close/>
                  <a:moveTo>
                    <a:pt x="596" y="1656"/>
                  </a:moveTo>
                  <a:cubicBezTo>
                    <a:pt x="262" y="1656"/>
                    <a:pt x="0" y="1929"/>
                    <a:pt x="0" y="2251"/>
                  </a:cubicBezTo>
                  <a:lnTo>
                    <a:pt x="0" y="3763"/>
                  </a:lnTo>
                  <a:cubicBezTo>
                    <a:pt x="0" y="4096"/>
                    <a:pt x="262" y="4358"/>
                    <a:pt x="596" y="4358"/>
                  </a:cubicBezTo>
                  <a:lnTo>
                    <a:pt x="1286" y="4358"/>
                  </a:lnTo>
                  <a:lnTo>
                    <a:pt x="1286" y="4346"/>
                  </a:lnTo>
                  <a:cubicBezTo>
                    <a:pt x="965" y="4346"/>
                    <a:pt x="691" y="4084"/>
                    <a:pt x="691" y="3751"/>
                  </a:cubicBezTo>
                  <a:lnTo>
                    <a:pt x="691" y="2251"/>
                  </a:lnTo>
                  <a:cubicBezTo>
                    <a:pt x="691" y="1929"/>
                    <a:pt x="965" y="1656"/>
                    <a:pt x="1286" y="165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8"/>
            <p:cNvSpPr/>
            <p:nvPr/>
          </p:nvSpPr>
          <p:spPr>
            <a:xfrm>
              <a:off x="2039944" y="1837156"/>
              <a:ext cx="221337" cy="189350"/>
            </a:xfrm>
            <a:custGeom>
              <a:avLst/>
              <a:gdLst/>
              <a:ahLst/>
              <a:cxnLst/>
              <a:rect l="l" t="t" r="r" b="b"/>
              <a:pathLst>
                <a:path w="5169" h="4422" extrusionOk="0">
                  <a:moveTo>
                    <a:pt x="2954" y="0"/>
                  </a:moveTo>
                  <a:cubicBezTo>
                    <a:pt x="989" y="0"/>
                    <a:pt x="1" y="2382"/>
                    <a:pt x="1394" y="3775"/>
                  </a:cubicBezTo>
                  <a:cubicBezTo>
                    <a:pt x="1844" y="4221"/>
                    <a:pt x="2398" y="4421"/>
                    <a:pt x="2941" y="4421"/>
                  </a:cubicBezTo>
                  <a:cubicBezTo>
                    <a:pt x="4078" y="4421"/>
                    <a:pt x="5168" y="3544"/>
                    <a:pt x="5168" y="2215"/>
                  </a:cubicBezTo>
                  <a:cubicBezTo>
                    <a:pt x="5168" y="989"/>
                    <a:pt x="4180" y="0"/>
                    <a:pt x="2954" y="0"/>
                  </a:cubicBezTo>
                  <a:close/>
                </a:path>
              </a:pathLst>
            </a:custGeom>
            <a:solidFill>
              <a:srgbClr val="576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8"/>
            <p:cNvSpPr/>
            <p:nvPr/>
          </p:nvSpPr>
          <p:spPr>
            <a:xfrm>
              <a:off x="2102159" y="1867727"/>
              <a:ext cx="129017" cy="128588"/>
            </a:xfrm>
            <a:custGeom>
              <a:avLst/>
              <a:gdLst/>
              <a:ahLst/>
              <a:cxnLst/>
              <a:rect l="l" t="t" r="r" b="b"/>
              <a:pathLst>
                <a:path w="3013" h="3003" extrusionOk="0">
                  <a:moveTo>
                    <a:pt x="1155" y="1"/>
                  </a:moveTo>
                  <a:cubicBezTo>
                    <a:pt x="1024" y="1"/>
                    <a:pt x="929" y="96"/>
                    <a:pt x="929" y="227"/>
                  </a:cubicBezTo>
                  <a:lnTo>
                    <a:pt x="929" y="929"/>
                  </a:lnTo>
                  <a:lnTo>
                    <a:pt x="227" y="929"/>
                  </a:lnTo>
                  <a:cubicBezTo>
                    <a:pt x="221" y="929"/>
                    <a:pt x="215" y="929"/>
                    <a:pt x="209" y="929"/>
                  </a:cubicBezTo>
                  <a:cubicBezTo>
                    <a:pt x="97" y="929"/>
                    <a:pt x="0" y="1031"/>
                    <a:pt x="0" y="1156"/>
                  </a:cubicBezTo>
                  <a:lnTo>
                    <a:pt x="0" y="1846"/>
                  </a:lnTo>
                  <a:cubicBezTo>
                    <a:pt x="0" y="1977"/>
                    <a:pt x="108" y="2084"/>
                    <a:pt x="227" y="2084"/>
                  </a:cubicBezTo>
                  <a:lnTo>
                    <a:pt x="929" y="2084"/>
                  </a:lnTo>
                  <a:lnTo>
                    <a:pt x="929" y="2775"/>
                  </a:lnTo>
                  <a:cubicBezTo>
                    <a:pt x="929" y="2899"/>
                    <a:pt x="1015" y="3002"/>
                    <a:pt x="1136" y="3002"/>
                  </a:cubicBezTo>
                  <a:cubicBezTo>
                    <a:pt x="1142" y="3002"/>
                    <a:pt x="1149" y="3002"/>
                    <a:pt x="1155" y="3001"/>
                  </a:cubicBezTo>
                  <a:lnTo>
                    <a:pt x="1858" y="3001"/>
                  </a:lnTo>
                  <a:cubicBezTo>
                    <a:pt x="1864" y="3002"/>
                    <a:pt x="1870" y="3002"/>
                    <a:pt x="1876" y="3002"/>
                  </a:cubicBezTo>
                  <a:cubicBezTo>
                    <a:pt x="1988" y="3002"/>
                    <a:pt x="2084" y="2899"/>
                    <a:pt x="2084" y="2775"/>
                  </a:cubicBezTo>
                  <a:lnTo>
                    <a:pt x="2084" y="2084"/>
                  </a:lnTo>
                  <a:lnTo>
                    <a:pt x="2775" y="2084"/>
                  </a:lnTo>
                  <a:cubicBezTo>
                    <a:pt x="2906" y="2084"/>
                    <a:pt x="3013" y="1977"/>
                    <a:pt x="3013" y="1846"/>
                  </a:cubicBezTo>
                  <a:lnTo>
                    <a:pt x="3013" y="1156"/>
                  </a:lnTo>
                  <a:cubicBezTo>
                    <a:pt x="3013" y="1031"/>
                    <a:pt x="2916" y="929"/>
                    <a:pt x="2805" y="929"/>
                  </a:cubicBezTo>
                  <a:cubicBezTo>
                    <a:pt x="2799" y="929"/>
                    <a:pt x="2793" y="929"/>
                    <a:pt x="2787" y="929"/>
                  </a:cubicBezTo>
                  <a:lnTo>
                    <a:pt x="2084" y="929"/>
                  </a:lnTo>
                  <a:lnTo>
                    <a:pt x="2084" y="227"/>
                  </a:lnTo>
                  <a:cubicBezTo>
                    <a:pt x="2084" y="96"/>
                    <a:pt x="1977" y="1"/>
                    <a:pt x="18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8"/>
            <p:cNvSpPr/>
            <p:nvPr/>
          </p:nvSpPr>
          <p:spPr>
            <a:xfrm>
              <a:off x="2166385" y="1867214"/>
              <a:ext cx="64787" cy="129102"/>
            </a:xfrm>
            <a:custGeom>
              <a:avLst/>
              <a:gdLst/>
              <a:ahLst/>
              <a:cxnLst/>
              <a:rect l="l" t="t" r="r" b="b"/>
              <a:pathLst>
                <a:path w="1513" h="3015" extrusionOk="0">
                  <a:moveTo>
                    <a:pt x="1" y="1"/>
                  </a:moveTo>
                  <a:lnTo>
                    <a:pt x="1" y="3013"/>
                  </a:lnTo>
                  <a:lnTo>
                    <a:pt x="358" y="3013"/>
                  </a:lnTo>
                  <a:cubicBezTo>
                    <a:pt x="364" y="3014"/>
                    <a:pt x="370" y="3014"/>
                    <a:pt x="376" y="3014"/>
                  </a:cubicBezTo>
                  <a:cubicBezTo>
                    <a:pt x="488" y="3014"/>
                    <a:pt x="584" y="2911"/>
                    <a:pt x="584" y="2787"/>
                  </a:cubicBezTo>
                  <a:lnTo>
                    <a:pt x="584" y="2096"/>
                  </a:lnTo>
                  <a:lnTo>
                    <a:pt x="1275" y="2096"/>
                  </a:lnTo>
                  <a:cubicBezTo>
                    <a:pt x="1406" y="2096"/>
                    <a:pt x="1513" y="1989"/>
                    <a:pt x="1513" y="1858"/>
                  </a:cubicBezTo>
                  <a:lnTo>
                    <a:pt x="1513" y="1168"/>
                  </a:lnTo>
                  <a:lnTo>
                    <a:pt x="1513" y="1156"/>
                  </a:lnTo>
                  <a:cubicBezTo>
                    <a:pt x="1513" y="1037"/>
                    <a:pt x="1406" y="930"/>
                    <a:pt x="1287" y="930"/>
                  </a:cubicBezTo>
                  <a:lnTo>
                    <a:pt x="584" y="930"/>
                  </a:lnTo>
                  <a:lnTo>
                    <a:pt x="584" y="227"/>
                  </a:lnTo>
                  <a:cubicBezTo>
                    <a:pt x="584" y="108"/>
                    <a:pt x="477" y="1"/>
                    <a:pt x="358" y="1"/>
                  </a:cubicBezTo>
                  <a:close/>
                </a:path>
              </a:pathLst>
            </a:custGeom>
            <a:solidFill>
              <a:srgbClr val="000000">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8"/>
            <p:cNvSpPr/>
            <p:nvPr/>
          </p:nvSpPr>
          <p:spPr>
            <a:xfrm>
              <a:off x="2144976" y="2113970"/>
              <a:ext cx="163187" cy="20425"/>
            </a:xfrm>
            <a:custGeom>
              <a:avLst/>
              <a:gdLst/>
              <a:ahLst/>
              <a:cxnLst/>
              <a:rect l="l" t="t" r="r" b="b"/>
              <a:pathLst>
                <a:path w="3811" h="477" extrusionOk="0">
                  <a:moveTo>
                    <a:pt x="1" y="0"/>
                  </a:moveTo>
                  <a:lnTo>
                    <a:pt x="1" y="477"/>
                  </a:lnTo>
                  <a:lnTo>
                    <a:pt x="3811" y="477"/>
                  </a:lnTo>
                  <a:lnTo>
                    <a:pt x="3811" y="0"/>
                  </a:lnTo>
                  <a:close/>
                </a:path>
              </a:pathLst>
            </a:custGeom>
            <a:solidFill>
              <a:srgbClr val="B9B9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8"/>
            <p:cNvSpPr/>
            <p:nvPr/>
          </p:nvSpPr>
          <p:spPr>
            <a:xfrm>
              <a:off x="1951783" y="2098855"/>
              <a:ext cx="288607" cy="50699"/>
            </a:xfrm>
            <a:custGeom>
              <a:avLst/>
              <a:gdLst/>
              <a:ahLst/>
              <a:cxnLst/>
              <a:rect l="l" t="t" r="r" b="b"/>
              <a:pathLst>
                <a:path w="6740" h="1184" extrusionOk="0">
                  <a:moveTo>
                    <a:pt x="590" y="0"/>
                  </a:moveTo>
                  <a:cubicBezTo>
                    <a:pt x="265" y="0"/>
                    <a:pt x="0" y="257"/>
                    <a:pt x="0" y="592"/>
                  </a:cubicBezTo>
                  <a:cubicBezTo>
                    <a:pt x="0" y="927"/>
                    <a:pt x="265" y="1183"/>
                    <a:pt x="590" y="1183"/>
                  </a:cubicBezTo>
                  <a:cubicBezTo>
                    <a:pt x="623" y="1183"/>
                    <a:pt x="657" y="1181"/>
                    <a:pt x="691" y="1175"/>
                  </a:cubicBezTo>
                  <a:lnTo>
                    <a:pt x="6144" y="1175"/>
                  </a:lnTo>
                  <a:cubicBezTo>
                    <a:pt x="6463" y="1175"/>
                    <a:pt x="6736" y="916"/>
                    <a:pt x="6739" y="597"/>
                  </a:cubicBezTo>
                  <a:lnTo>
                    <a:pt x="6739" y="597"/>
                  </a:lnTo>
                  <a:cubicBezTo>
                    <a:pt x="6739" y="599"/>
                    <a:pt x="6739" y="601"/>
                    <a:pt x="6739" y="604"/>
                  </a:cubicBezTo>
                  <a:lnTo>
                    <a:pt x="6739" y="592"/>
                  </a:lnTo>
                  <a:cubicBezTo>
                    <a:pt x="6739" y="594"/>
                    <a:pt x="6739" y="595"/>
                    <a:pt x="6739" y="597"/>
                  </a:cubicBezTo>
                  <a:lnTo>
                    <a:pt x="6739" y="597"/>
                  </a:lnTo>
                  <a:cubicBezTo>
                    <a:pt x="6736" y="267"/>
                    <a:pt x="6475" y="8"/>
                    <a:pt x="6144" y="8"/>
                  </a:cubicBezTo>
                  <a:lnTo>
                    <a:pt x="691" y="8"/>
                  </a:lnTo>
                  <a:cubicBezTo>
                    <a:pt x="657" y="3"/>
                    <a:pt x="623" y="0"/>
                    <a:pt x="5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8"/>
            <p:cNvSpPr/>
            <p:nvPr/>
          </p:nvSpPr>
          <p:spPr>
            <a:xfrm>
              <a:off x="1951483" y="2095559"/>
              <a:ext cx="288907" cy="35112"/>
            </a:xfrm>
            <a:custGeom>
              <a:avLst/>
              <a:gdLst/>
              <a:ahLst/>
              <a:cxnLst/>
              <a:rect l="l" t="t" r="r" b="b"/>
              <a:pathLst>
                <a:path w="6747" h="820" extrusionOk="0">
                  <a:moveTo>
                    <a:pt x="449" y="1"/>
                  </a:moveTo>
                  <a:cubicBezTo>
                    <a:pt x="272" y="1"/>
                    <a:pt x="103" y="118"/>
                    <a:pt x="55" y="311"/>
                  </a:cubicBezTo>
                  <a:cubicBezTo>
                    <a:pt x="1" y="580"/>
                    <a:pt x="200" y="820"/>
                    <a:pt x="449" y="820"/>
                  </a:cubicBezTo>
                  <a:cubicBezTo>
                    <a:pt x="476" y="820"/>
                    <a:pt x="503" y="817"/>
                    <a:pt x="531" y="811"/>
                  </a:cubicBezTo>
                  <a:lnTo>
                    <a:pt x="6329" y="811"/>
                  </a:lnTo>
                  <a:cubicBezTo>
                    <a:pt x="6484" y="811"/>
                    <a:pt x="6639" y="740"/>
                    <a:pt x="6746" y="633"/>
                  </a:cubicBezTo>
                  <a:lnTo>
                    <a:pt x="6734" y="633"/>
                  </a:lnTo>
                  <a:cubicBezTo>
                    <a:pt x="6710" y="323"/>
                    <a:pt x="6460" y="85"/>
                    <a:pt x="6151" y="85"/>
                  </a:cubicBezTo>
                  <a:lnTo>
                    <a:pt x="698" y="85"/>
                  </a:lnTo>
                  <a:cubicBezTo>
                    <a:pt x="621" y="28"/>
                    <a:pt x="534" y="1"/>
                    <a:pt x="4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8"/>
            <p:cNvSpPr/>
            <p:nvPr/>
          </p:nvSpPr>
          <p:spPr>
            <a:xfrm>
              <a:off x="2065978" y="2109902"/>
              <a:ext cx="110647" cy="30231"/>
            </a:xfrm>
            <a:custGeom>
              <a:avLst/>
              <a:gdLst/>
              <a:ahLst/>
              <a:cxnLst/>
              <a:rect l="l" t="t" r="r" b="b"/>
              <a:pathLst>
                <a:path w="2584" h="706" extrusionOk="0">
                  <a:moveTo>
                    <a:pt x="1667" y="0"/>
                  </a:moveTo>
                  <a:cubicBezTo>
                    <a:pt x="1572" y="0"/>
                    <a:pt x="1488" y="84"/>
                    <a:pt x="1488" y="179"/>
                  </a:cubicBezTo>
                  <a:lnTo>
                    <a:pt x="1488" y="536"/>
                  </a:lnTo>
                  <a:cubicBezTo>
                    <a:pt x="1500" y="643"/>
                    <a:pt x="1584" y="697"/>
                    <a:pt x="1667" y="697"/>
                  </a:cubicBezTo>
                  <a:cubicBezTo>
                    <a:pt x="1750" y="697"/>
                    <a:pt x="1834" y="643"/>
                    <a:pt x="1846" y="536"/>
                  </a:cubicBezTo>
                  <a:lnTo>
                    <a:pt x="1846" y="179"/>
                  </a:lnTo>
                  <a:cubicBezTo>
                    <a:pt x="1846" y="84"/>
                    <a:pt x="1762" y="0"/>
                    <a:pt x="1667" y="0"/>
                  </a:cubicBezTo>
                  <a:close/>
                  <a:moveTo>
                    <a:pt x="179" y="0"/>
                  </a:moveTo>
                  <a:cubicBezTo>
                    <a:pt x="83" y="0"/>
                    <a:pt x="0" y="84"/>
                    <a:pt x="0" y="179"/>
                  </a:cubicBezTo>
                  <a:lnTo>
                    <a:pt x="0" y="536"/>
                  </a:lnTo>
                  <a:cubicBezTo>
                    <a:pt x="0" y="649"/>
                    <a:pt x="89" y="706"/>
                    <a:pt x="179" y="706"/>
                  </a:cubicBezTo>
                  <a:cubicBezTo>
                    <a:pt x="268" y="706"/>
                    <a:pt x="357" y="649"/>
                    <a:pt x="357" y="536"/>
                  </a:cubicBezTo>
                  <a:lnTo>
                    <a:pt x="357" y="179"/>
                  </a:lnTo>
                  <a:cubicBezTo>
                    <a:pt x="357" y="84"/>
                    <a:pt x="274" y="0"/>
                    <a:pt x="179" y="0"/>
                  </a:cubicBezTo>
                  <a:close/>
                  <a:moveTo>
                    <a:pt x="929" y="0"/>
                  </a:moveTo>
                  <a:cubicBezTo>
                    <a:pt x="822" y="0"/>
                    <a:pt x="750" y="84"/>
                    <a:pt x="750" y="179"/>
                  </a:cubicBezTo>
                  <a:lnTo>
                    <a:pt x="750" y="536"/>
                  </a:lnTo>
                  <a:cubicBezTo>
                    <a:pt x="750" y="649"/>
                    <a:pt x="837" y="706"/>
                    <a:pt x="923" y="706"/>
                  </a:cubicBezTo>
                  <a:cubicBezTo>
                    <a:pt x="1009" y="706"/>
                    <a:pt x="1096" y="649"/>
                    <a:pt x="1096" y="536"/>
                  </a:cubicBezTo>
                  <a:lnTo>
                    <a:pt x="1096" y="179"/>
                  </a:lnTo>
                  <a:cubicBezTo>
                    <a:pt x="1096" y="84"/>
                    <a:pt x="1024" y="0"/>
                    <a:pt x="929" y="0"/>
                  </a:cubicBezTo>
                  <a:close/>
                  <a:moveTo>
                    <a:pt x="2411" y="0"/>
                  </a:moveTo>
                  <a:cubicBezTo>
                    <a:pt x="2325" y="0"/>
                    <a:pt x="2239" y="60"/>
                    <a:pt x="2239" y="179"/>
                  </a:cubicBezTo>
                  <a:lnTo>
                    <a:pt x="2239" y="536"/>
                  </a:lnTo>
                  <a:cubicBezTo>
                    <a:pt x="2233" y="649"/>
                    <a:pt x="2319" y="706"/>
                    <a:pt x="2407" y="706"/>
                  </a:cubicBezTo>
                  <a:cubicBezTo>
                    <a:pt x="2494" y="706"/>
                    <a:pt x="2584" y="649"/>
                    <a:pt x="2584" y="536"/>
                  </a:cubicBezTo>
                  <a:lnTo>
                    <a:pt x="2584" y="179"/>
                  </a:lnTo>
                  <a:cubicBezTo>
                    <a:pt x="2584" y="60"/>
                    <a:pt x="2497" y="0"/>
                    <a:pt x="24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8"/>
            <p:cNvSpPr/>
            <p:nvPr/>
          </p:nvSpPr>
          <p:spPr>
            <a:xfrm>
              <a:off x="2192376" y="2099198"/>
              <a:ext cx="56137" cy="49971"/>
            </a:xfrm>
            <a:custGeom>
              <a:avLst/>
              <a:gdLst/>
              <a:ahLst/>
              <a:cxnLst/>
              <a:rect l="l" t="t" r="r" b="b"/>
              <a:pathLst>
                <a:path w="1311" h="1167" extrusionOk="0">
                  <a:moveTo>
                    <a:pt x="537" y="0"/>
                  </a:moveTo>
                  <a:cubicBezTo>
                    <a:pt x="533" y="0"/>
                    <a:pt x="529" y="0"/>
                    <a:pt x="525" y="0"/>
                  </a:cubicBezTo>
                  <a:lnTo>
                    <a:pt x="1" y="0"/>
                  </a:lnTo>
                  <a:lnTo>
                    <a:pt x="1" y="1167"/>
                  </a:lnTo>
                  <a:lnTo>
                    <a:pt x="525" y="1167"/>
                  </a:lnTo>
                  <a:cubicBezTo>
                    <a:pt x="1307" y="1167"/>
                    <a:pt x="1311" y="0"/>
                    <a:pt x="537"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8"/>
            <p:cNvSpPr/>
            <p:nvPr/>
          </p:nvSpPr>
          <p:spPr>
            <a:xfrm>
              <a:off x="2192890" y="2099198"/>
              <a:ext cx="47487" cy="31130"/>
            </a:xfrm>
            <a:custGeom>
              <a:avLst/>
              <a:gdLst/>
              <a:ahLst/>
              <a:cxnLst/>
              <a:rect l="l" t="t" r="r" b="b"/>
              <a:pathLst>
                <a:path w="1109" h="727" extrusionOk="0">
                  <a:moveTo>
                    <a:pt x="1" y="0"/>
                  </a:moveTo>
                  <a:lnTo>
                    <a:pt x="1" y="726"/>
                  </a:lnTo>
                  <a:lnTo>
                    <a:pt x="691" y="726"/>
                  </a:lnTo>
                  <a:cubicBezTo>
                    <a:pt x="846" y="726"/>
                    <a:pt x="1001" y="655"/>
                    <a:pt x="1108" y="548"/>
                  </a:cubicBezTo>
                  <a:lnTo>
                    <a:pt x="1096" y="548"/>
                  </a:lnTo>
                  <a:cubicBezTo>
                    <a:pt x="1072" y="238"/>
                    <a:pt x="822" y="0"/>
                    <a:pt x="513"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8"/>
            <p:cNvSpPr/>
            <p:nvPr/>
          </p:nvSpPr>
          <p:spPr>
            <a:xfrm>
              <a:off x="2231640" y="2018659"/>
              <a:ext cx="246814" cy="211017"/>
            </a:xfrm>
            <a:custGeom>
              <a:avLst/>
              <a:gdLst/>
              <a:ahLst/>
              <a:cxnLst/>
              <a:rect l="l" t="t" r="r" b="b"/>
              <a:pathLst>
                <a:path w="5764" h="4928" extrusionOk="0">
                  <a:moveTo>
                    <a:pt x="3299" y="0"/>
                  </a:moveTo>
                  <a:cubicBezTo>
                    <a:pt x="1108" y="0"/>
                    <a:pt x="1" y="2655"/>
                    <a:pt x="1560" y="4203"/>
                  </a:cubicBezTo>
                  <a:cubicBezTo>
                    <a:pt x="2061" y="4704"/>
                    <a:pt x="2677" y="4928"/>
                    <a:pt x="3282" y="4928"/>
                  </a:cubicBezTo>
                  <a:cubicBezTo>
                    <a:pt x="4548" y="4928"/>
                    <a:pt x="5763" y="3947"/>
                    <a:pt x="5763" y="2465"/>
                  </a:cubicBezTo>
                  <a:cubicBezTo>
                    <a:pt x="5763" y="1107"/>
                    <a:pt x="4656" y="0"/>
                    <a:pt x="3299" y="0"/>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8"/>
            <p:cNvSpPr/>
            <p:nvPr/>
          </p:nvSpPr>
          <p:spPr>
            <a:xfrm>
              <a:off x="2319844" y="2018444"/>
              <a:ext cx="179758" cy="150213"/>
            </a:xfrm>
            <a:custGeom>
              <a:avLst/>
              <a:gdLst/>
              <a:ahLst/>
              <a:cxnLst/>
              <a:rect l="l" t="t" r="r" b="b"/>
              <a:pathLst>
                <a:path w="4198" h="3508" extrusionOk="0">
                  <a:moveTo>
                    <a:pt x="1245" y="0"/>
                  </a:moveTo>
                  <a:cubicBezTo>
                    <a:pt x="885" y="0"/>
                    <a:pt x="511" y="83"/>
                    <a:pt x="143" y="267"/>
                  </a:cubicBezTo>
                  <a:cubicBezTo>
                    <a:pt x="60" y="303"/>
                    <a:pt x="12" y="386"/>
                    <a:pt x="12" y="481"/>
                  </a:cubicBezTo>
                  <a:lnTo>
                    <a:pt x="0" y="481"/>
                  </a:lnTo>
                  <a:cubicBezTo>
                    <a:pt x="0" y="622"/>
                    <a:pt x="118" y="718"/>
                    <a:pt x="244" y="718"/>
                  </a:cubicBezTo>
                  <a:cubicBezTo>
                    <a:pt x="278" y="718"/>
                    <a:pt x="313" y="711"/>
                    <a:pt x="346" y="696"/>
                  </a:cubicBezTo>
                  <a:cubicBezTo>
                    <a:pt x="643" y="547"/>
                    <a:pt x="946" y="480"/>
                    <a:pt x="1238" y="480"/>
                  </a:cubicBezTo>
                  <a:cubicBezTo>
                    <a:pt x="2535" y="480"/>
                    <a:pt x="3621" y="1804"/>
                    <a:pt x="3096" y="3184"/>
                  </a:cubicBezTo>
                  <a:cubicBezTo>
                    <a:pt x="3021" y="3372"/>
                    <a:pt x="3173" y="3507"/>
                    <a:pt x="3323" y="3507"/>
                  </a:cubicBezTo>
                  <a:cubicBezTo>
                    <a:pt x="3410" y="3507"/>
                    <a:pt x="3497" y="3461"/>
                    <a:pt x="3537" y="3351"/>
                  </a:cubicBezTo>
                  <a:cubicBezTo>
                    <a:pt x="4198" y="1640"/>
                    <a:pt x="2851" y="0"/>
                    <a:pt x="1245" y="0"/>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8"/>
            <p:cNvSpPr/>
            <p:nvPr/>
          </p:nvSpPr>
          <p:spPr>
            <a:xfrm>
              <a:off x="2259171" y="2039040"/>
              <a:ext cx="198899" cy="170424"/>
            </a:xfrm>
            <a:custGeom>
              <a:avLst/>
              <a:gdLst/>
              <a:ahLst/>
              <a:cxnLst/>
              <a:rect l="l" t="t" r="r" b="b"/>
              <a:pathLst>
                <a:path w="4645" h="3980" extrusionOk="0">
                  <a:moveTo>
                    <a:pt x="2656" y="0"/>
                  </a:moveTo>
                  <a:cubicBezTo>
                    <a:pt x="882" y="0"/>
                    <a:pt x="1" y="2143"/>
                    <a:pt x="1251" y="3394"/>
                  </a:cubicBezTo>
                  <a:cubicBezTo>
                    <a:pt x="1655" y="3798"/>
                    <a:pt x="2154" y="3980"/>
                    <a:pt x="2643" y="3980"/>
                  </a:cubicBezTo>
                  <a:cubicBezTo>
                    <a:pt x="3664" y="3980"/>
                    <a:pt x="4644" y="3188"/>
                    <a:pt x="4644" y="1989"/>
                  </a:cubicBezTo>
                  <a:cubicBezTo>
                    <a:pt x="4644" y="893"/>
                    <a:pt x="3751" y="0"/>
                    <a:pt x="2656" y="0"/>
                  </a:cubicBezTo>
                  <a:close/>
                </a:path>
              </a:pathLst>
            </a:custGeom>
            <a:solidFill>
              <a:srgbClr val="576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8"/>
            <p:cNvSpPr/>
            <p:nvPr/>
          </p:nvSpPr>
          <p:spPr>
            <a:xfrm>
              <a:off x="2259171" y="2038911"/>
              <a:ext cx="199370" cy="170466"/>
            </a:xfrm>
            <a:custGeom>
              <a:avLst/>
              <a:gdLst/>
              <a:ahLst/>
              <a:cxnLst/>
              <a:rect l="l" t="t" r="r" b="b"/>
              <a:pathLst>
                <a:path w="4656" h="3981" extrusionOk="0">
                  <a:moveTo>
                    <a:pt x="2643" y="1"/>
                  </a:moveTo>
                  <a:cubicBezTo>
                    <a:pt x="2154" y="1"/>
                    <a:pt x="1655" y="182"/>
                    <a:pt x="1251" y="587"/>
                  </a:cubicBezTo>
                  <a:cubicBezTo>
                    <a:pt x="1" y="1837"/>
                    <a:pt x="894" y="3980"/>
                    <a:pt x="2656" y="3980"/>
                  </a:cubicBezTo>
                  <a:cubicBezTo>
                    <a:pt x="2663" y="3980"/>
                    <a:pt x="2670" y="3980"/>
                    <a:pt x="2677" y="3980"/>
                  </a:cubicBezTo>
                  <a:cubicBezTo>
                    <a:pt x="3775" y="3980"/>
                    <a:pt x="4656" y="3080"/>
                    <a:pt x="4644" y="1992"/>
                  </a:cubicBezTo>
                  <a:cubicBezTo>
                    <a:pt x="4644" y="792"/>
                    <a:pt x="3664" y="1"/>
                    <a:pt x="2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8"/>
            <p:cNvSpPr/>
            <p:nvPr/>
          </p:nvSpPr>
          <p:spPr>
            <a:xfrm>
              <a:off x="2374394" y="2125317"/>
              <a:ext cx="69882" cy="61233"/>
            </a:xfrm>
            <a:custGeom>
              <a:avLst/>
              <a:gdLst/>
              <a:ahLst/>
              <a:cxnLst/>
              <a:rect l="l" t="t" r="r" b="b"/>
              <a:pathLst>
                <a:path w="1632" h="1430" extrusionOk="0">
                  <a:moveTo>
                    <a:pt x="1330" y="1"/>
                  </a:moveTo>
                  <a:cubicBezTo>
                    <a:pt x="1127" y="1"/>
                    <a:pt x="817" y="169"/>
                    <a:pt x="548" y="438"/>
                  </a:cubicBezTo>
                  <a:cubicBezTo>
                    <a:pt x="179" y="807"/>
                    <a:pt x="0" y="1224"/>
                    <a:pt x="155" y="1379"/>
                  </a:cubicBezTo>
                  <a:cubicBezTo>
                    <a:pt x="190" y="1413"/>
                    <a:pt x="240" y="1429"/>
                    <a:pt x="302" y="1429"/>
                  </a:cubicBezTo>
                  <a:cubicBezTo>
                    <a:pt x="496" y="1429"/>
                    <a:pt x="804" y="1266"/>
                    <a:pt x="1084" y="986"/>
                  </a:cubicBezTo>
                  <a:lnTo>
                    <a:pt x="1096" y="986"/>
                  </a:lnTo>
                  <a:cubicBezTo>
                    <a:pt x="1453" y="617"/>
                    <a:pt x="1632" y="200"/>
                    <a:pt x="1489" y="57"/>
                  </a:cubicBezTo>
                  <a:cubicBezTo>
                    <a:pt x="1451" y="19"/>
                    <a:pt x="1396" y="1"/>
                    <a:pt x="1330" y="1"/>
                  </a:cubicBezTo>
                  <a:close/>
                </a:path>
              </a:pathLst>
            </a:custGeom>
            <a:solidFill>
              <a:srgbClr val="FFFFFF">
                <a:alpha val="29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8"/>
            <p:cNvSpPr/>
            <p:nvPr/>
          </p:nvSpPr>
          <p:spPr>
            <a:xfrm>
              <a:off x="1868159" y="1943300"/>
              <a:ext cx="231485" cy="255764"/>
            </a:xfrm>
            <a:custGeom>
              <a:avLst/>
              <a:gdLst/>
              <a:ahLst/>
              <a:cxnLst/>
              <a:rect l="l" t="t" r="r" b="b"/>
              <a:pathLst>
                <a:path w="5406" h="5973" extrusionOk="0">
                  <a:moveTo>
                    <a:pt x="2705" y="1"/>
                  </a:moveTo>
                  <a:cubicBezTo>
                    <a:pt x="2504" y="1"/>
                    <a:pt x="2304" y="40"/>
                    <a:pt x="2120" y="117"/>
                  </a:cubicBezTo>
                  <a:cubicBezTo>
                    <a:pt x="2015" y="157"/>
                    <a:pt x="1909" y="181"/>
                    <a:pt x="1801" y="181"/>
                  </a:cubicBezTo>
                  <a:cubicBezTo>
                    <a:pt x="1749" y="181"/>
                    <a:pt x="1697" y="176"/>
                    <a:pt x="1644" y="165"/>
                  </a:cubicBezTo>
                  <a:lnTo>
                    <a:pt x="1239" y="69"/>
                  </a:lnTo>
                  <a:cubicBezTo>
                    <a:pt x="1181" y="56"/>
                    <a:pt x="1122" y="49"/>
                    <a:pt x="1065" y="49"/>
                  </a:cubicBezTo>
                  <a:cubicBezTo>
                    <a:pt x="724" y="49"/>
                    <a:pt x="415" y="282"/>
                    <a:pt x="334" y="629"/>
                  </a:cubicBezTo>
                  <a:lnTo>
                    <a:pt x="120" y="1486"/>
                  </a:lnTo>
                  <a:cubicBezTo>
                    <a:pt x="1" y="1939"/>
                    <a:pt x="36" y="2415"/>
                    <a:pt x="203" y="2855"/>
                  </a:cubicBezTo>
                  <a:lnTo>
                    <a:pt x="1286" y="5713"/>
                  </a:lnTo>
                  <a:cubicBezTo>
                    <a:pt x="1356" y="5889"/>
                    <a:pt x="1509" y="5972"/>
                    <a:pt x="1662" y="5972"/>
                  </a:cubicBezTo>
                  <a:cubicBezTo>
                    <a:pt x="1849" y="5972"/>
                    <a:pt x="2034" y="5847"/>
                    <a:pt x="2060" y="5618"/>
                  </a:cubicBezTo>
                  <a:lnTo>
                    <a:pt x="2167" y="4772"/>
                  </a:lnTo>
                  <a:cubicBezTo>
                    <a:pt x="2191" y="4522"/>
                    <a:pt x="2251" y="4272"/>
                    <a:pt x="2346" y="4046"/>
                  </a:cubicBezTo>
                  <a:cubicBezTo>
                    <a:pt x="2417" y="3897"/>
                    <a:pt x="2560" y="3823"/>
                    <a:pt x="2703" y="3823"/>
                  </a:cubicBezTo>
                  <a:cubicBezTo>
                    <a:pt x="2846" y="3823"/>
                    <a:pt x="2989" y="3897"/>
                    <a:pt x="3060" y="4046"/>
                  </a:cubicBezTo>
                  <a:cubicBezTo>
                    <a:pt x="3168" y="4284"/>
                    <a:pt x="3227" y="4534"/>
                    <a:pt x="3239" y="4796"/>
                  </a:cubicBezTo>
                  <a:lnTo>
                    <a:pt x="3346" y="5618"/>
                  </a:lnTo>
                  <a:cubicBezTo>
                    <a:pt x="3379" y="5847"/>
                    <a:pt x="3567" y="5972"/>
                    <a:pt x="3754" y="5972"/>
                  </a:cubicBezTo>
                  <a:cubicBezTo>
                    <a:pt x="3905" y="5972"/>
                    <a:pt x="4056" y="5889"/>
                    <a:pt x="4120" y="5713"/>
                  </a:cubicBezTo>
                  <a:lnTo>
                    <a:pt x="5204" y="2855"/>
                  </a:lnTo>
                  <a:cubicBezTo>
                    <a:pt x="5370" y="2415"/>
                    <a:pt x="5406" y="1939"/>
                    <a:pt x="5287" y="1486"/>
                  </a:cubicBezTo>
                  <a:lnTo>
                    <a:pt x="5073" y="629"/>
                  </a:lnTo>
                  <a:cubicBezTo>
                    <a:pt x="4991" y="282"/>
                    <a:pt x="4682" y="49"/>
                    <a:pt x="4341" y="49"/>
                  </a:cubicBezTo>
                  <a:cubicBezTo>
                    <a:pt x="4284" y="49"/>
                    <a:pt x="4226" y="56"/>
                    <a:pt x="4168" y="69"/>
                  </a:cubicBezTo>
                  <a:lnTo>
                    <a:pt x="3763" y="165"/>
                  </a:lnTo>
                  <a:cubicBezTo>
                    <a:pt x="3713" y="176"/>
                    <a:pt x="3662" y="181"/>
                    <a:pt x="3612" y="181"/>
                  </a:cubicBezTo>
                  <a:cubicBezTo>
                    <a:pt x="3504" y="181"/>
                    <a:pt x="3396" y="157"/>
                    <a:pt x="3299" y="117"/>
                  </a:cubicBezTo>
                  <a:cubicBezTo>
                    <a:pt x="3108" y="40"/>
                    <a:pt x="2906" y="1"/>
                    <a:pt x="2705" y="1"/>
                  </a:cubicBezTo>
                  <a:close/>
                </a:path>
              </a:pathLst>
            </a:custGeom>
            <a:solidFill>
              <a:srgbClr val="ECEC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8"/>
            <p:cNvSpPr/>
            <p:nvPr/>
          </p:nvSpPr>
          <p:spPr>
            <a:xfrm>
              <a:off x="1868159" y="1945398"/>
              <a:ext cx="171323" cy="253708"/>
            </a:xfrm>
            <a:custGeom>
              <a:avLst/>
              <a:gdLst/>
              <a:ahLst/>
              <a:cxnLst/>
              <a:rect l="l" t="t" r="r" b="b"/>
              <a:pathLst>
                <a:path w="4001" h="5925" extrusionOk="0">
                  <a:moveTo>
                    <a:pt x="1077" y="0"/>
                  </a:moveTo>
                  <a:cubicBezTo>
                    <a:pt x="736" y="0"/>
                    <a:pt x="426" y="233"/>
                    <a:pt x="334" y="580"/>
                  </a:cubicBezTo>
                  <a:lnTo>
                    <a:pt x="120" y="1437"/>
                  </a:lnTo>
                  <a:cubicBezTo>
                    <a:pt x="1" y="1890"/>
                    <a:pt x="36" y="2366"/>
                    <a:pt x="203" y="2806"/>
                  </a:cubicBezTo>
                  <a:lnTo>
                    <a:pt x="1286" y="5664"/>
                  </a:lnTo>
                  <a:cubicBezTo>
                    <a:pt x="1351" y="5826"/>
                    <a:pt x="1504" y="5922"/>
                    <a:pt x="1662" y="5922"/>
                  </a:cubicBezTo>
                  <a:cubicBezTo>
                    <a:pt x="1737" y="5922"/>
                    <a:pt x="1813" y="5900"/>
                    <a:pt x="1882" y="5854"/>
                  </a:cubicBezTo>
                  <a:cubicBezTo>
                    <a:pt x="1929" y="5831"/>
                    <a:pt x="1965" y="5795"/>
                    <a:pt x="1989" y="5759"/>
                  </a:cubicBezTo>
                  <a:cubicBezTo>
                    <a:pt x="1977" y="5723"/>
                    <a:pt x="1953" y="5700"/>
                    <a:pt x="1941" y="5664"/>
                  </a:cubicBezTo>
                  <a:lnTo>
                    <a:pt x="858" y="2806"/>
                  </a:lnTo>
                  <a:cubicBezTo>
                    <a:pt x="691" y="2366"/>
                    <a:pt x="667" y="1890"/>
                    <a:pt x="774" y="1437"/>
                  </a:cubicBezTo>
                  <a:lnTo>
                    <a:pt x="989" y="580"/>
                  </a:lnTo>
                  <a:cubicBezTo>
                    <a:pt x="1048" y="342"/>
                    <a:pt x="1215" y="151"/>
                    <a:pt x="1429" y="68"/>
                  </a:cubicBezTo>
                  <a:lnTo>
                    <a:pt x="1251" y="20"/>
                  </a:lnTo>
                  <a:cubicBezTo>
                    <a:pt x="1193" y="7"/>
                    <a:pt x="1134" y="0"/>
                    <a:pt x="1077" y="0"/>
                  </a:cubicBezTo>
                  <a:close/>
                  <a:moveTo>
                    <a:pt x="2878" y="3758"/>
                  </a:moveTo>
                  <a:cubicBezTo>
                    <a:pt x="2815" y="3758"/>
                    <a:pt x="2756" y="3762"/>
                    <a:pt x="2703" y="3771"/>
                  </a:cubicBezTo>
                  <a:cubicBezTo>
                    <a:pt x="2858" y="3783"/>
                    <a:pt x="2989" y="3866"/>
                    <a:pt x="3060" y="3997"/>
                  </a:cubicBezTo>
                  <a:cubicBezTo>
                    <a:pt x="3168" y="4235"/>
                    <a:pt x="3227" y="4485"/>
                    <a:pt x="3239" y="4747"/>
                  </a:cubicBezTo>
                  <a:lnTo>
                    <a:pt x="3346" y="5569"/>
                  </a:lnTo>
                  <a:cubicBezTo>
                    <a:pt x="3371" y="5788"/>
                    <a:pt x="3550" y="5924"/>
                    <a:pt x="3741" y="5924"/>
                  </a:cubicBezTo>
                  <a:cubicBezTo>
                    <a:pt x="3830" y="5924"/>
                    <a:pt x="3922" y="5895"/>
                    <a:pt x="4001" y="5831"/>
                  </a:cubicBezTo>
                  <a:cubicBezTo>
                    <a:pt x="3918" y="5771"/>
                    <a:pt x="3870" y="5676"/>
                    <a:pt x="3846" y="5569"/>
                  </a:cubicBezTo>
                  <a:lnTo>
                    <a:pt x="3858" y="5569"/>
                  </a:lnTo>
                  <a:lnTo>
                    <a:pt x="3751" y="4747"/>
                  </a:lnTo>
                  <a:cubicBezTo>
                    <a:pt x="3739" y="4485"/>
                    <a:pt x="3680" y="4235"/>
                    <a:pt x="3572" y="3997"/>
                  </a:cubicBezTo>
                  <a:cubicBezTo>
                    <a:pt x="3485" y="3842"/>
                    <a:pt x="3152" y="3758"/>
                    <a:pt x="2878" y="3758"/>
                  </a:cubicBezTo>
                  <a:close/>
                </a:path>
              </a:pathLst>
            </a:custGeom>
            <a:solidFill>
              <a:srgbClr val="D3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8"/>
            <p:cNvSpPr/>
            <p:nvPr/>
          </p:nvSpPr>
          <p:spPr>
            <a:xfrm>
              <a:off x="2025172" y="1975370"/>
              <a:ext cx="53568" cy="95831"/>
            </a:xfrm>
            <a:custGeom>
              <a:avLst/>
              <a:gdLst/>
              <a:ahLst/>
              <a:cxnLst/>
              <a:rect l="l" t="t" r="r" b="b"/>
              <a:pathLst>
                <a:path w="1251" h="2238" extrusionOk="0">
                  <a:moveTo>
                    <a:pt x="584" y="0"/>
                  </a:moveTo>
                  <a:cubicBezTo>
                    <a:pt x="398" y="0"/>
                    <a:pt x="214" y="89"/>
                    <a:pt x="96" y="249"/>
                  </a:cubicBezTo>
                  <a:cubicBezTo>
                    <a:pt x="1" y="428"/>
                    <a:pt x="144" y="547"/>
                    <a:pt x="203" y="975"/>
                  </a:cubicBezTo>
                  <a:cubicBezTo>
                    <a:pt x="286" y="1606"/>
                    <a:pt x="60" y="1940"/>
                    <a:pt x="286" y="2154"/>
                  </a:cubicBezTo>
                  <a:cubicBezTo>
                    <a:pt x="346" y="2202"/>
                    <a:pt x="417" y="2237"/>
                    <a:pt x="501" y="2237"/>
                  </a:cubicBezTo>
                  <a:cubicBezTo>
                    <a:pt x="798" y="2237"/>
                    <a:pt x="1060" y="1666"/>
                    <a:pt x="1132" y="1225"/>
                  </a:cubicBezTo>
                  <a:cubicBezTo>
                    <a:pt x="1144" y="1142"/>
                    <a:pt x="1251" y="249"/>
                    <a:pt x="810" y="47"/>
                  </a:cubicBezTo>
                  <a:cubicBezTo>
                    <a:pt x="737" y="15"/>
                    <a:pt x="660" y="0"/>
                    <a:pt x="584"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Dental Care Center for Kids by Slidesgo">
  <a:themeElements>
    <a:clrScheme name="Personalizado 566">
      <a:dk1>
        <a:srgbClr val="131831"/>
      </a:dk1>
      <a:lt1>
        <a:srgbClr val="35459C"/>
      </a:lt1>
      <a:dk2>
        <a:srgbClr val="1391BF"/>
      </a:dk2>
      <a:lt2>
        <a:srgbClr val="2BB4D6"/>
      </a:lt2>
      <a:accent1>
        <a:srgbClr val="8AE3DD"/>
      </a:accent1>
      <a:accent2>
        <a:srgbClr val="AA1F23"/>
      </a:accent2>
      <a:accent3>
        <a:srgbClr val="F8C288"/>
      </a:accent3>
      <a:accent4>
        <a:srgbClr val="FFCA2B"/>
      </a:accent4>
      <a:accent5>
        <a:srgbClr val="47BF6F"/>
      </a:accent5>
      <a:accent6>
        <a:srgbClr val="FFFBF2"/>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Personalizado 565">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C0C0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TotalTime>
  <Words>1416</Words>
  <Application>Microsoft Office PowerPoint</Application>
  <PresentationFormat>Presentación en pantalla (16:9)</PresentationFormat>
  <Paragraphs>274</Paragraphs>
  <Slides>49</Slides>
  <Notes>49</Notes>
  <HiddenSlides>0</HiddenSlides>
  <MMClips>0</MMClips>
  <ScaleCrop>false</ScaleCrop>
  <HeadingPairs>
    <vt:vector size="6" baseType="variant">
      <vt:variant>
        <vt:lpstr>Fuentes usadas</vt:lpstr>
      </vt:variant>
      <vt:variant>
        <vt:i4>13</vt:i4>
      </vt:variant>
      <vt:variant>
        <vt:lpstr>Tema</vt:lpstr>
      </vt:variant>
      <vt:variant>
        <vt:i4>2</vt:i4>
      </vt:variant>
      <vt:variant>
        <vt:lpstr>Títulos de diapositiva</vt:lpstr>
      </vt:variant>
      <vt:variant>
        <vt:i4>49</vt:i4>
      </vt:variant>
    </vt:vector>
  </HeadingPairs>
  <TitlesOfParts>
    <vt:vector size="64" baseType="lpstr">
      <vt:lpstr>Catamaran</vt:lpstr>
      <vt:lpstr>Delius Swash Caps</vt:lpstr>
      <vt:lpstr>Roboto Medium</vt:lpstr>
      <vt:lpstr>Sacramento</vt:lpstr>
      <vt:lpstr>Calibri</vt:lpstr>
      <vt:lpstr>Titan One</vt:lpstr>
      <vt:lpstr>Montserrat</vt:lpstr>
      <vt:lpstr>Arial</vt:lpstr>
      <vt:lpstr>Proxima Nova</vt:lpstr>
      <vt:lpstr>Anaheim</vt:lpstr>
      <vt:lpstr>Open Sans</vt:lpstr>
      <vt:lpstr>Amatic SC</vt:lpstr>
      <vt:lpstr>Patrick Hand</vt:lpstr>
      <vt:lpstr>Dental Care Center for Kids by Slidesgo</vt:lpstr>
      <vt:lpstr>Slidesgo Final Pages</vt:lpstr>
      <vt:lpstr>Dental care center for kids</vt:lpstr>
      <vt:lpstr>01</vt:lpstr>
      <vt:lpstr>01</vt:lpstr>
      <vt:lpstr>Introduction</vt:lpstr>
      <vt:lpstr>Our center</vt:lpstr>
      <vt:lpstr>Presentación de PowerPoint</vt:lpstr>
      <vt:lpstr>— Someone Famous</vt:lpstr>
      <vt:lpstr>02</vt:lpstr>
      <vt:lpstr>20,000</vt:lpstr>
      <vt:lpstr>Our statistics</vt:lpstr>
      <vt:lpstr>Our story</vt:lpstr>
      <vt:lpstr>Milestones reached</vt:lpstr>
      <vt:lpstr>Our process</vt:lpstr>
      <vt:lpstr>Patient care</vt:lpstr>
      <vt:lpstr>Areas we cover</vt:lpstr>
      <vt:lpstr>Services</vt:lpstr>
      <vt:lpstr>Key accomplishments</vt:lpstr>
      <vt:lpstr>Patient satisfaction</vt:lpstr>
      <vt:lpstr>Innovations</vt:lpstr>
      <vt:lpstr>Quality improvement measures</vt:lpstr>
      <vt:lpstr>Testimonials</vt:lpstr>
      <vt:lpstr>Awards</vt:lpstr>
      <vt:lpstr>Our team</vt:lpstr>
      <vt:lpstr>A brief story</vt:lpstr>
      <vt:lpstr>A picture is worth a thousand words</vt:lpstr>
      <vt:lpstr>Awesome words</vt:lpstr>
      <vt:lpstr>Where are we?</vt:lpstr>
      <vt:lpstr>A picture always reinforces the concept</vt:lpstr>
      <vt:lpstr>Desktop software</vt:lpstr>
      <vt:lpstr>Thanks</vt:lpstr>
      <vt:lpstr>Dental care icon pack</vt:lpstr>
      <vt:lpstr>Alternative resources</vt:lpstr>
      <vt:lpstr>Alternative resources</vt:lpstr>
      <vt:lpstr>Resources</vt:lpstr>
      <vt:lpstr>Fonts &amp; colors used</vt:lpstr>
      <vt:lpstr>Storyset</vt:lpstr>
      <vt:lpstr>Use our editable graphic resources...</vt:lpstr>
      <vt:lpstr>Presentación de PowerPoint</vt:lpstr>
      <vt:lpstr>Presentación de PowerPoint</vt:lpstr>
      <vt:lpstr>Presentación de PowerPoint</vt:lpstr>
      <vt:lpstr>Presentación de PowerPoint</vt:lpstr>
      <vt:lpstr>Presentación de PowerPoint</vt:lpstr>
      <vt:lpstr>...and our sets of editable icons</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Dental care center for kids</dc:title>
  <cp:lastModifiedBy>eduardo</cp:lastModifiedBy>
  <cp:revision>2</cp:revision>
  <dcterms:modified xsi:type="dcterms:W3CDTF">2023-12-03T08:26:04Z</dcterms:modified>
</cp:coreProperties>
</file>