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6" r:id="rId3"/>
    <p:sldId id="303" r:id="rId4"/>
    <p:sldId id="288" r:id="rId5"/>
    <p:sldId id="304" r:id="rId6"/>
    <p:sldId id="308" r:id="rId7"/>
    <p:sldId id="309" r:id="rId8"/>
    <p:sldId id="310" r:id="rId9"/>
    <p:sldId id="313" r:id="rId10"/>
    <p:sldId id="297" r:id="rId11"/>
    <p:sldId id="305" r:id="rId12"/>
    <p:sldId id="311" r:id="rId13"/>
    <p:sldId id="314" r:id="rId14"/>
    <p:sldId id="306" r:id="rId15"/>
    <p:sldId id="307" r:id="rId16"/>
    <p:sldId id="312" r:id="rId17"/>
    <p:sldId id="315"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3" d="100"/>
          <a:sy n="73" d="100"/>
        </p:scale>
        <p:origin x="618"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940E6392-10C0-43EC-998C-83EFCD1B5C4D}" type="datetimeFigureOut">
              <a:rPr lang="en-US" smtClean="0"/>
              <a:t>6/9/2025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3764735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912760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4018875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6/9/2025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568041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940E6392-10C0-43EC-998C-83EFCD1B5C4D}" type="datetimeFigureOut">
              <a:rPr lang="en-US" smtClean="0"/>
              <a:t>6/9/2025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12334378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40E6392-10C0-43EC-998C-83EFCD1B5C4D}" type="datetimeFigureOut">
              <a:rPr lang="en-US" smtClean="0"/>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461486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6/9/2025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291792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40E6392-10C0-43EC-998C-83EFCD1B5C4D}" type="datetimeFigureOut">
              <a:rPr lang="en-US" smtClean="0"/>
              <a:t>6/9/2025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56118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E6392-10C0-43EC-998C-83EFCD1B5C4D}" type="datetimeFigureOut">
              <a:rPr lang="en-US" smtClean="0"/>
              <a:t>6/9/2025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276338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940E6392-10C0-43EC-998C-83EFCD1B5C4D}" type="datetimeFigureOut">
              <a:rPr lang="en-US" smtClean="0"/>
              <a:t>6/9/2025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8530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940E6392-10C0-43EC-998C-83EFCD1B5C4D}" type="datetimeFigureOut">
              <a:rPr lang="en-US" smtClean="0"/>
              <a:t>6/9/2025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67991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940E6392-10C0-43EC-998C-83EFCD1B5C4D}" type="datetimeFigureOut">
              <a:rPr lang="en-US" smtClean="0"/>
              <a:t>6/9/2025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548931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b="1" dirty="0" smtClean="0">
                <a:solidFill>
                  <a:srgbClr val="FF0000"/>
                </a:solidFill>
                <a:latin typeface="Arial" panose="020B0604020202020204" pitchFamily="34" charset="0"/>
                <a:cs typeface="Arial" panose="020B0604020202020204" pitchFamily="34" charset="0"/>
              </a:rPr>
              <a:t>ĐƯỜNG CON THEO CHÚA</a:t>
            </a:r>
            <a:endParaRPr lang="en-US" sz="54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26509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642593"/>
            <a:ext cx="11253167" cy="5724644"/>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3</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6000" b="1" dirty="0"/>
              <a:t>Đời con theo Chúa vui với khúc hát nguện cầu ơn nghĩa Chúa quá nhiệm mầu. Xin hiến dâng đời làm lễ hy sinh lễ vật toàn thiêu chan chứa ân tình. </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200962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328139"/>
            <a:ext cx="11314545" cy="8125301"/>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3</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6000" b="1" dirty="0"/>
              <a:t>Hiệp thông cùng Giê - su, Tình Yêu đẹp thiên thu, Chiên xóa tội đời vì thương mến con người. Trái tim khơi nguồn mạch thiêng chảy xuôi.</a:t>
            </a:r>
            <a:r>
              <a:rPr lang="en-US" sz="6000" b="1" dirty="0"/>
              <a:t/>
            </a:r>
            <a:br>
              <a:rPr lang="en-US" sz="6000" b="1" dirty="0"/>
            </a:br>
            <a:endParaRPr lang="vi-VN" sz="6000" b="1" dirty="0">
              <a:solidFill>
                <a:srgbClr val="333333"/>
              </a:solidFill>
              <a:latin typeface="Arial" panose="020B0604020202020204" pitchFamily="34" charset="0"/>
              <a:cs typeface="Arial" panose="020B0604020202020204" pitchFamily="34" charset="0"/>
            </a:endParaRPr>
          </a:p>
          <a:p>
            <a:pPr algn="just"/>
            <a:r>
              <a:rPr lang="vi-VN" sz="4800" b="1" dirty="0"/>
              <a:t/>
            </a:r>
            <a:br>
              <a:rPr lang="vi-VN" sz="4800" b="1" dirty="0"/>
            </a:br>
            <a:endParaRPr lang="vi-VN" sz="48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564818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642594"/>
            <a:ext cx="11396859" cy="5262979"/>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5400" b="1" dirty="0"/>
              <a:t>Con dâng lời ca tán tụng Tình Chúa. Bao nhiêu hồng ân vẫn hằng chan chứa. Giúp con kiên trì khó nguy không nề. Giúp con trung thành một đời dâng hiến. </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8948170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642594"/>
            <a:ext cx="11279293" cy="6924973"/>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5400" b="1" dirty="0"/>
              <a:t>Xin dâng đời con muốn thuộc về Chúa. Xin cho tình con không hề hoen úa. Ước chi con hằng mến yêu không ngừng. Giúp con vuông tròn một niềm hiếu trung.</a:t>
            </a:r>
            <a:endParaRPr lang="vi-VN" sz="5400" b="1" dirty="0">
              <a:solidFill>
                <a:srgbClr val="333333"/>
              </a:solidFill>
              <a:latin typeface="Arial" panose="020B0604020202020204" pitchFamily="34" charset="0"/>
              <a:cs typeface="Arial" panose="020B0604020202020204" pitchFamily="34" charset="0"/>
            </a:endParaRPr>
          </a:p>
          <a:p>
            <a:pPr algn="just"/>
            <a:r>
              <a:rPr lang="vi-VN" sz="5400" b="1" dirty="0"/>
              <a:t/>
            </a:r>
            <a:br>
              <a:rPr lang="vi-VN" sz="5400" b="1" dirty="0"/>
            </a:b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8705058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182880"/>
            <a:ext cx="11436047" cy="6647974"/>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4</a:t>
            </a:r>
            <a:r>
              <a:rPr lang="vi-VN" sz="60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6000" b="1" dirty="0"/>
              <a:t>Đời con theo Chúa hồng phúc cao quí tuyệt vời làm sao con nói thành lời. Xin Chúa giữ gìn đường nẻo con đi xin đừng để con lỗi ước quên thề. </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591821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548641"/>
            <a:ext cx="11383796" cy="6093976"/>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4</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6600" b="1" dirty="0"/>
              <a:t>Phận con là hư vô, Ngài dủ tình ban cho ơn bước theo Ngài là chân lý rạng ngời, Dẫu con chỉ là tạo vật mà </a:t>
            </a:r>
            <a:r>
              <a:rPr lang="vi-VN" sz="6600" b="1" dirty="0" smtClean="0"/>
              <a:t>thôi</a:t>
            </a:r>
            <a:r>
              <a:rPr lang="en-US" sz="6600" b="1" dirty="0" smtClean="0"/>
              <a:t>.</a:t>
            </a:r>
            <a:endParaRPr lang="vi-VN" sz="6600" b="1" dirty="0">
              <a:solidFill>
                <a:srgbClr val="333333"/>
              </a:solidFill>
              <a:latin typeface="Arial" panose="020B0604020202020204" pitchFamily="34" charset="0"/>
              <a:cs typeface="Arial" panose="020B0604020202020204" pitchFamily="34" charset="0"/>
            </a:endParaRPr>
          </a:p>
          <a:p>
            <a:pPr algn="just"/>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4158277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642594"/>
            <a:ext cx="11396859" cy="5262979"/>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5400" b="1" dirty="0"/>
              <a:t>Con dâng lời ca tán tụng Tình Chúa. Bao nhiêu hồng ân vẫn hằng chan chứa. Giúp con kiên trì khó nguy không nề. Giúp con trung thành một đời dâng hiến. </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2715666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642594"/>
            <a:ext cx="11279293" cy="6924973"/>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5400" b="1" dirty="0"/>
              <a:t>Xin dâng đời con muốn thuộc về Chúa. Xin cho tình con không hề hoen úa. Ước chi con hằng mến yêu không ngừng. Giúp con vuông tròn một niềm hiếu trung.</a:t>
            </a:r>
            <a:endParaRPr lang="vi-VN" sz="5400" b="1" dirty="0">
              <a:solidFill>
                <a:srgbClr val="333333"/>
              </a:solidFill>
              <a:latin typeface="Arial" panose="020B0604020202020204" pitchFamily="34" charset="0"/>
              <a:cs typeface="Arial" panose="020B0604020202020204" pitchFamily="34" charset="0"/>
            </a:endParaRPr>
          </a:p>
          <a:p>
            <a:pPr algn="just"/>
            <a:r>
              <a:rPr lang="vi-VN" sz="5400" b="1" dirty="0"/>
              <a:t/>
            </a:r>
            <a:br>
              <a:rPr lang="vi-VN" sz="5400" b="1" dirty="0"/>
            </a:b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817200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642593"/>
            <a:ext cx="11253167" cy="5262979"/>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1</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5400" b="1" dirty="0"/>
              <a:t>Đường con theo Chúa có nắng xuân trải lụa vàng, có tiếng chim hót rộn ràng. Có nỗi vui nào nồng ấm mênh mang có một tình yêu không nhuốm bụi trần. </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507721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328139"/>
            <a:ext cx="11314545" cy="7201972"/>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1</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6000" b="1" dirty="0"/>
              <a:t>Ngài đã gọi con theo, đời con đẹp bao nhiêu, Chúa dẫn con vào nguồn ân thánh diệu huyền. Kết giao con bằng một cuộc thần duyên.</a:t>
            </a:r>
            <a:endParaRPr lang="vi-VN" sz="6000" b="1" dirty="0">
              <a:solidFill>
                <a:srgbClr val="333333"/>
              </a:solidFill>
              <a:latin typeface="Arial" panose="020B0604020202020204" pitchFamily="34" charset="0"/>
              <a:cs typeface="Arial" panose="020B0604020202020204" pitchFamily="34" charset="0"/>
            </a:endParaRPr>
          </a:p>
          <a:p>
            <a:pPr algn="just"/>
            <a:r>
              <a:rPr lang="vi-VN" sz="4800" b="1" dirty="0"/>
              <a:t/>
            </a:r>
            <a:br>
              <a:rPr lang="vi-VN" sz="4800" b="1" dirty="0"/>
            </a:br>
            <a:endParaRPr lang="vi-VN" sz="48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06512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642594"/>
            <a:ext cx="11396859" cy="5262979"/>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5400" b="1" dirty="0"/>
              <a:t>Con dâng lời ca tán tụng Tình Chúa. Bao nhiêu hồng ân vẫn hằng chan chứa. Giúp con kiên trì khó nguy không nề. Giúp con trung thành một đời dâng hiến. </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570144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642594"/>
            <a:ext cx="11279293" cy="6924973"/>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5400" b="1" dirty="0"/>
              <a:t>Xin dâng đời con muốn thuộc về Chúa. Xin cho tình con không hề hoen úa. Ước chi con hằng mến yêu không ngừng. Giúp con vuông tròn một niềm hiếu trung.</a:t>
            </a:r>
            <a:endParaRPr lang="vi-VN" sz="5400" b="1" dirty="0">
              <a:solidFill>
                <a:srgbClr val="333333"/>
              </a:solidFill>
              <a:latin typeface="Arial" panose="020B0604020202020204" pitchFamily="34" charset="0"/>
              <a:cs typeface="Arial" panose="020B0604020202020204" pitchFamily="34" charset="0"/>
            </a:endParaRPr>
          </a:p>
          <a:p>
            <a:pPr algn="just"/>
            <a:r>
              <a:rPr lang="vi-VN" sz="5400" b="1" dirty="0"/>
              <a:t/>
            </a:r>
            <a:br>
              <a:rPr lang="vi-VN" sz="5400" b="1" dirty="0"/>
            </a:b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904154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470263"/>
            <a:ext cx="11318482" cy="7097303"/>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2</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5400" b="1" dirty="0"/>
              <a:t>Đường con theo Chúa chẳng thiếu gian khó dặm trường chẳng thiếu mưa gió mịt mùng. Không thiếu những ngày quạnh vắng cô đơn những ngày đời con tăm tối u buồn.</a:t>
            </a:r>
            <a:r>
              <a:rPr lang="vi-VN" sz="5400" b="1" dirty="0"/>
              <a:t/>
            </a:r>
            <a:br>
              <a:rPr lang="vi-VN" sz="5400" b="1" dirty="0"/>
            </a:b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611695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642593"/>
            <a:ext cx="11422984" cy="5724644"/>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2</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6000" b="1" dirty="0"/>
              <a:t>Ngài vẫn gọi con theo, vượt qua ngàn cheo leo, con bước theo Ngài đường thập giá xa vời. Dẫu con chỉ là tạo vật mà thôi.</a:t>
            </a:r>
            <a:endParaRPr lang="vi-VN" sz="9600" b="1" dirty="0">
              <a:solidFill>
                <a:srgbClr val="333333"/>
              </a:solidFill>
              <a:latin typeface="Arial" panose="020B0604020202020204" pitchFamily="34" charset="0"/>
              <a:cs typeface="Arial" panose="020B0604020202020204" pitchFamily="34" charset="0"/>
            </a:endParaRPr>
          </a:p>
          <a:p>
            <a:pPr algn="just"/>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597794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642594"/>
            <a:ext cx="11396859" cy="5262979"/>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5400" b="1" dirty="0"/>
              <a:t>Con dâng lời ca tán tụng Tình Chúa. Bao nhiêu hồng ân vẫn hằng chan chứa. Giúp con kiên trì khó nguy không nề. Giúp con trung thành một đời dâng hiến. </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004504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642594"/>
            <a:ext cx="11279293" cy="6924973"/>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5400" b="1" dirty="0"/>
              <a:t>Xin dâng đời con muốn thuộc về Chúa. Xin cho tình con không hề hoen úa. Ước chi con hằng mến yêu không ngừng. Giúp con vuông tròn một niềm hiếu trung.</a:t>
            </a:r>
            <a:endParaRPr lang="vi-VN" sz="5400" b="1" dirty="0">
              <a:solidFill>
                <a:srgbClr val="333333"/>
              </a:solidFill>
              <a:latin typeface="Arial" panose="020B0604020202020204" pitchFamily="34" charset="0"/>
              <a:cs typeface="Arial" panose="020B0604020202020204" pitchFamily="34" charset="0"/>
            </a:endParaRPr>
          </a:p>
          <a:p>
            <a:pPr algn="just"/>
            <a:r>
              <a:rPr lang="vi-VN" sz="5400" b="1" dirty="0"/>
              <a:t/>
            </a:r>
            <a:br>
              <a:rPr lang="vi-VN" sz="5400" b="1" dirty="0"/>
            </a:b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8969417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158</TotalTime>
  <Words>180</Words>
  <Application>Microsoft Office PowerPoint</Application>
  <PresentationFormat>Widescreen</PresentationFormat>
  <Paragraphs>23</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Century Gothic</vt:lpstr>
      <vt:lpstr>Garamond</vt:lpstr>
      <vt:lpstr>Verdana</vt:lpstr>
      <vt:lpstr>Savon</vt:lpstr>
      <vt:lpstr>ĐƯỜNG CON THEO CHÚA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TÂM TÌNH HOÀ BÌNH</dc:title>
  <dc:creator>Admin</dc:creator>
  <cp:lastModifiedBy>Admin</cp:lastModifiedBy>
  <cp:revision>60</cp:revision>
  <dcterms:created xsi:type="dcterms:W3CDTF">2024-12-09T14:38:56Z</dcterms:created>
  <dcterms:modified xsi:type="dcterms:W3CDTF">2025-09-06T16:23:06Z</dcterms:modified>
</cp:coreProperties>
</file>