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4572000" cy="6400800"/>
  <p:notesSz cx="4572000" cy="64008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3342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42900" y="1984248"/>
            <a:ext cx="3886200" cy="13441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85800" y="3584448"/>
            <a:ext cx="3200400" cy="1600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300" b="0" i="0">
                <a:solidFill>
                  <a:srgbClr val="EB3387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300" b="0" i="0">
                <a:solidFill>
                  <a:srgbClr val="EB3387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28600" y="1472184"/>
            <a:ext cx="1988820" cy="42245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354580" y="1472184"/>
            <a:ext cx="1988820" cy="42245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300" b="0" i="0">
                <a:solidFill>
                  <a:srgbClr val="EB3387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18" Type="http://schemas.openxmlformats.org/officeDocument/2006/relationships/image" Target="../media/image12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5.png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0.png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9.png"/><Relationship Id="rId23" Type="http://schemas.openxmlformats.org/officeDocument/2006/relationships/image" Target="../media/image16.png"/><Relationship Id="rId10" Type="http://schemas.openxmlformats.org/officeDocument/2006/relationships/image" Target="../media/image4.png"/><Relationship Id="rId19" Type="http://schemas.openxmlformats.org/officeDocument/2006/relationships/image" Target="../media/image1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Relationship Id="rId14" Type="http://schemas.openxmlformats.org/officeDocument/2006/relationships/image" Target="../media/image8.png"/><Relationship Id="rId22" Type="http://schemas.openxmlformats.org/officeDocument/2006/relationships/hyperlink" Target="https://plantillaspowerpoint.org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4572000" cy="6400800"/>
          </a:xfrm>
          <a:custGeom>
            <a:avLst/>
            <a:gdLst/>
            <a:ahLst/>
            <a:cxnLst/>
            <a:rect l="l" t="t" r="r" b="b"/>
            <a:pathLst>
              <a:path w="4572000" h="6400800">
                <a:moveTo>
                  <a:pt x="4571999" y="6400799"/>
                </a:moveTo>
                <a:lnTo>
                  <a:pt x="0" y="6400799"/>
                </a:lnTo>
                <a:lnTo>
                  <a:pt x="0" y="0"/>
                </a:lnTo>
                <a:lnTo>
                  <a:pt x="4571999" y="0"/>
                </a:lnTo>
                <a:lnTo>
                  <a:pt x="4571999" y="6400799"/>
                </a:lnTo>
                <a:close/>
              </a:path>
            </a:pathLst>
          </a:custGeom>
          <a:solidFill>
            <a:srgbClr val="FFDDF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82885" y="1097285"/>
            <a:ext cx="4206179" cy="4206179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0" y="4346375"/>
            <a:ext cx="4572000" cy="2054860"/>
          </a:xfrm>
          <a:custGeom>
            <a:avLst/>
            <a:gdLst/>
            <a:ahLst/>
            <a:cxnLst/>
            <a:rect l="l" t="t" r="r" b="b"/>
            <a:pathLst>
              <a:path w="4572000" h="2054860">
                <a:moveTo>
                  <a:pt x="4571999" y="2054423"/>
                </a:moveTo>
                <a:lnTo>
                  <a:pt x="0" y="2054423"/>
                </a:lnTo>
                <a:lnTo>
                  <a:pt x="0" y="0"/>
                </a:lnTo>
                <a:lnTo>
                  <a:pt x="4571999" y="0"/>
                </a:lnTo>
                <a:lnTo>
                  <a:pt x="4571999" y="2054423"/>
                </a:lnTo>
                <a:close/>
              </a:path>
            </a:pathLst>
          </a:custGeom>
          <a:solidFill>
            <a:srgbClr val="EB338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14350" y="4346375"/>
            <a:ext cx="3657599" cy="619124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006417" y="2211144"/>
            <a:ext cx="1465455" cy="2192012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28527" y="2148229"/>
            <a:ext cx="828676" cy="2203243"/>
          </a:xfrm>
          <a:prstGeom prst="rect">
            <a:avLst/>
          </a:prstGeom>
        </p:spPr>
      </p:pic>
      <p:sp>
        <p:nvSpPr>
          <p:cNvPr id="22" name="bg object 22"/>
          <p:cNvSpPr/>
          <p:nvPr/>
        </p:nvSpPr>
        <p:spPr>
          <a:xfrm>
            <a:off x="1125139" y="1631918"/>
            <a:ext cx="2284730" cy="300355"/>
          </a:xfrm>
          <a:custGeom>
            <a:avLst/>
            <a:gdLst/>
            <a:ahLst/>
            <a:cxnLst/>
            <a:rect l="l" t="t" r="r" b="b"/>
            <a:pathLst>
              <a:path w="2284729" h="300355">
                <a:moveTo>
                  <a:pt x="2284667" y="299910"/>
                </a:moveTo>
                <a:lnTo>
                  <a:pt x="0" y="299910"/>
                </a:lnTo>
                <a:lnTo>
                  <a:pt x="72293" y="149955"/>
                </a:lnTo>
                <a:lnTo>
                  <a:pt x="0" y="0"/>
                </a:lnTo>
                <a:lnTo>
                  <a:pt x="2284667" y="0"/>
                </a:lnTo>
                <a:lnTo>
                  <a:pt x="2212374" y="149955"/>
                </a:lnTo>
                <a:lnTo>
                  <a:pt x="2284667" y="299910"/>
                </a:lnTo>
                <a:close/>
              </a:path>
            </a:pathLst>
          </a:custGeom>
          <a:solidFill>
            <a:srgbClr val="04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bg object 2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398203" y="1263313"/>
            <a:ext cx="80734" cy="79344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087226" y="994451"/>
            <a:ext cx="116541" cy="99842"/>
          </a:xfrm>
          <a:prstGeom prst="rect">
            <a:avLst/>
          </a:prstGeom>
        </p:spPr>
      </p:pic>
      <p:sp>
        <p:nvSpPr>
          <p:cNvPr id="25" name="bg object 25"/>
          <p:cNvSpPr/>
          <p:nvPr/>
        </p:nvSpPr>
        <p:spPr>
          <a:xfrm>
            <a:off x="3835115" y="737887"/>
            <a:ext cx="53975" cy="54610"/>
          </a:xfrm>
          <a:custGeom>
            <a:avLst/>
            <a:gdLst/>
            <a:ahLst/>
            <a:cxnLst/>
            <a:rect l="l" t="t" r="r" b="b"/>
            <a:pathLst>
              <a:path w="53975" h="54609">
                <a:moveTo>
                  <a:pt x="46972" y="45226"/>
                </a:moveTo>
                <a:lnTo>
                  <a:pt x="27475" y="54133"/>
                </a:lnTo>
                <a:lnTo>
                  <a:pt x="9320" y="46509"/>
                </a:lnTo>
                <a:lnTo>
                  <a:pt x="0" y="29163"/>
                </a:lnTo>
                <a:lnTo>
                  <a:pt x="7007" y="8906"/>
                </a:lnTo>
                <a:lnTo>
                  <a:pt x="26503" y="0"/>
                </a:lnTo>
                <a:lnTo>
                  <a:pt x="44658" y="7624"/>
                </a:lnTo>
                <a:lnTo>
                  <a:pt x="53979" y="24969"/>
                </a:lnTo>
                <a:lnTo>
                  <a:pt x="46972" y="45226"/>
                </a:lnTo>
                <a:close/>
              </a:path>
            </a:pathLst>
          </a:custGeom>
          <a:solidFill>
            <a:srgbClr val="EB3387">
              <a:alpha val="31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6" name="bg object 2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3497379" y="512887"/>
            <a:ext cx="68825" cy="6901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271361" y="448226"/>
            <a:ext cx="66468" cy="68037"/>
          </a:xfrm>
          <a:prstGeom prst="rect">
            <a:avLst/>
          </a:prstGeom>
        </p:spPr>
      </p:pic>
      <p:sp>
        <p:nvSpPr>
          <p:cNvPr id="28" name="bg object 28"/>
          <p:cNvSpPr/>
          <p:nvPr/>
        </p:nvSpPr>
        <p:spPr>
          <a:xfrm>
            <a:off x="4438397" y="921643"/>
            <a:ext cx="61594" cy="60325"/>
          </a:xfrm>
          <a:custGeom>
            <a:avLst/>
            <a:gdLst/>
            <a:ahLst/>
            <a:cxnLst/>
            <a:rect l="l" t="t" r="r" b="b"/>
            <a:pathLst>
              <a:path w="61595" h="60325">
                <a:moveTo>
                  <a:pt x="54101" y="51342"/>
                </a:moveTo>
                <a:lnTo>
                  <a:pt x="48371" y="56088"/>
                </a:lnTo>
                <a:lnTo>
                  <a:pt x="41683" y="59039"/>
                </a:lnTo>
                <a:lnTo>
                  <a:pt x="34332" y="60278"/>
                </a:lnTo>
                <a:lnTo>
                  <a:pt x="26612" y="59889"/>
                </a:lnTo>
                <a:lnTo>
                  <a:pt x="5010" y="40256"/>
                </a:lnTo>
                <a:lnTo>
                  <a:pt x="1474" y="31126"/>
                </a:lnTo>
                <a:lnTo>
                  <a:pt x="197" y="26021"/>
                </a:lnTo>
                <a:lnTo>
                  <a:pt x="0" y="21898"/>
                </a:lnTo>
                <a:lnTo>
                  <a:pt x="1766" y="15614"/>
                </a:lnTo>
                <a:lnTo>
                  <a:pt x="3630" y="11392"/>
                </a:lnTo>
                <a:lnTo>
                  <a:pt x="9520" y="4911"/>
                </a:lnTo>
                <a:lnTo>
                  <a:pt x="12563" y="3733"/>
                </a:lnTo>
                <a:lnTo>
                  <a:pt x="16588" y="1474"/>
                </a:lnTo>
                <a:lnTo>
                  <a:pt x="21693" y="197"/>
                </a:lnTo>
                <a:lnTo>
                  <a:pt x="25817" y="0"/>
                </a:lnTo>
                <a:lnTo>
                  <a:pt x="38384" y="3532"/>
                </a:lnTo>
                <a:lnTo>
                  <a:pt x="43588" y="4316"/>
                </a:lnTo>
                <a:lnTo>
                  <a:pt x="61111" y="30811"/>
                </a:lnTo>
                <a:lnTo>
                  <a:pt x="60579" y="38247"/>
                </a:lnTo>
                <a:lnTo>
                  <a:pt x="58279" y="45185"/>
                </a:lnTo>
                <a:lnTo>
                  <a:pt x="54101" y="51342"/>
                </a:lnTo>
                <a:close/>
              </a:path>
            </a:pathLst>
          </a:custGeom>
          <a:solidFill>
            <a:srgbClr val="EB3387">
              <a:alpha val="31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4126900" y="610984"/>
            <a:ext cx="57150" cy="57785"/>
          </a:xfrm>
          <a:custGeom>
            <a:avLst/>
            <a:gdLst/>
            <a:ahLst/>
            <a:cxnLst/>
            <a:rect l="l" t="t" r="r" b="b"/>
            <a:pathLst>
              <a:path w="57150" h="57784">
                <a:moveTo>
                  <a:pt x="49899" y="47490"/>
                </a:moveTo>
                <a:lnTo>
                  <a:pt x="28961" y="57305"/>
                </a:lnTo>
                <a:lnTo>
                  <a:pt x="9695" y="49411"/>
                </a:lnTo>
                <a:lnTo>
                  <a:pt x="0" y="30986"/>
                </a:lnTo>
                <a:lnTo>
                  <a:pt x="7773" y="9207"/>
                </a:lnTo>
                <a:lnTo>
                  <a:pt x="28159" y="0"/>
                </a:lnTo>
                <a:lnTo>
                  <a:pt x="47241" y="8096"/>
                </a:lnTo>
                <a:lnTo>
                  <a:pt x="57121" y="26319"/>
                </a:lnTo>
                <a:lnTo>
                  <a:pt x="49899" y="47490"/>
                </a:lnTo>
                <a:close/>
              </a:path>
            </a:pathLst>
          </a:custGeom>
          <a:solidFill>
            <a:srgbClr val="EB3387">
              <a:alpha val="31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3785738" y="259236"/>
            <a:ext cx="52705" cy="52705"/>
          </a:xfrm>
          <a:custGeom>
            <a:avLst/>
            <a:gdLst/>
            <a:ahLst/>
            <a:cxnLst/>
            <a:rect l="l" t="t" r="r" b="b"/>
            <a:pathLst>
              <a:path w="52704" h="52704">
                <a:moveTo>
                  <a:pt x="45508" y="43790"/>
                </a:moveTo>
                <a:lnTo>
                  <a:pt x="26733" y="52243"/>
                </a:lnTo>
                <a:lnTo>
                  <a:pt x="9133" y="44754"/>
                </a:lnTo>
                <a:lnTo>
                  <a:pt x="0" y="27948"/>
                </a:lnTo>
                <a:lnTo>
                  <a:pt x="6623" y="8452"/>
                </a:lnTo>
                <a:lnTo>
                  <a:pt x="25399" y="0"/>
                </a:lnTo>
                <a:lnTo>
                  <a:pt x="42998" y="7489"/>
                </a:lnTo>
                <a:lnTo>
                  <a:pt x="52132" y="24294"/>
                </a:lnTo>
                <a:lnTo>
                  <a:pt x="45508" y="43790"/>
                </a:lnTo>
                <a:close/>
              </a:path>
            </a:pathLst>
          </a:custGeom>
          <a:solidFill>
            <a:srgbClr val="EB3387">
              <a:alpha val="31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1" name="bg object 31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3486699" y="85134"/>
            <a:ext cx="72467" cy="72627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4374215" y="486915"/>
            <a:ext cx="85516" cy="96508"/>
          </a:xfrm>
          <a:prstGeom prst="rect">
            <a:avLst/>
          </a:prstGeom>
        </p:spPr>
      </p:pic>
      <p:sp>
        <p:nvSpPr>
          <p:cNvPr id="33" name="bg object 33"/>
          <p:cNvSpPr/>
          <p:nvPr/>
        </p:nvSpPr>
        <p:spPr>
          <a:xfrm>
            <a:off x="4161766" y="224485"/>
            <a:ext cx="48260" cy="48260"/>
          </a:xfrm>
          <a:custGeom>
            <a:avLst/>
            <a:gdLst/>
            <a:ahLst/>
            <a:cxnLst/>
            <a:rect l="l" t="t" r="r" b="b"/>
            <a:pathLst>
              <a:path w="48260" h="48260">
                <a:moveTo>
                  <a:pt x="41670" y="40090"/>
                </a:moveTo>
                <a:lnTo>
                  <a:pt x="24505" y="47788"/>
                </a:lnTo>
                <a:lnTo>
                  <a:pt x="8387" y="40906"/>
                </a:lnTo>
                <a:lnTo>
                  <a:pt x="0" y="25518"/>
                </a:lnTo>
                <a:lnTo>
                  <a:pt x="6025" y="7697"/>
                </a:lnTo>
                <a:lnTo>
                  <a:pt x="23190" y="0"/>
                </a:lnTo>
                <a:lnTo>
                  <a:pt x="39308" y="6882"/>
                </a:lnTo>
                <a:lnTo>
                  <a:pt x="47696" y="22270"/>
                </a:lnTo>
                <a:lnTo>
                  <a:pt x="41670" y="40090"/>
                </a:lnTo>
                <a:close/>
              </a:path>
            </a:pathLst>
          </a:custGeom>
          <a:solidFill>
            <a:srgbClr val="EB3387">
              <a:alpha val="31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g object 34"/>
          <p:cNvSpPr/>
          <p:nvPr/>
        </p:nvSpPr>
        <p:spPr>
          <a:xfrm>
            <a:off x="3792398" y="0"/>
            <a:ext cx="90170" cy="43815"/>
          </a:xfrm>
          <a:custGeom>
            <a:avLst/>
            <a:gdLst/>
            <a:ahLst/>
            <a:cxnLst/>
            <a:rect l="l" t="t" r="r" b="b"/>
            <a:pathLst>
              <a:path w="90170" h="43815">
                <a:moveTo>
                  <a:pt x="83373" y="23995"/>
                </a:moveTo>
                <a:lnTo>
                  <a:pt x="79447" y="28315"/>
                </a:lnTo>
                <a:lnTo>
                  <a:pt x="74440" y="31654"/>
                </a:lnTo>
                <a:lnTo>
                  <a:pt x="71496" y="34895"/>
                </a:lnTo>
                <a:lnTo>
                  <a:pt x="67471" y="37153"/>
                </a:lnTo>
                <a:lnTo>
                  <a:pt x="64427" y="38332"/>
                </a:lnTo>
                <a:lnTo>
                  <a:pt x="59421" y="41671"/>
                </a:lnTo>
                <a:lnTo>
                  <a:pt x="54316" y="42948"/>
                </a:lnTo>
                <a:lnTo>
                  <a:pt x="44007" y="43441"/>
                </a:lnTo>
                <a:lnTo>
                  <a:pt x="40865" y="42558"/>
                </a:lnTo>
                <a:lnTo>
                  <a:pt x="30556" y="43051"/>
                </a:lnTo>
                <a:lnTo>
                  <a:pt x="25254" y="40204"/>
                </a:lnTo>
                <a:lnTo>
                  <a:pt x="20934" y="36278"/>
                </a:lnTo>
                <a:lnTo>
                  <a:pt x="15631" y="33432"/>
                </a:lnTo>
                <a:lnTo>
                  <a:pt x="11311" y="29505"/>
                </a:lnTo>
                <a:lnTo>
                  <a:pt x="11015" y="23320"/>
                </a:lnTo>
                <a:lnTo>
                  <a:pt x="9935" y="22338"/>
                </a:lnTo>
                <a:lnTo>
                  <a:pt x="5418" y="14288"/>
                </a:lnTo>
                <a:lnTo>
                  <a:pt x="4239" y="11245"/>
                </a:lnTo>
                <a:lnTo>
                  <a:pt x="2079" y="9282"/>
                </a:lnTo>
                <a:lnTo>
                  <a:pt x="3060" y="8202"/>
                </a:lnTo>
                <a:lnTo>
                  <a:pt x="1980" y="7220"/>
                </a:lnTo>
                <a:lnTo>
                  <a:pt x="801" y="4177"/>
                </a:lnTo>
                <a:lnTo>
                  <a:pt x="0" y="0"/>
                </a:lnTo>
                <a:lnTo>
                  <a:pt x="89459" y="0"/>
                </a:lnTo>
                <a:lnTo>
                  <a:pt x="89653" y="4063"/>
                </a:lnTo>
                <a:lnTo>
                  <a:pt x="87887" y="10347"/>
                </a:lnTo>
                <a:lnTo>
                  <a:pt x="86023" y="14569"/>
                </a:lnTo>
                <a:lnTo>
                  <a:pt x="83373" y="23995"/>
                </a:lnTo>
                <a:close/>
              </a:path>
            </a:pathLst>
          </a:custGeom>
          <a:solidFill>
            <a:srgbClr val="EB3387">
              <a:alpha val="31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5" name="bg object 35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4349893" y="75059"/>
            <a:ext cx="91701" cy="88457"/>
          </a:xfrm>
          <a:prstGeom prst="rect">
            <a:avLst/>
          </a:prstGeom>
        </p:spPr>
      </p:pic>
      <p:sp>
        <p:nvSpPr>
          <p:cNvPr id="36" name="bg object 36"/>
          <p:cNvSpPr/>
          <p:nvPr/>
        </p:nvSpPr>
        <p:spPr>
          <a:xfrm>
            <a:off x="3284744" y="0"/>
            <a:ext cx="78740" cy="39370"/>
          </a:xfrm>
          <a:custGeom>
            <a:avLst/>
            <a:gdLst/>
            <a:ahLst/>
            <a:cxnLst/>
            <a:rect l="l" t="t" r="r" b="b"/>
            <a:pathLst>
              <a:path w="78739" h="39370">
                <a:moveTo>
                  <a:pt x="71169" y="20942"/>
                </a:moveTo>
                <a:lnTo>
                  <a:pt x="66261" y="26342"/>
                </a:lnTo>
                <a:lnTo>
                  <a:pt x="61254" y="29681"/>
                </a:lnTo>
                <a:lnTo>
                  <a:pt x="58211" y="30860"/>
                </a:lnTo>
                <a:lnTo>
                  <a:pt x="57229" y="31940"/>
                </a:lnTo>
                <a:lnTo>
                  <a:pt x="54186" y="33119"/>
                </a:lnTo>
                <a:lnTo>
                  <a:pt x="51241" y="36359"/>
                </a:lnTo>
                <a:lnTo>
                  <a:pt x="46136" y="37636"/>
                </a:lnTo>
                <a:lnTo>
                  <a:pt x="37889" y="38030"/>
                </a:lnTo>
                <a:lnTo>
                  <a:pt x="32784" y="39308"/>
                </a:lnTo>
                <a:lnTo>
                  <a:pt x="28562" y="37443"/>
                </a:lnTo>
                <a:lnTo>
                  <a:pt x="26402" y="35480"/>
                </a:lnTo>
                <a:lnTo>
                  <a:pt x="24340" y="35578"/>
                </a:lnTo>
                <a:lnTo>
                  <a:pt x="21198" y="34695"/>
                </a:lnTo>
                <a:lnTo>
                  <a:pt x="19038" y="32732"/>
                </a:lnTo>
                <a:lnTo>
                  <a:pt x="14816" y="30867"/>
                </a:lnTo>
                <a:lnTo>
                  <a:pt x="8335" y="24978"/>
                </a:lnTo>
                <a:lnTo>
                  <a:pt x="3817" y="16928"/>
                </a:lnTo>
                <a:lnTo>
                  <a:pt x="1460" y="10841"/>
                </a:lnTo>
                <a:lnTo>
                  <a:pt x="1164" y="4656"/>
                </a:lnTo>
                <a:lnTo>
                  <a:pt x="0" y="0"/>
                </a:lnTo>
                <a:lnTo>
                  <a:pt x="77849" y="0"/>
                </a:lnTo>
                <a:lnTo>
                  <a:pt x="78628" y="4054"/>
                </a:lnTo>
                <a:lnTo>
                  <a:pt x="76861" y="10337"/>
                </a:lnTo>
                <a:lnTo>
                  <a:pt x="71169" y="20942"/>
                </a:lnTo>
                <a:close/>
              </a:path>
            </a:pathLst>
          </a:custGeom>
          <a:solidFill>
            <a:srgbClr val="EB3387">
              <a:alpha val="31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g object 37"/>
          <p:cNvSpPr/>
          <p:nvPr/>
        </p:nvSpPr>
        <p:spPr>
          <a:xfrm>
            <a:off x="3141277" y="176157"/>
            <a:ext cx="58419" cy="59055"/>
          </a:xfrm>
          <a:custGeom>
            <a:avLst/>
            <a:gdLst/>
            <a:ahLst/>
            <a:cxnLst/>
            <a:rect l="l" t="t" r="r" b="b"/>
            <a:pathLst>
              <a:path w="58419" h="59054">
                <a:moveTo>
                  <a:pt x="50810" y="48926"/>
                </a:moveTo>
                <a:lnTo>
                  <a:pt x="29703" y="58588"/>
                </a:lnTo>
                <a:lnTo>
                  <a:pt x="10066" y="50356"/>
                </a:lnTo>
                <a:lnTo>
                  <a:pt x="0" y="31594"/>
                </a:lnTo>
                <a:lnTo>
                  <a:pt x="7605" y="9661"/>
                </a:lnTo>
                <a:lnTo>
                  <a:pt x="28711" y="0"/>
                </a:lnTo>
                <a:lnTo>
                  <a:pt x="48349" y="8231"/>
                </a:lnTo>
                <a:lnTo>
                  <a:pt x="58415" y="26994"/>
                </a:lnTo>
                <a:lnTo>
                  <a:pt x="50810" y="48926"/>
                </a:lnTo>
                <a:close/>
              </a:path>
            </a:pathLst>
          </a:custGeom>
          <a:solidFill>
            <a:srgbClr val="EB3387">
              <a:alpha val="31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8" name="bg object 38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3552354" y="340503"/>
            <a:ext cx="65897" cy="65469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3832181" y="566631"/>
            <a:ext cx="76875" cy="73828"/>
          </a:xfrm>
          <a:prstGeom prst="rect">
            <a:avLst/>
          </a:prstGeom>
        </p:spPr>
      </p:pic>
      <p:sp>
        <p:nvSpPr>
          <p:cNvPr id="40" name="bg object 40"/>
          <p:cNvSpPr/>
          <p:nvPr/>
        </p:nvSpPr>
        <p:spPr>
          <a:xfrm>
            <a:off x="4063429" y="791816"/>
            <a:ext cx="62865" cy="62230"/>
          </a:xfrm>
          <a:custGeom>
            <a:avLst/>
            <a:gdLst/>
            <a:ahLst/>
            <a:cxnLst/>
            <a:rect l="l" t="t" r="r" b="b"/>
            <a:pathLst>
              <a:path w="62864" h="62230">
                <a:moveTo>
                  <a:pt x="61071" y="47905"/>
                </a:moveTo>
                <a:lnTo>
                  <a:pt x="51255" y="58706"/>
                </a:lnTo>
                <a:lnTo>
                  <a:pt x="44187" y="62144"/>
                </a:lnTo>
                <a:lnTo>
                  <a:pt x="35841" y="60476"/>
                </a:lnTo>
                <a:lnTo>
                  <a:pt x="23175" y="54882"/>
                </a:lnTo>
                <a:lnTo>
                  <a:pt x="20033" y="53999"/>
                </a:lnTo>
                <a:lnTo>
                  <a:pt x="17873" y="52036"/>
                </a:lnTo>
                <a:lnTo>
                  <a:pt x="14731" y="51153"/>
                </a:lnTo>
                <a:lnTo>
                  <a:pt x="8967" y="47424"/>
                </a:lnTo>
                <a:lnTo>
                  <a:pt x="4482" y="42085"/>
                </a:lnTo>
                <a:lnTo>
                  <a:pt x="1488" y="35512"/>
                </a:lnTo>
                <a:lnTo>
                  <a:pt x="197" y="28083"/>
                </a:lnTo>
                <a:lnTo>
                  <a:pt x="0" y="23960"/>
                </a:lnTo>
                <a:lnTo>
                  <a:pt x="1766" y="17676"/>
                </a:lnTo>
                <a:lnTo>
                  <a:pt x="1569" y="13552"/>
                </a:lnTo>
                <a:lnTo>
                  <a:pt x="6477" y="8152"/>
                </a:lnTo>
                <a:lnTo>
                  <a:pt x="10403" y="3831"/>
                </a:lnTo>
                <a:lnTo>
                  <a:pt x="14428" y="1572"/>
                </a:lnTo>
                <a:lnTo>
                  <a:pt x="18551" y="1375"/>
                </a:lnTo>
                <a:lnTo>
                  <a:pt x="21595" y="197"/>
                </a:lnTo>
                <a:lnTo>
                  <a:pt x="25718" y="0"/>
                </a:lnTo>
                <a:lnTo>
                  <a:pt x="32781" y="162"/>
                </a:lnTo>
                <a:lnTo>
                  <a:pt x="39660" y="2562"/>
                </a:lnTo>
                <a:lnTo>
                  <a:pt x="45656" y="6747"/>
                </a:lnTo>
                <a:lnTo>
                  <a:pt x="50069" y="12268"/>
                </a:lnTo>
                <a:lnTo>
                  <a:pt x="51248" y="15311"/>
                </a:lnTo>
                <a:lnTo>
                  <a:pt x="53408" y="17274"/>
                </a:lnTo>
                <a:lnTo>
                  <a:pt x="54586" y="20318"/>
                </a:lnTo>
                <a:lnTo>
                  <a:pt x="56845" y="24343"/>
                </a:lnTo>
                <a:lnTo>
                  <a:pt x="60086" y="27287"/>
                </a:lnTo>
                <a:lnTo>
                  <a:pt x="61363" y="32393"/>
                </a:lnTo>
                <a:lnTo>
                  <a:pt x="62739" y="39559"/>
                </a:lnTo>
                <a:lnTo>
                  <a:pt x="61071" y="47905"/>
                </a:lnTo>
                <a:close/>
              </a:path>
            </a:pathLst>
          </a:custGeom>
          <a:solidFill>
            <a:srgbClr val="EB3387">
              <a:alpha val="31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1" name="bg object 41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4335674" y="741400"/>
            <a:ext cx="92486" cy="94548"/>
          </a:xfrm>
          <a:prstGeom prst="rect">
            <a:avLst/>
          </a:prstGeom>
        </p:spPr>
      </p:pic>
      <p:sp>
        <p:nvSpPr>
          <p:cNvPr id="42" name="bg object 42"/>
          <p:cNvSpPr/>
          <p:nvPr/>
        </p:nvSpPr>
        <p:spPr>
          <a:xfrm>
            <a:off x="4038637" y="0"/>
            <a:ext cx="46990" cy="33655"/>
          </a:xfrm>
          <a:custGeom>
            <a:avLst/>
            <a:gdLst/>
            <a:ahLst/>
            <a:cxnLst/>
            <a:rect l="l" t="t" r="r" b="b"/>
            <a:pathLst>
              <a:path w="46989" h="33655">
                <a:moveTo>
                  <a:pt x="40758" y="25629"/>
                </a:moveTo>
                <a:lnTo>
                  <a:pt x="23763" y="33480"/>
                </a:lnTo>
                <a:lnTo>
                  <a:pt x="8016" y="26936"/>
                </a:lnTo>
                <a:lnTo>
                  <a:pt x="0" y="11885"/>
                </a:lnTo>
                <a:lnTo>
                  <a:pt x="4167" y="0"/>
                </a:lnTo>
                <a:lnTo>
                  <a:pt x="42712" y="0"/>
                </a:lnTo>
                <a:lnTo>
                  <a:pt x="46953" y="7962"/>
                </a:lnTo>
                <a:lnTo>
                  <a:pt x="40758" y="25629"/>
                </a:lnTo>
                <a:close/>
              </a:path>
            </a:pathLst>
          </a:custGeom>
          <a:solidFill>
            <a:srgbClr val="EB3387">
              <a:alpha val="31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3" name="bg object 43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4004054" y="314572"/>
            <a:ext cx="129696" cy="12880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46895" y="735535"/>
            <a:ext cx="3278208" cy="1146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300" b="0" i="0">
                <a:solidFill>
                  <a:srgbClr val="EB3387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8600" y="1472184"/>
            <a:ext cx="4114800" cy="42245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554480" y="5952744"/>
            <a:ext cx="1463040" cy="320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28600" y="5952744"/>
            <a:ext cx="1051560" cy="320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3291840" y="5952744"/>
            <a:ext cx="1051560" cy="320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  <p:sp>
        <p:nvSpPr>
          <p:cNvPr id="44" name="TextBox 11"/>
          <p:cNvSpPr txBox="1"/>
          <p:nvPr userDrawn="1"/>
        </p:nvSpPr>
        <p:spPr>
          <a:xfrm rot="16200000">
            <a:off x="-2375976" y="2090016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22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45" name="Imagen 44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7" y="4902046"/>
            <a:ext cx="1245186" cy="34414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pc="-305" dirty="0"/>
              <a:t>Juliana</a:t>
            </a:r>
            <a:r>
              <a:rPr spc="-40" dirty="0"/>
              <a:t> </a:t>
            </a:r>
            <a:r>
              <a:rPr spc="-434" dirty="0"/>
              <a:t>Silva</a:t>
            </a:r>
          </a:p>
          <a:p>
            <a:pPr marR="29209" algn="ctr">
              <a:lnSpc>
                <a:spcPct val="100000"/>
              </a:lnSpc>
              <a:spcBef>
                <a:spcPts val="1025"/>
              </a:spcBef>
            </a:pPr>
            <a:r>
              <a:rPr sz="1200" spc="-365" dirty="0">
                <a:solidFill>
                  <a:srgbClr val="FFFFFF"/>
                </a:solidFill>
                <a:latin typeface="Verdana"/>
                <a:cs typeface="Verdana"/>
              </a:rPr>
              <a:t>1</a:t>
            </a:r>
            <a:r>
              <a:rPr sz="1200" spc="-2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65" dirty="0">
                <a:solidFill>
                  <a:srgbClr val="FFFFFF"/>
                </a:solidFill>
                <a:latin typeface="Verdana"/>
                <a:cs typeface="Verdana"/>
              </a:rPr>
              <a:t>5</a:t>
            </a:r>
            <a:r>
              <a:rPr sz="1200" spc="-2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14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1200" spc="-2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55" dirty="0">
                <a:solidFill>
                  <a:srgbClr val="FFFFFF"/>
                </a:solidFill>
                <a:latin typeface="Verdana"/>
                <a:cs typeface="Verdana"/>
              </a:rPr>
              <a:t>H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2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95" dirty="0">
                <a:solidFill>
                  <a:srgbClr val="FFFFFF"/>
                </a:solidFill>
                <a:latin typeface="Verdana"/>
                <a:cs typeface="Verdana"/>
              </a:rPr>
              <a:t>B</a:t>
            </a:r>
            <a:r>
              <a:rPr sz="1200" spc="-2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21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1200" spc="-2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7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1200" spc="-2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14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1200" spc="-2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55" dirty="0">
                <a:solidFill>
                  <a:srgbClr val="FFFFFF"/>
                </a:solidFill>
                <a:latin typeface="Verdana"/>
                <a:cs typeface="Verdana"/>
              </a:rPr>
              <a:t>H</a:t>
            </a:r>
            <a:r>
              <a:rPr sz="1200" spc="-2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95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1200" spc="-2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1200" spc="-2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77053" y="4631554"/>
            <a:ext cx="2418080" cy="1336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100" spc="225" dirty="0">
                <a:solidFill>
                  <a:srgbClr val="FFFFFF"/>
                </a:solidFill>
                <a:latin typeface="Verdana"/>
                <a:cs typeface="Verdana"/>
              </a:rPr>
              <a:t>Q</a:t>
            </a:r>
            <a:r>
              <a:rPr sz="1100" spc="-90" dirty="0">
                <a:solidFill>
                  <a:srgbClr val="FFFFFF"/>
                </a:solidFill>
                <a:latin typeface="Verdana"/>
                <a:cs typeface="Verdana"/>
              </a:rPr>
              <a:t>U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19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180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1100" spc="-13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Verdana"/>
                <a:cs typeface="Verdana"/>
              </a:rPr>
              <a:t>Ñ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13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6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155" dirty="0">
                <a:solidFill>
                  <a:srgbClr val="FFFFFF"/>
                </a:solidFill>
                <a:latin typeface="Verdana"/>
                <a:cs typeface="Verdana"/>
              </a:rPr>
              <a:t>P</a:t>
            </a:r>
            <a:r>
              <a:rPr sz="1100" spc="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6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13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145" dirty="0">
                <a:solidFill>
                  <a:srgbClr val="FFFFFF"/>
                </a:solidFill>
                <a:latin typeface="Verdana"/>
                <a:cs typeface="Verdana"/>
              </a:rPr>
              <a:t>!</a:t>
            </a:r>
            <a:endParaRPr sz="11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35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</a:pPr>
            <a:r>
              <a:rPr sz="1100" spc="-65" dirty="0">
                <a:solidFill>
                  <a:srgbClr val="FFFFFF"/>
                </a:solidFill>
                <a:latin typeface="Verdana"/>
                <a:cs typeface="Verdana"/>
              </a:rPr>
              <a:t>2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85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145" dirty="0">
                <a:solidFill>
                  <a:srgbClr val="FFFFFF"/>
                </a:solidFill>
                <a:latin typeface="Verdana"/>
                <a:cs typeface="Verdana"/>
              </a:rPr>
              <a:t>M</a:t>
            </a:r>
            <a:r>
              <a:rPr sz="1100" spc="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60" dirty="0">
                <a:solidFill>
                  <a:srgbClr val="FFFFFF"/>
                </a:solidFill>
                <a:latin typeface="Verdana"/>
                <a:cs typeface="Verdana"/>
              </a:rPr>
              <a:t>,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65" dirty="0">
                <a:solidFill>
                  <a:srgbClr val="FFFFFF"/>
                </a:solidFill>
                <a:latin typeface="Verdana"/>
                <a:cs typeface="Verdana"/>
              </a:rPr>
              <a:t>2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35" dirty="0">
                <a:solidFill>
                  <a:srgbClr val="FFFFFF"/>
                </a:solidFill>
                <a:latin typeface="Verdana"/>
                <a:cs typeface="Verdana"/>
              </a:rPr>
              <a:t>0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65" dirty="0">
                <a:solidFill>
                  <a:srgbClr val="FFFFFF"/>
                </a:solidFill>
                <a:latin typeface="Verdana"/>
                <a:cs typeface="Verdana"/>
              </a:rPr>
              <a:t>2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60" dirty="0">
                <a:solidFill>
                  <a:srgbClr val="FFFFFF"/>
                </a:solidFill>
                <a:latin typeface="Verdana"/>
                <a:cs typeface="Verdana"/>
              </a:rPr>
              <a:t>5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150" dirty="0">
                <a:solidFill>
                  <a:srgbClr val="FFFFFF"/>
                </a:solidFill>
                <a:latin typeface="Verdana"/>
                <a:cs typeface="Verdana"/>
              </a:rPr>
              <a:t>-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30" dirty="0">
                <a:solidFill>
                  <a:srgbClr val="FFFFFF"/>
                </a:solidFill>
                <a:latin typeface="Verdana"/>
                <a:cs typeface="Verdana"/>
              </a:rPr>
              <a:t>6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155" dirty="0">
                <a:solidFill>
                  <a:srgbClr val="FFFFFF"/>
                </a:solidFill>
                <a:latin typeface="Verdana"/>
                <a:cs typeface="Verdana"/>
              </a:rPr>
              <a:t>: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35" dirty="0">
                <a:solidFill>
                  <a:srgbClr val="FFFFFF"/>
                </a:solidFill>
                <a:latin typeface="Verdana"/>
                <a:cs typeface="Verdana"/>
              </a:rPr>
              <a:t>0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35" dirty="0">
                <a:solidFill>
                  <a:srgbClr val="FFFFFF"/>
                </a:solidFill>
                <a:latin typeface="Verdana"/>
                <a:cs typeface="Verdana"/>
              </a:rPr>
              <a:t>0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155" dirty="0">
                <a:solidFill>
                  <a:srgbClr val="FFFFFF"/>
                </a:solidFill>
                <a:latin typeface="Verdana"/>
                <a:cs typeface="Verdana"/>
              </a:rPr>
              <a:t>P</a:t>
            </a:r>
            <a:r>
              <a:rPr sz="1100" spc="10" dirty="0">
                <a:solidFill>
                  <a:srgbClr val="FFFFFF"/>
                </a:solidFill>
                <a:latin typeface="Verdana"/>
                <a:cs typeface="Verdana"/>
              </a:rPr>
              <a:t>M</a:t>
            </a:r>
            <a:endParaRPr sz="1100">
              <a:latin typeface="Verdana"/>
              <a:cs typeface="Verdana"/>
            </a:endParaRPr>
          </a:p>
          <a:p>
            <a:pPr marL="12700" marR="5080" algn="ctr">
              <a:lnSpc>
                <a:spcPct val="113599"/>
              </a:lnSpc>
              <a:spcBef>
                <a:spcPts val="5"/>
              </a:spcBef>
            </a:pPr>
            <a:r>
              <a:rPr sz="1100" spc="-335" dirty="0">
                <a:solidFill>
                  <a:srgbClr val="FFFFFF"/>
                </a:solidFill>
                <a:latin typeface="Verdana"/>
                <a:cs typeface="Verdana"/>
              </a:rPr>
              <a:t>1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65" dirty="0">
                <a:solidFill>
                  <a:srgbClr val="FFFFFF"/>
                </a:solidFill>
                <a:latin typeface="Verdana"/>
                <a:cs typeface="Verdana"/>
              </a:rPr>
              <a:t>2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75" dirty="0">
                <a:solidFill>
                  <a:srgbClr val="FFFFFF"/>
                </a:solidFill>
                <a:latin typeface="Verdana"/>
                <a:cs typeface="Verdana"/>
              </a:rPr>
              <a:t>3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270" dirty="0">
                <a:solidFill>
                  <a:srgbClr val="FFFFFF"/>
                </a:solidFill>
                <a:latin typeface="Verdana"/>
                <a:cs typeface="Verdana"/>
              </a:rPr>
              <a:t>W</a:t>
            </a:r>
            <a:r>
              <a:rPr sz="1100" spc="-50" dirty="0">
                <a:solidFill>
                  <a:srgbClr val="FFFFFF"/>
                </a:solidFill>
                <a:latin typeface="Verdana"/>
                <a:cs typeface="Verdana"/>
              </a:rPr>
              <a:t>H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13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6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13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145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13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30" dirty="0">
                <a:solidFill>
                  <a:srgbClr val="FFFFFF"/>
                </a:solidFill>
                <a:latin typeface="Verdana"/>
                <a:cs typeface="Verdana"/>
              </a:rPr>
              <a:t>.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60" dirty="0">
                <a:solidFill>
                  <a:srgbClr val="FFFFFF"/>
                </a:solidFill>
                <a:latin typeface="Verdana"/>
                <a:cs typeface="Verdana"/>
              </a:rPr>
              <a:t>,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180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1100" spc="-19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13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Verdana"/>
                <a:cs typeface="Verdana"/>
              </a:rPr>
              <a:t>Y  </a:t>
            </a:r>
            <a:r>
              <a:rPr sz="1100" spc="-145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1100" spc="-25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13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11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335" dirty="0">
                <a:solidFill>
                  <a:srgbClr val="FFFFFF"/>
                </a:solidFill>
                <a:latin typeface="Verdana"/>
                <a:cs typeface="Verdana"/>
              </a:rPr>
              <a:t>1</a:t>
            </a:r>
            <a:r>
              <a:rPr sz="1100" spc="-3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65" dirty="0">
                <a:solidFill>
                  <a:srgbClr val="FFFFFF"/>
                </a:solidFill>
                <a:latin typeface="Verdana"/>
                <a:cs typeface="Verdana"/>
              </a:rPr>
              <a:t>2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75" dirty="0">
                <a:solidFill>
                  <a:srgbClr val="FFFFFF"/>
                </a:solidFill>
                <a:latin typeface="Verdana"/>
                <a:cs typeface="Verdana"/>
              </a:rPr>
              <a:t>3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30" dirty="0">
                <a:solidFill>
                  <a:srgbClr val="FFFFFF"/>
                </a:solidFill>
                <a:latin typeface="Verdana"/>
                <a:cs typeface="Verdana"/>
              </a:rPr>
              <a:t>4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60" dirty="0">
                <a:solidFill>
                  <a:srgbClr val="FFFFFF"/>
                </a:solidFill>
                <a:latin typeface="Verdana"/>
                <a:cs typeface="Verdana"/>
              </a:rPr>
              <a:t>5</a:t>
            </a:r>
            <a:endParaRPr sz="11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350">
              <a:latin typeface="Verdana"/>
              <a:cs typeface="Verdana"/>
            </a:endParaRPr>
          </a:p>
          <a:p>
            <a:pPr marL="320040">
              <a:lnSpc>
                <a:spcPct val="100000"/>
              </a:lnSpc>
            </a:pPr>
            <a:r>
              <a:rPr sz="1100" spc="-6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30" dirty="0">
                <a:solidFill>
                  <a:srgbClr val="FFFFFF"/>
                </a:solidFill>
                <a:latin typeface="Verdana"/>
                <a:cs typeface="Verdana"/>
              </a:rPr>
              <a:t>.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145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30" dirty="0">
                <a:solidFill>
                  <a:srgbClr val="FFFFFF"/>
                </a:solidFill>
                <a:latin typeface="Verdana"/>
                <a:cs typeface="Verdana"/>
              </a:rPr>
              <a:t>.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140" dirty="0">
                <a:solidFill>
                  <a:srgbClr val="FFFFFF"/>
                </a:solidFill>
                <a:latin typeface="Verdana"/>
                <a:cs typeface="Verdana"/>
              </a:rPr>
              <a:t>V</a:t>
            </a:r>
            <a:r>
              <a:rPr sz="1100" spc="-30" dirty="0">
                <a:solidFill>
                  <a:srgbClr val="FFFFFF"/>
                </a:solidFill>
                <a:latin typeface="Verdana"/>
                <a:cs typeface="Verdana"/>
              </a:rPr>
              <a:t>.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155" dirty="0">
                <a:solidFill>
                  <a:srgbClr val="FFFFFF"/>
                </a:solidFill>
                <a:latin typeface="Verdana"/>
                <a:cs typeface="Verdana"/>
              </a:rPr>
              <a:t>P</a:t>
            </a:r>
            <a:r>
              <a:rPr sz="1100" spc="-30" dirty="0">
                <a:solidFill>
                  <a:srgbClr val="FFFFFF"/>
                </a:solidFill>
                <a:latin typeface="Verdana"/>
                <a:cs typeface="Verdana"/>
              </a:rPr>
              <a:t>.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155" dirty="0">
                <a:solidFill>
                  <a:srgbClr val="FFFFFF"/>
                </a:solidFill>
                <a:latin typeface="Verdana"/>
                <a:cs typeface="Verdana"/>
              </a:rPr>
              <a:t>: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335" dirty="0">
                <a:solidFill>
                  <a:srgbClr val="FFFFFF"/>
                </a:solidFill>
                <a:latin typeface="Verdana"/>
                <a:cs typeface="Verdana"/>
              </a:rPr>
              <a:t>1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65" dirty="0">
                <a:solidFill>
                  <a:srgbClr val="FFFFFF"/>
                </a:solidFill>
                <a:latin typeface="Verdana"/>
                <a:cs typeface="Verdana"/>
              </a:rPr>
              <a:t>2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75" dirty="0">
                <a:solidFill>
                  <a:srgbClr val="FFFFFF"/>
                </a:solidFill>
                <a:latin typeface="Verdana"/>
                <a:cs typeface="Verdana"/>
              </a:rPr>
              <a:t>3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150" dirty="0">
                <a:solidFill>
                  <a:srgbClr val="FFFFFF"/>
                </a:solidFill>
                <a:latin typeface="Verdana"/>
                <a:cs typeface="Verdana"/>
              </a:rPr>
              <a:t>-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30" dirty="0">
                <a:solidFill>
                  <a:srgbClr val="FFFFFF"/>
                </a:solidFill>
                <a:latin typeface="Verdana"/>
                <a:cs typeface="Verdana"/>
              </a:rPr>
              <a:t>4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60" dirty="0">
                <a:solidFill>
                  <a:srgbClr val="FFFFFF"/>
                </a:solidFill>
                <a:latin typeface="Verdana"/>
                <a:cs typeface="Verdana"/>
              </a:rPr>
              <a:t>5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30" dirty="0">
                <a:solidFill>
                  <a:srgbClr val="FFFFFF"/>
                </a:solidFill>
                <a:latin typeface="Verdana"/>
                <a:cs typeface="Verdana"/>
              </a:rPr>
              <a:t>6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150" dirty="0">
                <a:solidFill>
                  <a:srgbClr val="FFFFFF"/>
                </a:solidFill>
                <a:latin typeface="Verdana"/>
                <a:cs typeface="Verdana"/>
              </a:rPr>
              <a:t>-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40" dirty="0">
                <a:solidFill>
                  <a:srgbClr val="FFFFFF"/>
                </a:solidFill>
                <a:latin typeface="Verdana"/>
                <a:cs typeface="Verdana"/>
              </a:rPr>
              <a:t>7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35" dirty="0">
                <a:solidFill>
                  <a:srgbClr val="FFFFFF"/>
                </a:solidFill>
                <a:latin typeface="Verdana"/>
                <a:cs typeface="Verdana"/>
              </a:rPr>
              <a:t>8</a:t>
            </a:r>
            <a:r>
              <a:rPr sz="11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35" dirty="0">
                <a:solidFill>
                  <a:srgbClr val="FFFFFF"/>
                </a:solidFill>
                <a:latin typeface="Verdana"/>
                <a:cs typeface="Verdana"/>
              </a:rPr>
              <a:t>0</a:t>
            </a:r>
            <a:endParaRPr sz="11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44076" y="243581"/>
            <a:ext cx="90081" cy="8388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03871" y="379787"/>
            <a:ext cx="76413" cy="8048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26065" y="537255"/>
            <a:ext cx="83638" cy="76388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73078" y="713384"/>
            <a:ext cx="108968" cy="109814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145742" y="918273"/>
            <a:ext cx="51435" cy="52705"/>
          </a:xfrm>
          <a:custGeom>
            <a:avLst/>
            <a:gdLst/>
            <a:ahLst/>
            <a:cxnLst/>
            <a:rect l="l" t="t" r="r" b="b"/>
            <a:pathLst>
              <a:path w="51435" h="52705">
                <a:moveTo>
                  <a:pt x="49442" y="13280"/>
                </a:moveTo>
                <a:lnTo>
                  <a:pt x="51440" y="34621"/>
                </a:lnTo>
                <a:lnTo>
                  <a:pt x="38269" y="49258"/>
                </a:lnTo>
                <a:lnTo>
                  <a:pt x="18822" y="52355"/>
                </a:lnTo>
                <a:lnTo>
                  <a:pt x="1998" y="39074"/>
                </a:lnTo>
                <a:lnTo>
                  <a:pt x="0" y="17733"/>
                </a:lnTo>
                <a:lnTo>
                  <a:pt x="13171" y="3096"/>
                </a:lnTo>
                <a:lnTo>
                  <a:pt x="32617" y="0"/>
                </a:lnTo>
                <a:lnTo>
                  <a:pt x="49442" y="13280"/>
                </a:lnTo>
                <a:close/>
              </a:path>
            </a:pathLst>
          </a:custGeom>
          <a:solidFill>
            <a:srgbClr val="EB3387">
              <a:alpha val="31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92570" y="114083"/>
            <a:ext cx="90294" cy="102731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805492" y="320566"/>
            <a:ext cx="55880" cy="56515"/>
          </a:xfrm>
          <a:custGeom>
            <a:avLst/>
            <a:gdLst/>
            <a:ahLst/>
            <a:cxnLst/>
            <a:rect l="l" t="t" r="r" b="b"/>
            <a:pathLst>
              <a:path w="55880" h="56514">
                <a:moveTo>
                  <a:pt x="53652" y="14102"/>
                </a:moveTo>
                <a:lnTo>
                  <a:pt x="55834" y="37212"/>
                </a:lnTo>
                <a:lnTo>
                  <a:pt x="41601" y="53049"/>
                </a:lnTo>
                <a:lnTo>
                  <a:pt x="20571" y="56384"/>
                </a:lnTo>
                <a:lnTo>
                  <a:pt x="2361" y="41987"/>
                </a:lnTo>
                <a:lnTo>
                  <a:pt x="0" y="18975"/>
                </a:lnTo>
                <a:lnTo>
                  <a:pt x="13932" y="3301"/>
                </a:lnTo>
                <a:lnTo>
                  <a:pt x="34902" y="0"/>
                </a:lnTo>
                <a:lnTo>
                  <a:pt x="53652" y="14102"/>
                </a:lnTo>
                <a:close/>
              </a:path>
            </a:pathLst>
          </a:custGeom>
          <a:solidFill>
            <a:srgbClr val="EB3387">
              <a:alpha val="31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15844" y="402265"/>
            <a:ext cx="62865" cy="59055"/>
          </a:xfrm>
          <a:custGeom>
            <a:avLst/>
            <a:gdLst/>
            <a:ahLst/>
            <a:cxnLst/>
            <a:rect l="l" t="t" r="r" b="b"/>
            <a:pathLst>
              <a:path w="62865" h="59054">
                <a:moveTo>
                  <a:pt x="59432" y="15300"/>
                </a:moveTo>
                <a:lnTo>
                  <a:pt x="62029" y="22272"/>
                </a:lnTo>
                <a:lnTo>
                  <a:pt x="62616" y="29559"/>
                </a:lnTo>
                <a:lnTo>
                  <a:pt x="61368" y="36908"/>
                </a:lnTo>
                <a:lnTo>
                  <a:pt x="38057" y="58486"/>
                </a:lnTo>
                <a:lnTo>
                  <a:pt x="32815" y="58013"/>
                </a:lnTo>
                <a:lnTo>
                  <a:pt x="23030" y="58349"/>
                </a:lnTo>
                <a:lnTo>
                  <a:pt x="809" y="38866"/>
                </a:lnTo>
                <a:lnTo>
                  <a:pt x="0" y="34322"/>
                </a:lnTo>
                <a:lnTo>
                  <a:pt x="473" y="29081"/>
                </a:lnTo>
                <a:lnTo>
                  <a:pt x="1643" y="25122"/>
                </a:lnTo>
                <a:lnTo>
                  <a:pt x="9113" y="14416"/>
                </a:lnTo>
                <a:lnTo>
                  <a:pt x="11565" y="9759"/>
                </a:lnTo>
                <a:lnTo>
                  <a:pt x="14715" y="6386"/>
                </a:lnTo>
                <a:lnTo>
                  <a:pt x="24973" y="809"/>
                </a:lnTo>
                <a:lnTo>
                  <a:pt x="29517" y="0"/>
                </a:lnTo>
                <a:lnTo>
                  <a:pt x="34758" y="473"/>
                </a:lnTo>
                <a:lnTo>
                  <a:pt x="42349" y="1926"/>
                </a:lnTo>
                <a:lnTo>
                  <a:pt x="49196" y="4875"/>
                </a:lnTo>
                <a:lnTo>
                  <a:pt x="54992" y="9329"/>
                </a:lnTo>
                <a:lnTo>
                  <a:pt x="59432" y="15300"/>
                </a:lnTo>
                <a:close/>
              </a:path>
            </a:pathLst>
          </a:custGeom>
          <a:solidFill>
            <a:srgbClr val="EB3387">
              <a:alpha val="31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22423" y="598459"/>
            <a:ext cx="54610" cy="55880"/>
          </a:xfrm>
          <a:custGeom>
            <a:avLst/>
            <a:gdLst/>
            <a:ahLst/>
            <a:cxnLst/>
            <a:rect l="l" t="t" r="r" b="b"/>
            <a:pathLst>
              <a:path w="54610" h="55879">
                <a:moveTo>
                  <a:pt x="51998" y="13783"/>
                </a:moveTo>
                <a:lnTo>
                  <a:pt x="54380" y="36785"/>
                </a:lnTo>
                <a:lnTo>
                  <a:pt x="40588" y="52382"/>
                </a:lnTo>
                <a:lnTo>
                  <a:pt x="19999" y="55477"/>
                </a:lnTo>
                <a:lnTo>
                  <a:pt x="1989" y="40972"/>
                </a:lnTo>
                <a:lnTo>
                  <a:pt x="0" y="18692"/>
                </a:lnTo>
                <a:lnTo>
                  <a:pt x="13922" y="3335"/>
                </a:lnTo>
                <a:lnTo>
                  <a:pt x="34381" y="0"/>
                </a:lnTo>
                <a:lnTo>
                  <a:pt x="51998" y="13783"/>
                </a:lnTo>
                <a:close/>
              </a:path>
            </a:pathLst>
          </a:custGeom>
          <a:solidFill>
            <a:srgbClr val="EB3387">
              <a:alpha val="31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44654" y="0"/>
            <a:ext cx="102870" cy="61594"/>
          </a:xfrm>
          <a:custGeom>
            <a:avLst/>
            <a:gdLst/>
            <a:ahLst/>
            <a:cxnLst/>
            <a:rect l="l" t="t" r="r" b="b"/>
            <a:pathLst>
              <a:path w="102869" h="61594">
                <a:moveTo>
                  <a:pt x="100177" y="0"/>
                </a:moveTo>
                <a:lnTo>
                  <a:pt x="100914" y="2849"/>
                </a:lnTo>
                <a:lnTo>
                  <a:pt x="101138" y="9373"/>
                </a:lnTo>
                <a:lnTo>
                  <a:pt x="102644" y="15199"/>
                </a:lnTo>
                <a:lnTo>
                  <a:pt x="102171" y="20440"/>
                </a:lnTo>
                <a:lnTo>
                  <a:pt x="100416" y="26378"/>
                </a:lnTo>
                <a:lnTo>
                  <a:pt x="99357" y="33599"/>
                </a:lnTo>
                <a:lnTo>
                  <a:pt x="96905" y="38255"/>
                </a:lnTo>
                <a:lnTo>
                  <a:pt x="94340" y="39649"/>
                </a:lnTo>
                <a:lnTo>
                  <a:pt x="90605" y="45002"/>
                </a:lnTo>
                <a:lnTo>
                  <a:pt x="86173" y="49073"/>
                </a:lnTo>
                <a:lnTo>
                  <a:pt x="81044" y="51862"/>
                </a:lnTo>
                <a:lnTo>
                  <a:pt x="76500" y="52671"/>
                </a:lnTo>
                <a:lnTo>
                  <a:pt x="63677" y="59642"/>
                </a:lnTo>
                <a:lnTo>
                  <a:pt x="59133" y="60452"/>
                </a:lnTo>
                <a:lnTo>
                  <a:pt x="52610" y="60676"/>
                </a:lnTo>
                <a:lnTo>
                  <a:pt x="48066" y="61485"/>
                </a:lnTo>
                <a:lnTo>
                  <a:pt x="44804" y="61597"/>
                </a:lnTo>
                <a:lnTo>
                  <a:pt x="40845" y="60426"/>
                </a:lnTo>
                <a:lnTo>
                  <a:pt x="35604" y="59953"/>
                </a:lnTo>
                <a:lnTo>
                  <a:pt x="26292" y="55048"/>
                </a:lnTo>
                <a:lnTo>
                  <a:pt x="21051" y="54575"/>
                </a:lnTo>
                <a:lnTo>
                  <a:pt x="17092" y="53405"/>
                </a:lnTo>
                <a:lnTo>
                  <a:pt x="14415" y="51537"/>
                </a:lnTo>
                <a:lnTo>
                  <a:pt x="9760" y="49085"/>
                </a:lnTo>
                <a:lnTo>
                  <a:pt x="6386" y="45935"/>
                </a:lnTo>
                <a:lnTo>
                  <a:pt x="809" y="35677"/>
                </a:lnTo>
                <a:lnTo>
                  <a:pt x="0" y="31133"/>
                </a:lnTo>
                <a:lnTo>
                  <a:pt x="473" y="25892"/>
                </a:lnTo>
                <a:lnTo>
                  <a:pt x="361" y="22630"/>
                </a:lnTo>
                <a:lnTo>
                  <a:pt x="2813" y="17974"/>
                </a:lnTo>
                <a:lnTo>
                  <a:pt x="3983" y="14015"/>
                </a:lnTo>
                <a:lnTo>
                  <a:pt x="3286" y="12733"/>
                </a:lnTo>
                <a:lnTo>
                  <a:pt x="3872" y="10754"/>
                </a:lnTo>
                <a:lnTo>
                  <a:pt x="3760" y="7492"/>
                </a:lnTo>
                <a:lnTo>
                  <a:pt x="4930" y="3533"/>
                </a:lnTo>
                <a:lnTo>
                  <a:pt x="6797" y="856"/>
                </a:lnTo>
                <a:lnTo>
                  <a:pt x="7249" y="0"/>
                </a:lnTo>
                <a:lnTo>
                  <a:pt x="100177" y="0"/>
                </a:lnTo>
                <a:close/>
              </a:path>
            </a:pathLst>
          </a:custGeom>
          <a:solidFill>
            <a:srgbClr val="EB3387">
              <a:alpha val="31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72164" y="96539"/>
            <a:ext cx="99606" cy="90244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50998" y="185212"/>
            <a:ext cx="106241" cy="97464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7541" y="304335"/>
            <a:ext cx="98772" cy="80235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54807" y="18740"/>
            <a:ext cx="101570" cy="78703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470" y="42826"/>
            <a:ext cx="119263" cy="87032"/>
          </a:xfrm>
          <a:prstGeom prst="rect">
            <a:avLst/>
          </a:prstGeom>
        </p:spPr>
      </p:pic>
      <p:sp>
        <p:nvSpPr>
          <p:cNvPr id="19" name="object 19"/>
          <p:cNvSpPr/>
          <p:nvPr/>
        </p:nvSpPr>
        <p:spPr>
          <a:xfrm>
            <a:off x="0" y="849897"/>
            <a:ext cx="62865" cy="72390"/>
          </a:xfrm>
          <a:custGeom>
            <a:avLst/>
            <a:gdLst/>
            <a:ahLst/>
            <a:cxnLst/>
            <a:rect l="l" t="t" r="r" b="b"/>
            <a:pathLst>
              <a:path w="62865" h="72390">
                <a:moveTo>
                  <a:pt x="61667" y="16358"/>
                </a:moveTo>
                <a:lnTo>
                  <a:pt x="61891" y="22882"/>
                </a:lnTo>
                <a:lnTo>
                  <a:pt x="62700" y="27426"/>
                </a:lnTo>
                <a:lnTo>
                  <a:pt x="60945" y="33364"/>
                </a:lnTo>
                <a:lnTo>
                  <a:pt x="53587" y="47332"/>
                </a:lnTo>
                <a:lnTo>
                  <a:pt x="52417" y="51291"/>
                </a:lnTo>
                <a:lnTo>
                  <a:pt x="49964" y="55947"/>
                </a:lnTo>
                <a:lnTo>
                  <a:pt x="46117" y="58038"/>
                </a:lnTo>
                <a:lnTo>
                  <a:pt x="44250" y="60715"/>
                </a:lnTo>
                <a:lnTo>
                  <a:pt x="41685" y="62109"/>
                </a:lnTo>
                <a:lnTo>
                  <a:pt x="37253" y="66180"/>
                </a:lnTo>
                <a:lnTo>
                  <a:pt x="32124" y="68968"/>
                </a:lnTo>
                <a:lnTo>
                  <a:pt x="20472" y="71981"/>
                </a:lnTo>
                <a:lnTo>
                  <a:pt x="15231" y="71508"/>
                </a:lnTo>
                <a:lnTo>
                  <a:pt x="9292" y="69752"/>
                </a:lnTo>
                <a:lnTo>
                  <a:pt x="4636" y="67300"/>
                </a:lnTo>
                <a:lnTo>
                  <a:pt x="677" y="66130"/>
                </a:lnTo>
                <a:lnTo>
                  <a:pt x="0" y="65497"/>
                </a:lnTo>
                <a:lnTo>
                  <a:pt x="0" y="6691"/>
                </a:lnTo>
                <a:lnTo>
                  <a:pt x="3790" y="4630"/>
                </a:lnTo>
                <a:lnTo>
                  <a:pt x="9617" y="3124"/>
                </a:lnTo>
                <a:lnTo>
                  <a:pt x="12878" y="3012"/>
                </a:lnTo>
                <a:lnTo>
                  <a:pt x="15443" y="1618"/>
                </a:lnTo>
                <a:lnTo>
                  <a:pt x="24531" y="0"/>
                </a:lnTo>
                <a:lnTo>
                  <a:pt x="28490" y="1170"/>
                </a:lnTo>
                <a:lnTo>
                  <a:pt x="33034" y="361"/>
                </a:lnTo>
                <a:lnTo>
                  <a:pt x="36993" y="1531"/>
                </a:lnTo>
                <a:lnTo>
                  <a:pt x="42819" y="25"/>
                </a:lnTo>
                <a:lnTo>
                  <a:pt x="47475" y="2477"/>
                </a:lnTo>
                <a:lnTo>
                  <a:pt x="50151" y="4345"/>
                </a:lnTo>
                <a:lnTo>
                  <a:pt x="53525" y="7494"/>
                </a:lnTo>
                <a:lnTo>
                  <a:pt x="56202" y="9362"/>
                </a:lnTo>
                <a:lnTo>
                  <a:pt x="58293" y="13208"/>
                </a:lnTo>
                <a:lnTo>
                  <a:pt x="61667" y="16358"/>
                </a:lnTo>
                <a:close/>
              </a:path>
            </a:pathLst>
          </a:custGeom>
          <a:solidFill>
            <a:srgbClr val="EB3387">
              <a:alpha val="31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9284" y="715398"/>
            <a:ext cx="67310" cy="58419"/>
          </a:xfrm>
          <a:custGeom>
            <a:avLst/>
            <a:gdLst/>
            <a:ahLst/>
            <a:cxnLst/>
            <a:rect l="l" t="t" r="r" b="b"/>
            <a:pathLst>
              <a:path w="67310" h="58420">
                <a:moveTo>
                  <a:pt x="59096" y="5851"/>
                </a:moveTo>
                <a:lnTo>
                  <a:pt x="66068" y="18674"/>
                </a:lnTo>
                <a:lnTo>
                  <a:pt x="66989" y="26479"/>
                </a:lnTo>
                <a:lnTo>
                  <a:pt x="62669" y="33812"/>
                </a:lnTo>
                <a:lnTo>
                  <a:pt x="53220" y="43933"/>
                </a:lnTo>
                <a:lnTo>
                  <a:pt x="51352" y="46610"/>
                </a:lnTo>
                <a:lnTo>
                  <a:pt x="48788" y="48004"/>
                </a:lnTo>
                <a:lnTo>
                  <a:pt x="46920" y="50680"/>
                </a:lnTo>
                <a:lnTo>
                  <a:pt x="41504" y="54897"/>
                </a:lnTo>
                <a:lnTo>
                  <a:pt x="34986" y="57376"/>
                </a:lnTo>
                <a:lnTo>
                  <a:pt x="27794" y="58042"/>
                </a:lnTo>
                <a:lnTo>
                  <a:pt x="20354" y="56818"/>
                </a:lnTo>
                <a:lnTo>
                  <a:pt x="16395" y="55647"/>
                </a:lnTo>
                <a:lnTo>
                  <a:pt x="11042" y="51913"/>
                </a:lnTo>
                <a:lnTo>
                  <a:pt x="7083" y="50742"/>
                </a:lnTo>
                <a:lnTo>
                  <a:pt x="3597" y="44331"/>
                </a:lnTo>
                <a:lnTo>
                  <a:pt x="809" y="39202"/>
                </a:lnTo>
                <a:lnTo>
                  <a:pt x="0" y="34658"/>
                </a:lnTo>
                <a:lnTo>
                  <a:pt x="1170" y="30699"/>
                </a:lnTo>
                <a:lnTo>
                  <a:pt x="1058" y="27437"/>
                </a:lnTo>
                <a:lnTo>
                  <a:pt x="2228" y="23478"/>
                </a:lnTo>
                <a:lnTo>
                  <a:pt x="25085" y="4406"/>
                </a:lnTo>
                <a:lnTo>
                  <a:pt x="27650" y="3012"/>
                </a:lnTo>
                <a:lnTo>
                  <a:pt x="30911" y="2900"/>
                </a:lnTo>
                <a:lnTo>
                  <a:pt x="35455" y="2091"/>
                </a:lnTo>
                <a:lnTo>
                  <a:pt x="39302" y="0"/>
                </a:lnTo>
                <a:lnTo>
                  <a:pt x="44543" y="473"/>
                </a:lnTo>
                <a:lnTo>
                  <a:pt x="51764" y="1531"/>
                </a:lnTo>
                <a:lnTo>
                  <a:pt x="59096" y="5851"/>
                </a:lnTo>
                <a:close/>
              </a:path>
            </a:pathLst>
          </a:custGeom>
          <a:solidFill>
            <a:srgbClr val="EB3387">
              <a:alpha val="31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object 2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17079" y="416231"/>
            <a:ext cx="95535" cy="90269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758584" y="134684"/>
            <a:ext cx="86277" cy="73504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353570" y="142921"/>
            <a:ext cx="117951" cy="97892"/>
          </a:xfrm>
          <a:prstGeom prst="rect">
            <a:avLst/>
          </a:prstGeom>
        </p:spPr>
      </p:pic>
      <p:sp>
        <p:nvSpPr>
          <p:cNvPr id="24" name="object 24"/>
          <p:cNvSpPr/>
          <p:nvPr/>
        </p:nvSpPr>
        <p:spPr>
          <a:xfrm>
            <a:off x="1988394" y="166825"/>
            <a:ext cx="53975" cy="52705"/>
          </a:xfrm>
          <a:custGeom>
            <a:avLst/>
            <a:gdLst/>
            <a:ahLst/>
            <a:cxnLst/>
            <a:rect l="l" t="t" r="r" b="b"/>
            <a:pathLst>
              <a:path w="53975" h="52704">
                <a:moveTo>
                  <a:pt x="53959" y="25166"/>
                </a:moveTo>
                <a:lnTo>
                  <a:pt x="46319" y="45193"/>
                </a:lnTo>
                <a:lnTo>
                  <a:pt x="28034" y="52500"/>
                </a:lnTo>
                <a:lnTo>
                  <a:pt x="9222" y="46683"/>
                </a:lnTo>
                <a:lnTo>
                  <a:pt x="0" y="27334"/>
                </a:lnTo>
                <a:lnTo>
                  <a:pt x="7640" y="7307"/>
                </a:lnTo>
                <a:lnTo>
                  <a:pt x="25924" y="0"/>
                </a:lnTo>
                <a:lnTo>
                  <a:pt x="44737" y="5817"/>
                </a:lnTo>
                <a:lnTo>
                  <a:pt x="53959" y="25166"/>
                </a:lnTo>
                <a:close/>
              </a:path>
            </a:pathLst>
          </a:custGeom>
          <a:solidFill>
            <a:srgbClr val="EB3387">
              <a:alpha val="31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589689" y="240307"/>
            <a:ext cx="74930" cy="55880"/>
          </a:xfrm>
          <a:custGeom>
            <a:avLst/>
            <a:gdLst/>
            <a:ahLst/>
            <a:cxnLst/>
            <a:rect l="l" t="t" r="r" b="b"/>
            <a:pathLst>
              <a:path w="74930" h="55879">
                <a:moveTo>
                  <a:pt x="74259" y="22396"/>
                </a:moveTo>
                <a:lnTo>
                  <a:pt x="74669" y="32604"/>
                </a:lnTo>
                <a:lnTo>
                  <a:pt x="73386" y="37038"/>
                </a:lnTo>
                <a:lnTo>
                  <a:pt x="69363" y="45964"/>
                </a:lnTo>
                <a:lnTo>
                  <a:pt x="66563" y="48998"/>
                </a:lnTo>
                <a:lnTo>
                  <a:pt x="60964" y="55066"/>
                </a:lnTo>
                <a:lnTo>
                  <a:pt x="60847" y="52149"/>
                </a:lnTo>
                <a:lnTo>
                  <a:pt x="56589" y="55241"/>
                </a:lnTo>
                <a:lnTo>
                  <a:pt x="49297" y="55534"/>
                </a:lnTo>
                <a:lnTo>
                  <a:pt x="46322" y="54193"/>
                </a:lnTo>
                <a:lnTo>
                  <a:pt x="18613" y="55307"/>
                </a:lnTo>
                <a:lnTo>
                  <a:pt x="15638" y="53965"/>
                </a:lnTo>
                <a:lnTo>
                  <a:pt x="12604" y="51166"/>
                </a:lnTo>
                <a:lnTo>
                  <a:pt x="9629" y="49825"/>
                </a:lnTo>
                <a:lnTo>
                  <a:pt x="6595" y="47025"/>
                </a:lnTo>
                <a:lnTo>
                  <a:pt x="5019" y="44167"/>
                </a:lnTo>
                <a:lnTo>
                  <a:pt x="3502" y="42767"/>
                </a:lnTo>
                <a:lnTo>
                  <a:pt x="3385" y="39851"/>
                </a:lnTo>
                <a:lnTo>
                  <a:pt x="1868" y="38451"/>
                </a:lnTo>
                <a:lnTo>
                  <a:pt x="292" y="35593"/>
                </a:lnTo>
                <a:lnTo>
                  <a:pt x="0" y="28301"/>
                </a:lnTo>
                <a:lnTo>
                  <a:pt x="1282" y="23867"/>
                </a:lnTo>
                <a:lnTo>
                  <a:pt x="2623" y="20892"/>
                </a:lnTo>
                <a:lnTo>
                  <a:pt x="2565" y="19434"/>
                </a:lnTo>
                <a:lnTo>
                  <a:pt x="3906" y="16458"/>
                </a:lnTo>
                <a:lnTo>
                  <a:pt x="5306" y="14941"/>
                </a:lnTo>
                <a:lnTo>
                  <a:pt x="6647" y="11966"/>
                </a:lnTo>
                <a:lnTo>
                  <a:pt x="9446" y="8932"/>
                </a:lnTo>
                <a:lnTo>
                  <a:pt x="12304" y="7357"/>
                </a:lnTo>
                <a:lnTo>
                  <a:pt x="13704" y="5840"/>
                </a:lnTo>
                <a:lnTo>
                  <a:pt x="16621" y="5722"/>
                </a:lnTo>
                <a:lnTo>
                  <a:pt x="18021" y="4205"/>
                </a:lnTo>
                <a:lnTo>
                  <a:pt x="20879" y="2630"/>
                </a:lnTo>
                <a:lnTo>
                  <a:pt x="34004" y="2102"/>
                </a:lnTo>
                <a:lnTo>
                  <a:pt x="36862" y="527"/>
                </a:lnTo>
                <a:lnTo>
                  <a:pt x="49987" y="0"/>
                </a:lnTo>
                <a:lnTo>
                  <a:pt x="54421" y="1282"/>
                </a:lnTo>
                <a:lnTo>
                  <a:pt x="58913" y="4023"/>
                </a:lnTo>
                <a:lnTo>
                  <a:pt x="60430" y="5423"/>
                </a:lnTo>
                <a:lnTo>
                  <a:pt x="63406" y="6764"/>
                </a:lnTo>
                <a:lnTo>
                  <a:pt x="64923" y="8164"/>
                </a:lnTo>
                <a:lnTo>
                  <a:pt x="71108" y="16679"/>
                </a:lnTo>
                <a:lnTo>
                  <a:pt x="72742" y="20996"/>
                </a:lnTo>
                <a:lnTo>
                  <a:pt x="74259" y="22396"/>
                </a:lnTo>
                <a:close/>
              </a:path>
            </a:pathLst>
          </a:custGeom>
          <a:solidFill>
            <a:srgbClr val="EB3387">
              <a:alpha val="31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402178" y="351241"/>
            <a:ext cx="36195" cy="5080"/>
          </a:xfrm>
          <a:custGeom>
            <a:avLst/>
            <a:gdLst/>
            <a:ahLst/>
            <a:cxnLst/>
            <a:rect l="l" t="t" r="r" b="b"/>
            <a:pathLst>
              <a:path w="36194" h="5079">
                <a:moveTo>
                  <a:pt x="35664" y="3649"/>
                </a:moveTo>
                <a:lnTo>
                  <a:pt x="0" y="5082"/>
                </a:lnTo>
                <a:lnTo>
                  <a:pt x="2546" y="3678"/>
                </a:lnTo>
                <a:lnTo>
                  <a:pt x="5463" y="3561"/>
                </a:lnTo>
                <a:lnTo>
                  <a:pt x="8321" y="1985"/>
                </a:lnTo>
                <a:lnTo>
                  <a:pt x="11238" y="1868"/>
                </a:lnTo>
                <a:lnTo>
                  <a:pt x="17013" y="175"/>
                </a:lnTo>
                <a:lnTo>
                  <a:pt x="21388" y="0"/>
                </a:lnTo>
                <a:lnTo>
                  <a:pt x="27280" y="1223"/>
                </a:lnTo>
                <a:lnTo>
                  <a:pt x="35664" y="3649"/>
                </a:lnTo>
                <a:close/>
              </a:path>
            </a:pathLst>
          </a:custGeom>
          <a:solidFill>
            <a:srgbClr val="EB3387">
              <a:alpha val="31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298600" y="0"/>
            <a:ext cx="44450" cy="7620"/>
          </a:xfrm>
          <a:custGeom>
            <a:avLst/>
            <a:gdLst/>
            <a:ahLst/>
            <a:cxnLst/>
            <a:rect l="l" t="t" r="r" b="b"/>
            <a:pathLst>
              <a:path w="44450" h="7620">
                <a:moveTo>
                  <a:pt x="44248" y="0"/>
                </a:moveTo>
                <a:lnTo>
                  <a:pt x="24976" y="7608"/>
                </a:lnTo>
                <a:lnTo>
                  <a:pt x="0" y="0"/>
                </a:lnTo>
                <a:lnTo>
                  <a:pt x="44248" y="0"/>
                </a:lnTo>
                <a:close/>
              </a:path>
            </a:pathLst>
          </a:custGeom>
          <a:solidFill>
            <a:srgbClr val="EB3387">
              <a:alpha val="31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510267" y="76601"/>
            <a:ext cx="66040" cy="63500"/>
          </a:xfrm>
          <a:custGeom>
            <a:avLst/>
            <a:gdLst/>
            <a:ahLst/>
            <a:cxnLst/>
            <a:rect l="l" t="t" r="r" b="b"/>
            <a:pathLst>
              <a:path w="66040" h="63500">
                <a:moveTo>
                  <a:pt x="65626" y="30422"/>
                </a:moveTo>
                <a:lnTo>
                  <a:pt x="56327" y="54624"/>
                </a:lnTo>
                <a:lnTo>
                  <a:pt x="34087" y="63460"/>
                </a:lnTo>
                <a:lnTo>
                  <a:pt x="11209" y="56437"/>
                </a:lnTo>
                <a:lnTo>
                  <a:pt x="0" y="33059"/>
                </a:lnTo>
                <a:lnTo>
                  <a:pt x="9503" y="8850"/>
                </a:lnTo>
                <a:lnTo>
                  <a:pt x="32085" y="0"/>
                </a:lnTo>
                <a:lnTo>
                  <a:pt x="55031" y="7020"/>
                </a:lnTo>
                <a:lnTo>
                  <a:pt x="65626" y="30422"/>
                </a:lnTo>
                <a:close/>
              </a:path>
            </a:pathLst>
          </a:custGeom>
          <a:solidFill>
            <a:srgbClr val="EB3387">
              <a:alpha val="31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9" name="object 29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869427" y="38304"/>
            <a:ext cx="82019" cy="70235"/>
          </a:xfrm>
          <a:prstGeom prst="rect">
            <a:avLst/>
          </a:prstGeom>
        </p:spPr>
      </p:pic>
      <p:sp>
        <p:nvSpPr>
          <p:cNvPr id="30" name="object 30"/>
          <p:cNvSpPr/>
          <p:nvPr/>
        </p:nvSpPr>
        <p:spPr>
          <a:xfrm>
            <a:off x="2187759" y="43710"/>
            <a:ext cx="67945" cy="55244"/>
          </a:xfrm>
          <a:custGeom>
            <a:avLst/>
            <a:gdLst/>
            <a:ahLst/>
            <a:cxnLst/>
            <a:rect l="l" t="t" r="r" b="b"/>
            <a:pathLst>
              <a:path w="67944" h="55244">
                <a:moveTo>
                  <a:pt x="67025" y="18505"/>
                </a:moveTo>
                <a:lnTo>
                  <a:pt x="67611" y="33089"/>
                </a:lnTo>
                <a:lnTo>
                  <a:pt x="64988" y="40498"/>
                </a:lnTo>
                <a:lnTo>
                  <a:pt x="57872" y="45166"/>
                </a:lnTo>
                <a:lnTo>
                  <a:pt x="44922" y="50069"/>
                </a:lnTo>
                <a:lnTo>
                  <a:pt x="42064" y="51644"/>
                </a:lnTo>
                <a:lnTo>
                  <a:pt x="39147" y="51761"/>
                </a:lnTo>
                <a:lnTo>
                  <a:pt x="36289" y="53337"/>
                </a:lnTo>
                <a:lnTo>
                  <a:pt x="29566" y="54725"/>
                </a:lnTo>
                <a:lnTo>
                  <a:pt x="3561" y="38584"/>
                </a:lnTo>
                <a:lnTo>
                  <a:pt x="527" y="35784"/>
                </a:lnTo>
                <a:lnTo>
                  <a:pt x="234" y="28493"/>
                </a:lnTo>
                <a:lnTo>
                  <a:pt x="0" y="22659"/>
                </a:lnTo>
                <a:lnTo>
                  <a:pt x="1282" y="18226"/>
                </a:lnTo>
                <a:lnTo>
                  <a:pt x="4082" y="15192"/>
                </a:lnTo>
                <a:lnTo>
                  <a:pt x="5423" y="12216"/>
                </a:lnTo>
                <a:lnTo>
                  <a:pt x="8222" y="9182"/>
                </a:lnTo>
                <a:lnTo>
                  <a:pt x="13369" y="4342"/>
                </a:lnTo>
                <a:lnTo>
                  <a:pt x="19953" y="1225"/>
                </a:lnTo>
                <a:lnTo>
                  <a:pt x="27162" y="0"/>
                </a:lnTo>
                <a:lnTo>
                  <a:pt x="34180" y="836"/>
                </a:lnTo>
                <a:lnTo>
                  <a:pt x="37155" y="2177"/>
                </a:lnTo>
                <a:lnTo>
                  <a:pt x="40072" y="2060"/>
                </a:lnTo>
                <a:lnTo>
                  <a:pt x="43047" y="3401"/>
                </a:lnTo>
                <a:lnTo>
                  <a:pt x="47481" y="4684"/>
                </a:lnTo>
                <a:lnTo>
                  <a:pt x="51856" y="4508"/>
                </a:lnTo>
                <a:lnTo>
                  <a:pt x="56348" y="7249"/>
                </a:lnTo>
                <a:lnTo>
                  <a:pt x="62357" y="11389"/>
                </a:lnTo>
                <a:lnTo>
                  <a:pt x="67025" y="18505"/>
                </a:lnTo>
                <a:close/>
              </a:path>
            </a:pathLst>
          </a:custGeom>
          <a:solidFill>
            <a:srgbClr val="EB3387">
              <a:alpha val="31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rsonalizado 5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33CC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91</Words>
  <Application>Microsoft Office PowerPoint</Application>
  <PresentationFormat>Personalizado</PresentationFormat>
  <Paragraphs>8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Calibri</vt:lpstr>
      <vt:lpstr>Microsoft Sans Serif</vt:lpstr>
      <vt:lpstr>Verdana</vt:lpstr>
      <vt:lpstr>Office Theme</vt:lpstr>
      <vt:lpstr>Juliana Silva 1 5 T H  B I R T H D A 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Pink Quinceanera Birthday Invitation</dc:title>
  <dc:creator>sergio vergara</dc:creator>
  <cp:keywords>DAFyJt7QCvU,BAFYpgihSUY</cp:keywords>
  <cp:lastModifiedBy>eduardo</cp:lastModifiedBy>
  <cp:revision>1</cp:revision>
  <dcterms:created xsi:type="dcterms:W3CDTF">2023-10-24T06:52:54Z</dcterms:created>
  <dcterms:modified xsi:type="dcterms:W3CDTF">2023-12-05T06:43:47Z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2023-10-24T00:00:00Z</vt:filetime>
  </property>
  <property fmtid="{D5CDD505-2E9C-101B-9397-08002B2CF9AE}" pid="3" name="Creator">
    <vt:lpwstr>Canva</vt:lpwstr>
  </property>
  <property fmtid="{D5CDD505-2E9C-101B-9397-08002B2CF9AE}" pid="4" name="LastSaved">
    <vt:filetime>2023-10-24T00:00:00Z</vt:filetime>
  </property>
</Properties>
</file>