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752">
          <p15:clr>
            <a:srgbClr val="EAD1DC"/>
          </p15:clr>
        </p15:guide>
        <p15:guide id="2" orient="horz" pos="6192">
          <p15:clr>
            <a:srgbClr val="EAD1DC"/>
          </p15:clr>
        </p15:guide>
        <p15:guide id="3" pos="144">
          <p15:clr>
            <a:srgbClr val="EAD1DC"/>
          </p15:clr>
        </p15:guide>
        <p15:guide id="4" orient="horz" pos="144">
          <p15:clr>
            <a:srgbClr val="EAD1DC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955E167-9A09-4FC0-BA8B-EBB6D66847E4}">
  <a:tblStyle styleId="{2955E167-9A09-4FC0-BA8B-EBB6D66847E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52"/>
        <p:guide pos="6192" orient="horz"/>
        <p:guide pos="144"/>
        <p:guide pos="1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31566a5ff9_0_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31566a5ff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64945" y="9196826"/>
            <a:ext cx="6653170" cy="378150"/>
            <a:chOff x="931000" y="3282475"/>
            <a:chExt cx="6317100" cy="37815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931000" y="3438325"/>
              <a:ext cx="6317100" cy="2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Why do builders need so many big machines?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FF0000"/>
                </a:solidFill>
              </a:endParaRPr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36096" y="3282475"/>
              <a:ext cx="1497664" cy="1979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71" y="476225"/>
            <a:ext cx="1497664" cy="197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13"/>
          <p:cNvGraphicFramePr/>
          <p:nvPr/>
        </p:nvGraphicFramePr>
        <p:xfrm>
          <a:off x="755800" y="205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{2955E167-9A09-4FC0-BA8B-EBB6D66847E4}</a:tableStyleId>
              </a:tblPr>
              <a:tblGrid>
                <a:gridCol w="1388825"/>
                <a:gridCol w="4882625"/>
              </a:tblGrid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máquina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una herramienta que puede empujar o jalar algo</a:t>
                      </a:r>
                      <a:endParaRPr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jalar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mover un objeto hacia ti</a:t>
                      </a:r>
                      <a:endParaRPr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empujar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alejar un objeto de ti</a:t>
                      </a:r>
                      <a:endParaRPr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13702" y="860625"/>
            <a:ext cx="53904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Lesson: Why do builders need so many big machines?</a:t>
            </a:r>
            <a:endParaRPr sz="24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497077" y="1741150"/>
            <a:ext cx="6782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413677" y="316675"/>
            <a:ext cx="59562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Vocabulary </a:t>
            </a:r>
            <a:endParaRPr sz="26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