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0" r:id="rId4"/>
    <p:sldId id="258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37"/>
    <p:restoredTop sz="94730"/>
  </p:normalViewPr>
  <p:slideViewPr>
    <p:cSldViewPr snapToGrid="0">
      <p:cViewPr>
        <p:scale>
          <a:sx n="55" d="100"/>
          <a:sy n="55" d="100"/>
        </p:scale>
        <p:origin x="376" y="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Автор и дат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Автор и дата</a:t>
            </a:r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Заголовок презентации</a:t>
            </a:r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Подзаголовок презентации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Авокадо и лаймы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Заголовок презентации</a:t>
            </a:r>
          </a:p>
        </p:txBody>
      </p:sp>
      <p:sp>
        <p:nvSpPr>
          <p:cNvPr id="23" name="Автор и дата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Автор и дата</a:t>
            </a:r>
          </a:p>
        </p:txBody>
      </p:sp>
      <p:sp>
        <p:nvSpPr>
          <p:cNvPr id="24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Подзаголовок презентации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 (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Тарелка с рублеными котлетами из лосося, салатом и хумусом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Заголовок слайда</a:t>
            </a:r>
          </a:p>
        </p:txBody>
      </p:sp>
      <p:sp>
        <p:nvSpPr>
          <p:cNvPr id="34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слайда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43" name="По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Подзаголовок слайда</a:t>
            </a:r>
          </a:p>
        </p:txBody>
      </p:sp>
      <p:sp>
        <p:nvSpPr>
          <p:cNvPr id="44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По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Подзаголовок слайда</a:t>
            </a:r>
          </a:p>
        </p:txBody>
      </p:sp>
      <p:sp>
        <p:nvSpPr>
          <p:cNvPr id="61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Тарелка пасты папарделле с зелёным маслом из петрушки, жареным фундуком и стружкой сыра пармезан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6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, видео — мелк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По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Подзаголовок слайда</a:t>
            </a:r>
          </a:p>
        </p:txBody>
      </p:sp>
      <p:sp>
        <p:nvSpPr>
          <p:cNvPr id="72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7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, видео — круп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По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Подзаголовок слайда</a:t>
            </a:r>
          </a:p>
        </p:txBody>
      </p:sp>
      <p:sp>
        <p:nvSpPr>
          <p:cNvPr id="82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8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Заголовок раздела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Заголовок раздела</a:t>
            </a:r>
          </a:p>
        </p:txBody>
      </p:sp>
      <p:sp>
        <p:nvSpPr>
          <p:cNvPr id="9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100" name="По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Подзаголовок слайда</a:t>
            </a:r>
          </a:p>
        </p:txBody>
      </p:sp>
      <p:sp>
        <p:nvSpPr>
          <p:cNvPr id="10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Заголовок повестки дня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Заголовок повестки дня</a:t>
            </a:r>
          </a:p>
        </p:txBody>
      </p:sp>
      <p:sp>
        <p:nvSpPr>
          <p:cNvPr id="109" name="Подзаголовок повестки дня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Подзаголовок повестки дня</a:t>
            </a:r>
          </a:p>
        </p:txBody>
      </p:sp>
      <p:sp>
        <p:nvSpPr>
          <p:cNvPr id="110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Темы повестки дня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Информационное сообщ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Информационное сообщение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ажный фа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7" name="Информация о факте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Информация о факте</a:t>
            </a:r>
          </a:p>
        </p:txBody>
      </p:sp>
      <p:sp>
        <p:nvSpPr>
          <p:cNvPr id="12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Авторство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Авторство</a:t>
            </a:r>
          </a:p>
        </p:txBody>
      </p:sp>
      <p:sp>
        <p:nvSpPr>
          <p:cNvPr id="136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«Важная цитата»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Миска салата с жареным рисом, варёными яйцами и палочками для еды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5" name="Тарелка с рублеными котлетами из лосося, салатом и хумусом 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Тарелка пасты папарделле с зелёным маслом из петрушки, жареным фундуком и стружкой сыра пармезан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миска салата с жареным рисом, варёными яйцами и палочками для еды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Заголовок слайда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BEBEB"/>
            </a:gs>
            <a:gs pos="100000">
              <a:srgbClr val="FFFF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logo-.png" descr="logo-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2411" y="783373"/>
            <a:ext cx="4379178" cy="108019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Изображение" descr="Изображение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2059" y="590875"/>
            <a:ext cx="14031941" cy="13622716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КОНКУРС…"/>
          <p:cNvSpPr txBox="1"/>
          <p:nvPr/>
        </p:nvSpPr>
        <p:spPr>
          <a:xfrm>
            <a:off x="759215" y="4543595"/>
            <a:ext cx="9288781" cy="39547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60000"/>
              </a:lnSpc>
              <a:defRPr sz="8000"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rPr dirty="0"/>
              <a:t>КОНКУРС </a:t>
            </a:r>
          </a:p>
          <a:p>
            <a:pPr>
              <a:lnSpc>
                <a:spcPct val="60000"/>
              </a:lnSpc>
              <a:defRPr sz="80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rPr dirty="0"/>
              <a:t>КЛИНИЧЕСКОГО</a:t>
            </a:r>
          </a:p>
          <a:p>
            <a:pPr>
              <a:lnSpc>
                <a:spcPct val="60000"/>
              </a:lnSpc>
              <a:defRPr sz="8000"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rPr dirty="0"/>
              <a:t>МАСТЕРСТВА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logo-.png" descr="logo-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2411" y="783373"/>
            <a:ext cx="4379178" cy="1080198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ФИО участника"/>
          <p:cNvSpPr txBox="1"/>
          <p:nvPr/>
        </p:nvSpPr>
        <p:spPr>
          <a:xfrm>
            <a:off x="1954155" y="3561170"/>
            <a:ext cx="4501159" cy="780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ФИО </a:t>
            </a:r>
            <a:r>
              <a:rPr dirty="0" err="1"/>
              <a:t>участника</a:t>
            </a:r>
            <a:endParaRPr dirty="0"/>
          </a:p>
        </p:txBody>
      </p:sp>
      <p:sp>
        <p:nvSpPr>
          <p:cNvPr id="177" name="Образование, курсы повышения квалификации"/>
          <p:cNvSpPr txBox="1"/>
          <p:nvPr/>
        </p:nvSpPr>
        <p:spPr>
          <a:xfrm>
            <a:off x="1954155" y="5128668"/>
            <a:ext cx="8543182" cy="520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Образование</a:t>
            </a:r>
            <a:r>
              <a:rPr dirty="0"/>
              <a:t>, </a:t>
            </a:r>
            <a:r>
              <a:rPr dirty="0" err="1"/>
              <a:t>курсы</a:t>
            </a:r>
            <a:r>
              <a:rPr dirty="0"/>
              <a:t> </a:t>
            </a:r>
            <a:r>
              <a:rPr dirty="0" err="1"/>
              <a:t>повышения</a:t>
            </a:r>
            <a:r>
              <a:rPr dirty="0"/>
              <a:t> </a:t>
            </a:r>
            <a:r>
              <a:rPr dirty="0" err="1"/>
              <a:t>квалификации</a:t>
            </a:r>
            <a:endParaRPr dirty="0"/>
          </a:p>
        </p:txBody>
      </p:sp>
      <p:sp>
        <p:nvSpPr>
          <p:cNvPr id="178" name="* Замените текст вашей информацией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795560" y="12691435"/>
            <a:ext cx="6918961" cy="5245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 spc="250" baseline="15999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dirty="0"/>
              <a:t>* </a:t>
            </a:r>
            <a:r>
              <a:rPr dirty="0" err="1"/>
              <a:t>Замените</a:t>
            </a:r>
            <a:r>
              <a:rPr dirty="0"/>
              <a:t> </a:t>
            </a:r>
            <a:r>
              <a:rPr dirty="0" err="1"/>
              <a:t>текст</a:t>
            </a:r>
            <a:r>
              <a:rPr dirty="0"/>
              <a:t> </a:t>
            </a:r>
            <a:r>
              <a:rPr dirty="0" err="1"/>
              <a:t>вашей</a:t>
            </a:r>
            <a:r>
              <a:rPr dirty="0"/>
              <a:t> </a:t>
            </a:r>
            <a:r>
              <a:rPr dirty="0" err="1"/>
              <a:t>информацией</a:t>
            </a:r>
            <a:endParaRPr dirty="0"/>
          </a:p>
        </p:txBody>
      </p:sp>
      <p:sp>
        <p:nvSpPr>
          <p:cNvPr id="2" name="Образование, курсы повышения квалификации">
            <a:extLst>
              <a:ext uri="{FF2B5EF4-FFF2-40B4-BE49-F238E27FC236}">
                <a16:creationId xmlns:a16="http://schemas.microsoft.com/office/drawing/2014/main" id="{4E569E17-8D9E-711F-9986-E107A124CDEC}"/>
              </a:ext>
            </a:extLst>
          </p:cNvPr>
          <p:cNvSpPr txBox="1"/>
          <p:nvPr/>
        </p:nvSpPr>
        <p:spPr>
          <a:xfrm>
            <a:off x="12881647" y="12749074"/>
            <a:ext cx="5134503" cy="518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3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dirty="0"/>
              <a:t>Телефон:                       </a:t>
            </a:r>
            <a:endParaRPr dirty="0"/>
          </a:p>
        </p:txBody>
      </p:sp>
      <p:sp>
        <p:nvSpPr>
          <p:cNvPr id="3" name="Образование, курсы повышения квалификации">
            <a:extLst>
              <a:ext uri="{FF2B5EF4-FFF2-40B4-BE49-F238E27FC236}">
                <a16:creationId xmlns:a16="http://schemas.microsoft.com/office/drawing/2014/main" id="{5F73074D-F64C-3F77-6497-24FD22207164}"/>
              </a:ext>
            </a:extLst>
          </p:cNvPr>
          <p:cNvSpPr txBox="1"/>
          <p:nvPr/>
        </p:nvSpPr>
        <p:spPr>
          <a:xfrm>
            <a:off x="17556620" y="12753192"/>
            <a:ext cx="5134503" cy="518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3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/>
              <a:t>E-mail</a:t>
            </a:r>
            <a:r>
              <a:rPr lang="ru-RU" dirty="0"/>
              <a:t>:                       </a:t>
            </a:r>
            <a:endParaRPr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8C230-193E-F59B-E45F-863905042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logo-.png" descr="logo-.png">
            <a:extLst>
              <a:ext uri="{FF2B5EF4-FFF2-40B4-BE49-F238E27FC236}">
                <a16:creationId xmlns:a16="http://schemas.microsoft.com/office/drawing/2014/main" id="{E6C31A50-115F-06EF-97DD-716F948F55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2411" y="783373"/>
            <a:ext cx="4379178" cy="1080198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ФИО участника">
            <a:extLst>
              <a:ext uri="{FF2B5EF4-FFF2-40B4-BE49-F238E27FC236}">
                <a16:creationId xmlns:a16="http://schemas.microsoft.com/office/drawing/2014/main" id="{1DF10592-B78C-1895-A100-4BE5E4A42951}"/>
              </a:ext>
            </a:extLst>
          </p:cNvPr>
          <p:cNvSpPr txBox="1"/>
          <p:nvPr/>
        </p:nvSpPr>
        <p:spPr>
          <a:xfrm>
            <a:off x="1830588" y="3264196"/>
            <a:ext cx="9927398" cy="4349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400" dirty="0"/>
              <a:t>Подробное описание клинической картины - минимум 400 символов</a:t>
            </a:r>
            <a:endParaRPr sz="2400" dirty="0"/>
          </a:p>
        </p:txBody>
      </p:sp>
      <p:sp>
        <p:nvSpPr>
          <p:cNvPr id="178" name="* Замените текст вашей информацией">
            <a:extLst>
              <a:ext uri="{FF2B5EF4-FFF2-40B4-BE49-F238E27FC236}">
                <a16:creationId xmlns:a16="http://schemas.microsoft.com/office/drawing/2014/main" id="{D2C4F748-C3AE-E476-2173-4124EAC7BBC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795560" y="12691435"/>
            <a:ext cx="6918961" cy="5245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 spc="250" baseline="15999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dirty="0"/>
              <a:t>* </a:t>
            </a:r>
            <a:r>
              <a:rPr dirty="0" err="1"/>
              <a:t>Замените</a:t>
            </a:r>
            <a:r>
              <a:rPr dirty="0"/>
              <a:t> </a:t>
            </a:r>
            <a:r>
              <a:rPr dirty="0" err="1"/>
              <a:t>текст</a:t>
            </a:r>
            <a:r>
              <a:rPr dirty="0"/>
              <a:t> </a:t>
            </a:r>
            <a:r>
              <a:rPr dirty="0" err="1"/>
              <a:t>вашей</a:t>
            </a:r>
            <a:r>
              <a:rPr dirty="0"/>
              <a:t> </a:t>
            </a:r>
            <a:r>
              <a:rPr dirty="0" err="1"/>
              <a:t>информацией</a:t>
            </a:r>
            <a:endParaRPr dirty="0"/>
          </a:p>
        </p:txBody>
      </p:sp>
      <p:sp>
        <p:nvSpPr>
          <p:cNvPr id="2" name="Образование, курсы повышения квалификации">
            <a:extLst>
              <a:ext uri="{FF2B5EF4-FFF2-40B4-BE49-F238E27FC236}">
                <a16:creationId xmlns:a16="http://schemas.microsoft.com/office/drawing/2014/main" id="{E7932A21-4424-DE74-D6C1-A5CEAA3A2350}"/>
              </a:ext>
            </a:extLst>
          </p:cNvPr>
          <p:cNvSpPr txBox="1"/>
          <p:nvPr/>
        </p:nvSpPr>
        <p:spPr>
          <a:xfrm>
            <a:off x="12881647" y="12749074"/>
            <a:ext cx="5134503" cy="518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3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dirty="0"/>
              <a:t>Телефон:                       </a:t>
            </a:r>
            <a:endParaRPr dirty="0"/>
          </a:p>
        </p:txBody>
      </p:sp>
      <p:sp>
        <p:nvSpPr>
          <p:cNvPr id="3" name="Образование, курсы повышения квалификации">
            <a:extLst>
              <a:ext uri="{FF2B5EF4-FFF2-40B4-BE49-F238E27FC236}">
                <a16:creationId xmlns:a16="http://schemas.microsoft.com/office/drawing/2014/main" id="{3840A6D5-82BF-10CB-6B79-BB9B626AC61B}"/>
              </a:ext>
            </a:extLst>
          </p:cNvPr>
          <p:cNvSpPr txBox="1"/>
          <p:nvPr/>
        </p:nvSpPr>
        <p:spPr>
          <a:xfrm>
            <a:off x="17556620" y="12753192"/>
            <a:ext cx="5134503" cy="518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3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/>
              <a:t>E-mail</a:t>
            </a:r>
            <a:r>
              <a:rPr lang="ru-RU" dirty="0"/>
              <a:t>:                      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5267681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logo-.png" descr="logo-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4152" y="12694970"/>
            <a:ext cx="2852977" cy="703735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* Добавьте ваше исзображение и откадрируйте как вам треубется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82760" y="12959019"/>
            <a:ext cx="9226885" cy="42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dirty="0"/>
              <a:t>* </a:t>
            </a:r>
            <a:r>
              <a:rPr lang="ru-RU" dirty="0"/>
              <a:t>Добавьте ваше изображение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откадрируйте</a:t>
            </a:r>
            <a:r>
              <a:rPr dirty="0"/>
              <a:t>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вам</a:t>
            </a:r>
            <a:r>
              <a:rPr dirty="0"/>
              <a:t> </a:t>
            </a:r>
            <a:r>
              <a:rPr lang="ru-RU" dirty="0"/>
              <a:t>требуется</a:t>
            </a:r>
            <a:endParaRPr dirty="0"/>
          </a:p>
        </p:txBody>
      </p:sp>
      <p:sp>
        <p:nvSpPr>
          <p:cNvPr id="8" name="ФИО участника">
            <a:extLst>
              <a:ext uri="{FF2B5EF4-FFF2-40B4-BE49-F238E27FC236}">
                <a16:creationId xmlns:a16="http://schemas.microsoft.com/office/drawing/2014/main" id="{8E99BA2A-DA3B-3F0F-A641-9AA93733E685}"/>
              </a:ext>
            </a:extLst>
          </p:cNvPr>
          <p:cNvSpPr txBox="1"/>
          <p:nvPr/>
        </p:nvSpPr>
        <p:spPr>
          <a:xfrm>
            <a:off x="3468724" y="5445068"/>
            <a:ext cx="5280292" cy="1201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72000" rIns="50800" bIns="50800" anchor="t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ru-RU" sz="3500" dirty="0">
                <a:solidFill>
                  <a:schemeClr val="bg1">
                    <a:lumMod val="65000"/>
                  </a:schemeClr>
                </a:solidFill>
              </a:rPr>
              <a:t>ФОТО 1 – Срез КТ</a:t>
            </a:r>
            <a:br>
              <a:rPr lang="ru-RU" sz="35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ru-RU" sz="3500" dirty="0">
                <a:solidFill>
                  <a:schemeClr val="bg1">
                    <a:lumMod val="65000"/>
                  </a:schemeClr>
                </a:solidFill>
              </a:rPr>
              <a:t>в сагиттальной проекции</a:t>
            </a:r>
            <a:endParaRPr sz="35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Рисунок 1">
            <a:extLst>
              <a:ext uri="{FF2B5EF4-FFF2-40B4-BE49-F238E27FC236}">
                <a16:creationId xmlns:a16="http://schemas.microsoft.com/office/drawing/2014/main" id="{BE09726A-0EA9-3C2F-3A42-6D4026347EFD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11728174" y="377688"/>
            <a:ext cx="12182534" cy="12125738"/>
          </a:xfrm>
        </p:spPr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6B39A-D534-6CC4-997A-148C62F72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logo-.png" descr="logo-.png">
            <a:extLst>
              <a:ext uri="{FF2B5EF4-FFF2-40B4-BE49-F238E27FC236}">
                <a16:creationId xmlns:a16="http://schemas.microsoft.com/office/drawing/2014/main" id="{C8D0FB88-A6E9-44DC-3A92-5726F6EDF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4152" y="12694970"/>
            <a:ext cx="2852977" cy="703735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* Добавьте ваше исзображение и откадрируйте как вам треубется">
            <a:extLst>
              <a:ext uri="{FF2B5EF4-FFF2-40B4-BE49-F238E27FC236}">
                <a16:creationId xmlns:a16="http://schemas.microsoft.com/office/drawing/2014/main" id="{C73D32A8-6566-9D12-CCD4-FB660498D17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82760" y="12959019"/>
            <a:ext cx="9226885" cy="42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dirty="0"/>
              <a:t>* </a:t>
            </a:r>
            <a:r>
              <a:rPr lang="ru-RU" dirty="0"/>
              <a:t>Добавьте ваше изображение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откадрируйте</a:t>
            </a:r>
            <a:r>
              <a:rPr dirty="0"/>
              <a:t>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вам</a:t>
            </a:r>
            <a:r>
              <a:rPr dirty="0"/>
              <a:t> </a:t>
            </a:r>
            <a:r>
              <a:rPr lang="ru-RU" dirty="0"/>
              <a:t>требуется</a:t>
            </a:r>
            <a:endParaRPr dirty="0"/>
          </a:p>
        </p:txBody>
      </p:sp>
      <p:sp>
        <p:nvSpPr>
          <p:cNvPr id="8" name="ФИО участника">
            <a:extLst>
              <a:ext uri="{FF2B5EF4-FFF2-40B4-BE49-F238E27FC236}">
                <a16:creationId xmlns:a16="http://schemas.microsoft.com/office/drawing/2014/main" id="{E587E3AB-ECF7-FDB0-A601-CC8A0B942198}"/>
              </a:ext>
            </a:extLst>
          </p:cNvPr>
          <p:cNvSpPr txBox="1"/>
          <p:nvPr/>
        </p:nvSpPr>
        <p:spPr>
          <a:xfrm>
            <a:off x="3194610" y="5445068"/>
            <a:ext cx="5554406" cy="17398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72000" rIns="50800" bIns="50800" anchor="t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ru-RU" sz="3500" dirty="0">
                <a:solidFill>
                  <a:schemeClr val="bg1">
                    <a:lumMod val="65000"/>
                  </a:schemeClr>
                </a:solidFill>
              </a:rPr>
              <a:t>ФОТО 2 – Срез КТ</a:t>
            </a:r>
            <a:br>
              <a:rPr lang="ru-RU" sz="35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ru-RU" sz="3500" dirty="0">
                <a:solidFill>
                  <a:schemeClr val="bg1">
                    <a:lumMod val="65000"/>
                  </a:schemeClr>
                </a:solidFill>
              </a:rPr>
              <a:t>во фронтальной проекции</a:t>
            </a:r>
            <a:br>
              <a:rPr lang="en-US" sz="35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3500" dirty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en-US" sz="3500" dirty="0" err="1">
                <a:solidFill>
                  <a:schemeClr val="bg1">
                    <a:lumMod val="65000"/>
                  </a:schemeClr>
                </a:solidFill>
              </a:rPr>
              <a:t>скрин</a:t>
            </a:r>
            <a:r>
              <a:rPr lang="ru-RU" sz="3500" dirty="0">
                <a:solidFill>
                  <a:schemeClr val="bg1">
                    <a:lumMod val="65000"/>
                  </a:schemeClr>
                </a:solidFill>
              </a:rPr>
              <a:t>)</a:t>
            </a:r>
            <a:endParaRPr sz="35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Рисунок 1">
            <a:extLst>
              <a:ext uri="{FF2B5EF4-FFF2-40B4-BE49-F238E27FC236}">
                <a16:creationId xmlns:a16="http://schemas.microsoft.com/office/drawing/2014/main" id="{17054A90-3BDC-36D9-57BD-62FFF9D551E4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11728174" y="377688"/>
            <a:ext cx="12182534" cy="12125738"/>
          </a:xfrm>
        </p:spPr>
      </p:sp>
    </p:spTree>
    <p:extLst>
      <p:ext uri="{BB962C8B-B14F-4D97-AF65-F5344CB8AC3E}">
        <p14:creationId xmlns:p14="http://schemas.microsoft.com/office/powerpoint/2010/main" val="242240475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6A0D8-09AB-5877-E91C-3D84F50A1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logo-.png" descr="logo-.png">
            <a:extLst>
              <a:ext uri="{FF2B5EF4-FFF2-40B4-BE49-F238E27FC236}">
                <a16:creationId xmlns:a16="http://schemas.microsoft.com/office/drawing/2014/main" id="{6A63AABA-A8EA-2F12-B266-9CC8583DE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4152" y="12694970"/>
            <a:ext cx="2852977" cy="703735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* Добавьте ваше исзображение и откадрируйте как вам треубется">
            <a:extLst>
              <a:ext uri="{FF2B5EF4-FFF2-40B4-BE49-F238E27FC236}">
                <a16:creationId xmlns:a16="http://schemas.microsoft.com/office/drawing/2014/main" id="{EA7BDDC5-03B3-4B30-E87C-874BFF8D20D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82760" y="12959019"/>
            <a:ext cx="9226885" cy="42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dirty="0"/>
              <a:t>* </a:t>
            </a:r>
            <a:r>
              <a:rPr lang="ru-RU" dirty="0"/>
              <a:t>Добавьте ваше изображение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откадрируйте</a:t>
            </a:r>
            <a:r>
              <a:rPr dirty="0"/>
              <a:t>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вам</a:t>
            </a:r>
            <a:r>
              <a:rPr dirty="0"/>
              <a:t> </a:t>
            </a:r>
            <a:r>
              <a:rPr lang="ru-RU" dirty="0"/>
              <a:t>требуется</a:t>
            </a:r>
            <a:endParaRPr dirty="0"/>
          </a:p>
        </p:txBody>
      </p:sp>
      <p:sp>
        <p:nvSpPr>
          <p:cNvPr id="8" name="ФИО участника">
            <a:extLst>
              <a:ext uri="{FF2B5EF4-FFF2-40B4-BE49-F238E27FC236}">
                <a16:creationId xmlns:a16="http://schemas.microsoft.com/office/drawing/2014/main" id="{7FF82C37-D50E-7752-E3EE-FA8BF86277F8}"/>
              </a:ext>
            </a:extLst>
          </p:cNvPr>
          <p:cNvSpPr txBox="1"/>
          <p:nvPr/>
        </p:nvSpPr>
        <p:spPr>
          <a:xfrm>
            <a:off x="3524829" y="5445068"/>
            <a:ext cx="5224187" cy="6626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72000" rIns="50800" bIns="50800" anchor="t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ru-RU" sz="3500" dirty="0">
                <a:solidFill>
                  <a:schemeClr val="bg1">
                    <a:lumMod val="65000"/>
                  </a:schemeClr>
                </a:solidFill>
              </a:rPr>
              <a:t>КЛИНИЧЕСКОЕ ФОТО 1</a:t>
            </a:r>
            <a:endParaRPr sz="35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Рисунок 1">
            <a:extLst>
              <a:ext uri="{FF2B5EF4-FFF2-40B4-BE49-F238E27FC236}">
                <a16:creationId xmlns:a16="http://schemas.microsoft.com/office/drawing/2014/main" id="{24488DCC-13E1-31E0-198E-B640C681F7FC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11728174" y="377688"/>
            <a:ext cx="12182534" cy="12125738"/>
          </a:xfrm>
        </p:spPr>
      </p:sp>
    </p:spTree>
    <p:extLst>
      <p:ext uri="{BB962C8B-B14F-4D97-AF65-F5344CB8AC3E}">
        <p14:creationId xmlns:p14="http://schemas.microsoft.com/office/powerpoint/2010/main" val="322556149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10407-0D7C-3A53-0FB3-9D120A493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logo-.png" descr="logo-.png">
            <a:extLst>
              <a:ext uri="{FF2B5EF4-FFF2-40B4-BE49-F238E27FC236}">
                <a16:creationId xmlns:a16="http://schemas.microsoft.com/office/drawing/2014/main" id="{CC81D784-8393-FD3D-31B4-916858D5A9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4152" y="12694970"/>
            <a:ext cx="2852977" cy="703735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* Добавьте ваше исзображение и откадрируйте как вам треубется">
            <a:extLst>
              <a:ext uri="{FF2B5EF4-FFF2-40B4-BE49-F238E27FC236}">
                <a16:creationId xmlns:a16="http://schemas.microsoft.com/office/drawing/2014/main" id="{B45FD5FD-804F-8B90-EB91-5BAEFEECF5E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82760" y="12959019"/>
            <a:ext cx="9226885" cy="42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dirty="0"/>
              <a:t>* </a:t>
            </a:r>
            <a:r>
              <a:rPr lang="ru-RU" dirty="0"/>
              <a:t>Добавьте ваше изображение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откадрируйте</a:t>
            </a:r>
            <a:r>
              <a:rPr dirty="0"/>
              <a:t>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вам</a:t>
            </a:r>
            <a:r>
              <a:rPr dirty="0"/>
              <a:t> </a:t>
            </a:r>
            <a:r>
              <a:rPr lang="ru-RU" dirty="0"/>
              <a:t>требуется</a:t>
            </a:r>
            <a:endParaRPr dirty="0"/>
          </a:p>
        </p:txBody>
      </p:sp>
      <p:sp>
        <p:nvSpPr>
          <p:cNvPr id="8" name="ФИО участника">
            <a:extLst>
              <a:ext uri="{FF2B5EF4-FFF2-40B4-BE49-F238E27FC236}">
                <a16:creationId xmlns:a16="http://schemas.microsoft.com/office/drawing/2014/main" id="{B6ECB292-B485-62FE-C1AA-04624A82FEBD}"/>
              </a:ext>
            </a:extLst>
          </p:cNvPr>
          <p:cNvSpPr txBox="1"/>
          <p:nvPr/>
        </p:nvSpPr>
        <p:spPr>
          <a:xfrm>
            <a:off x="3524829" y="5445068"/>
            <a:ext cx="5224187" cy="6626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72000" rIns="50800" bIns="50800" anchor="t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ru-RU" sz="3500" dirty="0">
                <a:solidFill>
                  <a:schemeClr val="bg1">
                    <a:lumMod val="65000"/>
                  </a:schemeClr>
                </a:solidFill>
              </a:rPr>
              <a:t>КЛИНИЧЕСКОЕ ФОТО 2</a:t>
            </a:r>
            <a:endParaRPr sz="35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Рисунок 1">
            <a:extLst>
              <a:ext uri="{FF2B5EF4-FFF2-40B4-BE49-F238E27FC236}">
                <a16:creationId xmlns:a16="http://schemas.microsoft.com/office/drawing/2014/main" id="{C3E63B77-291D-CD3C-21E9-6088ED1AD79D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11728174" y="377688"/>
            <a:ext cx="12182534" cy="12125738"/>
          </a:xfrm>
        </p:spPr>
      </p:sp>
    </p:spTree>
    <p:extLst>
      <p:ext uri="{BB962C8B-B14F-4D97-AF65-F5344CB8AC3E}">
        <p14:creationId xmlns:p14="http://schemas.microsoft.com/office/powerpoint/2010/main" val="255897958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3E22D-DFB9-6F4E-F226-5F7AE303A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logo-.png" descr="logo-.png">
            <a:extLst>
              <a:ext uri="{FF2B5EF4-FFF2-40B4-BE49-F238E27FC236}">
                <a16:creationId xmlns:a16="http://schemas.microsoft.com/office/drawing/2014/main" id="{2F7B3930-0B31-91F8-9BD0-52C64887C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4152" y="12694970"/>
            <a:ext cx="2852977" cy="703735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* Добавьте ваше исзображение и откадрируйте как вам треубется">
            <a:extLst>
              <a:ext uri="{FF2B5EF4-FFF2-40B4-BE49-F238E27FC236}">
                <a16:creationId xmlns:a16="http://schemas.microsoft.com/office/drawing/2014/main" id="{AB0A1A45-32F2-5352-441A-925B75635A3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82760" y="12959019"/>
            <a:ext cx="9226885" cy="42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dirty="0"/>
              <a:t>* </a:t>
            </a:r>
            <a:r>
              <a:rPr lang="ru-RU" dirty="0"/>
              <a:t>Добавьте ваше изображение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откадрируйте</a:t>
            </a:r>
            <a:r>
              <a:rPr dirty="0"/>
              <a:t>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вам</a:t>
            </a:r>
            <a:r>
              <a:rPr dirty="0"/>
              <a:t> </a:t>
            </a:r>
            <a:r>
              <a:rPr lang="ru-RU" dirty="0"/>
              <a:t>требуется</a:t>
            </a:r>
            <a:endParaRPr dirty="0"/>
          </a:p>
        </p:txBody>
      </p:sp>
      <p:sp>
        <p:nvSpPr>
          <p:cNvPr id="8" name="ФИО участника">
            <a:extLst>
              <a:ext uri="{FF2B5EF4-FFF2-40B4-BE49-F238E27FC236}">
                <a16:creationId xmlns:a16="http://schemas.microsoft.com/office/drawing/2014/main" id="{7BF816D9-44FA-4032-6EC2-580C4DDC8AEB}"/>
              </a:ext>
            </a:extLst>
          </p:cNvPr>
          <p:cNvSpPr txBox="1"/>
          <p:nvPr/>
        </p:nvSpPr>
        <p:spPr>
          <a:xfrm>
            <a:off x="3524829" y="5445068"/>
            <a:ext cx="5224187" cy="6626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72000" rIns="50800" bIns="50800" anchor="t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ru-RU" sz="3500" dirty="0">
                <a:solidFill>
                  <a:schemeClr val="bg1">
                    <a:lumMod val="65000"/>
                  </a:schemeClr>
                </a:solidFill>
              </a:rPr>
              <a:t>КЛИНИЧЕСКОЕ ФОТО 3</a:t>
            </a:r>
            <a:endParaRPr sz="35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Рисунок 1">
            <a:extLst>
              <a:ext uri="{FF2B5EF4-FFF2-40B4-BE49-F238E27FC236}">
                <a16:creationId xmlns:a16="http://schemas.microsoft.com/office/drawing/2014/main" id="{48553ADF-71A2-910A-FF4B-7106AA8E8219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11728174" y="377688"/>
            <a:ext cx="12182534" cy="12125738"/>
          </a:xfrm>
        </p:spPr>
      </p:sp>
    </p:spTree>
    <p:extLst>
      <p:ext uri="{BB962C8B-B14F-4D97-AF65-F5344CB8AC3E}">
        <p14:creationId xmlns:p14="http://schemas.microsoft.com/office/powerpoint/2010/main" val="143016923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AB608-7A94-9AE6-25D7-B521E40E5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logo-.png" descr="logo-.png">
            <a:extLst>
              <a:ext uri="{FF2B5EF4-FFF2-40B4-BE49-F238E27FC236}">
                <a16:creationId xmlns:a16="http://schemas.microsoft.com/office/drawing/2014/main" id="{A0113EA2-F4C2-67D3-F140-960F5F5B0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4152" y="12694970"/>
            <a:ext cx="2852977" cy="703735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* Добавьте ваше исзображение и откадрируйте как вам треубется">
            <a:extLst>
              <a:ext uri="{FF2B5EF4-FFF2-40B4-BE49-F238E27FC236}">
                <a16:creationId xmlns:a16="http://schemas.microsoft.com/office/drawing/2014/main" id="{C1F62C7B-2E56-19FC-BEAF-81444DC4F9C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82760" y="12959019"/>
            <a:ext cx="9226885" cy="42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dirty="0"/>
              <a:t>* </a:t>
            </a:r>
            <a:r>
              <a:rPr lang="ru-RU" dirty="0"/>
              <a:t>Добавьте ваше изображение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откадрируйте</a:t>
            </a:r>
            <a:r>
              <a:rPr dirty="0"/>
              <a:t>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вам</a:t>
            </a:r>
            <a:r>
              <a:rPr dirty="0"/>
              <a:t> </a:t>
            </a:r>
            <a:r>
              <a:rPr lang="ru-RU" dirty="0"/>
              <a:t>требуется</a:t>
            </a:r>
            <a:endParaRPr dirty="0"/>
          </a:p>
        </p:txBody>
      </p:sp>
      <p:sp>
        <p:nvSpPr>
          <p:cNvPr id="8" name="ФИО участника">
            <a:extLst>
              <a:ext uri="{FF2B5EF4-FFF2-40B4-BE49-F238E27FC236}">
                <a16:creationId xmlns:a16="http://schemas.microsoft.com/office/drawing/2014/main" id="{FEF71613-12BD-A9B9-F72C-2EE87C0F5ECC}"/>
              </a:ext>
            </a:extLst>
          </p:cNvPr>
          <p:cNvSpPr txBox="1"/>
          <p:nvPr/>
        </p:nvSpPr>
        <p:spPr>
          <a:xfrm>
            <a:off x="3524829" y="5445068"/>
            <a:ext cx="5224187" cy="6626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72000" rIns="50800" bIns="50800" anchor="t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ru-RU" sz="3500" dirty="0">
                <a:solidFill>
                  <a:schemeClr val="bg1">
                    <a:lumMod val="65000"/>
                  </a:schemeClr>
                </a:solidFill>
              </a:rPr>
              <a:t>КЛИНИЧЕСКОЕ ФОТО 4</a:t>
            </a:r>
            <a:endParaRPr sz="35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Рисунок 1">
            <a:extLst>
              <a:ext uri="{FF2B5EF4-FFF2-40B4-BE49-F238E27FC236}">
                <a16:creationId xmlns:a16="http://schemas.microsoft.com/office/drawing/2014/main" id="{75B4659F-0F17-B926-1D49-040D04358557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11728174" y="377688"/>
            <a:ext cx="12182534" cy="12125738"/>
          </a:xfrm>
        </p:spPr>
      </p:sp>
    </p:spTree>
    <p:extLst>
      <p:ext uri="{BB962C8B-B14F-4D97-AF65-F5344CB8AC3E}">
        <p14:creationId xmlns:p14="http://schemas.microsoft.com/office/powerpoint/2010/main" val="101425553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0E41A-FDAD-E7CD-6201-DAA9BA701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logo-.png" descr="logo-.png">
            <a:extLst>
              <a:ext uri="{FF2B5EF4-FFF2-40B4-BE49-F238E27FC236}">
                <a16:creationId xmlns:a16="http://schemas.microsoft.com/office/drawing/2014/main" id="{DB65E993-3C6B-B1FB-CE9E-60FB8ED696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4152" y="12694970"/>
            <a:ext cx="2852977" cy="703735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* Добавьте ваше исзображение и откадрируйте как вам треубется">
            <a:extLst>
              <a:ext uri="{FF2B5EF4-FFF2-40B4-BE49-F238E27FC236}">
                <a16:creationId xmlns:a16="http://schemas.microsoft.com/office/drawing/2014/main" id="{5294A588-9D94-CE9F-0C63-7320D0A402D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82760" y="12959019"/>
            <a:ext cx="9226885" cy="42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dirty="0"/>
              <a:t>* </a:t>
            </a:r>
            <a:r>
              <a:rPr lang="ru-RU" dirty="0"/>
              <a:t>Добавьте ваше изображение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откадрируйте</a:t>
            </a:r>
            <a:r>
              <a:rPr dirty="0"/>
              <a:t>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вам</a:t>
            </a:r>
            <a:r>
              <a:rPr dirty="0"/>
              <a:t> </a:t>
            </a:r>
            <a:r>
              <a:rPr lang="ru-RU" dirty="0"/>
              <a:t>требуется</a:t>
            </a:r>
            <a:endParaRPr dirty="0"/>
          </a:p>
        </p:txBody>
      </p:sp>
      <p:sp>
        <p:nvSpPr>
          <p:cNvPr id="8" name="ФИО участника">
            <a:extLst>
              <a:ext uri="{FF2B5EF4-FFF2-40B4-BE49-F238E27FC236}">
                <a16:creationId xmlns:a16="http://schemas.microsoft.com/office/drawing/2014/main" id="{B8705D5D-D7A7-9DBA-B663-2D7984D3AF74}"/>
              </a:ext>
            </a:extLst>
          </p:cNvPr>
          <p:cNvSpPr txBox="1"/>
          <p:nvPr/>
        </p:nvSpPr>
        <p:spPr>
          <a:xfrm>
            <a:off x="3524829" y="5445068"/>
            <a:ext cx="5224187" cy="6626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72000" rIns="50800" bIns="50800" anchor="t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ru-RU" sz="3500" dirty="0">
                <a:solidFill>
                  <a:schemeClr val="bg1">
                    <a:lumMod val="65000"/>
                  </a:schemeClr>
                </a:solidFill>
              </a:rPr>
              <a:t>КЛИНИЧЕСКОЕ ФОТО 5</a:t>
            </a:r>
            <a:endParaRPr sz="35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Рисунок 1">
            <a:extLst>
              <a:ext uri="{FF2B5EF4-FFF2-40B4-BE49-F238E27FC236}">
                <a16:creationId xmlns:a16="http://schemas.microsoft.com/office/drawing/2014/main" id="{958878E0-C0C7-3B80-0C94-97222AEC3520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11728174" y="377688"/>
            <a:ext cx="12182534" cy="12125738"/>
          </a:xfrm>
        </p:spPr>
      </p:sp>
    </p:spTree>
    <p:extLst>
      <p:ext uri="{BB962C8B-B14F-4D97-AF65-F5344CB8AC3E}">
        <p14:creationId xmlns:p14="http://schemas.microsoft.com/office/powerpoint/2010/main" val="114219337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66EEE-515B-E2D8-0C1B-7CEA0DBD0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logo-.png" descr="logo-.png">
            <a:extLst>
              <a:ext uri="{FF2B5EF4-FFF2-40B4-BE49-F238E27FC236}">
                <a16:creationId xmlns:a16="http://schemas.microsoft.com/office/drawing/2014/main" id="{39B9B918-CE6E-B4D1-4A3F-CB0034C9BD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4152" y="12694970"/>
            <a:ext cx="2852977" cy="703735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ФИО участника">
            <a:extLst>
              <a:ext uri="{FF2B5EF4-FFF2-40B4-BE49-F238E27FC236}">
                <a16:creationId xmlns:a16="http://schemas.microsoft.com/office/drawing/2014/main" id="{EA94FB1A-C884-C81B-3E8B-C04F98FB7702}"/>
              </a:ext>
            </a:extLst>
          </p:cNvPr>
          <p:cNvSpPr txBox="1"/>
          <p:nvPr/>
        </p:nvSpPr>
        <p:spPr>
          <a:xfrm>
            <a:off x="1948980" y="6265684"/>
            <a:ext cx="8558497" cy="1201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72000" rIns="50800" bIns="50800" anchor="t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ru-RU" sz="3500" dirty="0">
                <a:solidFill>
                  <a:schemeClr val="bg1">
                    <a:lumMod val="65000"/>
                  </a:schemeClr>
                </a:solidFill>
              </a:rPr>
              <a:t>ЕСЛИ ВАМ ТРЕБУЮТСЯ ЕЩЕ СЛАЙДЫ</a:t>
            </a:r>
            <a:br>
              <a:rPr lang="ru-RU" sz="35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ru-RU" sz="3500" dirty="0">
                <a:solidFill>
                  <a:schemeClr val="bg1">
                    <a:lumMod val="65000"/>
                  </a:schemeClr>
                </a:solidFill>
              </a:rPr>
              <a:t>СКОПИРУЙТЕ СЛАЙД </a:t>
            </a:r>
            <a:r>
              <a:rPr lang="en-US" sz="3500" dirty="0">
                <a:solidFill>
                  <a:schemeClr val="bg1">
                    <a:lumMod val="65000"/>
                  </a:schemeClr>
                </a:solidFill>
              </a:rPr>
              <a:t>#10</a:t>
            </a:r>
            <a:endParaRPr sz="35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73793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146</Words>
  <Application>Microsoft Macintosh PowerPoint</Application>
  <PresentationFormat>Произвольный</PresentationFormat>
  <Paragraphs>27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Helvetica Neue</vt:lpstr>
      <vt:lpstr>Helvetica Neue Medium</vt:lpstr>
      <vt:lpstr>21_BasicWhite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Eddie White</cp:lastModifiedBy>
  <cp:revision>4</cp:revision>
  <dcterms:modified xsi:type="dcterms:W3CDTF">2026-09-28T12:55:05Z</dcterms:modified>
</cp:coreProperties>
</file>