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796075" cy="99250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56">
          <p15:clr>
            <a:srgbClr val="A4A3A4"/>
          </p15:clr>
        </p15:guide>
        <p15:guide id="2" pos="3840">
          <p15:clr>
            <a:srgbClr val="A4A3A4"/>
          </p15:clr>
        </p15:guide>
      </p15:sldGuideLst>
    </p:ext>
    <p:ext uri="{2D200454-40CA-4A62-9FC3-DE9A4176ACB9}">
      <p15:notesGuideLst>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56" orient="horz"/>
        <p:guide pos="3840"/>
      </p:guideLst>
    </p:cSldViewPr>
  </p:slideViewPr>
  <p:notesViewPr>
    <p:cSldViewPr snapToGrid="0">
      <p:cViewPr varScale="1">
        <p:scale>
          <a:sx n="100" d="100"/>
          <a:sy n="100" d="100"/>
        </p:scale>
        <p:origin x="0" y="0"/>
      </p:cViewPr>
      <p:guideLst>
        <p:guide pos="3126" orient="horz"/>
        <p:guide pos="2141"/>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712" cy="495142"/>
          </a:xfrm>
          <a:prstGeom prst="rect">
            <a:avLst/>
          </a:prstGeom>
          <a:noFill/>
          <a:ln>
            <a:noFill/>
          </a:ln>
        </p:spPr>
        <p:txBody>
          <a:bodyPr anchorCtr="0" anchor="t" bIns="47750" lIns="95525" spcFirstLastPara="1" rIns="95525" wrap="square" tIns="47750">
            <a:noAutofit/>
          </a:bodyPr>
          <a:lstStyle>
            <a:lvl1pPr lvl="0" marR="0" rtl="0" algn="l">
              <a:spcBef>
                <a:spcPts val="0"/>
              </a:spcBef>
              <a:spcAft>
                <a:spcPts val="0"/>
              </a:spcAft>
              <a:buSzPts val="1400"/>
              <a:buNone/>
              <a:defRPr b="0" i="0" sz="13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376" y="0"/>
            <a:ext cx="2945712" cy="495142"/>
          </a:xfrm>
          <a:prstGeom prst="rect">
            <a:avLst/>
          </a:prstGeom>
          <a:noFill/>
          <a:ln>
            <a:noFill/>
          </a:ln>
        </p:spPr>
        <p:txBody>
          <a:bodyPr anchorCtr="0" anchor="t" bIns="47750" lIns="95525" spcFirstLastPara="1" rIns="95525" wrap="square" tIns="47750">
            <a:noAutofit/>
          </a:bodyPr>
          <a:lstStyle>
            <a:lvl1pPr lvl="0" marR="0" rtl="0" algn="r">
              <a:spcBef>
                <a:spcPts val="0"/>
              </a:spcBef>
              <a:spcAft>
                <a:spcPts val="0"/>
              </a:spcAft>
              <a:buSzPts val="1400"/>
              <a:buNone/>
              <a:defRPr b="0" i="0" sz="13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10350" cy="37195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06251" y="4713368"/>
            <a:ext cx="4983586" cy="4465796"/>
          </a:xfrm>
          <a:prstGeom prst="rect">
            <a:avLst/>
          </a:prstGeom>
          <a:noFill/>
          <a:ln>
            <a:noFill/>
          </a:ln>
        </p:spPr>
        <p:txBody>
          <a:bodyPr anchorCtr="0" anchor="t" bIns="47750" lIns="95525" spcFirstLastPara="1" rIns="95525" wrap="square" tIns="4775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9908"/>
            <a:ext cx="2945712" cy="495142"/>
          </a:xfrm>
          <a:prstGeom prst="rect">
            <a:avLst/>
          </a:prstGeom>
          <a:noFill/>
          <a:ln>
            <a:noFill/>
          </a:ln>
        </p:spPr>
        <p:txBody>
          <a:bodyPr anchorCtr="0" anchor="b" bIns="47750" lIns="95525" spcFirstLastPara="1" rIns="95525" wrap="square" tIns="47750">
            <a:noAutofit/>
          </a:bodyPr>
          <a:lstStyle>
            <a:lvl1pPr lvl="0" marR="0" rtl="0" algn="l">
              <a:spcBef>
                <a:spcPts val="0"/>
              </a:spcBef>
              <a:spcAft>
                <a:spcPts val="0"/>
              </a:spcAft>
              <a:buSzPts val="1400"/>
              <a:buNone/>
              <a:defRPr b="0" i="0" sz="13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376" y="9429908"/>
            <a:ext cx="2945712" cy="495142"/>
          </a:xfrm>
          <a:prstGeom prst="rect">
            <a:avLst/>
          </a:prstGeom>
          <a:noFill/>
          <a:ln>
            <a:noFill/>
          </a:ln>
        </p:spPr>
        <p:txBody>
          <a:bodyPr anchorCtr="0" anchor="b" bIns="47750" lIns="95525" spcFirstLastPara="1" rIns="95525" wrap="square" tIns="47750">
            <a:noAutofit/>
          </a:bodyPr>
          <a:lstStyle/>
          <a:p>
            <a:pPr indent="0" lvl="0" marL="0" marR="0" rtl="0" algn="r">
              <a:spcBef>
                <a:spcPts val="0"/>
              </a:spcBef>
              <a:spcAft>
                <a:spcPts val="0"/>
              </a:spcAft>
              <a:buNone/>
            </a:pPr>
            <a:fld id="{00000000-1234-1234-1234-123412341234}" type="slidenum">
              <a:rPr b="0" i="0" lang="de-DE" sz="1300" u="none" cap="none" strike="noStrike">
                <a:solidFill>
                  <a:schemeClr val="dk1"/>
                </a:solidFill>
                <a:latin typeface="Times New Roman"/>
                <a:ea typeface="Times New Roman"/>
                <a:cs typeface="Times New Roman"/>
                <a:sym typeface="Times New Roman"/>
              </a:rPr>
              <a:t>‹#›</a:t>
            </a:fld>
            <a:endParaRPr b="0" i="0" sz="13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906251" y="4713368"/>
            <a:ext cx="4983586" cy="4465796"/>
          </a:xfrm>
          <a:prstGeom prst="rect">
            <a:avLst/>
          </a:prstGeom>
        </p:spPr>
        <p:txBody>
          <a:bodyPr anchorCtr="0" anchor="t" bIns="47750" lIns="95525" spcFirstLastPara="1" rIns="95525" wrap="square" tIns="47750">
            <a:noAutofit/>
          </a:bodyPr>
          <a:lstStyle/>
          <a:p>
            <a:pPr indent="0" lvl="0" marL="0" rtl="0" algn="l">
              <a:spcBef>
                <a:spcPts val="360"/>
              </a:spcBef>
              <a:spcAft>
                <a:spcPts val="0"/>
              </a:spcAft>
              <a:buNone/>
            </a:pPr>
            <a:r>
              <a:t/>
            </a:r>
            <a:endParaRPr/>
          </a:p>
        </p:txBody>
      </p:sp>
      <p:sp>
        <p:nvSpPr>
          <p:cNvPr id="92" name="Google Shape;92;p2:notes"/>
          <p:cNvSpPr/>
          <p:nvPr>
            <p:ph idx="2" type="sldImg"/>
          </p:nvPr>
        </p:nvSpPr>
        <p:spPr>
          <a:xfrm>
            <a:off x="93663" y="746125"/>
            <a:ext cx="6610350" cy="3719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906251" y="4713368"/>
            <a:ext cx="4983586" cy="4465796"/>
          </a:xfrm>
          <a:prstGeom prst="rect">
            <a:avLst/>
          </a:prstGeom>
        </p:spPr>
        <p:txBody>
          <a:bodyPr anchorCtr="0" anchor="t" bIns="47750" lIns="95525" spcFirstLastPara="1" rIns="95525" wrap="square" tIns="47750">
            <a:noAutofit/>
          </a:bodyPr>
          <a:lstStyle/>
          <a:p>
            <a:pPr indent="0" lvl="0" marL="0" rtl="0" algn="l">
              <a:spcBef>
                <a:spcPts val="360"/>
              </a:spcBef>
              <a:spcAft>
                <a:spcPts val="0"/>
              </a:spcAft>
              <a:buNone/>
            </a:pPr>
            <a:r>
              <a:t/>
            </a:r>
            <a:endParaRPr/>
          </a:p>
        </p:txBody>
      </p:sp>
      <p:sp>
        <p:nvSpPr>
          <p:cNvPr id="231" name="Google Shape;231;p11:notes"/>
          <p:cNvSpPr/>
          <p:nvPr>
            <p:ph idx="2" type="sldImg"/>
          </p:nvPr>
        </p:nvSpPr>
        <p:spPr>
          <a:xfrm>
            <a:off x="93663" y="746125"/>
            <a:ext cx="6610350" cy="3719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6d6ec5aa53_0_6:notes"/>
          <p:cNvSpPr/>
          <p:nvPr>
            <p:ph idx="2" type="sldImg"/>
          </p:nvPr>
        </p:nvSpPr>
        <p:spPr>
          <a:xfrm>
            <a:off x="93663" y="746125"/>
            <a:ext cx="6610500" cy="3719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9" name="Google Shape;239;g36d6ec5aa53_0_6:notes"/>
          <p:cNvSpPr txBox="1"/>
          <p:nvPr>
            <p:ph idx="1" type="body"/>
          </p:nvPr>
        </p:nvSpPr>
        <p:spPr>
          <a:xfrm>
            <a:off x="906251" y="4713368"/>
            <a:ext cx="4983600" cy="4465800"/>
          </a:xfrm>
          <a:prstGeom prst="rect">
            <a:avLst/>
          </a:prstGeom>
          <a:noFill/>
          <a:ln>
            <a:noFill/>
          </a:ln>
        </p:spPr>
        <p:txBody>
          <a:bodyPr anchorCtr="0" anchor="t" bIns="47750" lIns="95525" spcFirstLastPara="1" rIns="95525" wrap="square" tIns="47750">
            <a:noAutofit/>
          </a:bodyPr>
          <a:lstStyle/>
          <a:p>
            <a:pPr indent="0" lvl="0" marL="0" marR="0" rtl="0" algn="l">
              <a:lnSpc>
                <a:spcPct val="100000"/>
              </a:lnSpc>
              <a:spcBef>
                <a:spcPts val="0"/>
              </a:spcBef>
              <a:spcAft>
                <a:spcPts val="0"/>
              </a:spcAft>
              <a:buClr>
                <a:srgbClr val="000000"/>
              </a:buClr>
              <a:buSzPts val="1200"/>
              <a:buFont typeface="Calibri"/>
              <a:buNone/>
            </a:pPr>
            <a:r>
              <a:rPr i="1" lang="de-DE" sz="1200">
                <a:solidFill>
                  <a:srgbClr val="000000"/>
                </a:solidFill>
                <a:latin typeface="Calibri"/>
                <a:ea typeface="Calibri"/>
                <a:cs typeface="Calibri"/>
                <a:sym typeface="Calibri"/>
              </a:rPr>
              <a:t>Now is the time to explore and discuss how Information Technology can help achieve and drive societal, economic, and environmental sustainability – and in line with the motto of “the future is on” for our ITG 70 Years Anniversary. We need broad societal awareness of Information Technology options to address the opportunities of the future. Information Technology will continue to have great enabling impact across all sectors of the economy, it has become one of the fundamental pillars of our daily life and a key driver of economic growth. A favorable industry and standardization environment will be a key prerequisite to make it happen.</a:t>
            </a:r>
            <a:endParaRPr sz="1050">
              <a:latin typeface="Calibri"/>
              <a:ea typeface="Calibri"/>
              <a:cs typeface="Calibri"/>
              <a:sym typeface="Calibri"/>
            </a:endParaRPr>
          </a:p>
          <a:p>
            <a:pPr indent="0" lvl="0" marL="0" rtl="0" algn="l">
              <a:spcBef>
                <a:spcPts val="360"/>
              </a:spcBef>
              <a:spcAft>
                <a:spcPts val="0"/>
              </a:spcAft>
              <a:buNone/>
            </a:pPr>
            <a:r>
              <a:t/>
            </a:r>
            <a:endParaRPr/>
          </a:p>
        </p:txBody>
      </p:sp>
      <p:sp>
        <p:nvSpPr>
          <p:cNvPr id="240" name="Google Shape;240;g36d6ec5aa53_0_6:notes"/>
          <p:cNvSpPr txBox="1"/>
          <p:nvPr>
            <p:ph idx="12" type="sldNum"/>
          </p:nvPr>
        </p:nvSpPr>
        <p:spPr>
          <a:xfrm>
            <a:off x="3850376" y="9429908"/>
            <a:ext cx="2945700" cy="495000"/>
          </a:xfrm>
          <a:prstGeom prst="rect">
            <a:avLst/>
          </a:prstGeom>
          <a:noFill/>
          <a:ln>
            <a:noFill/>
          </a:ln>
        </p:spPr>
        <p:txBody>
          <a:bodyPr anchorCtr="0" anchor="b" bIns="47750" lIns="95525" spcFirstLastPara="1" rIns="95525" wrap="square" tIns="4775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txBox="1"/>
          <p:nvPr>
            <p:ph idx="1" type="body"/>
          </p:nvPr>
        </p:nvSpPr>
        <p:spPr>
          <a:xfrm>
            <a:off x="906251" y="4713368"/>
            <a:ext cx="4983586" cy="4465796"/>
          </a:xfrm>
          <a:prstGeom prst="rect">
            <a:avLst/>
          </a:prstGeom>
        </p:spPr>
        <p:txBody>
          <a:bodyPr anchorCtr="0" anchor="t" bIns="47750" lIns="95525" spcFirstLastPara="1" rIns="95525" wrap="square" tIns="47750">
            <a:noAutofit/>
          </a:bodyPr>
          <a:lstStyle/>
          <a:p>
            <a:pPr indent="0" lvl="0" marL="0" rtl="0" algn="l">
              <a:spcBef>
                <a:spcPts val="360"/>
              </a:spcBef>
              <a:spcAft>
                <a:spcPts val="0"/>
              </a:spcAft>
              <a:buNone/>
            </a:pPr>
            <a:r>
              <a:t/>
            </a:r>
            <a:endParaRPr/>
          </a:p>
        </p:txBody>
      </p:sp>
      <p:sp>
        <p:nvSpPr>
          <p:cNvPr id="248" name="Google Shape;248;p12:notes"/>
          <p:cNvSpPr/>
          <p:nvPr>
            <p:ph idx="2" type="sldImg"/>
          </p:nvPr>
        </p:nvSpPr>
        <p:spPr>
          <a:xfrm>
            <a:off x="93663" y="746125"/>
            <a:ext cx="6610350" cy="3719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93663" y="746125"/>
            <a:ext cx="6610350" cy="37195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2" name="Google Shape;102;p3:notes"/>
          <p:cNvSpPr txBox="1"/>
          <p:nvPr>
            <p:ph idx="1" type="body"/>
          </p:nvPr>
        </p:nvSpPr>
        <p:spPr>
          <a:xfrm>
            <a:off x="906251" y="4713368"/>
            <a:ext cx="4983586" cy="4465796"/>
          </a:xfrm>
          <a:prstGeom prst="rect">
            <a:avLst/>
          </a:prstGeom>
          <a:noFill/>
          <a:ln>
            <a:noFill/>
          </a:ln>
        </p:spPr>
        <p:txBody>
          <a:bodyPr anchorCtr="0" anchor="t" bIns="47750" lIns="95525" spcFirstLastPara="1" rIns="95525" wrap="square" tIns="47750">
            <a:noAutofit/>
          </a:bodyPr>
          <a:lstStyle/>
          <a:p>
            <a:pPr indent="0" lvl="1" marL="457200" rtl="0" algn="l">
              <a:spcBef>
                <a:spcPts val="0"/>
              </a:spcBef>
              <a:spcAft>
                <a:spcPts val="0"/>
              </a:spcAft>
              <a:buNone/>
            </a:pPr>
            <a:r>
              <a:rPr lang="de-DE"/>
              <a:t>Organizes international/national conferences, workshops, and discussions</a:t>
            </a:r>
            <a:endParaRPr/>
          </a:p>
          <a:p>
            <a:pPr indent="0" lvl="1" marL="457200" rtl="0" algn="l">
              <a:spcBef>
                <a:spcPts val="360"/>
              </a:spcBef>
              <a:spcAft>
                <a:spcPts val="0"/>
              </a:spcAft>
              <a:buNone/>
            </a:pPr>
            <a:r>
              <a:rPr lang="de-DE"/>
              <a:t>Develops guidelines and recommendations</a:t>
            </a:r>
            <a:endParaRPr/>
          </a:p>
          <a:p>
            <a:pPr indent="0" lvl="1" marL="457200" rtl="0" algn="l">
              <a:spcBef>
                <a:spcPts val="360"/>
              </a:spcBef>
              <a:spcAft>
                <a:spcPts val="0"/>
              </a:spcAft>
              <a:buNone/>
            </a:pPr>
            <a:r>
              <a:rPr lang="de-DE"/>
              <a:t>Supports scientific publications</a:t>
            </a:r>
            <a:endParaRPr/>
          </a:p>
          <a:p>
            <a:pPr indent="0" lvl="1" marL="457200" rtl="0" algn="l">
              <a:spcBef>
                <a:spcPts val="360"/>
              </a:spcBef>
              <a:spcAft>
                <a:spcPts val="0"/>
              </a:spcAft>
              <a:buNone/>
            </a:pPr>
            <a:r>
              <a:rPr lang="de-DE"/>
              <a:t>Participates in R&amp;D projects</a:t>
            </a:r>
            <a:endParaRPr/>
          </a:p>
          <a:p>
            <a:pPr indent="0" lvl="1" marL="457200" rtl="0" algn="l">
              <a:spcBef>
                <a:spcPts val="360"/>
              </a:spcBef>
              <a:spcAft>
                <a:spcPts val="0"/>
              </a:spcAft>
              <a:buNone/>
            </a:pPr>
            <a:r>
              <a:rPr lang="de-DE"/>
              <a:t>Collaborates with global professional societies</a:t>
            </a:r>
            <a:endParaRPr/>
          </a:p>
          <a:p>
            <a:pPr indent="0" lvl="1" marL="457200" rtl="0" algn="l">
              <a:spcBef>
                <a:spcPts val="360"/>
              </a:spcBef>
              <a:spcAft>
                <a:spcPts val="0"/>
              </a:spcAft>
              <a:buNone/>
            </a:pPr>
            <a:r>
              <a:rPr lang="de-DE"/>
              <a:t>Technology design and societal acceptance</a:t>
            </a:r>
            <a:endParaRPr/>
          </a:p>
          <a:p>
            <a:pPr indent="0" lvl="1" marL="457200" rtl="0" algn="l">
              <a:spcBef>
                <a:spcPts val="360"/>
              </a:spcBef>
              <a:spcAft>
                <a:spcPts val="0"/>
              </a:spcAft>
              <a:buNone/>
            </a:pPr>
            <a:r>
              <a:rPr lang="de-DE"/>
              <a:t>Education and training of young professionals</a:t>
            </a:r>
            <a:endParaRPr/>
          </a:p>
        </p:txBody>
      </p:sp>
      <p:sp>
        <p:nvSpPr>
          <p:cNvPr id="103" name="Google Shape;103;p3:notes"/>
          <p:cNvSpPr txBox="1"/>
          <p:nvPr>
            <p:ph idx="12" type="sldNum"/>
          </p:nvPr>
        </p:nvSpPr>
        <p:spPr>
          <a:xfrm>
            <a:off x="3850376" y="9429908"/>
            <a:ext cx="2945712" cy="495142"/>
          </a:xfrm>
          <a:prstGeom prst="rect">
            <a:avLst/>
          </a:prstGeom>
          <a:noFill/>
          <a:ln>
            <a:noFill/>
          </a:ln>
        </p:spPr>
        <p:txBody>
          <a:bodyPr anchorCtr="0" anchor="b" bIns="47750" lIns="95525" spcFirstLastPara="1" rIns="95525" wrap="square" tIns="4775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906251" y="4713368"/>
            <a:ext cx="4983586" cy="4465796"/>
          </a:xfrm>
          <a:prstGeom prst="rect">
            <a:avLst/>
          </a:prstGeom>
        </p:spPr>
        <p:txBody>
          <a:bodyPr anchorCtr="0" anchor="t" bIns="47750" lIns="95525" spcFirstLastPara="1" rIns="95525" wrap="square" tIns="47750">
            <a:noAutofit/>
          </a:bodyPr>
          <a:lstStyle/>
          <a:p>
            <a:pPr indent="0" lvl="0" marL="0" rtl="0" algn="l">
              <a:spcBef>
                <a:spcPts val="360"/>
              </a:spcBef>
              <a:spcAft>
                <a:spcPts val="0"/>
              </a:spcAft>
              <a:buNone/>
            </a:pPr>
            <a:r>
              <a:t/>
            </a:r>
            <a:endParaRPr/>
          </a:p>
        </p:txBody>
      </p:sp>
      <p:sp>
        <p:nvSpPr>
          <p:cNvPr id="124" name="Google Shape;124;p4:notes"/>
          <p:cNvSpPr/>
          <p:nvPr>
            <p:ph idx="2" type="sldImg"/>
          </p:nvPr>
        </p:nvSpPr>
        <p:spPr>
          <a:xfrm>
            <a:off x="93663" y="746125"/>
            <a:ext cx="6610350" cy="3719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906251" y="4713368"/>
            <a:ext cx="4983586" cy="4465796"/>
          </a:xfrm>
          <a:prstGeom prst="rect">
            <a:avLst/>
          </a:prstGeom>
        </p:spPr>
        <p:txBody>
          <a:bodyPr anchorCtr="0" anchor="t" bIns="47750" lIns="95525" spcFirstLastPara="1" rIns="95525" wrap="square" tIns="47750">
            <a:noAutofit/>
          </a:bodyPr>
          <a:lstStyle/>
          <a:p>
            <a:pPr indent="0" lvl="0" marL="0" rtl="0" algn="l">
              <a:spcBef>
                <a:spcPts val="360"/>
              </a:spcBef>
              <a:spcAft>
                <a:spcPts val="0"/>
              </a:spcAft>
              <a:buNone/>
            </a:pPr>
            <a:r>
              <a:t/>
            </a:r>
            <a:endParaRPr/>
          </a:p>
        </p:txBody>
      </p:sp>
      <p:sp>
        <p:nvSpPr>
          <p:cNvPr id="153" name="Google Shape;153;p5:notes"/>
          <p:cNvSpPr/>
          <p:nvPr>
            <p:ph idx="2" type="sldImg"/>
          </p:nvPr>
        </p:nvSpPr>
        <p:spPr>
          <a:xfrm>
            <a:off x="93663" y="746125"/>
            <a:ext cx="6610350" cy="3719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906251" y="4713368"/>
            <a:ext cx="4983586" cy="4465796"/>
          </a:xfrm>
          <a:prstGeom prst="rect">
            <a:avLst/>
          </a:prstGeom>
        </p:spPr>
        <p:txBody>
          <a:bodyPr anchorCtr="0" anchor="t" bIns="47750" lIns="95525" spcFirstLastPara="1" rIns="95525" wrap="square" tIns="47750">
            <a:noAutofit/>
          </a:bodyPr>
          <a:lstStyle/>
          <a:p>
            <a:pPr indent="0" lvl="0" marL="0" rtl="0" algn="l">
              <a:spcBef>
                <a:spcPts val="360"/>
              </a:spcBef>
              <a:spcAft>
                <a:spcPts val="0"/>
              </a:spcAft>
              <a:buNone/>
            </a:pPr>
            <a:r>
              <a:t/>
            </a:r>
            <a:endParaRPr/>
          </a:p>
        </p:txBody>
      </p:sp>
      <p:sp>
        <p:nvSpPr>
          <p:cNvPr id="160" name="Google Shape;160;p6:notes"/>
          <p:cNvSpPr/>
          <p:nvPr>
            <p:ph idx="2" type="sldImg"/>
          </p:nvPr>
        </p:nvSpPr>
        <p:spPr>
          <a:xfrm>
            <a:off x="93663" y="746125"/>
            <a:ext cx="6610350" cy="3719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txBox="1"/>
          <p:nvPr>
            <p:ph idx="1" type="body"/>
          </p:nvPr>
        </p:nvSpPr>
        <p:spPr>
          <a:xfrm>
            <a:off x="906251" y="4713368"/>
            <a:ext cx="4983586" cy="4465796"/>
          </a:xfrm>
          <a:prstGeom prst="rect">
            <a:avLst/>
          </a:prstGeom>
        </p:spPr>
        <p:txBody>
          <a:bodyPr anchorCtr="0" anchor="t" bIns="47750" lIns="95525" spcFirstLastPara="1" rIns="95525" wrap="square" tIns="47750">
            <a:noAutofit/>
          </a:bodyPr>
          <a:lstStyle/>
          <a:p>
            <a:pPr indent="0" lvl="0" marL="0" rtl="0" algn="l">
              <a:spcBef>
                <a:spcPts val="360"/>
              </a:spcBef>
              <a:spcAft>
                <a:spcPts val="0"/>
              </a:spcAft>
              <a:buNone/>
            </a:pPr>
            <a:r>
              <a:t/>
            </a:r>
            <a:endParaRPr/>
          </a:p>
        </p:txBody>
      </p:sp>
      <p:sp>
        <p:nvSpPr>
          <p:cNvPr id="167" name="Google Shape;167;p7:notes"/>
          <p:cNvSpPr/>
          <p:nvPr>
            <p:ph idx="2" type="sldImg"/>
          </p:nvPr>
        </p:nvSpPr>
        <p:spPr>
          <a:xfrm>
            <a:off x="93663" y="746125"/>
            <a:ext cx="6610350" cy="3719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p:nvPr>
            <p:ph idx="2" type="sldImg"/>
          </p:nvPr>
        </p:nvSpPr>
        <p:spPr>
          <a:xfrm>
            <a:off x="93663" y="746125"/>
            <a:ext cx="6610350" cy="37195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5" name="Google Shape;175;p8:notes"/>
          <p:cNvSpPr txBox="1"/>
          <p:nvPr>
            <p:ph idx="1" type="body"/>
          </p:nvPr>
        </p:nvSpPr>
        <p:spPr>
          <a:xfrm>
            <a:off x="906251" y="4713368"/>
            <a:ext cx="4983586" cy="4465796"/>
          </a:xfrm>
          <a:prstGeom prst="rect">
            <a:avLst/>
          </a:prstGeom>
          <a:noFill/>
          <a:ln>
            <a:noFill/>
          </a:ln>
        </p:spPr>
        <p:txBody>
          <a:bodyPr anchorCtr="0" anchor="t" bIns="47750" lIns="95525" spcFirstLastPara="1" rIns="95525" wrap="square" tIns="47750">
            <a:noAutofit/>
          </a:bodyPr>
          <a:lstStyle/>
          <a:p>
            <a:pPr indent="0" lvl="0" marL="0" marR="0" rtl="0" algn="l">
              <a:lnSpc>
                <a:spcPct val="100000"/>
              </a:lnSpc>
              <a:spcBef>
                <a:spcPts val="0"/>
              </a:spcBef>
              <a:spcAft>
                <a:spcPts val="0"/>
              </a:spcAft>
              <a:buClr>
                <a:srgbClr val="000000"/>
              </a:buClr>
              <a:buSzPts val="1200"/>
              <a:buFont typeface="Calibri"/>
              <a:buNone/>
            </a:pPr>
            <a:r>
              <a:rPr i="1" lang="de-DE" sz="1200">
                <a:solidFill>
                  <a:srgbClr val="000000"/>
                </a:solidFill>
                <a:latin typeface="Calibri"/>
                <a:ea typeface="Calibri"/>
                <a:cs typeface="Calibri"/>
                <a:sym typeface="Calibri"/>
              </a:rPr>
              <a:t>Now is the time to explore and discuss how Information Technology can help achieve and drive societal, economic, and environmental sustainability – and in line with the motto of “the future is on” for our ITG 70 Years Anniversary. We need broad societal awareness of Information Technology options to address the opportunities of the future. Information Technology will continue to have great enabling impact across all sectors of the economy, it has become one of the fundamental pillars of our daily life and a key driver of economic growth. A favorable industry and standardization environment will be a key prerequisite to make it happen.</a:t>
            </a:r>
            <a:endParaRPr sz="1050">
              <a:latin typeface="Calibri"/>
              <a:ea typeface="Calibri"/>
              <a:cs typeface="Calibri"/>
              <a:sym typeface="Calibri"/>
            </a:endParaRPr>
          </a:p>
          <a:p>
            <a:pPr indent="0" lvl="0" marL="0" rtl="0" algn="l">
              <a:spcBef>
                <a:spcPts val="360"/>
              </a:spcBef>
              <a:spcAft>
                <a:spcPts val="0"/>
              </a:spcAft>
              <a:buNone/>
            </a:pPr>
            <a:r>
              <a:t/>
            </a:r>
            <a:endParaRPr/>
          </a:p>
        </p:txBody>
      </p:sp>
      <p:sp>
        <p:nvSpPr>
          <p:cNvPr id="176" name="Google Shape;176;p8:notes"/>
          <p:cNvSpPr txBox="1"/>
          <p:nvPr>
            <p:ph idx="12" type="sldNum"/>
          </p:nvPr>
        </p:nvSpPr>
        <p:spPr>
          <a:xfrm>
            <a:off x="3850376" y="9429908"/>
            <a:ext cx="2945712" cy="495142"/>
          </a:xfrm>
          <a:prstGeom prst="rect">
            <a:avLst/>
          </a:prstGeom>
          <a:noFill/>
          <a:ln>
            <a:noFill/>
          </a:ln>
        </p:spPr>
        <p:txBody>
          <a:bodyPr anchorCtr="0" anchor="b" bIns="47750" lIns="95525" spcFirstLastPara="1" rIns="95525" wrap="square" tIns="4775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906251" y="4713368"/>
            <a:ext cx="4983586" cy="4465796"/>
          </a:xfrm>
          <a:prstGeom prst="rect">
            <a:avLst/>
          </a:prstGeom>
        </p:spPr>
        <p:txBody>
          <a:bodyPr anchorCtr="0" anchor="t" bIns="47750" lIns="95525" spcFirstLastPara="1" rIns="95525" wrap="square" tIns="47750">
            <a:noAutofit/>
          </a:bodyPr>
          <a:lstStyle/>
          <a:p>
            <a:pPr indent="0" lvl="0" marL="0" rtl="0" algn="l">
              <a:spcBef>
                <a:spcPts val="360"/>
              </a:spcBef>
              <a:spcAft>
                <a:spcPts val="0"/>
              </a:spcAft>
              <a:buNone/>
            </a:pPr>
            <a:r>
              <a:t/>
            </a:r>
            <a:endParaRPr/>
          </a:p>
        </p:txBody>
      </p:sp>
      <p:sp>
        <p:nvSpPr>
          <p:cNvPr id="188" name="Google Shape;188;p9:notes"/>
          <p:cNvSpPr/>
          <p:nvPr>
            <p:ph idx="2" type="sldImg"/>
          </p:nvPr>
        </p:nvSpPr>
        <p:spPr>
          <a:xfrm>
            <a:off x="93663" y="746125"/>
            <a:ext cx="6610350" cy="3719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906251" y="4713368"/>
            <a:ext cx="4983586" cy="4465796"/>
          </a:xfrm>
          <a:prstGeom prst="rect">
            <a:avLst/>
          </a:prstGeom>
        </p:spPr>
        <p:txBody>
          <a:bodyPr anchorCtr="0" anchor="t" bIns="47750" lIns="95525" spcFirstLastPara="1" rIns="95525" wrap="square" tIns="47750">
            <a:noAutofit/>
          </a:bodyPr>
          <a:lstStyle/>
          <a:p>
            <a:pPr indent="0" lvl="0" marL="0" rtl="0" algn="l">
              <a:spcBef>
                <a:spcPts val="360"/>
              </a:spcBef>
              <a:spcAft>
                <a:spcPts val="0"/>
              </a:spcAft>
              <a:buNone/>
            </a:pPr>
            <a:r>
              <a:t/>
            </a:r>
            <a:endParaRPr/>
          </a:p>
        </p:txBody>
      </p:sp>
      <p:sp>
        <p:nvSpPr>
          <p:cNvPr id="200" name="Google Shape;200;p10:notes"/>
          <p:cNvSpPr/>
          <p:nvPr>
            <p:ph idx="2" type="sldImg"/>
          </p:nvPr>
        </p:nvSpPr>
        <p:spPr>
          <a:xfrm>
            <a:off x="93663" y="746125"/>
            <a:ext cx="6610350" cy="37195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20" name="Shape 20"/>
        <p:cNvGrpSpPr/>
        <p:nvPr/>
      </p:nvGrpSpPr>
      <p:grpSpPr>
        <a:xfrm>
          <a:off x="0" y="0"/>
          <a:ext cx="0" cy="0"/>
          <a:chOff x="0" y="0"/>
          <a:chExt cx="0" cy="0"/>
        </a:xfrm>
      </p:grpSpPr>
      <p:sp>
        <p:nvSpPr>
          <p:cNvPr id="21" name="Google Shape;21;p2"/>
          <p:cNvSpPr txBox="1"/>
          <p:nvPr>
            <p:ph idx="10" type="dt"/>
          </p:nvPr>
        </p:nvSpPr>
        <p:spPr>
          <a:xfrm>
            <a:off x="384000" y="6497381"/>
            <a:ext cx="1200000" cy="18466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1788160" y="6497381"/>
            <a:ext cx="3860800" cy="18466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2" type="sldNum"/>
          </p:nvPr>
        </p:nvSpPr>
        <p:spPr>
          <a:xfrm>
            <a:off x="9888000" y="6468418"/>
            <a:ext cx="1920000" cy="18466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ischentitel mit Bild horizontal">
  <p:cSld name="Zwischentitel mit Bild horizontal">
    <p:spTree>
      <p:nvGrpSpPr>
        <p:cNvPr id="71" name="Shape 71"/>
        <p:cNvGrpSpPr/>
        <p:nvPr/>
      </p:nvGrpSpPr>
      <p:grpSpPr>
        <a:xfrm>
          <a:off x="0" y="0"/>
          <a:ext cx="0" cy="0"/>
          <a:chOff x="0" y="0"/>
          <a:chExt cx="0" cy="0"/>
        </a:xfrm>
      </p:grpSpPr>
      <p:sp>
        <p:nvSpPr>
          <p:cNvPr id="72" name="Google Shape;72;p11"/>
          <p:cNvSpPr txBox="1"/>
          <p:nvPr>
            <p:ph idx="1" type="body"/>
          </p:nvPr>
        </p:nvSpPr>
        <p:spPr>
          <a:xfrm>
            <a:off x="0" y="0"/>
            <a:ext cx="12192000" cy="4560000"/>
          </a:xfrm>
          <a:prstGeom prst="rect">
            <a:avLst/>
          </a:prstGeom>
          <a:solidFill>
            <a:srgbClr val="C7D6F1"/>
          </a:solidFill>
          <a:ln>
            <a:noFill/>
          </a:ln>
        </p:spPr>
        <p:txBody>
          <a:bodyPr anchorCtr="0" anchor="t" bIns="0" lIns="0" spcFirstLastPara="1" rIns="0" wrap="square" tIns="720000">
            <a:noAutofit/>
          </a:bodyPr>
          <a:lstStyle>
            <a:lvl1pPr indent="-228600" lvl="0" marL="457200" algn="ctr">
              <a:spcBef>
                <a:spcPts val="0"/>
              </a:spcBef>
              <a:spcAft>
                <a:spcPts val="0"/>
              </a:spcAft>
              <a:buSzPts val="1867"/>
              <a:buNone/>
              <a:defRPr/>
            </a:lvl1pPr>
            <a:lvl2pPr indent="-342900" lvl="1" marL="914400" algn="l">
              <a:spcBef>
                <a:spcPts val="800"/>
              </a:spcBef>
              <a:spcAft>
                <a:spcPts val="0"/>
              </a:spcAft>
              <a:buSzPts val="1800"/>
              <a:buChar char="•"/>
              <a:defRPr/>
            </a:lvl2pPr>
            <a:lvl3pPr indent="-342900" lvl="2" marL="1371600" algn="l">
              <a:spcBef>
                <a:spcPts val="800"/>
              </a:spcBef>
              <a:spcAft>
                <a:spcPts val="0"/>
              </a:spcAft>
              <a:buSzPts val="1800"/>
              <a:buChar char="•"/>
              <a:defRPr/>
            </a:lvl3pPr>
            <a:lvl4pPr indent="-342900" lvl="3" marL="1828800" algn="l">
              <a:spcBef>
                <a:spcPts val="800"/>
              </a:spcBef>
              <a:spcAft>
                <a:spcPts val="0"/>
              </a:spcAft>
              <a:buSzPts val="1800"/>
              <a:buChar char="•"/>
              <a:defRPr/>
            </a:lvl4pPr>
            <a:lvl5pPr indent="-342900" lvl="4" marL="2286000" algn="l">
              <a:spcBef>
                <a:spcPts val="8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11"/>
          <p:cNvSpPr txBox="1"/>
          <p:nvPr>
            <p:ph idx="10" type="dt"/>
          </p:nvPr>
        </p:nvSpPr>
        <p:spPr>
          <a:xfrm>
            <a:off x="384000" y="6497381"/>
            <a:ext cx="1200000" cy="18466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1" type="ftr"/>
          </p:nvPr>
        </p:nvSpPr>
        <p:spPr>
          <a:xfrm>
            <a:off x="1788160" y="6497381"/>
            <a:ext cx="3860800" cy="18466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2" type="sldNum"/>
          </p:nvPr>
        </p:nvSpPr>
        <p:spPr>
          <a:xfrm>
            <a:off x="9888000" y="6468418"/>
            <a:ext cx="1920000" cy="18466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
        <p:nvSpPr>
          <p:cNvPr id="76" name="Google Shape;76;p11"/>
          <p:cNvSpPr txBox="1"/>
          <p:nvPr>
            <p:ph type="title"/>
          </p:nvPr>
        </p:nvSpPr>
        <p:spPr>
          <a:xfrm>
            <a:off x="384000" y="4800000"/>
            <a:ext cx="9792000" cy="576000"/>
          </a:xfrm>
          <a:prstGeom prst="rect">
            <a:avLst/>
          </a:prstGeom>
          <a:noFill/>
          <a:ln>
            <a:noFill/>
          </a:ln>
        </p:spPr>
        <p:txBody>
          <a:bodyPr anchorCtr="0" anchor="ctr" bIns="72000" lIns="288000" spcFirstLastPara="1" rIns="288000" wrap="square" tIns="720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ischentitel">
  <p:cSld name="Zwischentitel">
    <p:spTree>
      <p:nvGrpSpPr>
        <p:cNvPr id="77" name="Shape 77"/>
        <p:cNvGrpSpPr/>
        <p:nvPr/>
      </p:nvGrpSpPr>
      <p:grpSpPr>
        <a:xfrm>
          <a:off x="0" y="0"/>
          <a:ext cx="0" cy="0"/>
          <a:chOff x="0" y="0"/>
          <a:chExt cx="0" cy="0"/>
        </a:xfrm>
      </p:grpSpPr>
      <p:sp>
        <p:nvSpPr>
          <p:cNvPr id="78" name="Google Shape;78;p12"/>
          <p:cNvSpPr txBox="1"/>
          <p:nvPr>
            <p:ph idx="1" type="body"/>
          </p:nvPr>
        </p:nvSpPr>
        <p:spPr>
          <a:xfrm>
            <a:off x="0" y="0"/>
            <a:ext cx="6240000" cy="6859200"/>
          </a:xfrm>
          <a:prstGeom prst="rect">
            <a:avLst/>
          </a:prstGeom>
          <a:solidFill>
            <a:srgbClr val="C7D6F1"/>
          </a:solidFill>
          <a:ln>
            <a:noFill/>
          </a:ln>
        </p:spPr>
        <p:txBody>
          <a:bodyPr anchorCtr="0" anchor="t" bIns="0" lIns="0" spcFirstLastPara="1" rIns="0" wrap="square" tIns="720000">
            <a:noAutofit/>
          </a:bodyPr>
          <a:lstStyle>
            <a:lvl1pPr indent="-228600" lvl="0" marL="457200" algn="ctr">
              <a:spcBef>
                <a:spcPts val="0"/>
              </a:spcBef>
              <a:spcAft>
                <a:spcPts val="0"/>
              </a:spcAft>
              <a:buSzPts val="1867"/>
              <a:buNone/>
              <a:defRPr/>
            </a:lvl1pPr>
            <a:lvl2pPr indent="-342900" lvl="1" marL="914400" algn="l">
              <a:spcBef>
                <a:spcPts val="800"/>
              </a:spcBef>
              <a:spcAft>
                <a:spcPts val="0"/>
              </a:spcAft>
              <a:buSzPts val="1800"/>
              <a:buChar char="•"/>
              <a:defRPr/>
            </a:lvl2pPr>
            <a:lvl3pPr indent="-342900" lvl="2" marL="1371600" algn="l">
              <a:spcBef>
                <a:spcPts val="800"/>
              </a:spcBef>
              <a:spcAft>
                <a:spcPts val="0"/>
              </a:spcAft>
              <a:buSzPts val="1800"/>
              <a:buChar char="•"/>
              <a:defRPr/>
            </a:lvl3pPr>
            <a:lvl4pPr indent="-342900" lvl="3" marL="1828800" algn="l">
              <a:spcBef>
                <a:spcPts val="800"/>
              </a:spcBef>
              <a:spcAft>
                <a:spcPts val="0"/>
              </a:spcAft>
              <a:buSzPts val="1800"/>
              <a:buChar char="•"/>
              <a:defRPr/>
            </a:lvl4pPr>
            <a:lvl5pPr indent="-342900" lvl="4" marL="2286000" algn="l">
              <a:spcBef>
                <a:spcPts val="8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2"/>
          <p:cNvSpPr txBox="1"/>
          <p:nvPr>
            <p:ph idx="2" type="body"/>
          </p:nvPr>
        </p:nvSpPr>
        <p:spPr>
          <a:xfrm>
            <a:off x="6624000" y="1440000"/>
            <a:ext cx="4800000" cy="4320000"/>
          </a:xfrm>
          <a:prstGeom prst="rect">
            <a:avLst/>
          </a:prstGeom>
          <a:solidFill>
            <a:srgbClr val="EAEAEA"/>
          </a:solidFill>
          <a:ln cap="flat" cmpd="sng" w="9525">
            <a:solidFill>
              <a:schemeClr val="lt1"/>
            </a:solidFill>
            <a:prstDash val="solid"/>
            <a:round/>
            <a:headEnd len="sm" w="sm" type="none"/>
            <a:tailEnd len="sm" w="sm" type="none"/>
          </a:ln>
        </p:spPr>
        <p:txBody>
          <a:bodyPr anchorCtr="0" anchor="t" bIns="108000" lIns="180000" spcFirstLastPara="1" rIns="180000" wrap="square" tIns="108000">
            <a:noAutofit/>
          </a:bodyPr>
          <a:lstStyle>
            <a:lvl1pPr indent="-342900" lvl="0" marL="457200" algn="l">
              <a:spcBef>
                <a:spcPts val="800"/>
              </a:spcBef>
              <a:spcAft>
                <a:spcPts val="0"/>
              </a:spcAft>
              <a:buSzPts val="1800"/>
              <a:buChar char="▪"/>
              <a:defRPr/>
            </a:lvl1pPr>
            <a:lvl2pPr indent="-342900" lvl="1" marL="914400" algn="l">
              <a:spcBef>
                <a:spcPts val="800"/>
              </a:spcBef>
              <a:spcAft>
                <a:spcPts val="0"/>
              </a:spcAft>
              <a:buSzPts val="1800"/>
              <a:buChar char="•"/>
              <a:defRPr/>
            </a:lvl2pPr>
            <a:lvl3pPr indent="-342900" lvl="2" marL="1371600" algn="l">
              <a:spcBef>
                <a:spcPts val="800"/>
              </a:spcBef>
              <a:spcAft>
                <a:spcPts val="0"/>
              </a:spcAft>
              <a:buSzPts val="1800"/>
              <a:buChar char="•"/>
              <a:defRPr/>
            </a:lvl3pPr>
            <a:lvl4pPr indent="-342900" lvl="3" marL="1828800" algn="l">
              <a:spcBef>
                <a:spcPts val="800"/>
              </a:spcBef>
              <a:spcAft>
                <a:spcPts val="0"/>
              </a:spcAft>
              <a:buSzPts val="1800"/>
              <a:buChar char="•"/>
              <a:defRPr/>
            </a:lvl4pPr>
            <a:lvl5pPr indent="-342900" lvl="4" marL="2286000" algn="l">
              <a:spcBef>
                <a:spcPts val="8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12"/>
          <p:cNvSpPr txBox="1"/>
          <p:nvPr>
            <p:ph type="title"/>
          </p:nvPr>
        </p:nvSpPr>
        <p:spPr>
          <a:xfrm>
            <a:off x="6624000" y="333200"/>
            <a:ext cx="4224000" cy="864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2" type="sldNum"/>
          </p:nvPr>
        </p:nvSpPr>
        <p:spPr>
          <a:xfrm>
            <a:off x="9888000" y="6468418"/>
            <a:ext cx="1920000" cy="18466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Leer - Titelfolie" showMasterSp="0">
  <p:cSld name="1_Leer - Titelfolie">
    <p:spTree>
      <p:nvGrpSpPr>
        <p:cNvPr id="82" name="Shape 82"/>
        <p:cNvGrpSpPr/>
        <p:nvPr/>
      </p:nvGrpSpPr>
      <p:grpSpPr>
        <a:xfrm>
          <a:off x="0" y="0"/>
          <a:ext cx="0" cy="0"/>
          <a:chOff x="0" y="0"/>
          <a:chExt cx="0" cy="0"/>
        </a:xfrm>
      </p:grpSpPr>
      <p:pic>
        <p:nvPicPr>
          <p:cNvPr id="83" name="Google Shape;83;p13"/>
          <p:cNvPicPr preferRelativeResize="0"/>
          <p:nvPr/>
        </p:nvPicPr>
        <p:blipFill rotWithShape="1">
          <a:blip r:embed="rId2">
            <a:alphaModFix/>
          </a:blip>
          <a:srcRect b="0" l="0" r="0" t="0"/>
          <a:stretch/>
        </p:blipFill>
        <p:spPr>
          <a:xfrm>
            <a:off x="0" y="420524"/>
            <a:ext cx="12192000" cy="951076"/>
          </a:xfrm>
          <a:prstGeom prst="rect">
            <a:avLst/>
          </a:prstGeom>
          <a:noFill/>
          <a:ln>
            <a:noFill/>
          </a:ln>
        </p:spPr>
      </p:pic>
      <p:sp>
        <p:nvSpPr>
          <p:cNvPr id="84" name="Google Shape;84;p13"/>
          <p:cNvSpPr/>
          <p:nvPr/>
        </p:nvSpPr>
        <p:spPr>
          <a:xfrm>
            <a:off x="5223600" y="529091"/>
            <a:ext cx="6096000" cy="738664"/>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lang="de-DE" sz="1400">
                <a:solidFill>
                  <a:schemeClr val="dk1"/>
                </a:solidFill>
                <a:latin typeface="Quattrocento Sans"/>
                <a:ea typeface="Quattrocento Sans"/>
                <a:cs typeface="Quattrocento Sans"/>
                <a:sym typeface="Quattrocento Sans"/>
              </a:rPr>
              <a:t>Institute of Computer Science</a:t>
            </a:r>
            <a:endParaRPr/>
          </a:p>
          <a:p>
            <a:pPr indent="0" lvl="0" marL="0" marR="0" rtl="0" algn="r">
              <a:spcBef>
                <a:spcPts val="0"/>
              </a:spcBef>
              <a:spcAft>
                <a:spcPts val="0"/>
              </a:spcAft>
              <a:buNone/>
            </a:pPr>
            <a:r>
              <a:rPr b="0" lang="de-DE" sz="1400">
                <a:solidFill>
                  <a:schemeClr val="dk1"/>
                </a:solidFill>
                <a:latin typeface="Quattrocento Sans"/>
                <a:ea typeface="Quattrocento Sans"/>
                <a:cs typeface="Quattrocento Sans"/>
                <a:sym typeface="Quattrocento Sans"/>
              </a:rPr>
              <a:t>Chair of Communication Networks</a:t>
            </a:r>
            <a:endParaRPr/>
          </a:p>
          <a:p>
            <a:pPr indent="0" lvl="0" marL="0" marR="0" rtl="0" algn="r">
              <a:spcBef>
                <a:spcPts val="0"/>
              </a:spcBef>
              <a:spcAft>
                <a:spcPts val="0"/>
              </a:spcAft>
              <a:buNone/>
            </a:pPr>
            <a:r>
              <a:rPr b="0" lang="de-DE" sz="1800">
                <a:solidFill>
                  <a:schemeClr val="dk1"/>
                </a:solidFill>
                <a:latin typeface="Quattrocento Sans"/>
                <a:ea typeface="Quattrocento Sans"/>
                <a:cs typeface="Quattrocento Sans"/>
                <a:sym typeface="Quattrocento Sans"/>
              </a:rPr>
              <a:t>Prof. Dr. Tobias Hoßfeld</a:t>
            </a:r>
            <a:endParaRPr b="0" sz="1800">
              <a:solidFill>
                <a:schemeClr val="dk1"/>
              </a:solidFill>
              <a:latin typeface="Quattrocento Sans"/>
              <a:ea typeface="Quattrocento Sans"/>
              <a:cs typeface="Quattrocento Sans"/>
              <a:sym typeface="Quattrocento Sans"/>
            </a:endParaRPr>
          </a:p>
        </p:txBody>
      </p:sp>
      <p:pic>
        <p:nvPicPr>
          <p:cNvPr id="85" name="Google Shape;85;p13"/>
          <p:cNvPicPr preferRelativeResize="0"/>
          <p:nvPr/>
        </p:nvPicPr>
        <p:blipFill rotWithShape="1">
          <a:blip r:embed="rId3">
            <a:alphaModFix/>
          </a:blip>
          <a:srcRect b="0" l="0" r="0" t="0"/>
          <a:stretch/>
        </p:blipFill>
        <p:spPr>
          <a:xfrm>
            <a:off x="11319600" y="530678"/>
            <a:ext cx="720000" cy="719138"/>
          </a:xfrm>
          <a:prstGeom prst="rect">
            <a:avLst/>
          </a:prstGeom>
          <a:noFill/>
          <a:ln>
            <a:noFill/>
          </a:ln>
          <a:effectLst>
            <a:outerShdw rotWithShape="0" algn="ctr" dir="3187806" dist="63500">
              <a:schemeClr val="lt2">
                <a:alpha val="49803"/>
              </a:scheme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bschnittsüberschrift">
  <p:cSld name="1_Abschnittsüberschrift">
    <p:spTree>
      <p:nvGrpSpPr>
        <p:cNvPr id="86" name="Shape 86"/>
        <p:cNvGrpSpPr/>
        <p:nvPr/>
      </p:nvGrpSpPr>
      <p:grpSpPr>
        <a:xfrm>
          <a:off x="0" y="0"/>
          <a:ext cx="0" cy="0"/>
          <a:chOff x="0" y="0"/>
          <a:chExt cx="0" cy="0"/>
        </a:xfrm>
      </p:grpSpPr>
      <p:sp>
        <p:nvSpPr>
          <p:cNvPr id="87" name="Google Shape;87;p14"/>
          <p:cNvSpPr txBox="1"/>
          <p:nvPr>
            <p:ph idx="1" type="body"/>
          </p:nvPr>
        </p:nvSpPr>
        <p:spPr>
          <a:xfrm>
            <a:off x="963084" y="4294908"/>
            <a:ext cx="10363200" cy="1500187"/>
          </a:xfrm>
          <a:prstGeom prst="rect">
            <a:avLst/>
          </a:prstGeom>
          <a:noFill/>
          <a:ln>
            <a:noFill/>
          </a:ln>
        </p:spPr>
        <p:txBody>
          <a:bodyPr anchorCtr="0" anchor="t" bIns="0" lIns="0" spcFirstLastPara="1" rIns="0" wrap="square" tIns="0">
            <a:noAutofit/>
          </a:bodyPr>
          <a:lstStyle>
            <a:lvl1pPr indent="-228600" lvl="0" marL="457200" algn="l">
              <a:spcBef>
                <a:spcPts val="800"/>
              </a:spcBef>
              <a:spcAft>
                <a:spcPts val="0"/>
              </a:spcAft>
              <a:buSzPts val="2000"/>
              <a:buNone/>
              <a:defRPr sz="2000"/>
            </a:lvl1pPr>
            <a:lvl2pPr indent="-228600" lvl="1" marL="914400" algn="l">
              <a:spcBef>
                <a:spcPts val="800"/>
              </a:spcBef>
              <a:spcAft>
                <a:spcPts val="0"/>
              </a:spcAft>
              <a:buSzPts val="1800"/>
              <a:buNone/>
              <a:defRPr sz="1800"/>
            </a:lvl2pPr>
            <a:lvl3pPr indent="-228600" lvl="2" marL="1371600" algn="l">
              <a:spcBef>
                <a:spcPts val="800"/>
              </a:spcBef>
              <a:spcAft>
                <a:spcPts val="0"/>
              </a:spcAft>
              <a:buSzPts val="1600"/>
              <a:buNone/>
              <a:defRPr sz="1600"/>
            </a:lvl3pPr>
            <a:lvl4pPr indent="-228600" lvl="3" marL="1828800" algn="l">
              <a:spcBef>
                <a:spcPts val="800"/>
              </a:spcBef>
              <a:spcAft>
                <a:spcPts val="0"/>
              </a:spcAft>
              <a:buSzPts val="1400"/>
              <a:buNone/>
              <a:defRPr sz="1400"/>
            </a:lvl4pPr>
            <a:lvl5pPr indent="-228600" lvl="4" marL="2286000" algn="l">
              <a:spcBef>
                <a:spcPts val="800"/>
              </a:spcBef>
              <a:spcAft>
                <a:spcPts val="0"/>
              </a:spcAft>
              <a:buSzPts val="1400"/>
              <a:buNone/>
              <a:defRPr sz="1400"/>
            </a:lvl5pPr>
            <a:lvl6pPr indent="-228600" lvl="5" marL="2743200" algn="l">
              <a:spcBef>
                <a:spcPts val="280"/>
              </a:spcBef>
              <a:spcAft>
                <a:spcPts val="0"/>
              </a:spcAft>
              <a:buClr>
                <a:schemeClr val="dk1"/>
              </a:buClr>
              <a:buSzPts val="1400"/>
              <a:buNone/>
              <a:defRPr sz="1400"/>
            </a:lvl6pPr>
            <a:lvl7pPr indent="-228600" lvl="6" marL="3200400" algn="l">
              <a:spcBef>
                <a:spcPts val="280"/>
              </a:spcBef>
              <a:spcAft>
                <a:spcPts val="0"/>
              </a:spcAft>
              <a:buClr>
                <a:schemeClr val="dk1"/>
              </a:buClr>
              <a:buSzPts val="1400"/>
              <a:buNone/>
              <a:defRPr sz="1400"/>
            </a:lvl7pPr>
            <a:lvl8pPr indent="-228600" lvl="7" marL="3657600" algn="l">
              <a:spcBef>
                <a:spcPts val="280"/>
              </a:spcBef>
              <a:spcAft>
                <a:spcPts val="0"/>
              </a:spcAft>
              <a:buClr>
                <a:schemeClr val="dk1"/>
              </a:buClr>
              <a:buSzPts val="1400"/>
              <a:buNone/>
              <a:defRPr sz="1400"/>
            </a:lvl8pPr>
            <a:lvl9pPr indent="-228600" lvl="8" marL="4114800" algn="l">
              <a:spcBef>
                <a:spcPts val="280"/>
              </a:spcBef>
              <a:spcAft>
                <a:spcPts val="0"/>
              </a:spcAft>
              <a:buClr>
                <a:schemeClr val="dk1"/>
              </a:buClr>
              <a:buSzPts val="1400"/>
              <a:buNone/>
              <a:defRPr sz="1400"/>
            </a:lvl9pPr>
          </a:lstStyle>
          <a:p/>
        </p:txBody>
      </p:sp>
      <p:sp>
        <p:nvSpPr>
          <p:cNvPr id="88" name="Google Shape;88;p14"/>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
        <p:nvSpPr>
          <p:cNvPr id="89" name="Google Shape;89;p14"/>
          <p:cNvSpPr txBox="1"/>
          <p:nvPr>
            <p:ph type="title"/>
          </p:nvPr>
        </p:nvSpPr>
        <p:spPr>
          <a:xfrm>
            <a:off x="963084" y="2209801"/>
            <a:ext cx="10363200" cy="20574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accent1"/>
              </a:buClr>
              <a:buSzPts val="4000"/>
              <a:buFont typeface="Arial"/>
              <a:buNone/>
              <a:defRPr b="1" sz="4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_Variation 1">
  <p:cSld name="Titelfolie_Variation 1">
    <p:spTree>
      <p:nvGrpSpPr>
        <p:cNvPr id="24" name="Shape 24"/>
        <p:cNvGrpSpPr/>
        <p:nvPr/>
      </p:nvGrpSpPr>
      <p:grpSpPr>
        <a:xfrm>
          <a:off x="0" y="0"/>
          <a:ext cx="0" cy="0"/>
          <a:chOff x="0" y="0"/>
          <a:chExt cx="0" cy="0"/>
        </a:xfrm>
      </p:grpSpPr>
      <p:sp>
        <p:nvSpPr>
          <p:cNvPr id="25" name="Google Shape;25;p3"/>
          <p:cNvSpPr/>
          <p:nvPr/>
        </p:nvSpPr>
        <p:spPr>
          <a:xfrm>
            <a:off x="0" y="0"/>
            <a:ext cx="12192000" cy="6858000"/>
          </a:xfrm>
          <a:prstGeom prst="rect">
            <a:avLst/>
          </a:prstGeom>
          <a:solidFill>
            <a:srgbClr val="FFFFFF"/>
          </a:solidFill>
          <a:ln>
            <a:noFill/>
          </a:ln>
        </p:spPr>
        <p:txBody>
          <a:bodyPr anchorCtr="0" anchor="ctr" bIns="48000" lIns="192000" spcFirstLastPara="1" rIns="192000" wrap="square" tIns="48000">
            <a:noAutofit/>
          </a:bodyPr>
          <a:lstStyle/>
          <a:p>
            <a:pPr indent="0" lvl="0" marL="0" marR="0" rtl="0" algn="ctr">
              <a:spcBef>
                <a:spcPts val="0"/>
              </a:spcBef>
              <a:spcAft>
                <a:spcPts val="0"/>
              </a:spcAft>
              <a:buNone/>
            </a:pPr>
            <a:r>
              <a:t/>
            </a:r>
            <a:endParaRPr b="1" i="0" sz="1467" u="none" cap="none" strike="noStrike">
              <a:solidFill>
                <a:srgbClr val="FFFFFF"/>
              </a:solidFill>
              <a:latin typeface="Arial"/>
              <a:ea typeface="Arial"/>
              <a:cs typeface="Arial"/>
              <a:sym typeface="Arial"/>
            </a:endParaRPr>
          </a:p>
        </p:txBody>
      </p:sp>
      <p:sp>
        <p:nvSpPr>
          <p:cNvPr id="26" name="Google Shape;26;p3"/>
          <p:cNvSpPr txBox="1"/>
          <p:nvPr>
            <p:ph idx="1" type="subTitle"/>
          </p:nvPr>
        </p:nvSpPr>
        <p:spPr>
          <a:xfrm>
            <a:off x="783167" y="4566920"/>
            <a:ext cx="8112000" cy="1351280"/>
          </a:xfrm>
          <a:prstGeom prst="rect">
            <a:avLst/>
          </a:prstGeom>
          <a:noFill/>
          <a:ln>
            <a:noFill/>
          </a:ln>
        </p:spPr>
        <p:txBody>
          <a:bodyPr anchorCtr="0" anchor="t" bIns="0" lIns="0" spcFirstLastPara="1" rIns="0" wrap="square" tIns="0">
            <a:noAutofit/>
          </a:bodyPr>
          <a:lstStyle>
            <a:lvl1pPr lvl="0" algn="l">
              <a:spcBef>
                <a:spcPts val="800"/>
              </a:spcBef>
              <a:spcAft>
                <a:spcPts val="0"/>
              </a:spcAft>
              <a:buSzPts val="2667"/>
              <a:buNone/>
              <a:defRPr sz="2667">
                <a:solidFill>
                  <a:schemeClr val="accent1"/>
                </a:solidFill>
              </a:defRPr>
            </a:lvl1pPr>
            <a:lvl2pPr lvl="1" algn="ctr">
              <a:spcBef>
                <a:spcPts val="800"/>
              </a:spcBef>
              <a:spcAft>
                <a:spcPts val="0"/>
              </a:spcAft>
              <a:buSzPts val="1867"/>
              <a:buNone/>
              <a:defRPr>
                <a:solidFill>
                  <a:srgbClr val="989898"/>
                </a:solidFill>
              </a:defRPr>
            </a:lvl2pPr>
            <a:lvl3pPr lvl="2" algn="ctr">
              <a:spcBef>
                <a:spcPts val="800"/>
              </a:spcBef>
              <a:spcAft>
                <a:spcPts val="0"/>
              </a:spcAft>
              <a:buSzPts val="1867"/>
              <a:buNone/>
              <a:defRPr>
                <a:solidFill>
                  <a:srgbClr val="989898"/>
                </a:solidFill>
              </a:defRPr>
            </a:lvl3pPr>
            <a:lvl4pPr lvl="3" algn="ctr">
              <a:spcBef>
                <a:spcPts val="800"/>
              </a:spcBef>
              <a:spcAft>
                <a:spcPts val="0"/>
              </a:spcAft>
              <a:buSzPts val="1867"/>
              <a:buNone/>
              <a:defRPr>
                <a:solidFill>
                  <a:srgbClr val="989898"/>
                </a:solidFill>
              </a:defRPr>
            </a:lvl4pPr>
            <a:lvl5pPr lvl="4" algn="ctr">
              <a:spcBef>
                <a:spcPts val="800"/>
              </a:spcBef>
              <a:spcAft>
                <a:spcPts val="0"/>
              </a:spcAft>
              <a:buSzPts val="1867"/>
              <a:buNone/>
              <a:defRPr>
                <a:solidFill>
                  <a:srgbClr val="989898"/>
                </a:solidFill>
              </a:defRPr>
            </a:lvl5pPr>
            <a:lvl6pPr lvl="5" algn="ctr">
              <a:spcBef>
                <a:spcPts val="533"/>
              </a:spcBef>
              <a:spcAft>
                <a:spcPts val="0"/>
              </a:spcAft>
              <a:buClr>
                <a:srgbClr val="989898"/>
              </a:buClr>
              <a:buSzPts val="2667"/>
              <a:buNone/>
              <a:defRPr>
                <a:solidFill>
                  <a:srgbClr val="989898"/>
                </a:solidFill>
              </a:defRPr>
            </a:lvl6pPr>
            <a:lvl7pPr lvl="6" algn="ctr">
              <a:spcBef>
                <a:spcPts val="533"/>
              </a:spcBef>
              <a:spcAft>
                <a:spcPts val="0"/>
              </a:spcAft>
              <a:buClr>
                <a:srgbClr val="989898"/>
              </a:buClr>
              <a:buSzPts val="2667"/>
              <a:buNone/>
              <a:defRPr>
                <a:solidFill>
                  <a:srgbClr val="989898"/>
                </a:solidFill>
              </a:defRPr>
            </a:lvl7pPr>
            <a:lvl8pPr lvl="7" algn="ctr">
              <a:spcBef>
                <a:spcPts val="533"/>
              </a:spcBef>
              <a:spcAft>
                <a:spcPts val="0"/>
              </a:spcAft>
              <a:buClr>
                <a:srgbClr val="989898"/>
              </a:buClr>
              <a:buSzPts val="2667"/>
              <a:buNone/>
              <a:defRPr>
                <a:solidFill>
                  <a:srgbClr val="989898"/>
                </a:solidFill>
              </a:defRPr>
            </a:lvl8pPr>
            <a:lvl9pPr lvl="8" algn="ctr">
              <a:spcBef>
                <a:spcPts val="533"/>
              </a:spcBef>
              <a:spcAft>
                <a:spcPts val="0"/>
              </a:spcAft>
              <a:buClr>
                <a:srgbClr val="989898"/>
              </a:buClr>
              <a:buSzPts val="2667"/>
              <a:buNone/>
              <a:defRPr>
                <a:solidFill>
                  <a:srgbClr val="989898"/>
                </a:solidFill>
              </a:defRPr>
            </a:lvl9pPr>
          </a:lstStyle>
          <a:p/>
        </p:txBody>
      </p:sp>
      <p:sp>
        <p:nvSpPr>
          <p:cNvPr id="27" name="Google Shape;27;p3"/>
          <p:cNvSpPr txBox="1"/>
          <p:nvPr>
            <p:ph type="title"/>
          </p:nvPr>
        </p:nvSpPr>
        <p:spPr>
          <a:xfrm>
            <a:off x="783167" y="2688000"/>
            <a:ext cx="8112000" cy="1440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8" name="Google Shape;28;p3"/>
          <p:cNvGrpSpPr/>
          <p:nvPr/>
        </p:nvGrpSpPr>
        <p:grpSpPr>
          <a:xfrm>
            <a:off x="384000" y="384000"/>
            <a:ext cx="11424000" cy="6189305"/>
            <a:chOff x="288000" y="287999"/>
            <a:chExt cx="8568000" cy="4641979"/>
          </a:xfrm>
        </p:grpSpPr>
        <p:sp>
          <p:nvSpPr>
            <p:cNvPr id="29" name="Google Shape;29;p3"/>
            <p:cNvSpPr/>
            <p:nvPr/>
          </p:nvSpPr>
          <p:spPr>
            <a:xfrm>
              <a:off x="288000" y="287999"/>
              <a:ext cx="8568000" cy="4423499"/>
            </a:xfrm>
            <a:custGeom>
              <a:rect b="b" l="l" r="r" t="t"/>
              <a:pathLst>
                <a:path extrusionOk="0" h="4423499" w="8568000">
                  <a:moveTo>
                    <a:pt x="6087837" y="4423499"/>
                  </a:moveTo>
                  <a:lnTo>
                    <a:pt x="0" y="4423499"/>
                  </a:lnTo>
                  <a:lnTo>
                    <a:pt x="0" y="0"/>
                  </a:lnTo>
                  <a:lnTo>
                    <a:pt x="8568000" y="0"/>
                  </a:lnTo>
                  <a:lnTo>
                    <a:pt x="8568000" y="4423499"/>
                  </a:lnTo>
                  <a:lnTo>
                    <a:pt x="8280000" y="4423499"/>
                  </a:lnTo>
                </a:path>
              </a:pathLst>
            </a:cu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67" u="none" cap="none" strike="noStrike">
                <a:solidFill>
                  <a:schemeClr val="lt1"/>
                </a:solidFill>
                <a:latin typeface="Arial"/>
                <a:ea typeface="Arial"/>
                <a:cs typeface="Arial"/>
                <a:sym typeface="Arial"/>
              </a:endParaRPr>
            </a:p>
          </p:txBody>
        </p:sp>
        <p:pic>
          <p:nvPicPr>
            <p:cNvPr descr="C:\DOKUME~1\Zentrale\LOKALE~1\Temp\7zE7BC.tmp\VDE_ITG_rgb.png" id="30" name="Google Shape;30;p3"/>
            <p:cNvPicPr preferRelativeResize="0"/>
            <p:nvPr/>
          </p:nvPicPr>
          <p:blipFill rotWithShape="1">
            <a:blip r:embed="rId2">
              <a:alphaModFix/>
            </a:blip>
            <a:srcRect b="0" l="0" r="0" t="0"/>
            <a:stretch/>
          </p:blipFill>
          <p:spPr>
            <a:xfrm>
              <a:off x="6663837" y="4497978"/>
              <a:ext cx="1620610" cy="432000"/>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31" name="Shape 31"/>
        <p:cNvGrpSpPr/>
        <p:nvPr/>
      </p:nvGrpSpPr>
      <p:grpSpPr>
        <a:xfrm>
          <a:off x="0" y="0"/>
          <a:ext cx="0" cy="0"/>
          <a:chOff x="0" y="0"/>
          <a:chExt cx="0" cy="0"/>
        </a:xfrm>
      </p:grpSpPr>
      <p:sp>
        <p:nvSpPr>
          <p:cNvPr id="32" name="Google Shape;32;p4"/>
          <p:cNvSpPr txBox="1"/>
          <p:nvPr>
            <p:ph idx="1" type="body"/>
          </p:nvPr>
        </p:nvSpPr>
        <p:spPr>
          <a:xfrm>
            <a:off x="768000" y="1440000"/>
            <a:ext cx="10656000" cy="4320000"/>
          </a:xfrm>
          <a:prstGeom prst="rect">
            <a:avLst/>
          </a:prstGeom>
          <a:solidFill>
            <a:srgbClr val="EAEAEA"/>
          </a:solidFill>
          <a:ln cap="flat" cmpd="sng" w="9525">
            <a:solidFill>
              <a:srgbClr val="FFFFFF"/>
            </a:solidFill>
            <a:prstDash val="solid"/>
            <a:round/>
            <a:headEnd len="sm" w="sm" type="none"/>
            <a:tailEnd len="sm" w="sm" type="none"/>
          </a:ln>
        </p:spPr>
        <p:txBody>
          <a:bodyPr anchorCtr="0" anchor="t" bIns="108000" lIns="180000" spcFirstLastPara="1" rIns="180000" wrap="square" tIns="108000">
            <a:noAutofit/>
          </a:bodyPr>
          <a:lstStyle>
            <a:lvl1pPr indent="-342900" lvl="0" marL="457200" algn="l">
              <a:spcBef>
                <a:spcPts val="800"/>
              </a:spcBef>
              <a:spcAft>
                <a:spcPts val="0"/>
              </a:spcAft>
              <a:buSzPts val="1800"/>
              <a:buChar char="▪"/>
              <a:defRPr/>
            </a:lvl1pPr>
            <a:lvl2pPr indent="-342900" lvl="1" marL="914400" algn="l">
              <a:spcBef>
                <a:spcPts val="800"/>
              </a:spcBef>
              <a:spcAft>
                <a:spcPts val="0"/>
              </a:spcAft>
              <a:buSzPts val="1800"/>
              <a:buChar char="•"/>
              <a:defRPr/>
            </a:lvl2pPr>
            <a:lvl3pPr indent="-342900" lvl="2" marL="1371600" algn="l">
              <a:spcBef>
                <a:spcPts val="800"/>
              </a:spcBef>
              <a:spcAft>
                <a:spcPts val="0"/>
              </a:spcAft>
              <a:buSzPts val="1800"/>
              <a:buChar char="•"/>
              <a:defRPr/>
            </a:lvl3pPr>
            <a:lvl4pPr indent="-342900" lvl="3" marL="1828800" algn="l">
              <a:spcBef>
                <a:spcPts val="800"/>
              </a:spcBef>
              <a:spcAft>
                <a:spcPts val="0"/>
              </a:spcAft>
              <a:buSzPts val="1800"/>
              <a:buChar char="•"/>
              <a:defRPr/>
            </a:lvl4pPr>
            <a:lvl5pPr indent="-342900" lvl="4" marL="2286000" algn="l">
              <a:spcBef>
                <a:spcPts val="8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4"/>
          <p:cNvSpPr txBox="1"/>
          <p:nvPr>
            <p:ph type="title"/>
          </p:nvPr>
        </p:nvSpPr>
        <p:spPr>
          <a:xfrm>
            <a:off x="768000" y="333200"/>
            <a:ext cx="10080000" cy="864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
          <p:cNvSpPr txBox="1"/>
          <p:nvPr>
            <p:ph idx="10" type="dt"/>
          </p:nvPr>
        </p:nvSpPr>
        <p:spPr>
          <a:xfrm>
            <a:off x="384000" y="6497381"/>
            <a:ext cx="1200000" cy="18466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1" type="ftr"/>
          </p:nvPr>
        </p:nvSpPr>
        <p:spPr>
          <a:xfrm>
            <a:off x="1788160" y="6497381"/>
            <a:ext cx="3860800" cy="18466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2" type="sldNum"/>
          </p:nvPr>
        </p:nvSpPr>
        <p:spPr>
          <a:xfrm>
            <a:off x="9888000" y="6468418"/>
            <a:ext cx="1920000" cy="18466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überschrift">
  <p:cSld name="Abschnittsüberschrift">
    <p:spTree>
      <p:nvGrpSpPr>
        <p:cNvPr id="37" name="Shape 37"/>
        <p:cNvGrpSpPr/>
        <p:nvPr/>
      </p:nvGrpSpPr>
      <p:grpSpPr>
        <a:xfrm>
          <a:off x="0" y="0"/>
          <a:ext cx="0" cy="0"/>
          <a:chOff x="0" y="0"/>
          <a:chExt cx="0" cy="0"/>
        </a:xfrm>
      </p:grpSpPr>
      <p:sp>
        <p:nvSpPr>
          <p:cNvPr id="38" name="Google Shape;38;p5"/>
          <p:cNvSpPr txBox="1"/>
          <p:nvPr>
            <p:ph idx="1" type="body"/>
          </p:nvPr>
        </p:nvSpPr>
        <p:spPr>
          <a:xfrm>
            <a:off x="963084" y="4294908"/>
            <a:ext cx="10363200" cy="1500187"/>
          </a:xfrm>
          <a:prstGeom prst="rect">
            <a:avLst/>
          </a:prstGeom>
          <a:noFill/>
          <a:ln>
            <a:noFill/>
          </a:ln>
        </p:spPr>
        <p:txBody>
          <a:bodyPr anchorCtr="0" anchor="t" bIns="0" lIns="0" spcFirstLastPara="1" rIns="0" wrap="square" tIns="0">
            <a:noAutofit/>
          </a:bodyPr>
          <a:lstStyle>
            <a:lvl1pPr indent="-228600" lvl="0" marL="457200" algn="l">
              <a:spcBef>
                <a:spcPts val="800"/>
              </a:spcBef>
              <a:spcAft>
                <a:spcPts val="0"/>
              </a:spcAft>
              <a:buSzPts val="2000"/>
              <a:buNone/>
              <a:defRPr sz="2000"/>
            </a:lvl1pPr>
            <a:lvl2pPr indent="-228600" lvl="1" marL="914400" algn="l">
              <a:spcBef>
                <a:spcPts val="800"/>
              </a:spcBef>
              <a:spcAft>
                <a:spcPts val="0"/>
              </a:spcAft>
              <a:buSzPts val="1800"/>
              <a:buNone/>
              <a:defRPr sz="1800"/>
            </a:lvl2pPr>
            <a:lvl3pPr indent="-228600" lvl="2" marL="1371600" algn="l">
              <a:spcBef>
                <a:spcPts val="800"/>
              </a:spcBef>
              <a:spcAft>
                <a:spcPts val="0"/>
              </a:spcAft>
              <a:buSzPts val="1600"/>
              <a:buNone/>
              <a:defRPr sz="1600"/>
            </a:lvl3pPr>
            <a:lvl4pPr indent="-228600" lvl="3" marL="1828800" algn="l">
              <a:spcBef>
                <a:spcPts val="800"/>
              </a:spcBef>
              <a:spcAft>
                <a:spcPts val="0"/>
              </a:spcAft>
              <a:buSzPts val="1400"/>
              <a:buNone/>
              <a:defRPr sz="1400"/>
            </a:lvl4pPr>
            <a:lvl5pPr indent="-228600" lvl="4" marL="2286000" algn="l">
              <a:spcBef>
                <a:spcPts val="800"/>
              </a:spcBef>
              <a:spcAft>
                <a:spcPts val="0"/>
              </a:spcAft>
              <a:buSzPts val="1400"/>
              <a:buNone/>
              <a:defRPr sz="1400"/>
            </a:lvl5pPr>
            <a:lvl6pPr indent="-228600" lvl="5" marL="2743200" algn="l">
              <a:spcBef>
                <a:spcPts val="280"/>
              </a:spcBef>
              <a:spcAft>
                <a:spcPts val="0"/>
              </a:spcAft>
              <a:buClr>
                <a:schemeClr val="dk1"/>
              </a:buClr>
              <a:buSzPts val="1400"/>
              <a:buNone/>
              <a:defRPr sz="1400"/>
            </a:lvl6pPr>
            <a:lvl7pPr indent="-228600" lvl="6" marL="3200400" algn="l">
              <a:spcBef>
                <a:spcPts val="280"/>
              </a:spcBef>
              <a:spcAft>
                <a:spcPts val="0"/>
              </a:spcAft>
              <a:buClr>
                <a:schemeClr val="dk1"/>
              </a:buClr>
              <a:buSzPts val="1400"/>
              <a:buNone/>
              <a:defRPr sz="1400"/>
            </a:lvl7pPr>
            <a:lvl8pPr indent="-228600" lvl="7" marL="3657600" algn="l">
              <a:spcBef>
                <a:spcPts val="280"/>
              </a:spcBef>
              <a:spcAft>
                <a:spcPts val="0"/>
              </a:spcAft>
              <a:buClr>
                <a:schemeClr val="dk1"/>
              </a:buClr>
              <a:buSzPts val="1400"/>
              <a:buNone/>
              <a:defRPr sz="1400"/>
            </a:lvl8pPr>
            <a:lvl9pPr indent="-228600" lvl="8" marL="4114800" algn="l">
              <a:spcBef>
                <a:spcPts val="280"/>
              </a:spcBef>
              <a:spcAft>
                <a:spcPts val="0"/>
              </a:spcAft>
              <a:buClr>
                <a:schemeClr val="dk1"/>
              </a:buClr>
              <a:buSzPts val="1400"/>
              <a:buNone/>
              <a:defRPr sz="1400"/>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
        <p:nvSpPr>
          <p:cNvPr id="40" name="Google Shape;40;p5"/>
          <p:cNvSpPr txBox="1"/>
          <p:nvPr>
            <p:ph type="title"/>
          </p:nvPr>
        </p:nvSpPr>
        <p:spPr>
          <a:xfrm>
            <a:off x="963084" y="2209801"/>
            <a:ext cx="10363200" cy="2057400"/>
          </a:xfrm>
          <a:prstGeom prst="rect">
            <a:avLst/>
          </a:prstGeom>
          <a:noFill/>
          <a:ln>
            <a:noFill/>
          </a:ln>
        </p:spPr>
        <p:txBody>
          <a:bodyPr anchorCtr="0" anchor="b" bIns="0" lIns="0" spcFirstLastPara="1" rIns="0" wrap="square" tIns="0">
            <a:noAutofit/>
          </a:bodyPr>
          <a:lstStyle>
            <a:lvl1pPr lvl="0" algn="l">
              <a:spcBef>
                <a:spcPts val="0"/>
              </a:spcBef>
              <a:spcAft>
                <a:spcPts val="0"/>
              </a:spcAft>
              <a:buClr>
                <a:schemeClr val="accent1"/>
              </a:buClr>
              <a:buSzPts val="4000"/>
              <a:buFont typeface="Arial"/>
              <a:buNone/>
              <a:defRPr b="1" sz="4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und Text">
  <p:cSld name="Bild und Text">
    <p:spTree>
      <p:nvGrpSpPr>
        <p:cNvPr id="41" name="Shape 41"/>
        <p:cNvGrpSpPr/>
        <p:nvPr/>
      </p:nvGrpSpPr>
      <p:grpSpPr>
        <a:xfrm>
          <a:off x="0" y="0"/>
          <a:ext cx="0" cy="0"/>
          <a:chOff x="0" y="0"/>
          <a:chExt cx="0" cy="0"/>
        </a:xfrm>
      </p:grpSpPr>
      <p:sp>
        <p:nvSpPr>
          <p:cNvPr id="42" name="Google Shape;42;p6"/>
          <p:cNvSpPr txBox="1"/>
          <p:nvPr>
            <p:ph idx="1" type="body"/>
          </p:nvPr>
        </p:nvSpPr>
        <p:spPr>
          <a:xfrm>
            <a:off x="4896000" y="1440000"/>
            <a:ext cx="6528000" cy="4320000"/>
          </a:xfrm>
          <a:prstGeom prst="rect">
            <a:avLst/>
          </a:prstGeom>
          <a:solidFill>
            <a:srgbClr val="EAEAEA"/>
          </a:solidFill>
          <a:ln cap="flat" cmpd="sng" w="9525">
            <a:solidFill>
              <a:srgbClr val="FFFFFF"/>
            </a:solidFill>
            <a:prstDash val="solid"/>
            <a:round/>
            <a:headEnd len="sm" w="sm" type="none"/>
            <a:tailEnd len="sm" w="sm" type="none"/>
          </a:ln>
        </p:spPr>
        <p:txBody>
          <a:bodyPr anchorCtr="0" anchor="ctr" bIns="108000" lIns="180000" spcFirstLastPara="1" rIns="180000" wrap="square" tIns="108000">
            <a:noAutofit/>
          </a:bodyPr>
          <a:lstStyle>
            <a:lvl1pPr indent="-342900" lvl="0" marL="457200" algn="l">
              <a:spcBef>
                <a:spcPts val="800"/>
              </a:spcBef>
              <a:spcAft>
                <a:spcPts val="0"/>
              </a:spcAft>
              <a:buSzPts val="1800"/>
              <a:buChar char="▪"/>
              <a:defRPr/>
            </a:lvl1pPr>
            <a:lvl2pPr indent="-342900" lvl="1" marL="914400" algn="l">
              <a:spcBef>
                <a:spcPts val="800"/>
              </a:spcBef>
              <a:spcAft>
                <a:spcPts val="0"/>
              </a:spcAft>
              <a:buSzPts val="1800"/>
              <a:buChar char="•"/>
              <a:defRPr/>
            </a:lvl2pPr>
            <a:lvl3pPr indent="-342900" lvl="2" marL="1371600" algn="l">
              <a:spcBef>
                <a:spcPts val="800"/>
              </a:spcBef>
              <a:spcAft>
                <a:spcPts val="0"/>
              </a:spcAft>
              <a:buSzPts val="1800"/>
              <a:buChar char="•"/>
              <a:defRPr/>
            </a:lvl3pPr>
            <a:lvl4pPr indent="-342900" lvl="3" marL="1828800" algn="l">
              <a:spcBef>
                <a:spcPts val="800"/>
              </a:spcBef>
              <a:spcAft>
                <a:spcPts val="0"/>
              </a:spcAft>
              <a:buSzPts val="1800"/>
              <a:buChar char="•"/>
              <a:defRPr/>
            </a:lvl4pPr>
            <a:lvl5pPr indent="-342900" lvl="4" marL="2286000" algn="l">
              <a:spcBef>
                <a:spcPts val="8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 name="Google Shape;43;p6"/>
          <p:cNvSpPr txBox="1"/>
          <p:nvPr>
            <p:ph type="title"/>
          </p:nvPr>
        </p:nvSpPr>
        <p:spPr>
          <a:xfrm>
            <a:off x="768000" y="333200"/>
            <a:ext cx="10080000" cy="864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
          <p:cNvSpPr txBox="1"/>
          <p:nvPr>
            <p:ph idx="10" type="dt"/>
          </p:nvPr>
        </p:nvSpPr>
        <p:spPr>
          <a:xfrm>
            <a:off x="384000" y="6497381"/>
            <a:ext cx="1200000" cy="18466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1788160" y="6497381"/>
            <a:ext cx="3860800" cy="18466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9888000" y="6468418"/>
            <a:ext cx="1920000" cy="18466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
        <p:nvSpPr>
          <p:cNvPr id="47" name="Google Shape;47;p6"/>
          <p:cNvSpPr/>
          <p:nvPr>
            <p:ph idx="2" type="pic"/>
          </p:nvPr>
        </p:nvSpPr>
        <p:spPr>
          <a:xfrm>
            <a:off x="768000" y="1440000"/>
            <a:ext cx="3936000" cy="4320000"/>
          </a:xfrm>
          <a:prstGeom prst="rect">
            <a:avLst/>
          </a:prstGeom>
          <a:solidFill>
            <a:srgbClr val="C7D6F1"/>
          </a:solidFill>
          <a:ln cap="flat" cmpd="sng" w="9525">
            <a:solidFill>
              <a:srgbClr val="FFFFFF"/>
            </a:solidFill>
            <a:prstDash val="solid"/>
            <a:round/>
            <a:headEnd len="sm" w="sm" type="none"/>
            <a:tailEnd len="sm" w="sm" type="none"/>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Texte mit Überschrift" type="twoTxTwoObj">
  <p:cSld name="TWO_OBJECTS_WITH_TEXT">
    <p:spTree>
      <p:nvGrpSpPr>
        <p:cNvPr id="48" name="Shape 48"/>
        <p:cNvGrpSpPr/>
        <p:nvPr/>
      </p:nvGrpSpPr>
      <p:grpSpPr>
        <a:xfrm>
          <a:off x="0" y="0"/>
          <a:ext cx="0" cy="0"/>
          <a:chOff x="0" y="0"/>
          <a:chExt cx="0" cy="0"/>
        </a:xfrm>
      </p:grpSpPr>
      <p:sp>
        <p:nvSpPr>
          <p:cNvPr id="49" name="Google Shape;49;p7"/>
          <p:cNvSpPr txBox="1"/>
          <p:nvPr>
            <p:ph type="title"/>
          </p:nvPr>
        </p:nvSpPr>
        <p:spPr>
          <a:xfrm>
            <a:off x="768000" y="331200"/>
            <a:ext cx="10080000" cy="864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accent1"/>
              </a:buClr>
              <a:buSzPts val="2667"/>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 type="body"/>
          </p:nvPr>
        </p:nvSpPr>
        <p:spPr>
          <a:xfrm>
            <a:off x="768000" y="1440000"/>
            <a:ext cx="5184000" cy="480000"/>
          </a:xfrm>
          <a:prstGeom prst="rect">
            <a:avLst/>
          </a:prstGeom>
          <a:solidFill>
            <a:srgbClr val="0064B4"/>
          </a:solidFill>
          <a:ln cap="flat" cmpd="sng" w="9525">
            <a:solidFill>
              <a:srgbClr val="FFFFFF"/>
            </a:solidFill>
            <a:prstDash val="solid"/>
            <a:round/>
            <a:headEnd len="sm" w="sm" type="none"/>
            <a:tailEnd len="sm" w="sm" type="none"/>
          </a:ln>
        </p:spPr>
        <p:txBody>
          <a:bodyPr anchorCtr="0" anchor="ctr" bIns="0" lIns="180000" spcFirstLastPara="1" rIns="180000" wrap="square" tIns="0">
            <a:noAutofit/>
          </a:bodyPr>
          <a:lstStyle>
            <a:lvl1pPr indent="-228600" lvl="0" marL="457200" algn="l">
              <a:spcBef>
                <a:spcPts val="800"/>
              </a:spcBef>
              <a:spcAft>
                <a:spcPts val="0"/>
              </a:spcAft>
              <a:buSzPts val="1867"/>
              <a:buNone/>
              <a:defRPr b="1" sz="1867">
                <a:solidFill>
                  <a:schemeClr val="lt1"/>
                </a:solidFill>
              </a:defRPr>
            </a:lvl1pPr>
            <a:lvl2pPr indent="-228600" lvl="1" marL="914400" algn="l">
              <a:spcBef>
                <a:spcPts val="800"/>
              </a:spcBef>
              <a:spcAft>
                <a:spcPts val="0"/>
              </a:spcAft>
              <a:buSzPts val="2667"/>
              <a:buNone/>
              <a:defRPr b="1" sz="2667"/>
            </a:lvl2pPr>
            <a:lvl3pPr indent="-228600" lvl="2" marL="1371600" algn="l">
              <a:spcBef>
                <a:spcPts val="800"/>
              </a:spcBef>
              <a:spcAft>
                <a:spcPts val="0"/>
              </a:spcAft>
              <a:buSzPts val="2400"/>
              <a:buNone/>
              <a:defRPr b="1" sz="2400"/>
            </a:lvl3pPr>
            <a:lvl4pPr indent="-228600" lvl="3" marL="1828800" algn="l">
              <a:spcBef>
                <a:spcPts val="800"/>
              </a:spcBef>
              <a:spcAft>
                <a:spcPts val="0"/>
              </a:spcAft>
              <a:buSzPts val="2133"/>
              <a:buNone/>
              <a:defRPr b="1" sz="2133"/>
            </a:lvl4pPr>
            <a:lvl5pPr indent="-228600" lvl="4" marL="2286000" algn="l">
              <a:spcBef>
                <a:spcPts val="800"/>
              </a:spcBef>
              <a:spcAft>
                <a:spcPts val="0"/>
              </a:spcAft>
              <a:buSzPts val="2133"/>
              <a:buNone/>
              <a:defRPr b="1" sz="2133"/>
            </a:lvl5pPr>
            <a:lvl6pPr indent="-228600" lvl="5" marL="2743200" algn="l">
              <a:spcBef>
                <a:spcPts val="427"/>
              </a:spcBef>
              <a:spcAft>
                <a:spcPts val="0"/>
              </a:spcAft>
              <a:buClr>
                <a:schemeClr val="dk1"/>
              </a:buClr>
              <a:buSzPts val="2133"/>
              <a:buNone/>
              <a:defRPr b="1" sz="2133"/>
            </a:lvl6pPr>
            <a:lvl7pPr indent="-228600" lvl="6" marL="3200400" algn="l">
              <a:spcBef>
                <a:spcPts val="427"/>
              </a:spcBef>
              <a:spcAft>
                <a:spcPts val="0"/>
              </a:spcAft>
              <a:buClr>
                <a:schemeClr val="dk1"/>
              </a:buClr>
              <a:buSzPts val="2133"/>
              <a:buNone/>
              <a:defRPr b="1" sz="2133"/>
            </a:lvl7pPr>
            <a:lvl8pPr indent="-228600" lvl="7" marL="3657600" algn="l">
              <a:spcBef>
                <a:spcPts val="427"/>
              </a:spcBef>
              <a:spcAft>
                <a:spcPts val="0"/>
              </a:spcAft>
              <a:buClr>
                <a:schemeClr val="dk1"/>
              </a:buClr>
              <a:buSzPts val="2133"/>
              <a:buNone/>
              <a:defRPr b="1" sz="2133"/>
            </a:lvl8pPr>
            <a:lvl9pPr indent="-228600" lvl="8" marL="4114800" algn="l">
              <a:spcBef>
                <a:spcPts val="427"/>
              </a:spcBef>
              <a:spcAft>
                <a:spcPts val="0"/>
              </a:spcAft>
              <a:buClr>
                <a:schemeClr val="dk1"/>
              </a:buClr>
              <a:buSzPts val="2133"/>
              <a:buNone/>
              <a:defRPr b="1" sz="2133"/>
            </a:lvl9pPr>
          </a:lstStyle>
          <a:p/>
        </p:txBody>
      </p:sp>
      <p:sp>
        <p:nvSpPr>
          <p:cNvPr id="51" name="Google Shape;51;p7"/>
          <p:cNvSpPr txBox="1"/>
          <p:nvPr>
            <p:ph idx="2" type="body"/>
          </p:nvPr>
        </p:nvSpPr>
        <p:spPr>
          <a:xfrm>
            <a:off x="768000" y="1920000"/>
            <a:ext cx="5184000" cy="3840000"/>
          </a:xfrm>
          <a:prstGeom prst="rect">
            <a:avLst/>
          </a:prstGeom>
          <a:solidFill>
            <a:srgbClr val="EAEAEA"/>
          </a:solidFill>
          <a:ln cap="flat" cmpd="sng" w="9525">
            <a:solidFill>
              <a:srgbClr val="FFFFFF"/>
            </a:solidFill>
            <a:prstDash val="solid"/>
            <a:round/>
            <a:headEnd len="sm" w="sm" type="none"/>
            <a:tailEnd len="sm" w="sm" type="none"/>
          </a:ln>
        </p:spPr>
        <p:txBody>
          <a:bodyPr anchorCtr="0" anchor="t" bIns="108000" lIns="180000" spcFirstLastPara="1" rIns="180000" wrap="square" tIns="108000">
            <a:noAutofit/>
          </a:bodyPr>
          <a:lstStyle>
            <a:lvl1pPr indent="-347154" lvl="0" marL="457200" algn="l">
              <a:spcBef>
                <a:spcPts val="800"/>
              </a:spcBef>
              <a:spcAft>
                <a:spcPts val="0"/>
              </a:spcAft>
              <a:buSzPts val="1867"/>
              <a:buChar char="▪"/>
              <a:defRPr sz="1867"/>
            </a:lvl1pPr>
            <a:lvl2pPr indent="-347154" lvl="1" marL="914400" algn="l">
              <a:spcBef>
                <a:spcPts val="800"/>
              </a:spcBef>
              <a:spcAft>
                <a:spcPts val="0"/>
              </a:spcAft>
              <a:buSzPts val="1867"/>
              <a:buChar char="•"/>
              <a:defRPr sz="1867"/>
            </a:lvl2pPr>
            <a:lvl3pPr indent="-347154" lvl="2" marL="1371600" algn="l">
              <a:spcBef>
                <a:spcPts val="800"/>
              </a:spcBef>
              <a:spcAft>
                <a:spcPts val="0"/>
              </a:spcAft>
              <a:buSzPts val="1867"/>
              <a:buChar char="•"/>
              <a:defRPr sz="1867"/>
            </a:lvl3pPr>
            <a:lvl4pPr indent="-347154" lvl="3" marL="1828800" algn="l">
              <a:spcBef>
                <a:spcPts val="800"/>
              </a:spcBef>
              <a:spcAft>
                <a:spcPts val="0"/>
              </a:spcAft>
              <a:buSzPts val="1867"/>
              <a:buChar char="•"/>
              <a:defRPr sz="1867"/>
            </a:lvl4pPr>
            <a:lvl5pPr indent="-347154" lvl="4" marL="2286000" algn="l">
              <a:spcBef>
                <a:spcPts val="800"/>
              </a:spcBef>
              <a:spcAft>
                <a:spcPts val="0"/>
              </a:spcAft>
              <a:buSzPts val="1867"/>
              <a:buChar char="•"/>
              <a:defRPr sz="1867"/>
            </a:lvl5pPr>
            <a:lvl6pPr indent="-364045" lvl="5" marL="2743200" algn="l">
              <a:spcBef>
                <a:spcPts val="427"/>
              </a:spcBef>
              <a:spcAft>
                <a:spcPts val="0"/>
              </a:spcAft>
              <a:buClr>
                <a:schemeClr val="dk1"/>
              </a:buClr>
              <a:buSzPts val="2133"/>
              <a:buChar char="•"/>
              <a:defRPr sz="2133"/>
            </a:lvl6pPr>
            <a:lvl7pPr indent="-364045" lvl="6" marL="3200400" algn="l">
              <a:spcBef>
                <a:spcPts val="427"/>
              </a:spcBef>
              <a:spcAft>
                <a:spcPts val="0"/>
              </a:spcAft>
              <a:buClr>
                <a:schemeClr val="dk1"/>
              </a:buClr>
              <a:buSzPts val="2133"/>
              <a:buChar char="•"/>
              <a:defRPr sz="2133"/>
            </a:lvl7pPr>
            <a:lvl8pPr indent="-364045" lvl="7" marL="3657600" algn="l">
              <a:spcBef>
                <a:spcPts val="427"/>
              </a:spcBef>
              <a:spcAft>
                <a:spcPts val="0"/>
              </a:spcAft>
              <a:buClr>
                <a:schemeClr val="dk1"/>
              </a:buClr>
              <a:buSzPts val="2133"/>
              <a:buChar char="•"/>
              <a:defRPr sz="2133"/>
            </a:lvl8pPr>
            <a:lvl9pPr indent="-364045" lvl="8" marL="4114800" algn="l">
              <a:spcBef>
                <a:spcPts val="427"/>
              </a:spcBef>
              <a:spcAft>
                <a:spcPts val="0"/>
              </a:spcAft>
              <a:buClr>
                <a:schemeClr val="dk1"/>
              </a:buClr>
              <a:buSzPts val="2133"/>
              <a:buChar char="•"/>
              <a:defRPr sz="2133"/>
            </a:lvl9pPr>
          </a:lstStyle>
          <a:p/>
        </p:txBody>
      </p:sp>
      <p:sp>
        <p:nvSpPr>
          <p:cNvPr id="52" name="Google Shape;52;p7"/>
          <p:cNvSpPr txBox="1"/>
          <p:nvPr>
            <p:ph idx="3" type="body"/>
          </p:nvPr>
        </p:nvSpPr>
        <p:spPr>
          <a:xfrm>
            <a:off x="6240000" y="1440000"/>
            <a:ext cx="5184000" cy="480000"/>
          </a:xfrm>
          <a:prstGeom prst="rect">
            <a:avLst/>
          </a:prstGeom>
          <a:solidFill>
            <a:srgbClr val="0064B4"/>
          </a:solidFill>
          <a:ln cap="flat" cmpd="sng" w="9525">
            <a:solidFill>
              <a:srgbClr val="FFFFFF"/>
            </a:solidFill>
            <a:prstDash val="solid"/>
            <a:round/>
            <a:headEnd len="sm" w="sm" type="none"/>
            <a:tailEnd len="sm" w="sm" type="none"/>
          </a:ln>
        </p:spPr>
        <p:txBody>
          <a:bodyPr anchorCtr="0" anchor="ctr" bIns="0" lIns="180000" spcFirstLastPara="1" rIns="180000" wrap="square" tIns="0">
            <a:noAutofit/>
          </a:bodyPr>
          <a:lstStyle>
            <a:lvl1pPr indent="-228600" lvl="0" marL="457200" algn="l">
              <a:spcBef>
                <a:spcPts val="800"/>
              </a:spcBef>
              <a:spcAft>
                <a:spcPts val="0"/>
              </a:spcAft>
              <a:buSzPts val="1867"/>
              <a:buNone/>
              <a:defRPr b="1" sz="1867">
                <a:solidFill>
                  <a:schemeClr val="lt1"/>
                </a:solidFill>
              </a:defRPr>
            </a:lvl1pPr>
            <a:lvl2pPr indent="-228600" lvl="1" marL="914400" algn="l">
              <a:spcBef>
                <a:spcPts val="800"/>
              </a:spcBef>
              <a:spcAft>
                <a:spcPts val="0"/>
              </a:spcAft>
              <a:buSzPts val="2667"/>
              <a:buNone/>
              <a:defRPr b="1" sz="2667"/>
            </a:lvl2pPr>
            <a:lvl3pPr indent="-228600" lvl="2" marL="1371600" algn="l">
              <a:spcBef>
                <a:spcPts val="800"/>
              </a:spcBef>
              <a:spcAft>
                <a:spcPts val="0"/>
              </a:spcAft>
              <a:buSzPts val="2400"/>
              <a:buNone/>
              <a:defRPr b="1" sz="2400"/>
            </a:lvl3pPr>
            <a:lvl4pPr indent="-228600" lvl="3" marL="1828800" algn="l">
              <a:spcBef>
                <a:spcPts val="800"/>
              </a:spcBef>
              <a:spcAft>
                <a:spcPts val="0"/>
              </a:spcAft>
              <a:buSzPts val="2133"/>
              <a:buNone/>
              <a:defRPr b="1" sz="2133"/>
            </a:lvl4pPr>
            <a:lvl5pPr indent="-228600" lvl="4" marL="2286000" algn="l">
              <a:spcBef>
                <a:spcPts val="800"/>
              </a:spcBef>
              <a:spcAft>
                <a:spcPts val="0"/>
              </a:spcAft>
              <a:buSzPts val="2133"/>
              <a:buNone/>
              <a:defRPr b="1" sz="2133"/>
            </a:lvl5pPr>
            <a:lvl6pPr indent="-228600" lvl="5" marL="2743200" algn="l">
              <a:spcBef>
                <a:spcPts val="427"/>
              </a:spcBef>
              <a:spcAft>
                <a:spcPts val="0"/>
              </a:spcAft>
              <a:buClr>
                <a:schemeClr val="dk1"/>
              </a:buClr>
              <a:buSzPts val="2133"/>
              <a:buNone/>
              <a:defRPr b="1" sz="2133"/>
            </a:lvl6pPr>
            <a:lvl7pPr indent="-228600" lvl="6" marL="3200400" algn="l">
              <a:spcBef>
                <a:spcPts val="427"/>
              </a:spcBef>
              <a:spcAft>
                <a:spcPts val="0"/>
              </a:spcAft>
              <a:buClr>
                <a:schemeClr val="dk1"/>
              </a:buClr>
              <a:buSzPts val="2133"/>
              <a:buNone/>
              <a:defRPr b="1" sz="2133"/>
            </a:lvl7pPr>
            <a:lvl8pPr indent="-228600" lvl="7" marL="3657600" algn="l">
              <a:spcBef>
                <a:spcPts val="427"/>
              </a:spcBef>
              <a:spcAft>
                <a:spcPts val="0"/>
              </a:spcAft>
              <a:buClr>
                <a:schemeClr val="dk1"/>
              </a:buClr>
              <a:buSzPts val="2133"/>
              <a:buNone/>
              <a:defRPr b="1" sz="2133"/>
            </a:lvl8pPr>
            <a:lvl9pPr indent="-228600" lvl="8" marL="4114800" algn="l">
              <a:spcBef>
                <a:spcPts val="427"/>
              </a:spcBef>
              <a:spcAft>
                <a:spcPts val="0"/>
              </a:spcAft>
              <a:buClr>
                <a:schemeClr val="dk1"/>
              </a:buClr>
              <a:buSzPts val="2133"/>
              <a:buNone/>
              <a:defRPr b="1" sz="2133"/>
            </a:lvl9pPr>
          </a:lstStyle>
          <a:p/>
        </p:txBody>
      </p:sp>
      <p:sp>
        <p:nvSpPr>
          <p:cNvPr id="53" name="Google Shape;53;p7"/>
          <p:cNvSpPr txBox="1"/>
          <p:nvPr>
            <p:ph idx="4" type="body"/>
          </p:nvPr>
        </p:nvSpPr>
        <p:spPr>
          <a:xfrm>
            <a:off x="6240000" y="1920000"/>
            <a:ext cx="5184000" cy="3840000"/>
          </a:xfrm>
          <a:prstGeom prst="rect">
            <a:avLst/>
          </a:prstGeom>
          <a:solidFill>
            <a:srgbClr val="EAEAEA"/>
          </a:solidFill>
          <a:ln cap="flat" cmpd="sng" w="9525">
            <a:solidFill>
              <a:srgbClr val="FFFFFF"/>
            </a:solidFill>
            <a:prstDash val="solid"/>
            <a:round/>
            <a:headEnd len="sm" w="sm" type="none"/>
            <a:tailEnd len="sm" w="sm" type="none"/>
          </a:ln>
        </p:spPr>
        <p:txBody>
          <a:bodyPr anchorCtr="0" anchor="t" bIns="108000" lIns="180000" spcFirstLastPara="1" rIns="180000" wrap="square" tIns="108000">
            <a:noAutofit/>
          </a:bodyPr>
          <a:lstStyle>
            <a:lvl1pPr indent="-347154" lvl="0" marL="457200" algn="l">
              <a:spcBef>
                <a:spcPts val="800"/>
              </a:spcBef>
              <a:spcAft>
                <a:spcPts val="0"/>
              </a:spcAft>
              <a:buSzPts val="1867"/>
              <a:buChar char="▪"/>
              <a:defRPr sz="1867"/>
            </a:lvl1pPr>
            <a:lvl2pPr indent="-347154" lvl="1" marL="914400" algn="l">
              <a:spcBef>
                <a:spcPts val="800"/>
              </a:spcBef>
              <a:spcAft>
                <a:spcPts val="0"/>
              </a:spcAft>
              <a:buSzPts val="1867"/>
              <a:buChar char="•"/>
              <a:defRPr sz="1867"/>
            </a:lvl2pPr>
            <a:lvl3pPr indent="-347154" lvl="2" marL="1371600" algn="l">
              <a:spcBef>
                <a:spcPts val="800"/>
              </a:spcBef>
              <a:spcAft>
                <a:spcPts val="0"/>
              </a:spcAft>
              <a:buSzPts val="1867"/>
              <a:buChar char="•"/>
              <a:defRPr sz="1867"/>
            </a:lvl3pPr>
            <a:lvl4pPr indent="-347154" lvl="3" marL="1828800" algn="l">
              <a:spcBef>
                <a:spcPts val="800"/>
              </a:spcBef>
              <a:spcAft>
                <a:spcPts val="0"/>
              </a:spcAft>
              <a:buSzPts val="1867"/>
              <a:buChar char="•"/>
              <a:defRPr sz="1867"/>
            </a:lvl4pPr>
            <a:lvl5pPr indent="-347154" lvl="4" marL="2286000" algn="l">
              <a:spcBef>
                <a:spcPts val="800"/>
              </a:spcBef>
              <a:spcAft>
                <a:spcPts val="0"/>
              </a:spcAft>
              <a:buSzPts val="1867"/>
              <a:buChar char="•"/>
              <a:defRPr sz="1867"/>
            </a:lvl5pPr>
            <a:lvl6pPr indent="-364045" lvl="5" marL="2743200" algn="l">
              <a:spcBef>
                <a:spcPts val="427"/>
              </a:spcBef>
              <a:spcAft>
                <a:spcPts val="0"/>
              </a:spcAft>
              <a:buClr>
                <a:schemeClr val="dk1"/>
              </a:buClr>
              <a:buSzPts val="2133"/>
              <a:buChar char="•"/>
              <a:defRPr sz="2133"/>
            </a:lvl6pPr>
            <a:lvl7pPr indent="-364045" lvl="6" marL="3200400" algn="l">
              <a:spcBef>
                <a:spcPts val="427"/>
              </a:spcBef>
              <a:spcAft>
                <a:spcPts val="0"/>
              </a:spcAft>
              <a:buClr>
                <a:schemeClr val="dk1"/>
              </a:buClr>
              <a:buSzPts val="2133"/>
              <a:buChar char="•"/>
              <a:defRPr sz="2133"/>
            </a:lvl7pPr>
            <a:lvl8pPr indent="-364045" lvl="7" marL="3657600" algn="l">
              <a:spcBef>
                <a:spcPts val="427"/>
              </a:spcBef>
              <a:spcAft>
                <a:spcPts val="0"/>
              </a:spcAft>
              <a:buClr>
                <a:schemeClr val="dk1"/>
              </a:buClr>
              <a:buSzPts val="2133"/>
              <a:buChar char="•"/>
              <a:defRPr sz="2133"/>
            </a:lvl8pPr>
            <a:lvl9pPr indent="-364045" lvl="8" marL="4114800" algn="l">
              <a:spcBef>
                <a:spcPts val="427"/>
              </a:spcBef>
              <a:spcAft>
                <a:spcPts val="0"/>
              </a:spcAft>
              <a:buClr>
                <a:schemeClr val="dk1"/>
              </a:buClr>
              <a:buSzPts val="2133"/>
              <a:buChar char="•"/>
              <a:defRPr sz="2133"/>
            </a:lvl9pPr>
          </a:lstStyle>
          <a:p/>
        </p:txBody>
      </p:sp>
      <p:sp>
        <p:nvSpPr>
          <p:cNvPr id="54" name="Google Shape;54;p7"/>
          <p:cNvSpPr txBox="1"/>
          <p:nvPr>
            <p:ph idx="10" type="dt"/>
          </p:nvPr>
        </p:nvSpPr>
        <p:spPr>
          <a:xfrm>
            <a:off x="384000" y="6497381"/>
            <a:ext cx="1200000" cy="18466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1" type="ftr"/>
          </p:nvPr>
        </p:nvSpPr>
        <p:spPr>
          <a:xfrm>
            <a:off x="1788160" y="6497381"/>
            <a:ext cx="3860800" cy="18466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2" type="sldNum"/>
          </p:nvPr>
        </p:nvSpPr>
        <p:spPr>
          <a:xfrm>
            <a:off x="9888000" y="6468418"/>
            <a:ext cx="1920000" cy="18466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7" name="Shape 57"/>
        <p:cNvGrpSpPr/>
        <p:nvPr/>
      </p:nvGrpSpPr>
      <p:grpSpPr>
        <a:xfrm>
          <a:off x="0" y="0"/>
          <a:ext cx="0" cy="0"/>
          <a:chOff x="0" y="0"/>
          <a:chExt cx="0" cy="0"/>
        </a:xfrm>
      </p:grpSpPr>
      <p:sp>
        <p:nvSpPr>
          <p:cNvPr id="58" name="Google Shape;58;p8"/>
          <p:cNvSpPr txBox="1"/>
          <p:nvPr>
            <p:ph type="title"/>
          </p:nvPr>
        </p:nvSpPr>
        <p:spPr>
          <a:xfrm>
            <a:off x="768000" y="333200"/>
            <a:ext cx="10080000" cy="864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8"/>
          <p:cNvSpPr txBox="1"/>
          <p:nvPr>
            <p:ph idx="10" type="dt"/>
          </p:nvPr>
        </p:nvSpPr>
        <p:spPr>
          <a:xfrm>
            <a:off x="384000" y="6497381"/>
            <a:ext cx="1200000" cy="18466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1" type="ftr"/>
          </p:nvPr>
        </p:nvSpPr>
        <p:spPr>
          <a:xfrm>
            <a:off x="1788160" y="6497381"/>
            <a:ext cx="3860800" cy="18466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2" type="sldNum"/>
          </p:nvPr>
        </p:nvSpPr>
        <p:spPr>
          <a:xfrm>
            <a:off x="9888000" y="6468418"/>
            <a:ext cx="1920000" cy="18466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ischentitel mit Bild 2zeilig">
  <p:cSld name="Zwischentitel mit Bild 2zeilig">
    <p:spTree>
      <p:nvGrpSpPr>
        <p:cNvPr id="62" name="Shape 62"/>
        <p:cNvGrpSpPr/>
        <p:nvPr/>
      </p:nvGrpSpPr>
      <p:grpSpPr>
        <a:xfrm>
          <a:off x="0" y="0"/>
          <a:ext cx="0" cy="0"/>
          <a:chOff x="0" y="0"/>
          <a:chExt cx="0" cy="0"/>
        </a:xfrm>
      </p:grpSpPr>
      <p:sp>
        <p:nvSpPr>
          <p:cNvPr id="63" name="Google Shape;63;p9"/>
          <p:cNvSpPr txBox="1"/>
          <p:nvPr>
            <p:ph idx="1" type="body"/>
          </p:nvPr>
        </p:nvSpPr>
        <p:spPr>
          <a:xfrm>
            <a:off x="768000" y="1440000"/>
            <a:ext cx="10656000" cy="4320000"/>
          </a:xfrm>
          <a:prstGeom prst="rect">
            <a:avLst/>
          </a:prstGeom>
          <a:solidFill>
            <a:srgbClr val="C7D6F1"/>
          </a:solidFill>
          <a:ln cap="flat" cmpd="sng" w="9525">
            <a:solidFill>
              <a:schemeClr val="accent3"/>
            </a:solidFill>
            <a:prstDash val="solid"/>
            <a:round/>
            <a:headEnd len="sm" w="sm" type="none"/>
            <a:tailEnd len="sm" w="sm" type="none"/>
          </a:ln>
        </p:spPr>
        <p:txBody>
          <a:bodyPr anchorCtr="0" anchor="t" bIns="0" lIns="0" spcFirstLastPara="1" rIns="0" wrap="square" tIns="540000">
            <a:noAutofit/>
          </a:bodyPr>
          <a:lstStyle>
            <a:lvl1pPr indent="-228600" lvl="0" marL="457200" marR="0" algn="ctr">
              <a:lnSpc>
                <a:spcPct val="100000"/>
              </a:lnSpc>
              <a:spcBef>
                <a:spcPts val="0"/>
              </a:spcBef>
              <a:spcAft>
                <a:spcPts val="0"/>
              </a:spcAft>
              <a:buClr>
                <a:schemeClr val="accent1"/>
              </a:buClr>
              <a:buSzPts val="1867"/>
              <a:buFont typeface="Arial"/>
              <a:buNone/>
              <a:defRPr/>
            </a:lvl1pPr>
            <a:lvl2pPr indent="-342900" lvl="1" marL="914400" algn="l">
              <a:spcBef>
                <a:spcPts val="800"/>
              </a:spcBef>
              <a:spcAft>
                <a:spcPts val="0"/>
              </a:spcAft>
              <a:buSzPts val="1800"/>
              <a:buChar char="•"/>
              <a:defRPr/>
            </a:lvl2pPr>
            <a:lvl3pPr indent="-342900" lvl="2" marL="1371600" algn="l">
              <a:spcBef>
                <a:spcPts val="800"/>
              </a:spcBef>
              <a:spcAft>
                <a:spcPts val="0"/>
              </a:spcAft>
              <a:buSzPts val="1800"/>
              <a:buChar char="•"/>
              <a:defRPr/>
            </a:lvl3pPr>
            <a:lvl4pPr indent="-342900" lvl="3" marL="1828800" algn="l">
              <a:spcBef>
                <a:spcPts val="800"/>
              </a:spcBef>
              <a:spcAft>
                <a:spcPts val="0"/>
              </a:spcAft>
              <a:buSzPts val="1800"/>
              <a:buChar char="•"/>
              <a:defRPr/>
            </a:lvl4pPr>
            <a:lvl5pPr indent="-342900" lvl="4" marL="2286000" algn="l">
              <a:spcBef>
                <a:spcPts val="8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 name="Google Shape;64;p9"/>
          <p:cNvSpPr txBox="1"/>
          <p:nvPr>
            <p:ph type="title"/>
          </p:nvPr>
        </p:nvSpPr>
        <p:spPr>
          <a:xfrm>
            <a:off x="768000" y="333200"/>
            <a:ext cx="10080000" cy="864000"/>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9"/>
          <p:cNvSpPr txBox="1"/>
          <p:nvPr>
            <p:ph idx="10" type="dt"/>
          </p:nvPr>
        </p:nvSpPr>
        <p:spPr>
          <a:xfrm>
            <a:off x="384000" y="6497381"/>
            <a:ext cx="1200000" cy="18466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1788160" y="6497381"/>
            <a:ext cx="3860800" cy="184665"/>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9888000" y="6468418"/>
            <a:ext cx="1920000" cy="184665"/>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ischentitel mit Bild 1zeilig">
  <p:cSld name="Zwischentitel mit Bild 1zeilig">
    <p:spTree>
      <p:nvGrpSpPr>
        <p:cNvPr id="68" name="Shape 68"/>
        <p:cNvGrpSpPr/>
        <p:nvPr/>
      </p:nvGrpSpPr>
      <p:grpSpPr>
        <a:xfrm>
          <a:off x="0" y="0"/>
          <a:ext cx="0" cy="0"/>
          <a:chOff x="0" y="0"/>
          <a:chExt cx="0" cy="0"/>
        </a:xfrm>
      </p:grpSpPr>
      <p:sp>
        <p:nvSpPr>
          <p:cNvPr id="69" name="Google Shape;69;p10"/>
          <p:cNvSpPr txBox="1"/>
          <p:nvPr>
            <p:ph idx="1" type="body"/>
          </p:nvPr>
        </p:nvSpPr>
        <p:spPr>
          <a:xfrm>
            <a:off x="0" y="0"/>
            <a:ext cx="12192000" cy="6859200"/>
          </a:xfrm>
          <a:prstGeom prst="rect">
            <a:avLst/>
          </a:prstGeom>
          <a:solidFill>
            <a:srgbClr val="C7D6F1"/>
          </a:solidFill>
          <a:ln>
            <a:noFill/>
          </a:ln>
        </p:spPr>
        <p:txBody>
          <a:bodyPr anchorCtr="0" anchor="t" bIns="0" lIns="0" spcFirstLastPara="1" rIns="0" wrap="square" tIns="720000">
            <a:noAutofit/>
          </a:bodyPr>
          <a:lstStyle>
            <a:lvl1pPr indent="-228600" lvl="0" marL="457200" algn="ctr">
              <a:spcBef>
                <a:spcPts val="0"/>
              </a:spcBef>
              <a:spcAft>
                <a:spcPts val="0"/>
              </a:spcAft>
              <a:buSzPts val="1867"/>
              <a:buNone/>
              <a:defRPr/>
            </a:lvl1pPr>
            <a:lvl2pPr indent="-342900" lvl="1" marL="914400" algn="l">
              <a:spcBef>
                <a:spcPts val="800"/>
              </a:spcBef>
              <a:spcAft>
                <a:spcPts val="0"/>
              </a:spcAft>
              <a:buSzPts val="1800"/>
              <a:buChar char="•"/>
              <a:defRPr/>
            </a:lvl2pPr>
            <a:lvl3pPr indent="-342900" lvl="2" marL="1371600" algn="l">
              <a:spcBef>
                <a:spcPts val="800"/>
              </a:spcBef>
              <a:spcAft>
                <a:spcPts val="0"/>
              </a:spcAft>
              <a:buSzPts val="1800"/>
              <a:buChar char="•"/>
              <a:defRPr/>
            </a:lvl3pPr>
            <a:lvl4pPr indent="-342900" lvl="3" marL="1828800" algn="l">
              <a:spcBef>
                <a:spcPts val="800"/>
              </a:spcBef>
              <a:spcAft>
                <a:spcPts val="0"/>
              </a:spcAft>
              <a:buSzPts val="1800"/>
              <a:buChar char="•"/>
              <a:defRPr/>
            </a:lvl4pPr>
            <a:lvl5pPr indent="-342900" lvl="4" marL="2286000" algn="l">
              <a:spcBef>
                <a:spcPts val="8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0" name="Google Shape;70;p10"/>
          <p:cNvSpPr txBox="1"/>
          <p:nvPr>
            <p:ph type="title"/>
          </p:nvPr>
        </p:nvSpPr>
        <p:spPr>
          <a:xfrm>
            <a:off x="384000" y="4800000"/>
            <a:ext cx="9792000" cy="576000"/>
          </a:xfrm>
          <a:prstGeom prst="rect">
            <a:avLst/>
          </a:prstGeom>
          <a:solidFill>
            <a:schemeClr val="lt1"/>
          </a:solidFill>
          <a:ln>
            <a:noFill/>
          </a:ln>
        </p:spPr>
        <p:txBody>
          <a:bodyPr anchorCtr="0" anchor="ctr" bIns="72000" lIns="288000" spcFirstLastPara="1" rIns="288000" wrap="square" tIns="720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68000" y="333200"/>
            <a:ext cx="10080000" cy="864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accent1"/>
              </a:buClr>
              <a:buSzPts val="2667"/>
              <a:buFont typeface="Arial"/>
              <a:buNone/>
              <a:defRPr b="1" i="0" sz="2667"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768000" y="1440000"/>
            <a:ext cx="10656000" cy="4320000"/>
          </a:xfrm>
          <a:prstGeom prst="rect">
            <a:avLst/>
          </a:prstGeom>
          <a:noFill/>
          <a:ln>
            <a:noFill/>
          </a:ln>
        </p:spPr>
        <p:txBody>
          <a:bodyPr anchorCtr="0" anchor="t" bIns="0" lIns="0" spcFirstLastPara="1" rIns="0" wrap="square" tIns="0">
            <a:noAutofit/>
          </a:bodyPr>
          <a:lstStyle>
            <a:lvl1pPr indent="-347154" lvl="0" marL="457200" marR="0" rtl="0" algn="l">
              <a:spcBef>
                <a:spcPts val="800"/>
              </a:spcBef>
              <a:spcAft>
                <a:spcPts val="0"/>
              </a:spcAft>
              <a:buClr>
                <a:schemeClr val="accent1"/>
              </a:buClr>
              <a:buSzPts val="1867"/>
              <a:buFont typeface="Noto Sans Symbols"/>
              <a:buChar char="▪"/>
              <a:defRPr b="0" i="0" sz="1867" u="none" cap="none" strike="noStrike">
                <a:solidFill>
                  <a:schemeClr val="dk1"/>
                </a:solidFill>
                <a:latin typeface="Arial"/>
                <a:ea typeface="Arial"/>
                <a:cs typeface="Arial"/>
                <a:sym typeface="Arial"/>
              </a:defRPr>
            </a:lvl1pPr>
            <a:lvl2pPr indent="-347154" lvl="1" marL="914400" marR="0" rtl="0" algn="l">
              <a:spcBef>
                <a:spcPts val="800"/>
              </a:spcBef>
              <a:spcAft>
                <a:spcPts val="0"/>
              </a:spcAft>
              <a:buClr>
                <a:schemeClr val="accent1"/>
              </a:buClr>
              <a:buSzPts val="1867"/>
              <a:buFont typeface="Arial"/>
              <a:buChar char="•"/>
              <a:defRPr b="0" i="0" sz="1867" u="none" cap="none" strike="noStrike">
                <a:solidFill>
                  <a:schemeClr val="dk1"/>
                </a:solidFill>
                <a:latin typeface="Arial"/>
                <a:ea typeface="Arial"/>
                <a:cs typeface="Arial"/>
                <a:sym typeface="Arial"/>
              </a:defRPr>
            </a:lvl2pPr>
            <a:lvl3pPr indent="-347154" lvl="2" marL="1371600" marR="0" rtl="0" algn="l">
              <a:spcBef>
                <a:spcPts val="800"/>
              </a:spcBef>
              <a:spcAft>
                <a:spcPts val="0"/>
              </a:spcAft>
              <a:buClr>
                <a:schemeClr val="accent1"/>
              </a:buClr>
              <a:buSzPts val="1867"/>
              <a:buFont typeface="Arial"/>
              <a:buChar char="•"/>
              <a:defRPr b="0" i="0" sz="1867" u="none" cap="none" strike="noStrike">
                <a:solidFill>
                  <a:schemeClr val="dk1"/>
                </a:solidFill>
                <a:latin typeface="Arial"/>
                <a:ea typeface="Arial"/>
                <a:cs typeface="Arial"/>
                <a:sym typeface="Arial"/>
              </a:defRPr>
            </a:lvl3pPr>
            <a:lvl4pPr indent="-347154" lvl="3" marL="1828800" marR="0" rtl="0" algn="l">
              <a:spcBef>
                <a:spcPts val="800"/>
              </a:spcBef>
              <a:spcAft>
                <a:spcPts val="0"/>
              </a:spcAft>
              <a:buClr>
                <a:schemeClr val="accent1"/>
              </a:buClr>
              <a:buSzPts val="1867"/>
              <a:buFont typeface="Arial"/>
              <a:buChar char="•"/>
              <a:defRPr b="0" i="0" sz="1867" u="none" cap="none" strike="noStrike">
                <a:solidFill>
                  <a:schemeClr val="dk1"/>
                </a:solidFill>
                <a:latin typeface="Arial"/>
                <a:ea typeface="Arial"/>
                <a:cs typeface="Arial"/>
                <a:sym typeface="Arial"/>
              </a:defRPr>
            </a:lvl4pPr>
            <a:lvl5pPr indent="-347154" lvl="4" marL="2286000" marR="0" rtl="0" algn="l">
              <a:spcBef>
                <a:spcPts val="800"/>
              </a:spcBef>
              <a:spcAft>
                <a:spcPts val="0"/>
              </a:spcAft>
              <a:buClr>
                <a:schemeClr val="accent1"/>
              </a:buClr>
              <a:buSzPts val="1867"/>
              <a:buFont typeface="Arial"/>
              <a:buChar char="•"/>
              <a:defRPr b="0" i="0" sz="1867" u="none" cap="none" strike="noStrike">
                <a:solidFill>
                  <a:schemeClr val="dk1"/>
                </a:solidFill>
                <a:latin typeface="Arial"/>
                <a:ea typeface="Arial"/>
                <a:cs typeface="Arial"/>
                <a:sym typeface="Arial"/>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384000" y="6497381"/>
            <a:ext cx="1200000" cy="184665"/>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933" u="none" cap="none" strike="noStrike">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1788160" y="6497381"/>
            <a:ext cx="3860800" cy="184665"/>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933" u="none" cap="none" strike="noStrike">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9888000" y="6468418"/>
            <a:ext cx="1920000" cy="184665"/>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933" u="none" cap="none" strike="noStrike">
                <a:solidFill>
                  <a:schemeClr val="accent1"/>
                </a:solidFill>
                <a:latin typeface="Arial"/>
                <a:ea typeface="Arial"/>
                <a:cs typeface="Arial"/>
                <a:sym typeface="Arial"/>
              </a:defRPr>
            </a:lvl1pPr>
            <a:lvl2pPr indent="0" lvl="1" marL="0" marR="0" rtl="0" algn="r">
              <a:spcBef>
                <a:spcPts val="0"/>
              </a:spcBef>
              <a:buNone/>
              <a:defRPr b="0" i="0" sz="933" u="none" cap="none" strike="noStrike">
                <a:solidFill>
                  <a:schemeClr val="accent1"/>
                </a:solidFill>
                <a:latin typeface="Arial"/>
                <a:ea typeface="Arial"/>
                <a:cs typeface="Arial"/>
                <a:sym typeface="Arial"/>
              </a:defRPr>
            </a:lvl2pPr>
            <a:lvl3pPr indent="0" lvl="2" marL="0" marR="0" rtl="0" algn="r">
              <a:spcBef>
                <a:spcPts val="0"/>
              </a:spcBef>
              <a:buNone/>
              <a:defRPr b="0" i="0" sz="933" u="none" cap="none" strike="noStrike">
                <a:solidFill>
                  <a:schemeClr val="accent1"/>
                </a:solidFill>
                <a:latin typeface="Arial"/>
                <a:ea typeface="Arial"/>
                <a:cs typeface="Arial"/>
                <a:sym typeface="Arial"/>
              </a:defRPr>
            </a:lvl3pPr>
            <a:lvl4pPr indent="0" lvl="3" marL="0" marR="0" rtl="0" algn="r">
              <a:spcBef>
                <a:spcPts val="0"/>
              </a:spcBef>
              <a:buNone/>
              <a:defRPr b="0" i="0" sz="933" u="none" cap="none" strike="noStrike">
                <a:solidFill>
                  <a:schemeClr val="accent1"/>
                </a:solidFill>
                <a:latin typeface="Arial"/>
                <a:ea typeface="Arial"/>
                <a:cs typeface="Arial"/>
                <a:sym typeface="Arial"/>
              </a:defRPr>
            </a:lvl4pPr>
            <a:lvl5pPr indent="0" lvl="4" marL="0" marR="0" rtl="0" algn="r">
              <a:spcBef>
                <a:spcPts val="0"/>
              </a:spcBef>
              <a:buNone/>
              <a:defRPr b="0" i="0" sz="933" u="none" cap="none" strike="noStrike">
                <a:solidFill>
                  <a:schemeClr val="accent1"/>
                </a:solidFill>
                <a:latin typeface="Arial"/>
                <a:ea typeface="Arial"/>
                <a:cs typeface="Arial"/>
                <a:sym typeface="Arial"/>
              </a:defRPr>
            </a:lvl5pPr>
            <a:lvl6pPr indent="0" lvl="5" marL="0" marR="0" rtl="0" algn="r">
              <a:spcBef>
                <a:spcPts val="0"/>
              </a:spcBef>
              <a:buNone/>
              <a:defRPr b="0" i="0" sz="933" u="none" cap="none" strike="noStrike">
                <a:solidFill>
                  <a:schemeClr val="accent1"/>
                </a:solidFill>
                <a:latin typeface="Arial"/>
                <a:ea typeface="Arial"/>
                <a:cs typeface="Arial"/>
                <a:sym typeface="Arial"/>
              </a:defRPr>
            </a:lvl6pPr>
            <a:lvl7pPr indent="0" lvl="6" marL="0" marR="0" rtl="0" algn="r">
              <a:spcBef>
                <a:spcPts val="0"/>
              </a:spcBef>
              <a:buNone/>
              <a:defRPr b="0" i="0" sz="933" u="none" cap="none" strike="noStrike">
                <a:solidFill>
                  <a:schemeClr val="accent1"/>
                </a:solidFill>
                <a:latin typeface="Arial"/>
                <a:ea typeface="Arial"/>
                <a:cs typeface="Arial"/>
                <a:sym typeface="Arial"/>
              </a:defRPr>
            </a:lvl7pPr>
            <a:lvl8pPr indent="0" lvl="7" marL="0" marR="0" rtl="0" algn="r">
              <a:spcBef>
                <a:spcPts val="0"/>
              </a:spcBef>
              <a:buNone/>
              <a:defRPr b="0" i="0" sz="933" u="none" cap="none" strike="noStrike">
                <a:solidFill>
                  <a:schemeClr val="accent1"/>
                </a:solidFill>
                <a:latin typeface="Arial"/>
                <a:ea typeface="Arial"/>
                <a:cs typeface="Arial"/>
                <a:sym typeface="Arial"/>
              </a:defRPr>
            </a:lvl8pPr>
            <a:lvl9pPr indent="0" lvl="8" marL="0" marR="0" rtl="0" algn="r">
              <a:spcBef>
                <a:spcPts val="0"/>
              </a:spcBef>
              <a:buNone/>
              <a:defRPr b="0" i="0" sz="933"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grpSp>
        <p:nvGrpSpPr>
          <p:cNvPr id="15" name="Google Shape;15;p1"/>
          <p:cNvGrpSpPr/>
          <p:nvPr/>
        </p:nvGrpSpPr>
        <p:grpSpPr>
          <a:xfrm>
            <a:off x="384000" y="5997304"/>
            <a:ext cx="11424000" cy="576000"/>
            <a:chOff x="288000" y="4497978"/>
            <a:chExt cx="8568000" cy="432000"/>
          </a:xfrm>
        </p:grpSpPr>
        <p:grpSp>
          <p:nvGrpSpPr>
            <p:cNvPr id="16" name="Google Shape;16;p1"/>
            <p:cNvGrpSpPr/>
            <p:nvPr/>
          </p:nvGrpSpPr>
          <p:grpSpPr>
            <a:xfrm>
              <a:off x="288000" y="4567498"/>
              <a:ext cx="8568000" cy="288000"/>
              <a:chOff x="288000" y="4567498"/>
              <a:chExt cx="8568000" cy="288000"/>
            </a:xfrm>
          </p:grpSpPr>
          <p:cxnSp>
            <p:nvCxnSpPr>
              <p:cNvPr id="17" name="Google Shape;17;p1"/>
              <p:cNvCxnSpPr/>
              <p:nvPr/>
            </p:nvCxnSpPr>
            <p:spPr>
              <a:xfrm>
                <a:off x="288000" y="4711498"/>
                <a:ext cx="8568000" cy="0"/>
              </a:xfrm>
              <a:prstGeom prst="straightConnector1">
                <a:avLst/>
              </a:prstGeom>
              <a:noFill/>
              <a:ln cap="flat" cmpd="sng" w="12700">
                <a:solidFill>
                  <a:srgbClr val="0064B4"/>
                </a:solidFill>
                <a:prstDash val="solid"/>
                <a:round/>
                <a:headEnd len="sm" w="sm" type="none"/>
                <a:tailEnd len="sm" w="sm" type="none"/>
              </a:ln>
            </p:spPr>
          </p:cxnSp>
          <p:sp>
            <p:nvSpPr>
              <p:cNvPr id="18" name="Google Shape;18;p1"/>
              <p:cNvSpPr/>
              <p:nvPr/>
            </p:nvSpPr>
            <p:spPr>
              <a:xfrm>
                <a:off x="6375836" y="4567498"/>
                <a:ext cx="2192163" cy="28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67" u="none" cap="none" strike="noStrike">
                  <a:solidFill>
                    <a:schemeClr val="lt1"/>
                  </a:solidFill>
                  <a:latin typeface="Arial"/>
                  <a:ea typeface="Arial"/>
                  <a:cs typeface="Arial"/>
                  <a:sym typeface="Arial"/>
                </a:endParaRPr>
              </a:p>
            </p:txBody>
          </p:sp>
        </p:grpSp>
        <p:pic>
          <p:nvPicPr>
            <p:cNvPr descr="C:\DOKUME~1\Zentrale\LOKALE~1\Temp\7zE7BC.tmp\VDE_ITG_rgb.png" id="19" name="Google Shape;19;p1"/>
            <p:cNvPicPr preferRelativeResize="0"/>
            <p:nvPr/>
          </p:nvPicPr>
          <p:blipFill rotWithShape="1">
            <a:blip r:embed="rId1">
              <a:alphaModFix/>
            </a:blip>
            <a:srcRect b="0" l="0" r="0" t="0"/>
            <a:stretch/>
          </p:blipFill>
          <p:spPr>
            <a:xfrm>
              <a:off x="6663837" y="4497978"/>
              <a:ext cx="1620610" cy="432000"/>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hyperlink" Target="https://sites.google.com/view/vde-itg-kt2/" TargetMode="External"/><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hyperlink" Target="https://www.listserv.dfn.de/sympa/info/itg-kt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vde.com/de/mitgliedschaft/mitgliedschaft-ueberblick/fuer-youngprofessionals"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sites.google.com/view/vde-itg-kt2/" TargetMode="External"/><Relationship Id="rId4" Type="http://schemas.openxmlformats.org/officeDocument/2006/relationships/hyperlink" Target="https://www.listserv.dfn.de/sympa/info/itg-kt2" TargetMode="External"/><Relationship Id="rId5" Type="http://schemas.openxmlformats.org/officeDocument/2006/relationships/image" Target="../media/image6.png"/><Relationship Id="rId6"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listserv.dfn.de/sympa/info/itg-kt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vde.com/itg-news" TargetMode="External"/><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7.png"/><Relationship Id="rId7" Type="http://schemas.openxmlformats.org/officeDocument/2006/relationships/image" Target="../media/image13.png"/><Relationship Id="rId8"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kuvs.de/netsys/2025" TargetMode="External"/><Relationship Id="rId4" Type="http://schemas.openxmlformats.org/officeDocument/2006/relationships/hyperlink" Target="https://lsinfo3.github.io/WueWoWAS2025/" TargetMode="External"/><Relationship Id="rId5" Type="http://schemas.openxmlformats.org/officeDocument/2006/relationships/hyperlink" Target="http://sites.google.com/view/muewowas25" TargetMode="External"/><Relationship Id="rId6" Type="http://schemas.openxmlformats.org/officeDocument/2006/relationships/hyperlink" Target="https://ub01.uni-tuebingen.de/xmlui/handle/10900/163069" TargetMode="External"/><Relationship Id="rId7" Type="http://schemas.openxmlformats.org/officeDocument/2006/relationships/hyperlink" Target="https://5g.nrw/3rd-5g-tsn-workshop/"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5"/>
          <p:cNvPicPr preferRelativeResize="0"/>
          <p:nvPr/>
        </p:nvPicPr>
        <p:blipFill rotWithShape="1">
          <a:blip r:embed="rId3">
            <a:alphaModFix/>
          </a:blip>
          <a:srcRect b="0" l="0" r="0" t="0"/>
          <a:stretch/>
        </p:blipFill>
        <p:spPr>
          <a:xfrm>
            <a:off x="3911601" y="2"/>
            <a:ext cx="8280399" cy="6577503"/>
          </a:xfrm>
          <a:prstGeom prst="rect">
            <a:avLst/>
          </a:prstGeom>
          <a:noFill/>
          <a:ln>
            <a:noFill/>
          </a:ln>
        </p:spPr>
      </p:pic>
      <p:sp>
        <p:nvSpPr>
          <p:cNvPr id="95" name="Google Shape;95;p15"/>
          <p:cNvSpPr txBox="1"/>
          <p:nvPr>
            <p:ph idx="1" type="subTitle"/>
          </p:nvPr>
        </p:nvSpPr>
        <p:spPr>
          <a:xfrm>
            <a:off x="783167" y="4566920"/>
            <a:ext cx="8112000" cy="135128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600"/>
              <a:buNone/>
            </a:pPr>
            <a:r>
              <a:rPr lang="de-DE"/>
              <a:t>9 September 2025</a:t>
            </a:r>
            <a:endParaRPr b="0" i="0" sz="2800" u="sng" cap="none" strike="noStrike">
              <a:solidFill>
                <a:schemeClr val="hlink"/>
              </a:solidFill>
              <a:latin typeface="Quattrocento Sans"/>
              <a:ea typeface="Quattrocento Sans"/>
              <a:cs typeface="Quattrocento Sans"/>
              <a:sym typeface="Quattrocento Sans"/>
              <a:hlinkClick r:id="rId4"/>
            </a:endParaRPr>
          </a:p>
          <a:p>
            <a:pPr indent="0" lvl="0" marL="0" rtl="0" algn="l">
              <a:spcBef>
                <a:spcPts val="800"/>
              </a:spcBef>
              <a:spcAft>
                <a:spcPts val="0"/>
              </a:spcAft>
              <a:buSzPts val="2667"/>
              <a:buNone/>
            </a:pPr>
            <a:r>
              <a:t/>
            </a:r>
            <a:endParaRPr/>
          </a:p>
        </p:txBody>
      </p:sp>
      <p:sp>
        <p:nvSpPr>
          <p:cNvPr id="96" name="Google Shape;96;p15"/>
          <p:cNvSpPr txBox="1"/>
          <p:nvPr>
            <p:ph type="title"/>
          </p:nvPr>
        </p:nvSpPr>
        <p:spPr>
          <a:xfrm>
            <a:off x="783167" y="2689225"/>
            <a:ext cx="8112000" cy="144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accent1"/>
              </a:buClr>
              <a:buSzPts val="2600"/>
              <a:buFont typeface="Arial"/>
              <a:buNone/>
            </a:pPr>
            <a:r>
              <a:rPr lang="de-DE"/>
              <a:t>VDE ITG KT2</a:t>
            </a:r>
            <a:br>
              <a:rPr lang="de-DE"/>
            </a:br>
            <a:r>
              <a:rPr lang="de-DE"/>
              <a:t>„Communication Networks </a:t>
            </a:r>
            <a:br>
              <a:rPr lang="de-DE"/>
            </a:br>
            <a:r>
              <a:rPr lang="de-DE"/>
              <a:t>and Systems”</a:t>
            </a:r>
            <a:endParaRPr>
              <a:solidFill>
                <a:srgbClr val="FF0000"/>
              </a:solidFill>
            </a:endParaRPr>
          </a:p>
        </p:txBody>
      </p:sp>
      <p:grpSp>
        <p:nvGrpSpPr>
          <p:cNvPr id="97" name="Google Shape;97;p15"/>
          <p:cNvGrpSpPr/>
          <p:nvPr/>
        </p:nvGrpSpPr>
        <p:grpSpPr>
          <a:xfrm>
            <a:off x="384000" y="384000"/>
            <a:ext cx="11424000" cy="6189305"/>
            <a:chOff x="288000" y="287999"/>
            <a:chExt cx="8568000" cy="4641979"/>
          </a:xfrm>
        </p:grpSpPr>
        <p:sp>
          <p:nvSpPr>
            <p:cNvPr id="98" name="Google Shape;98;p15"/>
            <p:cNvSpPr/>
            <p:nvPr/>
          </p:nvSpPr>
          <p:spPr>
            <a:xfrm>
              <a:off x="288000" y="287999"/>
              <a:ext cx="8568000" cy="4423499"/>
            </a:xfrm>
            <a:custGeom>
              <a:rect b="b" l="l" r="r" t="t"/>
              <a:pathLst>
                <a:path extrusionOk="0" h="4423499" w="8568000">
                  <a:moveTo>
                    <a:pt x="6087837" y="4423499"/>
                  </a:moveTo>
                  <a:lnTo>
                    <a:pt x="0" y="4423499"/>
                  </a:lnTo>
                  <a:lnTo>
                    <a:pt x="0" y="0"/>
                  </a:lnTo>
                  <a:lnTo>
                    <a:pt x="8568000" y="0"/>
                  </a:lnTo>
                  <a:lnTo>
                    <a:pt x="8568000" y="4423499"/>
                  </a:lnTo>
                  <a:lnTo>
                    <a:pt x="8280000" y="4423499"/>
                  </a:lnTo>
                </a:path>
              </a:pathLst>
            </a:cu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pic>
          <p:nvPicPr>
            <p:cNvPr descr="C:\DOKUME~1\Zentrale\LOKALE~1\Temp\7zE7BC.tmp\VDE_ITG_rgb.png" id="99" name="Google Shape;99;p15"/>
            <p:cNvPicPr preferRelativeResize="0"/>
            <p:nvPr/>
          </p:nvPicPr>
          <p:blipFill rotWithShape="1">
            <a:blip r:embed="rId5">
              <a:alphaModFix/>
            </a:blip>
            <a:srcRect b="0" l="0" r="0" t="0"/>
            <a:stretch/>
          </p:blipFill>
          <p:spPr>
            <a:xfrm>
              <a:off x="6663837" y="4497978"/>
              <a:ext cx="1620610" cy="43200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4"/>
          <p:cNvSpPr txBox="1"/>
          <p:nvPr>
            <p:ph idx="12" type="sldNum"/>
          </p:nvPr>
        </p:nvSpPr>
        <p:spPr>
          <a:xfrm>
            <a:off x="9888000" y="6468418"/>
            <a:ext cx="1920000" cy="18466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de-DE"/>
              <a:t>‹#›</a:t>
            </a:fld>
            <a:endParaRPr/>
          </a:p>
        </p:txBody>
      </p:sp>
      <p:pic>
        <p:nvPicPr>
          <p:cNvPr id="234" name="Google Shape;234;p24"/>
          <p:cNvPicPr preferRelativeResize="0"/>
          <p:nvPr/>
        </p:nvPicPr>
        <p:blipFill rotWithShape="1">
          <a:blip r:embed="rId3">
            <a:alphaModFix/>
          </a:blip>
          <a:srcRect b="0" l="0" r="0" t="0"/>
          <a:stretch/>
        </p:blipFill>
        <p:spPr>
          <a:xfrm>
            <a:off x="2012467" y="0"/>
            <a:ext cx="8167067" cy="5715001"/>
          </a:xfrm>
          <a:prstGeom prst="rect">
            <a:avLst/>
          </a:prstGeom>
          <a:noFill/>
          <a:ln>
            <a:noFill/>
          </a:ln>
        </p:spPr>
      </p:pic>
      <p:sp>
        <p:nvSpPr>
          <p:cNvPr id="235" name="Google Shape;235;p24"/>
          <p:cNvSpPr txBox="1"/>
          <p:nvPr/>
        </p:nvSpPr>
        <p:spPr>
          <a:xfrm>
            <a:off x="6122322" y="5530334"/>
            <a:ext cx="5685600" cy="369300"/>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u="sng">
                <a:solidFill>
                  <a:schemeClr val="hlink"/>
                </a:solidFill>
                <a:hlinkClick r:id="rId4"/>
              </a:rPr>
              <a:t>https://www.listserv.dfn.de/sympa/info/itg-kt2</a:t>
            </a:r>
            <a:r>
              <a:rPr lang="de-DE" sz="1800"/>
              <a:t> </a:t>
            </a:r>
            <a:endParaRPr/>
          </a:p>
        </p:txBody>
      </p:sp>
      <p:sp>
        <p:nvSpPr>
          <p:cNvPr id="236" name="Google Shape;236;p24"/>
          <p:cNvSpPr txBox="1"/>
          <p:nvPr/>
        </p:nvSpPr>
        <p:spPr>
          <a:xfrm>
            <a:off x="333750" y="5482200"/>
            <a:ext cx="8454600" cy="861900"/>
          </a:xfrm>
          <a:prstGeom prst="rect">
            <a:avLst/>
          </a:prstGeom>
          <a:noFill/>
          <a:ln>
            <a:noFill/>
          </a:ln>
        </p:spPr>
        <p:txBody>
          <a:bodyPr anchorCtr="0" anchor="t" bIns="91425" lIns="91425" spcFirstLastPara="1" rIns="91425" wrap="square" tIns="91425">
            <a:spAutoFit/>
          </a:bodyPr>
          <a:lstStyle/>
          <a:p>
            <a:pPr indent="-239994" lvl="0" marL="239994" rtl="0" algn="l">
              <a:spcBef>
                <a:spcPts val="800"/>
              </a:spcBef>
              <a:spcAft>
                <a:spcPts val="0"/>
              </a:spcAft>
              <a:buClr>
                <a:schemeClr val="accent1"/>
              </a:buClr>
              <a:buSzPts val="1800"/>
              <a:buFont typeface="Noto Sans Symbols"/>
              <a:buChar char="▪"/>
            </a:pPr>
            <a:r>
              <a:rPr b="1" lang="de-DE" sz="1867">
                <a:solidFill>
                  <a:schemeClr val="accent1"/>
                </a:solidFill>
              </a:rPr>
              <a:t>Open for everyone to join !</a:t>
            </a:r>
            <a:endParaRPr b="1" sz="1867">
              <a:solidFill>
                <a:schemeClr val="accent1"/>
              </a:solidFill>
            </a:endParaRPr>
          </a:p>
          <a:p>
            <a:pPr indent="-244248" lvl="0" marL="239994" rtl="0" algn="l">
              <a:spcBef>
                <a:spcPts val="800"/>
              </a:spcBef>
              <a:spcAft>
                <a:spcPts val="0"/>
              </a:spcAft>
              <a:buClr>
                <a:schemeClr val="accent1"/>
              </a:buClr>
              <a:buSzPts val="1867"/>
              <a:buFont typeface="Noto Sans Symbols"/>
              <a:buChar char="▪"/>
            </a:pPr>
            <a:r>
              <a:rPr b="1" lang="de-DE" sz="1867">
                <a:solidFill>
                  <a:schemeClr val="accent1"/>
                </a:solidFill>
              </a:rPr>
              <a:t>Just register for the mailing list. </a:t>
            </a:r>
            <a:r>
              <a:rPr lang="de-DE" sz="1867">
                <a:solidFill>
                  <a:schemeClr val="accent1"/>
                </a:solidFill>
              </a:rPr>
              <a:t>(No costs, no </a:t>
            </a:r>
            <a:r>
              <a:rPr lang="de-DE" sz="1867">
                <a:solidFill>
                  <a:schemeClr val="accent1"/>
                </a:solidFill>
              </a:rPr>
              <a:t>membership</a:t>
            </a:r>
            <a:r>
              <a:rPr lang="de-DE" sz="1867">
                <a:solidFill>
                  <a:schemeClr val="accent1"/>
                </a:solidFill>
              </a:rPr>
              <a:t> required)</a:t>
            </a:r>
            <a:endParaRPr sz="1867">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5"/>
          <p:cNvSpPr txBox="1"/>
          <p:nvPr>
            <p:ph idx="1" type="body"/>
          </p:nvPr>
        </p:nvSpPr>
        <p:spPr>
          <a:xfrm>
            <a:off x="768000" y="1440000"/>
            <a:ext cx="10656000" cy="4320000"/>
          </a:xfrm>
          <a:prstGeom prst="rect">
            <a:avLst/>
          </a:prstGeom>
          <a:noFill/>
          <a:ln cap="flat" cmpd="sng" w="9525">
            <a:solidFill>
              <a:srgbClr val="FFFFFF"/>
            </a:solidFill>
            <a:prstDash val="solid"/>
            <a:round/>
            <a:headEnd len="sm" w="sm" type="none"/>
            <a:tailEnd len="sm" w="sm" type="none"/>
          </a:ln>
        </p:spPr>
        <p:txBody>
          <a:bodyPr anchorCtr="0" anchor="t" bIns="108000" lIns="180000" spcFirstLastPara="1" rIns="180000" wrap="square" tIns="108000">
            <a:noAutofit/>
          </a:bodyPr>
          <a:lstStyle/>
          <a:p>
            <a:pPr indent="-239994" lvl="0" marL="239994" rtl="0" algn="l">
              <a:spcBef>
                <a:spcPts val="800"/>
              </a:spcBef>
              <a:spcAft>
                <a:spcPts val="0"/>
              </a:spcAft>
              <a:buSzPts val="1800"/>
              <a:buChar char="▪"/>
            </a:pPr>
            <a:r>
              <a:rPr lang="de-DE"/>
              <a:t>Get additional </a:t>
            </a:r>
            <a:r>
              <a:rPr lang="de-DE"/>
              <a:t>benefits</a:t>
            </a:r>
            <a:r>
              <a:rPr lang="de-DE"/>
              <a:t> by getting a VDE member</a:t>
            </a:r>
            <a:endParaRPr/>
          </a:p>
          <a:p>
            <a:pPr indent="-239993" lvl="1" marL="479987" rtl="0" algn="l">
              <a:spcBef>
                <a:spcPts val="800"/>
              </a:spcBef>
              <a:spcAft>
                <a:spcPts val="0"/>
              </a:spcAft>
              <a:buSzPts val="1800"/>
              <a:buChar char="•"/>
            </a:pPr>
            <a:r>
              <a:rPr lang="de-DE"/>
              <a:t>F</a:t>
            </a:r>
            <a:r>
              <a:rPr lang="de-DE"/>
              <a:t>ree entry year at no costs</a:t>
            </a:r>
            <a:endParaRPr/>
          </a:p>
          <a:p>
            <a:pPr indent="-239993" lvl="1" marL="479987" rtl="0" algn="l">
              <a:spcBef>
                <a:spcPts val="800"/>
              </a:spcBef>
              <a:spcAft>
                <a:spcPts val="0"/>
              </a:spcAft>
              <a:buSzPts val="1800"/>
              <a:buChar char="•"/>
            </a:pPr>
            <a:r>
              <a:rPr lang="de-DE"/>
              <a:t>Access to a unique network</a:t>
            </a:r>
            <a:endParaRPr/>
          </a:p>
          <a:p>
            <a:pPr indent="-239993" lvl="1" marL="479987" rtl="0" algn="l">
              <a:spcBef>
                <a:spcPts val="800"/>
              </a:spcBef>
              <a:spcAft>
                <a:spcPts val="0"/>
              </a:spcAft>
              <a:buSzPts val="1800"/>
              <a:buChar char="•"/>
            </a:pPr>
            <a:r>
              <a:rPr lang="de-DE"/>
              <a:t>Discounted admission to nationwide VDE events</a:t>
            </a:r>
            <a:endParaRPr/>
          </a:p>
          <a:p>
            <a:pPr indent="-239993" lvl="1" marL="479987" rtl="0" algn="l">
              <a:spcBef>
                <a:spcPts val="800"/>
              </a:spcBef>
              <a:spcAft>
                <a:spcPts val="0"/>
              </a:spcAft>
              <a:buSzPts val="1800"/>
              <a:buChar char="•"/>
            </a:pPr>
            <a:r>
              <a:rPr lang="de-DE"/>
              <a:t>Acquisition of soft skills such as project management, communication skills and teamwork through participation in the VDE university groups, the specialist young talent networks or the Young Enineers Panel</a:t>
            </a:r>
            <a:endParaRPr/>
          </a:p>
          <a:p>
            <a:pPr indent="-239993" lvl="1" marL="479987" rtl="0" algn="l">
              <a:spcBef>
                <a:spcPts val="800"/>
              </a:spcBef>
              <a:spcAft>
                <a:spcPts val="0"/>
              </a:spcAft>
              <a:buSzPts val="1800"/>
              <a:buChar char="•"/>
            </a:pPr>
            <a:r>
              <a:rPr lang="de-DE"/>
              <a:t>Discounts through corporate benefits</a:t>
            </a:r>
            <a:endParaRPr/>
          </a:p>
          <a:p>
            <a:pPr indent="-239993" lvl="1" marL="479987" rtl="0" algn="l">
              <a:spcBef>
                <a:spcPts val="800"/>
              </a:spcBef>
              <a:spcAft>
                <a:spcPts val="0"/>
              </a:spcAft>
              <a:buSzPts val="1800"/>
              <a:buChar char="•"/>
            </a:pPr>
            <a:r>
              <a:rPr lang="de-DE"/>
              <a:t>…</a:t>
            </a:r>
            <a:endParaRPr/>
          </a:p>
          <a:p>
            <a:pPr indent="-239994" lvl="0" marL="239994" rtl="0" algn="l">
              <a:spcBef>
                <a:spcPts val="800"/>
              </a:spcBef>
              <a:spcAft>
                <a:spcPts val="0"/>
              </a:spcAft>
              <a:buSzPts val="1800"/>
              <a:buChar char="▪"/>
            </a:pPr>
            <a:r>
              <a:rPr lang="de-DE"/>
              <a:t>Open for everyone to join !</a:t>
            </a:r>
            <a:br>
              <a:rPr lang="de-DE"/>
            </a:br>
            <a:r>
              <a:rPr lang="de-DE" sz="1467" u="sng">
                <a:solidFill>
                  <a:schemeClr val="accent1"/>
                </a:solidFill>
                <a:hlinkClick r:id="rId3">
                  <a:extLst>
                    <a:ext uri="{A12FA001-AC4F-418D-AE19-62706E023703}">
                      <ahyp:hlinkClr val="tx"/>
                    </a:ext>
                  </a:extLst>
                </a:hlinkClick>
              </a:rPr>
              <a:t>https://www.vde.com/de/mitgliedschaft/mitgliedschaft-ueberblick/fuer-youngprofessionals</a:t>
            </a:r>
            <a:endParaRPr sz="1467"/>
          </a:p>
          <a:p>
            <a:pPr indent="-121438" lvl="1" marL="479987" rtl="0" algn="l">
              <a:spcBef>
                <a:spcPts val="800"/>
              </a:spcBef>
              <a:spcAft>
                <a:spcPts val="0"/>
              </a:spcAft>
              <a:buSzPts val="1867"/>
              <a:buNone/>
            </a:pPr>
            <a:r>
              <a:t/>
            </a:r>
            <a:endParaRPr/>
          </a:p>
        </p:txBody>
      </p:sp>
      <p:sp>
        <p:nvSpPr>
          <p:cNvPr id="243" name="Google Shape;243;p25"/>
          <p:cNvSpPr txBox="1"/>
          <p:nvPr>
            <p:ph type="title"/>
          </p:nvPr>
        </p:nvSpPr>
        <p:spPr>
          <a:xfrm>
            <a:off x="768000" y="333200"/>
            <a:ext cx="10080000" cy="86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accent1"/>
              </a:buClr>
              <a:buSzPts val="2600"/>
              <a:buFont typeface="Arial"/>
              <a:buNone/>
            </a:pPr>
            <a:r>
              <a:rPr lang="de-DE"/>
              <a:t>Free VDE Membership for Young Professionals</a:t>
            </a:r>
            <a:endParaRPr/>
          </a:p>
        </p:txBody>
      </p:sp>
      <p:sp>
        <p:nvSpPr>
          <p:cNvPr id="244" name="Google Shape;244;p25"/>
          <p:cNvSpPr txBox="1"/>
          <p:nvPr>
            <p:ph idx="12" type="sldNum"/>
          </p:nvPr>
        </p:nvSpPr>
        <p:spPr>
          <a:xfrm>
            <a:off x="9888000" y="6468418"/>
            <a:ext cx="1920000" cy="1848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de-DE"/>
              <a:t>‹#›</a:t>
            </a:fld>
            <a:endParaRPr/>
          </a:p>
        </p:txBody>
      </p:sp>
      <p:pic>
        <p:nvPicPr>
          <p:cNvPr id="245" name="Google Shape;245;p25"/>
          <p:cNvPicPr preferRelativeResize="0"/>
          <p:nvPr/>
        </p:nvPicPr>
        <p:blipFill>
          <a:blip r:embed="rId4">
            <a:alphaModFix/>
          </a:blip>
          <a:stretch>
            <a:fillRect/>
          </a:stretch>
        </p:blipFill>
        <p:spPr>
          <a:xfrm>
            <a:off x="9352417" y="3764467"/>
            <a:ext cx="1711650" cy="1551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6"/>
          <p:cNvSpPr txBox="1"/>
          <p:nvPr>
            <p:ph idx="1" type="subTitle"/>
          </p:nvPr>
        </p:nvSpPr>
        <p:spPr>
          <a:xfrm>
            <a:off x="782638" y="3327400"/>
            <a:ext cx="8112125" cy="135096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000"/>
              <a:buNone/>
            </a:pPr>
            <a:r>
              <a:rPr lang="de-DE" sz="2000"/>
              <a:t>Website: </a:t>
            </a:r>
            <a:r>
              <a:rPr lang="de-DE" sz="2000" u="sng">
                <a:solidFill>
                  <a:schemeClr val="hlink"/>
                </a:solidFill>
                <a:hlinkClick r:id="rId3"/>
              </a:rPr>
              <a:t>https://sites.google.com/view/vde-itg-kt2/</a:t>
            </a:r>
            <a:r>
              <a:rPr lang="de-DE" sz="2000"/>
              <a:t> </a:t>
            </a:r>
            <a:r>
              <a:rPr lang="de-DE" sz="2000"/>
              <a:t> </a:t>
            </a:r>
            <a:endParaRPr/>
          </a:p>
          <a:p>
            <a:pPr indent="0" lvl="0" marL="0" rtl="0" algn="l">
              <a:spcBef>
                <a:spcPts val="800"/>
              </a:spcBef>
              <a:spcAft>
                <a:spcPts val="0"/>
              </a:spcAft>
              <a:buSzPts val="2000"/>
              <a:buNone/>
            </a:pPr>
            <a:r>
              <a:t/>
            </a:r>
            <a:endParaRPr sz="2000"/>
          </a:p>
          <a:p>
            <a:pPr indent="0" lvl="0" marL="0" rtl="0" algn="l">
              <a:spcBef>
                <a:spcPts val="800"/>
              </a:spcBef>
              <a:spcAft>
                <a:spcPts val="0"/>
              </a:spcAft>
              <a:buSzPts val="2000"/>
              <a:buNone/>
            </a:pPr>
            <a:r>
              <a:rPr lang="de-DE" sz="2000"/>
              <a:t>Mailing list: </a:t>
            </a:r>
            <a:r>
              <a:rPr lang="de-DE" sz="2000" u="sng">
                <a:solidFill>
                  <a:schemeClr val="hlink"/>
                </a:solidFill>
                <a:hlinkClick r:id="rId4"/>
              </a:rPr>
              <a:t>https://www.listserv.dfn.de/sympa/info/itg-kt2</a:t>
            </a:r>
            <a:r>
              <a:rPr lang="de-DE" sz="2000"/>
              <a:t> </a:t>
            </a:r>
            <a:r>
              <a:rPr lang="de-DE" sz="2000"/>
              <a:t> </a:t>
            </a:r>
            <a:endParaRPr sz="2000"/>
          </a:p>
          <a:p>
            <a:pPr indent="0" lvl="0" marL="0" rtl="0" algn="l">
              <a:spcBef>
                <a:spcPts val="800"/>
              </a:spcBef>
              <a:spcAft>
                <a:spcPts val="0"/>
              </a:spcAft>
              <a:buSzPts val="2000"/>
              <a:buNone/>
            </a:pPr>
            <a:r>
              <a:t/>
            </a:r>
            <a:endParaRPr sz="2000"/>
          </a:p>
          <a:p>
            <a:pPr indent="0" lvl="0" marL="0" rtl="0" algn="l">
              <a:spcBef>
                <a:spcPts val="800"/>
              </a:spcBef>
              <a:spcAft>
                <a:spcPts val="0"/>
              </a:spcAft>
              <a:buSzPts val="2000"/>
              <a:buNone/>
            </a:pPr>
            <a:r>
              <a:t/>
            </a:r>
            <a:endParaRPr sz="2000"/>
          </a:p>
        </p:txBody>
      </p:sp>
      <p:sp>
        <p:nvSpPr>
          <p:cNvPr id="251" name="Google Shape;251;p26"/>
          <p:cNvSpPr txBox="1"/>
          <p:nvPr>
            <p:ph type="title"/>
          </p:nvPr>
        </p:nvSpPr>
        <p:spPr>
          <a:xfrm>
            <a:off x="782638" y="1447800"/>
            <a:ext cx="8112125" cy="143986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accent1"/>
              </a:buClr>
              <a:buSzPts val="2600"/>
              <a:buFont typeface="Arial"/>
              <a:buNone/>
            </a:pPr>
            <a:r>
              <a:rPr lang="de-DE"/>
              <a:t>VDE ITG KT2</a:t>
            </a:r>
            <a:br>
              <a:rPr lang="de-DE"/>
            </a:br>
            <a:r>
              <a:rPr lang="de-DE"/>
              <a:t>„Communication Networks </a:t>
            </a:r>
            <a:br>
              <a:rPr lang="de-DE"/>
            </a:br>
            <a:r>
              <a:rPr lang="de-DE"/>
              <a:t>and Systems”</a:t>
            </a:r>
            <a:endParaRPr/>
          </a:p>
        </p:txBody>
      </p:sp>
      <p:grpSp>
        <p:nvGrpSpPr>
          <p:cNvPr id="252" name="Google Shape;252;p26"/>
          <p:cNvGrpSpPr/>
          <p:nvPr/>
        </p:nvGrpSpPr>
        <p:grpSpPr>
          <a:xfrm>
            <a:off x="384000" y="384000"/>
            <a:ext cx="11424000" cy="6189305"/>
            <a:chOff x="288000" y="287999"/>
            <a:chExt cx="8568000" cy="4641979"/>
          </a:xfrm>
        </p:grpSpPr>
        <p:sp>
          <p:nvSpPr>
            <p:cNvPr id="253" name="Google Shape;253;p26"/>
            <p:cNvSpPr/>
            <p:nvPr/>
          </p:nvSpPr>
          <p:spPr>
            <a:xfrm>
              <a:off x="288000" y="287999"/>
              <a:ext cx="8568000" cy="4423499"/>
            </a:xfrm>
            <a:custGeom>
              <a:rect b="b" l="l" r="r" t="t"/>
              <a:pathLst>
                <a:path extrusionOk="0" h="4423499" w="8568000">
                  <a:moveTo>
                    <a:pt x="6087837" y="4423499"/>
                  </a:moveTo>
                  <a:lnTo>
                    <a:pt x="0" y="4423499"/>
                  </a:lnTo>
                  <a:lnTo>
                    <a:pt x="0" y="0"/>
                  </a:lnTo>
                  <a:lnTo>
                    <a:pt x="8568000" y="0"/>
                  </a:lnTo>
                  <a:lnTo>
                    <a:pt x="8568000" y="4423499"/>
                  </a:lnTo>
                  <a:lnTo>
                    <a:pt x="8280000" y="4423499"/>
                  </a:lnTo>
                </a:path>
              </a:pathLst>
            </a:cu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descr="C:\DOKUME~1\Zentrale\LOKALE~1\Temp\7zE7BC.tmp\VDE_ITG_rgb.png" id="254" name="Google Shape;254;p26"/>
            <p:cNvPicPr preferRelativeResize="0"/>
            <p:nvPr/>
          </p:nvPicPr>
          <p:blipFill rotWithShape="1">
            <a:blip r:embed="rId5">
              <a:alphaModFix/>
            </a:blip>
            <a:srcRect b="0" l="0" r="0" t="0"/>
            <a:stretch/>
          </p:blipFill>
          <p:spPr>
            <a:xfrm>
              <a:off x="6663837" y="4497978"/>
              <a:ext cx="1620610" cy="432000"/>
            </a:xfrm>
            <a:prstGeom prst="rect">
              <a:avLst/>
            </a:prstGeom>
            <a:noFill/>
            <a:ln>
              <a:noFill/>
            </a:ln>
          </p:spPr>
        </p:pic>
      </p:grpSp>
      <p:pic>
        <p:nvPicPr>
          <p:cNvPr descr="Ein Bild, das Muster, Quadrat, Symmetrie, Kunst enthält.&#10;&#10;KI-generierte Inhalte können fehlerhaft sein." id="255" name="Google Shape;255;p26"/>
          <p:cNvPicPr preferRelativeResize="0"/>
          <p:nvPr/>
        </p:nvPicPr>
        <p:blipFill rotWithShape="1">
          <a:blip r:embed="rId6">
            <a:alphaModFix/>
          </a:blip>
          <a:srcRect b="0" l="0" r="0" t="0"/>
          <a:stretch/>
        </p:blipFill>
        <p:spPr>
          <a:xfrm>
            <a:off x="8251022" y="1828800"/>
            <a:ext cx="3429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768000" y="333200"/>
            <a:ext cx="10080000" cy="864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chemeClr val="accent1"/>
              </a:buClr>
              <a:buSzPts val="2600"/>
              <a:buFont typeface="Arial"/>
              <a:buNone/>
            </a:pPr>
            <a:r>
              <a:rPr lang="de-DE"/>
              <a:t>What is VDE ITG – Information Technology Society ?</a:t>
            </a:r>
            <a:endParaRPr/>
          </a:p>
        </p:txBody>
      </p:sp>
      <p:sp>
        <p:nvSpPr>
          <p:cNvPr id="106" name="Google Shape;106;p16"/>
          <p:cNvSpPr txBox="1"/>
          <p:nvPr>
            <p:ph idx="12" type="sldNum"/>
          </p:nvPr>
        </p:nvSpPr>
        <p:spPr>
          <a:xfrm>
            <a:off x="9888000" y="6468418"/>
            <a:ext cx="1920000" cy="184665"/>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de-DE"/>
              <a:t>‹#›</a:t>
            </a:fld>
            <a:endParaRPr/>
          </a:p>
        </p:txBody>
      </p:sp>
      <p:grpSp>
        <p:nvGrpSpPr>
          <p:cNvPr id="107" name="Google Shape;107;p16"/>
          <p:cNvGrpSpPr/>
          <p:nvPr/>
        </p:nvGrpSpPr>
        <p:grpSpPr>
          <a:xfrm>
            <a:off x="762000" y="1295976"/>
            <a:ext cx="10668000" cy="4723247"/>
            <a:chOff x="0" y="576"/>
            <a:chExt cx="10668000" cy="4723247"/>
          </a:xfrm>
        </p:grpSpPr>
        <p:sp>
          <p:nvSpPr>
            <p:cNvPr id="108" name="Google Shape;108;p16"/>
            <p:cNvSpPr/>
            <p:nvPr/>
          </p:nvSpPr>
          <p:spPr>
            <a:xfrm>
              <a:off x="0" y="576"/>
              <a:ext cx="10668000" cy="1349499"/>
            </a:xfrm>
            <a:prstGeom prst="roundRect">
              <a:avLst>
                <a:gd fmla="val 10000" name="adj"/>
              </a:avLst>
            </a:prstGeom>
            <a:solidFill>
              <a:srgbClr val="CACF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408223" y="304213"/>
              <a:ext cx="742224" cy="742224"/>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1558671" y="576"/>
              <a:ext cx="9109328" cy="134949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txBox="1"/>
            <p:nvPr/>
          </p:nvSpPr>
          <p:spPr>
            <a:xfrm>
              <a:off x="1558671" y="576"/>
              <a:ext cx="9109328" cy="1349499"/>
            </a:xfrm>
            <a:prstGeom prst="rect">
              <a:avLst/>
            </a:prstGeom>
            <a:noFill/>
            <a:ln>
              <a:noFill/>
            </a:ln>
          </p:spPr>
          <p:txBody>
            <a:bodyPr anchorCtr="0" anchor="ctr" bIns="142800" lIns="142800" spcFirstLastPara="1" rIns="142800" wrap="square" tIns="142800">
              <a:noAutofit/>
            </a:bodyPr>
            <a:lstStyle/>
            <a:p>
              <a:pPr indent="0" lvl="0" marL="0" marR="0" rtl="0" algn="l">
                <a:lnSpc>
                  <a:spcPct val="100000"/>
                </a:lnSpc>
                <a:spcBef>
                  <a:spcPts val="0"/>
                </a:spcBef>
                <a:spcAft>
                  <a:spcPts val="0"/>
                </a:spcAft>
                <a:buClr>
                  <a:srgbClr val="000000"/>
                </a:buClr>
                <a:buSzPts val="2500"/>
                <a:buFont typeface="Quattrocento Sans"/>
                <a:buNone/>
              </a:pPr>
              <a:r>
                <a:rPr b="0" i="0" lang="de-DE" sz="2500" u="none" cap="none" strike="noStrike">
                  <a:solidFill>
                    <a:srgbClr val="000000"/>
                  </a:solidFill>
                  <a:latin typeface="Quattrocento Sans"/>
                  <a:ea typeface="Quattrocento Sans"/>
                  <a:cs typeface="Quattrocento Sans"/>
                  <a:sym typeface="Quattrocento Sans"/>
                </a:rPr>
                <a:t>Who? Association for scientists and engineers in information technology</a:t>
              </a:r>
              <a:endParaRPr/>
            </a:p>
          </p:txBody>
        </p:sp>
        <p:sp>
          <p:nvSpPr>
            <p:cNvPr id="112" name="Google Shape;112;p16"/>
            <p:cNvSpPr/>
            <p:nvPr/>
          </p:nvSpPr>
          <p:spPr>
            <a:xfrm>
              <a:off x="0" y="1687450"/>
              <a:ext cx="10668000" cy="1349499"/>
            </a:xfrm>
            <a:prstGeom prst="roundRect">
              <a:avLst>
                <a:gd fmla="val 10000" name="adj"/>
              </a:avLst>
            </a:prstGeom>
            <a:solidFill>
              <a:srgbClr val="CACF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p:nvPr/>
          </p:nvSpPr>
          <p:spPr>
            <a:xfrm>
              <a:off x="408223" y="1991087"/>
              <a:ext cx="742224" cy="742224"/>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a:off x="1558671" y="1687450"/>
              <a:ext cx="9109328" cy="134949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txBox="1"/>
            <p:nvPr/>
          </p:nvSpPr>
          <p:spPr>
            <a:xfrm>
              <a:off x="1558671" y="1687450"/>
              <a:ext cx="9109328" cy="1349499"/>
            </a:xfrm>
            <a:prstGeom prst="rect">
              <a:avLst/>
            </a:prstGeom>
            <a:noFill/>
            <a:ln>
              <a:noFill/>
            </a:ln>
          </p:spPr>
          <p:txBody>
            <a:bodyPr anchorCtr="0" anchor="ctr" bIns="142800" lIns="142800" spcFirstLastPara="1" rIns="142800" wrap="square" tIns="142800">
              <a:noAutofit/>
            </a:bodyPr>
            <a:lstStyle/>
            <a:p>
              <a:pPr indent="0" lvl="0" marL="0" marR="0" rtl="0" algn="l">
                <a:lnSpc>
                  <a:spcPct val="100000"/>
                </a:lnSpc>
                <a:spcBef>
                  <a:spcPts val="0"/>
                </a:spcBef>
                <a:spcAft>
                  <a:spcPts val="0"/>
                </a:spcAft>
                <a:buClr>
                  <a:srgbClr val="000000"/>
                </a:buClr>
                <a:buSzPts val="2500"/>
                <a:buFont typeface="Quattrocento Sans"/>
                <a:buNone/>
              </a:pPr>
              <a:r>
                <a:rPr b="0" i="0" lang="de-DE" sz="2500" u="none" cap="none" strike="noStrike">
                  <a:solidFill>
                    <a:srgbClr val="000000"/>
                  </a:solidFill>
                  <a:latin typeface="Quattrocento Sans"/>
                  <a:ea typeface="Quattrocento Sans"/>
                  <a:cs typeface="Quattrocento Sans"/>
                  <a:sym typeface="Quattrocento Sans"/>
                </a:rPr>
                <a:t>Purpose? Platform for exchanging scientific knowledge in ICT</a:t>
              </a:r>
              <a:endParaRPr b="0" i="0" sz="2500" u="none" cap="none" strike="noStrike">
                <a:solidFill>
                  <a:srgbClr val="000000"/>
                </a:solidFill>
                <a:latin typeface="Quattrocento Sans"/>
                <a:ea typeface="Quattrocento Sans"/>
                <a:cs typeface="Quattrocento Sans"/>
                <a:sym typeface="Quattrocento Sans"/>
              </a:endParaRPr>
            </a:p>
          </p:txBody>
        </p:sp>
        <p:sp>
          <p:nvSpPr>
            <p:cNvPr id="116" name="Google Shape;116;p16"/>
            <p:cNvSpPr/>
            <p:nvPr/>
          </p:nvSpPr>
          <p:spPr>
            <a:xfrm>
              <a:off x="0" y="3374324"/>
              <a:ext cx="10668000" cy="1349499"/>
            </a:xfrm>
            <a:prstGeom prst="roundRect">
              <a:avLst>
                <a:gd fmla="val 10000" name="adj"/>
              </a:avLst>
            </a:prstGeom>
            <a:solidFill>
              <a:srgbClr val="CACF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a:off x="408223" y="3677961"/>
              <a:ext cx="742224" cy="742224"/>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1558671" y="3374324"/>
              <a:ext cx="4800600" cy="134949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txBox="1"/>
            <p:nvPr/>
          </p:nvSpPr>
          <p:spPr>
            <a:xfrm>
              <a:off x="1558671" y="3374324"/>
              <a:ext cx="4800600" cy="1349499"/>
            </a:xfrm>
            <a:prstGeom prst="rect">
              <a:avLst/>
            </a:prstGeom>
            <a:noFill/>
            <a:ln>
              <a:noFill/>
            </a:ln>
          </p:spPr>
          <p:txBody>
            <a:bodyPr anchorCtr="0" anchor="ctr" bIns="142800" lIns="142800" spcFirstLastPara="1" rIns="142800" wrap="square" tIns="142800">
              <a:noAutofit/>
            </a:bodyPr>
            <a:lstStyle/>
            <a:p>
              <a:pPr indent="0" lvl="0" marL="0" marR="0" rtl="0" algn="l">
                <a:lnSpc>
                  <a:spcPct val="100000"/>
                </a:lnSpc>
                <a:spcBef>
                  <a:spcPts val="0"/>
                </a:spcBef>
                <a:spcAft>
                  <a:spcPts val="0"/>
                </a:spcAft>
                <a:buClr>
                  <a:srgbClr val="000000"/>
                </a:buClr>
                <a:buSzPts val="2500"/>
                <a:buFont typeface="Quattrocento Sans"/>
                <a:buNone/>
              </a:pPr>
              <a:r>
                <a:rPr b="0" i="0" lang="de-DE" sz="2500" u="none" cap="none" strike="noStrike">
                  <a:solidFill>
                    <a:srgbClr val="000000"/>
                  </a:solidFill>
                  <a:latin typeface="Quattrocento Sans"/>
                  <a:ea typeface="Quattrocento Sans"/>
                  <a:cs typeface="Quattrocento Sans"/>
                  <a:sym typeface="Quattrocento Sans"/>
                </a:rPr>
                <a:t>Activities? Networking, guidelines, training</a:t>
              </a:r>
              <a:endParaRPr/>
            </a:p>
          </p:txBody>
        </p:sp>
        <p:sp>
          <p:nvSpPr>
            <p:cNvPr id="120" name="Google Shape;120;p16"/>
            <p:cNvSpPr/>
            <p:nvPr/>
          </p:nvSpPr>
          <p:spPr>
            <a:xfrm>
              <a:off x="6359271" y="3374324"/>
              <a:ext cx="4308728" cy="134949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txBox="1"/>
            <p:nvPr/>
          </p:nvSpPr>
          <p:spPr>
            <a:xfrm>
              <a:off x="6359271" y="3374324"/>
              <a:ext cx="4308728" cy="1349499"/>
            </a:xfrm>
            <a:prstGeom prst="rect">
              <a:avLst/>
            </a:prstGeom>
            <a:noFill/>
            <a:ln>
              <a:noFill/>
            </a:ln>
          </p:spPr>
          <p:txBody>
            <a:bodyPr anchorCtr="0" anchor="ctr" bIns="142800" lIns="142800" spcFirstLastPara="1" rIns="142800" wrap="square" tIns="142800">
              <a:noAutofit/>
            </a:bodyPr>
            <a:lstStyle/>
            <a:p>
              <a:pPr indent="0" lvl="0" marL="0" marR="0" rtl="0" algn="l">
                <a:lnSpc>
                  <a:spcPct val="100000"/>
                </a:lnSpc>
                <a:spcBef>
                  <a:spcPts val="0"/>
                </a:spcBef>
                <a:spcAft>
                  <a:spcPts val="0"/>
                </a:spcAft>
                <a:buClr>
                  <a:srgbClr val="000000"/>
                </a:buClr>
                <a:buSzPts val="1200"/>
                <a:buFont typeface="Quattrocento Sans"/>
                <a:buNone/>
              </a:pPr>
              <a:r>
                <a:rPr b="0" i="0" lang="de-DE" sz="1200" u="none" cap="none" strike="noStrike">
                  <a:solidFill>
                    <a:srgbClr val="000000"/>
                  </a:solidFill>
                  <a:latin typeface="Quattrocento Sans"/>
                  <a:ea typeface="Quattrocento Sans"/>
                  <a:cs typeface="Quattrocento Sans"/>
                  <a:sym typeface="Quattrocento Sans"/>
                </a:rPr>
                <a:t>connecting knowledge and people (events, global societies)</a:t>
              </a:r>
              <a:endParaRPr/>
            </a:p>
            <a:p>
              <a:pPr indent="0" lvl="0" marL="0" marR="0" rtl="0" algn="l">
                <a:lnSpc>
                  <a:spcPct val="100000"/>
                </a:lnSpc>
                <a:spcBef>
                  <a:spcPts val="420"/>
                </a:spcBef>
                <a:spcAft>
                  <a:spcPts val="0"/>
                </a:spcAft>
                <a:buClr>
                  <a:srgbClr val="000000"/>
                </a:buClr>
                <a:buSzPts val="1200"/>
                <a:buFont typeface="Quattrocento Sans"/>
                <a:buNone/>
              </a:pPr>
              <a:r>
                <a:rPr b="0" i="0" lang="de-DE" sz="1200" u="none" cap="none" strike="noStrike">
                  <a:solidFill>
                    <a:srgbClr val="000000"/>
                  </a:solidFill>
                  <a:latin typeface="Quattrocento Sans"/>
                  <a:ea typeface="Quattrocento Sans"/>
                  <a:cs typeface="Quattrocento Sans"/>
                  <a:sym typeface="Quattrocento Sans"/>
                </a:rPr>
                <a:t>education and training of young professionals</a:t>
              </a:r>
              <a:endParaRPr/>
            </a:p>
            <a:p>
              <a:pPr indent="0" lvl="0" marL="0" marR="0" rtl="0" algn="l">
                <a:lnSpc>
                  <a:spcPct val="100000"/>
                </a:lnSpc>
                <a:spcBef>
                  <a:spcPts val="420"/>
                </a:spcBef>
                <a:spcAft>
                  <a:spcPts val="0"/>
                </a:spcAft>
                <a:buClr>
                  <a:srgbClr val="000000"/>
                </a:buClr>
                <a:buSzPts val="1200"/>
                <a:buFont typeface="Quattrocento Sans"/>
                <a:buNone/>
              </a:pPr>
              <a:r>
                <a:rPr b="0" i="0" lang="de-DE" sz="1200" u="none" cap="none" strike="noStrike">
                  <a:solidFill>
                    <a:srgbClr val="000000"/>
                  </a:solidFill>
                  <a:latin typeface="Quattrocento Sans"/>
                  <a:ea typeface="Quattrocento Sans"/>
                  <a:cs typeface="Quattrocento Sans"/>
                  <a:sym typeface="Quattrocento Sans"/>
                </a:rPr>
                <a:t>develops guidelines and recommendations, technology design, societal acceptance</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grpSp>
        <p:nvGrpSpPr>
          <p:cNvPr id="126" name="Google Shape;126;p17"/>
          <p:cNvGrpSpPr/>
          <p:nvPr/>
        </p:nvGrpSpPr>
        <p:grpSpPr>
          <a:xfrm>
            <a:off x="768350" y="1214815"/>
            <a:ext cx="10655300" cy="4472821"/>
            <a:chOff x="0" y="71814"/>
            <a:chExt cx="10655300" cy="4472821"/>
          </a:xfrm>
        </p:grpSpPr>
        <p:sp>
          <p:nvSpPr>
            <p:cNvPr id="127" name="Google Shape;127;p17"/>
            <p:cNvSpPr/>
            <p:nvPr/>
          </p:nvSpPr>
          <p:spPr>
            <a:xfrm>
              <a:off x="0" y="234174"/>
              <a:ext cx="10655300" cy="277200"/>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7"/>
            <p:cNvSpPr/>
            <p:nvPr/>
          </p:nvSpPr>
          <p:spPr>
            <a:xfrm>
              <a:off x="532765" y="71814"/>
              <a:ext cx="7458710" cy="324720"/>
            </a:xfrm>
            <a:prstGeom prst="roundRect">
              <a:avLst>
                <a:gd fmla="val 16667"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txBox="1"/>
            <p:nvPr/>
          </p:nvSpPr>
          <p:spPr>
            <a:xfrm>
              <a:off x="548617" y="87666"/>
              <a:ext cx="7427006" cy="293016"/>
            </a:xfrm>
            <a:prstGeom prst="rect">
              <a:avLst/>
            </a:prstGeom>
            <a:noFill/>
            <a:ln>
              <a:noFill/>
            </a:ln>
          </p:spPr>
          <p:txBody>
            <a:bodyPr anchorCtr="0" anchor="ctr" bIns="0" lIns="281900" spcFirstLastPara="1" rIns="281900" wrap="square" tIns="0">
              <a:noAutofit/>
            </a:bodyPr>
            <a:lstStyle/>
            <a:p>
              <a:pPr indent="0" lvl="0" marL="0" marR="0" rtl="0" algn="l">
                <a:lnSpc>
                  <a:spcPct val="90000"/>
                </a:lnSpc>
                <a:spcBef>
                  <a:spcPts val="0"/>
                </a:spcBef>
                <a:spcAft>
                  <a:spcPts val="0"/>
                </a:spcAft>
                <a:buClr>
                  <a:schemeClr val="lt1"/>
                </a:buClr>
                <a:buSzPts val="1100"/>
                <a:buFont typeface="Arial"/>
                <a:buNone/>
              </a:pPr>
              <a:r>
                <a:rPr b="0" i="0" lang="de-DE" sz="1100" u="none" cap="none" strike="noStrike">
                  <a:solidFill>
                    <a:schemeClr val="lt1"/>
                  </a:solidFill>
                  <a:latin typeface="Arial"/>
                  <a:ea typeface="Arial"/>
                  <a:cs typeface="Arial"/>
                  <a:sym typeface="Arial"/>
                </a:rPr>
                <a:t>Services and Applications</a:t>
              </a:r>
              <a:endParaRPr/>
            </a:p>
          </p:txBody>
        </p:sp>
        <p:sp>
          <p:nvSpPr>
            <p:cNvPr id="130" name="Google Shape;130;p17"/>
            <p:cNvSpPr/>
            <p:nvPr/>
          </p:nvSpPr>
          <p:spPr>
            <a:xfrm>
              <a:off x="0" y="733134"/>
              <a:ext cx="10655300" cy="277200"/>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p:nvPr/>
          </p:nvSpPr>
          <p:spPr>
            <a:xfrm>
              <a:off x="532765" y="570774"/>
              <a:ext cx="7458710" cy="324720"/>
            </a:xfrm>
            <a:prstGeom prst="roundRect">
              <a:avLst>
                <a:gd fmla="val 16667"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txBox="1"/>
            <p:nvPr/>
          </p:nvSpPr>
          <p:spPr>
            <a:xfrm>
              <a:off x="548617" y="586626"/>
              <a:ext cx="7427006" cy="293016"/>
            </a:xfrm>
            <a:prstGeom prst="rect">
              <a:avLst/>
            </a:prstGeom>
            <a:noFill/>
            <a:ln>
              <a:noFill/>
            </a:ln>
          </p:spPr>
          <p:txBody>
            <a:bodyPr anchorCtr="0" anchor="ctr" bIns="0" lIns="281900" spcFirstLastPara="1" rIns="281900" wrap="square" tIns="0">
              <a:noAutofit/>
            </a:bodyPr>
            <a:lstStyle/>
            <a:p>
              <a:pPr indent="0" lvl="0" marL="0" marR="0" rtl="0" algn="l">
                <a:lnSpc>
                  <a:spcPct val="90000"/>
                </a:lnSpc>
                <a:spcBef>
                  <a:spcPts val="0"/>
                </a:spcBef>
                <a:spcAft>
                  <a:spcPts val="0"/>
                </a:spcAft>
                <a:buClr>
                  <a:schemeClr val="lt1"/>
                </a:buClr>
                <a:buSzPts val="1100"/>
                <a:buFont typeface="Arial"/>
                <a:buNone/>
              </a:pPr>
              <a:r>
                <a:rPr b="0" i="0" lang="de-DE" sz="1100" u="none" cap="none" strike="noStrike">
                  <a:solidFill>
                    <a:schemeClr val="lt1"/>
                  </a:solidFill>
                  <a:latin typeface="Arial"/>
                  <a:ea typeface="Arial"/>
                  <a:cs typeface="Arial"/>
                  <a:sym typeface="Arial"/>
                </a:rPr>
                <a:t>Media technology</a:t>
              </a:r>
              <a:endParaRPr/>
            </a:p>
          </p:txBody>
        </p:sp>
        <p:sp>
          <p:nvSpPr>
            <p:cNvPr id="133" name="Google Shape;133;p17"/>
            <p:cNvSpPr/>
            <p:nvPr/>
          </p:nvSpPr>
          <p:spPr>
            <a:xfrm>
              <a:off x="0" y="1232095"/>
              <a:ext cx="10655300" cy="277200"/>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a:off x="532765" y="1069735"/>
              <a:ext cx="7458710" cy="324720"/>
            </a:xfrm>
            <a:prstGeom prst="roundRect">
              <a:avLst>
                <a:gd fmla="val 16667"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
            <p:cNvSpPr txBox="1"/>
            <p:nvPr/>
          </p:nvSpPr>
          <p:spPr>
            <a:xfrm>
              <a:off x="548617" y="1085587"/>
              <a:ext cx="7427006" cy="293016"/>
            </a:xfrm>
            <a:prstGeom prst="rect">
              <a:avLst/>
            </a:prstGeom>
            <a:noFill/>
            <a:ln>
              <a:noFill/>
            </a:ln>
          </p:spPr>
          <p:txBody>
            <a:bodyPr anchorCtr="0" anchor="ctr" bIns="0" lIns="281900" spcFirstLastPara="1" rIns="281900" wrap="square" tIns="0">
              <a:noAutofit/>
            </a:bodyPr>
            <a:lstStyle/>
            <a:p>
              <a:pPr indent="0" lvl="0" marL="0" marR="0" rtl="0" algn="l">
                <a:lnSpc>
                  <a:spcPct val="90000"/>
                </a:lnSpc>
                <a:spcBef>
                  <a:spcPts val="0"/>
                </a:spcBef>
                <a:spcAft>
                  <a:spcPts val="0"/>
                </a:spcAft>
                <a:buClr>
                  <a:schemeClr val="lt1"/>
                </a:buClr>
                <a:buSzPts val="1100"/>
                <a:buFont typeface="Arial"/>
                <a:buNone/>
              </a:pPr>
              <a:r>
                <a:rPr b="0" i="0" lang="de-DE" sz="1100" u="none" cap="none" strike="noStrike">
                  <a:solidFill>
                    <a:schemeClr val="lt1"/>
                  </a:solidFill>
                  <a:latin typeface="Arial"/>
                  <a:ea typeface="Arial"/>
                  <a:cs typeface="Arial"/>
                  <a:sym typeface="Arial"/>
                </a:rPr>
                <a:t>Audio technology</a:t>
              </a:r>
              <a:endParaRPr/>
            </a:p>
          </p:txBody>
        </p:sp>
        <p:sp>
          <p:nvSpPr>
            <p:cNvPr id="136" name="Google Shape;136;p17"/>
            <p:cNvSpPr/>
            <p:nvPr/>
          </p:nvSpPr>
          <p:spPr>
            <a:xfrm>
              <a:off x="0" y="1731055"/>
              <a:ext cx="10655300" cy="1316699"/>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txBox="1"/>
            <p:nvPr/>
          </p:nvSpPr>
          <p:spPr>
            <a:xfrm>
              <a:off x="0" y="1731055"/>
              <a:ext cx="10655300" cy="1316699"/>
            </a:xfrm>
            <a:prstGeom prst="rect">
              <a:avLst/>
            </a:prstGeom>
            <a:noFill/>
            <a:ln>
              <a:noFill/>
            </a:ln>
          </p:spPr>
          <p:txBody>
            <a:bodyPr anchorCtr="0" anchor="t" bIns="78225" lIns="826950" spcFirstLastPara="1" rIns="826950" wrap="square" tIns="229100">
              <a:noAutofit/>
            </a:bodyPr>
            <a:lstStyle/>
            <a:p>
              <a:pPr indent="-69850" lvl="1" marL="57150" marR="0" rtl="0" algn="l">
                <a:lnSpc>
                  <a:spcPct val="90000"/>
                </a:lnSpc>
                <a:spcBef>
                  <a:spcPts val="0"/>
                </a:spcBef>
                <a:spcAft>
                  <a:spcPts val="0"/>
                </a:spcAft>
                <a:buClr>
                  <a:schemeClr val="dk1"/>
                </a:buClr>
                <a:buSzPts val="1100"/>
                <a:buFont typeface="Arial"/>
                <a:buChar char="•"/>
              </a:pPr>
              <a:r>
                <a:rPr b="0" i="0" lang="de-DE" sz="1100" u="none" cap="none" strike="noStrike">
                  <a:solidFill>
                    <a:schemeClr val="dk1"/>
                  </a:solidFill>
                  <a:latin typeface="Arial"/>
                  <a:ea typeface="Arial"/>
                  <a:cs typeface="Arial"/>
                  <a:sym typeface="Arial"/>
                </a:rPr>
                <a:t>KT 1 “Information and System Theory”</a:t>
              </a:r>
              <a:endParaRPr/>
            </a:p>
            <a:p>
              <a:pPr indent="-69850" lvl="1" marL="57150" marR="0" rtl="0" algn="l">
                <a:lnSpc>
                  <a:spcPct val="90000"/>
                </a:lnSpc>
                <a:spcBef>
                  <a:spcPts val="165"/>
                </a:spcBef>
                <a:spcAft>
                  <a:spcPts val="0"/>
                </a:spcAft>
                <a:buClr>
                  <a:schemeClr val="dk1"/>
                </a:buClr>
                <a:buSzPts val="1100"/>
                <a:buFont typeface="Arial"/>
                <a:buChar char="•"/>
              </a:pPr>
              <a:r>
                <a:rPr b="1" i="0" lang="de-DE" sz="1100" u="none" cap="none" strike="noStrike">
                  <a:solidFill>
                    <a:schemeClr val="dk1"/>
                  </a:solidFill>
                  <a:latin typeface="Arial"/>
                  <a:ea typeface="Arial"/>
                  <a:cs typeface="Arial"/>
                  <a:sym typeface="Arial"/>
                </a:rPr>
                <a:t>KT 2 “Communication Networks and Systems”</a:t>
              </a:r>
              <a:endParaRPr/>
            </a:p>
            <a:p>
              <a:pPr indent="-69850" lvl="1" marL="57150" marR="0" rtl="0" algn="l">
                <a:lnSpc>
                  <a:spcPct val="90000"/>
                </a:lnSpc>
                <a:spcBef>
                  <a:spcPts val="165"/>
                </a:spcBef>
                <a:spcAft>
                  <a:spcPts val="0"/>
                </a:spcAft>
                <a:buClr>
                  <a:schemeClr val="dk1"/>
                </a:buClr>
                <a:buSzPts val="1100"/>
                <a:buFont typeface="Arial"/>
                <a:buChar char="•"/>
              </a:pPr>
              <a:r>
                <a:rPr b="0" i="0" lang="de-DE" sz="1100" u="none" cap="none" strike="noStrike">
                  <a:solidFill>
                    <a:schemeClr val="dk1"/>
                  </a:solidFill>
                  <a:latin typeface="Arial"/>
                  <a:ea typeface="Arial"/>
                  <a:cs typeface="Arial"/>
                  <a:sym typeface="Arial"/>
                </a:rPr>
                <a:t>KT 3 “Optical Communication Engineering”</a:t>
              </a:r>
              <a:endParaRPr/>
            </a:p>
            <a:p>
              <a:pPr indent="-69850" lvl="1" marL="57150" marR="0" rtl="0" algn="l">
                <a:lnSpc>
                  <a:spcPct val="90000"/>
                </a:lnSpc>
                <a:spcBef>
                  <a:spcPts val="165"/>
                </a:spcBef>
                <a:spcAft>
                  <a:spcPts val="0"/>
                </a:spcAft>
                <a:buClr>
                  <a:schemeClr val="dk1"/>
                </a:buClr>
                <a:buSzPts val="1100"/>
                <a:buFont typeface="Arial"/>
                <a:buChar char="•"/>
              </a:pPr>
              <a:r>
                <a:rPr b="0" i="0" lang="de-DE" sz="1100" u="none" cap="none" strike="noStrike">
                  <a:solidFill>
                    <a:schemeClr val="dk1"/>
                  </a:solidFill>
                  <a:latin typeface="Arial"/>
                  <a:ea typeface="Arial"/>
                  <a:cs typeface="Arial"/>
                  <a:sym typeface="Arial"/>
                </a:rPr>
                <a:t>KT 4 “Communication Cable Networks”</a:t>
              </a:r>
              <a:endParaRPr/>
            </a:p>
            <a:p>
              <a:pPr indent="-69850" lvl="1" marL="57150" marR="0" rtl="0" algn="l">
                <a:lnSpc>
                  <a:spcPct val="90000"/>
                </a:lnSpc>
                <a:spcBef>
                  <a:spcPts val="165"/>
                </a:spcBef>
                <a:spcAft>
                  <a:spcPts val="0"/>
                </a:spcAft>
                <a:buClr>
                  <a:schemeClr val="dk1"/>
                </a:buClr>
                <a:buSzPts val="1100"/>
                <a:buFont typeface="Arial"/>
                <a:buChar char="•"/>
              </a:pPr>
              <a:r>
                <a:rPr b="0" i="0" lang="de-DE" sz="1100" u="none" cap="none" strike="noStrike">
                  <a:solidFill>
                    <a:schemeClr val="dk1"/>
                  </a:solidFill>
                  <a:latin typeface="Arial"/>
                  <a:ea typeface="Arial"/>
                  <a:cs typeface="Arial"/>
                  <a:sym typeface="Arial"/>
                </a:rPr>
                <a:t>KT 5 “Protection and Automation Technology”</a:t>
              </a:r>
              <a:endParaRPr/>
            </a:p>
            <a:p>
              <a:pPr indent="-69850" lvl="1" marL="57150" marR="0" rtl="0" algn="l">
                <a:lnSpc>
                  <a:spcPct val="90000"/>
                </a:lnSpc>
                <a:spcBef>
                  <a:spcPts val="165"/>
                </a:spcBef>
                <a:spcAft>
                  <a:spcPts val="0"/>
                </a:spcAft>
                <a:buClr>
                  <a:schemeClr val="dk1"/>
                </a:buClr>
                <a:buSzPts val="1100"/>
                <a:buFont typeface="Arial"/>
                <a:buChar char="•"/>
              </a:pPr>
              <a:r>
                <a:rPr b="0" i="0" lang="de-DE" sz="1100" u="none" cap="none" strike="noStrike">
                  <a:solidFill>
                    <a:schemeClr val="dk1"/>
                  </a:solidFill>
                  <a:latin typeface="Arial"/>
                  <a:ea typeface="Arial"/>
                  <a:cs typeface="Arial"/>
                  <a:sym typeface="Arial"/>
                </a:rPr>
                <a:t>KT 6 “Internet of Things / Industry 4.0”</a:t>
              </a:r>
              <a:endParaRPr/>
            </a:p>
          </p:txBody>
        </p:sp>
        <p:sp>
          <p:nvSpPr>
            <p:cNvPr id="138" name="Google Shape;138;p17"/>
            <p:cNvSpPr/>
            <p:nvPr/>
          </p:nvSpPr>
          <p:spPr>
            <a:xfrm>
              <a:off x="532765" y="1568695"/>
              <a:ext cx="7458710" cy="324720"/>
            </a:xfrm>
            <a:prstGeom prst="roundRect">
              <a:avLst>
                <a:gd fmla="val 16667"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txBox="1"/>
            <p:nvPr/>
          </p:nvSpPr>
          <p:spPr>
            <a:xfrm>
              <a:off x="548617" y="1584547"/>
              <a:ext cx="7427006" cy="293016"/>
            </a:xfrm>
            <a:prstGeom prst="rect">
              <a:avLst/>
            </a:prstGeom>
            <a:noFill/>
            <a:ln>
              <a:noFill/>
            </a:ln>
          </p:spPr>
          <p:txBody>
            <a:bodyPr anchorCtr="0" anchor="ctr" bIns="0" lIns="281900" spcFirstLastPara="1" rIns="281900" wrap="square" tIns="0">
              <a:noAutofit/>
            </a:bodyPr>
            <a:lstStyle/>
            <a:p>
              <a:pPr indent="0" lvl="0" marL="0" marR="0" rtl="0" algn="l">
                <a:lnSpc>
                  <a:spcPct val="90000"/>
                </a:lnSpc>
                <a:spcBef>
                  <a:spcPts val="0"/>
                </a:spcBef>
                <a:spcAft>
                  <a:spcPts val="0"/>
                </a:spcAft>
                <a:buClr>
                  <a:schemeClr val="lt1"/>
                </a:buClr>
                <a:buSzPts val="1100"/>
                <a:buFont typeface="Arial"/>
                <a:buNone/>
              </a:pPr>
              <a:r>
                <a:rPr b="0" i="0" lang="de-DE" sz="1100" u="none" cap="none" strike="noStrike">
                  <a:solidFill>
                    <a:schemeClr val="lt1"/>
                  </a:solidFill>
                  <a:latin typeface="Arial"/>
                  <a:ea typeface="Arial"/>
                  <a:cs typeface="Arial"/>
                  <a:sym typeface="Arial"/>
                </a:rPr>
                <a:t>Communication technology</a:t>
              </a:r>
              <a:endParaRPr/>
            </a:p>
          </p:txBody>
        </p:sp>
        <p:sp>
          <p:nvSpPr>
            <p:cNvPr id="140" name="Google Shape;140;p17"/>
            <p:cNvSpPr/>
            <p:nvPr/>
          </p:nvSpPr>
          <p:spPr>
            <a:xfrm>
              <a:off x="0" y="3269515"/>
              <a:ext cx="10655300" cy="277200"/>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p:nvPr/>
          </p:nvSpPr>
          <p:spPr>
            <a:xfrm>
              <a:off x="532765" y="3107155"/>
              <a:ext cx="7458710" cy="324720"/>
            </a:xfrm>
            <a:prstGeom prst="roundRect">
              <a:avLst>
                <a:gd fmla="val 16667"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txBox="1"/>
            <p:nvPr/>
          </p:nvSpPr>
          <p:spPr>
            <a:xfrm>
              <a:off x="548617" y="3123007"/>
              <a:ext cx="7427006" cy="293016"/>
            </a:xfrm>
            <a:prstGeom prst="rect">
              <a:avLst/>
            </a:prstGeom>
            <a:noFill/>
            <a:ln>
              <a:noFill/>
            </a:ln>
          </p:spPr>
          <p:txBody>
            <a:bodyPr anchorCtr="0" anchor="ctr" bIns="0" lIns="281900" spcFirstLastPara="1" rIns="281900" wrap="square" tIns="0">
              <a:noAutofit/>
            </a:bodyPr>
            <a:lstStyle/>
            <a:p>
              <a:pPr indent="0" lvl="0" marL="0" marR="0" rtl="0" algn="l">
                <a:lnSpc>
                  <a:spcPct val="90000"/>
                </a:lnSpc>
                <a:spcBef>
                  <a:spcPts val="0"/>
                </a:spcBef>
                <a:spcAft>
                  <a:spcPts val="0"/>
                </a:spcAft>
                <a:buClr>
                  <a:schemeClr val="lt1"/>
                </a:buClr>
                <a:buSzPts val="1100"/>
                <a:buFont typeface="Arial"/>
                <a:buNone/>
              </a:pPr>
              <a:r>
                <a:rPr b="0" i="0" lang="de-DE" sz="1100" u="none" cap="none" strike="noStrike">
                  <a:solidFill>
                    <a:schemeClr val="lt1"/>
                  </a:solidFill>
                  <a:latin typeface="Arial"/>
                  <a:ea typeface="Arial"/>
                  <a:cs typeface="Arial"/>
                  <a:sym typeface="Arial"/>
                </a:rPr>
                <a:t>Technical computer science</a:t>
              </a:r>
              <a:endParaRPr/>
            </a:p>
          </p:txBody>
        </p:sp>
        <p:sp>
          <p:nvSpPr>
            <p:cNvPr id="143" name="Google Shape;143;p17"/>
            <p:cNvSpPr/>
            <p:nvPr/>
          </p:nvSpPr>
          <p:spPr>
            <a:xfrm>
              <a:off x="0" y="3768475"/>
              <a:ext cx="10655300" cy="277200"/>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p:nvPr/>
          </p:nvSpPr>
          <p:spPr>
            <a:xfrm>
              <a:off x="532765" y="3606115"/>
              <a:ext cx="7458710" cy="324720"/>
            </a:xfrm>
            <a:prstGeom prst="roundRect">
              <a:avLst>
                <a:gd fmla="val 16667"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txBox="1"/>
            <p:nvPr/>
          </p:nvSpPr>
          <p:spPr>
            <a:xfrm>
              <a:off x="548617" y="3621967"/>
              <a:ext cx="7427006" cy="293016"/>
            </a:xfrm>
            <a:prstGeom prst="rect">
              <a:avLst/>
            </a:prstGeom>
            <a:noFill/>
            <a:ln>
              <a:noFill/>
            </a:ln>
          </p:spPr>
          <p:txBody>
            <a:bodyPr anchorCtr="0" anchor="ctr" bIns="0" lIns="281900" spcFirstLastPara="1" rIns="281900" wrap="square" tIns="0">
              <a:noAutofit/>
            </a:bodyPr>
            <a:lstStyle/>
            <a:p>
              <a:pPr indent="0" lvl="0" marL="0" marR="0" rtl="0" algn="l">
                <a:lnSpc>
                  <a:spcPct val="90000"/>
                </a:lnSpc>
                <a:spcBef>
                  <a:spcPts val="0"/>
                </a:spcBef>
                <a:spcAft>
                  <a:spcPts val="0"/>
                </a:spcAft>
                <a:buClr>
                  <a:schemeClr val="lt1"/>
                </a:buClr>
                <a:buSzPts val="1100"/>
                <a:buFont typeface="Arial"/>
                <a:buNone/>
              </a:pPr>
              <a:r>
                <a:rPr b="0" i="0" lang="de-DE" sz="1100" u="none" cap="none" strike="noStrike">
                  <a:solidFill>
                    <a:schemeClr val="lt1"/>
                  </a:solidFill>
                  <a:latin typeface="Arial"/>
                  <a:ea typeface="Arial"/>
                  <a:cs typeface="Arial"/>
                  <a:sym typeface="Arial"/>
                </a:rPr>
                <a:t>High-frequency technology</a:t>
              </a:r>
              <a:endParaRPr/>
            </a:p>
          </p:txBody>
        </p:sp>
        <p:sp>
          <p:nvSpPr>
            <p:cNvPr id="146" name="Google Shape;146;p17"/>
            <p:cNvSpPr/>
            <p:nvPr/>
          </p:nvSpPr>
          <p:spPr>
            <a:xfrm>
              <a:off x="0" y="4267435"/>
              <a:ext cx="10655300" cy="277200"/>
            </a:xfrm>
            <a:prstGeom prst="rect">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p:nvPr/>
          </p:nvSpPr>
          <p:spPr>
            <a:xfrm>
              <a:off x="532765" y="4105075"/>
              <a:ext cx="7458710" cy="324720"/>
            </a:xfrm>
            <a:prstGeom prst="roundRect">
              <a:avLst>
                <a:gd fmla="val 16667"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p:cNvSpPr txBox="1"/>
            <p:nvPr/>
          </p:nvSpPr>
          <p:spPr>
            <a:xfrm>
              <a:off x="548617" y="4120927"/>
              <a:ext cx="7427006" cy="293016"/>
            </a:xfrm>
            <a:prstGeom prst="rect">
              <a:avLst/>
            </a:prstGeom>
            <a:noFill/>
            <a:ln>
              <a:noFill/>
            </a:ln>
          </p:spPr>
          <p:txBody>
            <a:bodyPr anchorCtr="0" anchor="ctr" bIns="0" lIns="281900" spcFirstLastPara="1" rIns="281900" wrap="square" tIns="0">
              <a:noAutofit/>
            </a:bodyPr>
            <a:lstStyle/>
            <a:p>
              <a:pPr indent="0" lvl="0" marL="0" marR="0" rtl="0" algn="l">
                <a:lnSpc>
                  <a:spcPct val="90000"/>
                </a:lnSpc>
                <a:spcBef>
                  <a:spcPts val="0"/>
                </a:spcBef>
                <a:spcAft>
                  <a:spcPts val="0"/>
                </a:spcAft>
                <a:buClr>
                  <a:schemeClr val="lt1"/>
                </a:buClr>
                <a:buSzPts val="1100"/>
                <a:buFont typeface="Arial"/>
                <a:buNone/>
              </a:pPr>
              <a:r>
                <a:rPr b="0" i="0" lang="de-DE" sz="1100" u="none" cap="none" strike="noStrike">
                  <a:solidFill>
                    <a:schemeClr val="lt1"/>
                  </a:solidFill>
                  <a:latin typeface="Arial"/>
                  <a:ea typeface="Arial"/>
                  <a:cs typeface="Arial"/>
                  <a:sym typeface="Arial"/>
                </a:rPr>
                <a:t>Micro- and nanoelectronics</a:t>
              </a:r>
              <a:endParaRPr/>
            </a:p>
          </p:txBody>
        </p:sp>
      </p:grpSp>
      <p:sp>
        <p:nvSpPr>
          <p:cNvPr id="149" name="Google Shape;149;p17"/>
          <p:cNvSpPr txBox="1"/>
          <p:nvPr>
            <p:ph type="title"/>
          </p:nvPr>
        </p:nvSpPr>
        <p:spPr>
          <a:xfrm>
            <a:off x="768000" y="333200"/>
            <a:ext cx="10080000" cy="864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chemeClr val="accent1"/>
              </a:buClr>
              <a:buSzPts val="2600"/>
              <a:buFont typeface="Arial"/>
              <a:buNone/>
            </a:pPr>
            <a:r>
              <a:rPr lang="de-DE"/>
              <a:t>Working Areas: VDE ITG </a:t>
            </a:r>
            <a:endParaRPr/>
          </a:p>
        </p:txBody>
      </p:sp>
      <p:sp>
        <p:nvSpPr>
          <p:cNvPr id="150" name="Google Shape;150;p17"/>
          <p:cNvSpPr txBox="1"/>
          <p:nvPr>
            <p:ph idx="12" type="sldNum"/>
          </p:nvPr>
        </p:nvSpPr>
        <p:spPr>
          <a:xfrm>
            <a:off x="9888000" y="6468418"/>
            <a:ext cx="1920000" cy="184665"/>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8"/>
          <p:cNvSpPr txBox="1"/>
          <p:nvPr>
            <p:ph idx="1" type="body"/>
          </p:nvPr>
        </p:nvSpPr>
        <p:spPr>
          <a:xfrm>
            <a:off x="963084" y="4294908"/>
            <a:ext cx="10363200" cy="1500187"/>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000"/>
              <a:buNone/>
            </a:pPr>
            <a:r>
              <a:rPr b="1" lang="de-DE"/>
              <a:t>“Communication Networks and Systems”</a:t>
            </a:r>
            <a:endParaRPr/>
          </a:p>
          <a:p>
            <a:pPr indent="0" lvl="0" marL="0" rtl="0" algn="l">
              <a:spcBef>
                <a:spcPts val="800"/>
              </a:spcBef>
              <a:spcAft>
                <a:spcPts val="0"/>
              </a:spcAft>
              <a:buSzPts val="2000"/>
              <a:buNone/>
            </a:pPr>
            <a:r>
              <a:t/>
            </a:r>
            <a:endParaRPr/>
          </a:p>
        </p:txBody>
      </p:sp>
      <p:sp>
        <p:nvSpPr>
          <p:cNvPr id="156" name="Google Shape;156;p18"/>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de-DE"/>
              <a:t>‹#›</a:t>
            </a:fld>
            <a:endParaRPr/>
          </a:p>
        </p:txBody>
      </p:sp>
      <p:sp>
        <p:nvSpPr>
          <p:cNvPr id="157" name="Google Shape;157;p18"/>
          <p:cNvSpPr txBox="1"/>
          <p:nvPr>
            <p:ph type="title"/>
          </p:nvPr>
        </p:nvSpPr>
        <p:spPr>
          <a:xfrm>
            <a:off x="963084" y="2209801"/>
            <a:ext cx="10363200" cy="20574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Clr>
                <a:schemeClr val="accent1"/>
              </a:buClr>
              <a:buSzPts val="4000"/>
              <a:buFont typeface="Arial"/>
              <a:buNone/>
            </a:pPr>
            <a:r>
              <a:rPr lang="de-DE" cap="none"/>
              <a:t>Who's in VDE ITG „KT 2“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9"/>
          <p:cNvSpPr txBox="1"/>
          <p:nvPr>
            <p:ph idx="1" type="body"/>
          </p:nvPr>
        </p:nvSpPr>
        <p:spPr>
          <a:xfrm>
            <a:off x="768000" y="1440000"/>
            <a:ext cx="10656000" cy="4320000"/>
          </a:xfrm>
          <a:prstGeom prst="rect">
            <a:avLst/>
          </a:prstGeom>
          <a:noFill/>
          <a:ln cap="flat" cmpd="sng" w="9525">
            <a:solidFill>
              <a:srgbClr val="FFFFFF"/>
            </a:solidFill>
            <a:prstDash val="solid"/>
            <a:round/>
            <a:headEnd len="sm" w="sm" type="none"/>
            <a:tailEnd len="sm" w="sm" type="none"/>
          </a:ln>
        </p:spPr>
        <p:txBody>
          <a:bodyPr anchorCtr="0" anchor="t" bIns="108000" lIns="180000" spcFirstLastPara="1" rIns="180000" wrap="square" tIns="108000">
            <a:noAutofit/>
          </a:bodyPr>
          <a:lstStyle/>
          <a:p>
            <a:pPr indent="-239994" lvl="0" marL="239994" rtl="0" algn="l">
              <a:spcBef>
                <a:spcPts val="0"/>
              </a:spcBef>
              <a:spcAft>
                <a:spcPts val="0"/>
              </a:spcAft>
              <a:buSzPts val="1800"/>
              <a:buChar char="▪"/>
            </a:pPr>
            <a:r>
              <a:rPr lang="de-DE"/>
              <a:t>Chairperson </a:t>
            </a:r>
            <a:endParaRPr/>
          </a:p>
          <a:p>
            <a:pPr indent="-239994" lvl="1" marL="479988" rtl="0" algn="l">
              <a:spcBef>
                <a:spcPts val="800"/>
              </a:spcBef>
              <a:spcAft>
                <a:spcPts val="0"/>
              </a:spcAft>
              <a:buSzPts val="1800"/>
              <a:buChar char="•"/>
            </a:pPr>
            <a:r>
              <a:rPr lang="de-DE"/>
              <a:t>Prof. Dr. Tobias Hoßfeld, U Würzburg</a:t>
            </a:r>
            <a:endParaRPr/>
          </a:p>
          <a:p>
            <a:pPr indent="-239994" lvl="1" marL="479988" rtl="0" algn="l">
              <a:spcBef>
                <a:spcPts val="800"/>
              </a:spcBef>
              <a:spcAft>
                <a:spcPts val="0"/>
              </a:spcAft>
              <a:buSzPts val="1800"/>
              <a:buChar char="•"/>
            </a:pPr>
            <a:r>
              <a:rPr lang="de-DE"/>
              <a:t>Prof. Dr.-Ing. Wolfgang Kellerer, TU München</a:t>
            </a:r>
            <a:endParaRPr/>
          </a:p>
          <a:p>
            <a:pPr indent="-239994" lvl="1" marL="479988" rtl="0" algn="l">
              <a:spcBef>
                <a:spcPts val="800"/>
              </a:spcBef>
              <a:spcAft>
                <a:spcPts val="0"/>
              </a:spcAft>
              <a:buSzPts val="1800"/>
              <a:buChar char="•"/>
            </a:pPr>
            <a:r>
              <a:rPr lang="de-DE"/>
              <a:t>Dr.-Ing. Joachim Sachs, Ericsson</a:t>
            </a:r>
            <a:endParaRPr/>
          </a:p>
          <a:p>
            <a:pPr indent="-239994" lvl="0" marL="239994" rtl="0" algn="l">
              <a:spcBef>
                <a:spcPts val="800"/>
              </a:spcBef>
              <a:spcAft>
                <a:spcPts val="0"/>
              </a:spcAft>
              <a:buSzPts val="1800"/>
              <a:buChar char="▪"/>
            </a:pPr>
            <a:r>
              <a:rPr lang="de-DE"/>
              <a:t>Leadership team of the Technical Committee </a:t>
            </a:r>
            <a:endParaRPr/>
          </a:p>
          <a:p>
            <a:pPr indent="-239994" lvl="1" marL="479988" rtl="0" algn="l">
              <a:spcBef>
                <a:spcPts val="800"/>
              </a:spcBef>
              <a:spcAft>
                <a:spcPts val="0"/>
              </a:spcAft>
              <a:buSzPts val="1800"/>
              <a:buChar char="•"/>
            </a:pPr>
            <a:r>
              <a:rPr lang="de-DE"/>
              <a:t>About 20 members in the leadership team ("Fachausschuss") of the KT2</a:t>
            </a:r>
            <a:endParaRPr/>
          </a:p>
          <a:p>
            <a:pPr indent="-239994" lvl="1" marL="479988" rtl="0" algn="l">
              <a:spcBef>
                <a:spcPts val="800"/>
              </a:spcBef>
              <a:spcAft>
                <a:spcPts val="0"/>
              </a:spcAft>
              <a:buSzPts val="1800"/>
              <a:buChar char="•"/>
            </a:pPr>
            <a:r>
              <a:rPr lang="de-DE"/>
              <a:t>From Academia and Industry (e.g. Ericsson, Nokia, Siemens, Vodafone, Apple)</a:t>
            </a:r>
            <a:endParaRPr/>
          </a:p>
          <a:p>
            <a:pPr indent="-239994" lvl="0" marL="239994" rtl="0" algn="l">
              <a:spcBef>
                <a:spcPts val="800"/>
              </a:spcBef>
              <a:spcAft>
                <a:spcPts val="0"/>
              </a:spcAft>
              <a:buSzPts val="1800"/>
              <a:buChar char="▪"/>
            </a:pPr>
            <a:r>
              <a:rPr lang="de-DE"/>
              <a:t>Members of the Technical Committee</a:t>
            </a:r>
            <a:endParaRPr/>
          </a:p>
          <a:p>
            <a:pPr indent="-239994" lvl="1" marL="479988" rtl="0" algn="l">
              <a:spcBef>
                <a:spcPts val="800"/>
              </a:spcBef>
              <a:spcAft>
                <a:spcPts val="0"/>
              </a:spcAft>
              <a:buSzPts val="1800"/>
              <a:buChar char="•"/>
            </a:pPr>
            <a:r>
              <a:rPr lang="de-DE"/>
              <a:t>around 90 members from academia and industry. </a:t>
            </a:r>
            <a:endParaRPr/>
          </a:p>
          <a:p>
            <a:pPr indent="-239994" lvl="1" marL="479988" rtl="0" algn="l">
              <a:spcBef>
                <a:spcPts val="800"/>
              </a:spcBef>
              <a:spcAft>
                <a:spcPts val="0"/>
              </a:spcAft>
              <a:buSzPts val="1800"/>
              <a:buChar char="•"/>
            </a:pPr>
            <a:r>
              <a:rPr lang="de-DE"/>
              <a:t>Open for everyone to join !</a:t>
            </a:r>
            <a:endParaRPr/>
          </a:p>
          <a:p>
            <a:pPr indent="-239994" lvl="1" marL="479988" rtl="0" algn="l">
              <a:spcBef>
                <a:spcPts val="800"/>
              </a:spcBef>
              <a:spcAft>
                <a:spcPts val="0"/>
              </a:spcAft>
              <a:buSzPts val="1800"/>
              <a:buChar char="•"/>
            </a:pPr>
            <a:r>
              <a:rPr lang="de-DE"/>
              <a:t>Join our mailing list: </a:t>
            </a:r>
            <a:r>
              <a:rPr lang="de-DE" u="sng">
                <a:solidFill>
                  <a:schemeClr val="hlink"/>
                </a:solidFill>
                <a:hlinkClick r:id="rId3"/>
              </a:rPr>
              <a:t>https://www.listserv.dfn.de/sympa/info/itg-kt2</a:t>
            </a:r>
            <a:r>
              <a:rPr lang="de-DE"/>
              <a:t> </a:t>
            </a:r>
            <a:r>
              <a:rPr lang="de-DE"/>
              <a:t> </a:t>
            </a:r>
            <a:endParaRPr/>
          </a:p>
        </p:txBody>
      </p:sp>
      <p:sp>
        <p:nvSpPr>
          <p:cNvPr id="163" name="Google Shape;163;p19"/>
          <p:cNvSpPr txBox="1"/>
          <p:nvPr>
            <p:ph type="title"/>
          </p:nvPr>
        </p:nvSpPr>
        <p:spPr>
          <a:xfrm>
            <a:off x="768000" y="333200"/>
            <a:ext cx="10080000" cy="86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accent1"/>
              </a:buClr>
              <a:buSzPts val="2600"/>
              <a:buFont typeface="Arial"/>
              <a:buNone/>
            </a:pPr>
            <a:r>
              <a:rPr lang="de-DE"/>
              <a:t>Members</a:t>
            </a:r>
            <a:endParaRPr/>
          </a:p>
        </p:txBody>
      </p:sp>
      <p:sp>
        <p:nvSpPr>
          <p:cNvPr id="164" name="Google Shape;164;p19"/>
          <p:cNvSpPr txBox="1"/>
          <p:nvPr>
            <p:ph idx="12" type="sldNum"/>
          </p:nvPr>
        </p:nvSpPr>
        <p:spPr>
          <a:xfrm>
            <a:off x="9888000" y="6468418"/>
            <a:ext cx="1920000" cy="18466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0"/>
          <p:cNvSpPr txBox="1"/>
          <p:nvPr>
            <p:ph type="title"/>
          </p:nvPr>
        </p:nvSpPr>
        <p:spPr>
          <a:xfrm>
            <a:off x="768000" y="333200"/>
            <a:ext cx="10080000" cy="86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accent1"/>
              </a:buClr>
              <a:buSzPts val="2600"/>
              <a:buFont typeface="Arial"/>
              <a:buNone/>
            </a:pPr>
            <a:r>
              <a:rPr lang="de-DE"/>
              <a:t>How can you benefit from ITG?</a:t>
            </a:r>
            <a:endParaRPr/>
          </a:p>
        </p:txBody>
      </p:sp>
      <p:sp>
        <p:nvSpPr>
          <p:cNvPr id="170" name="Google Shape;170;p20"/>
          <p:cNvSpPr txBox="1"/>
          <p:nvPr>
            <p:ph idx="12" type="sldNum"/>
          </p:nvPr>
        </p:nvSpPr>
        <p:spPr>
          <a:xfrm>
            <a:off x="9888000" y="6468418"/>
            <a:ext cx="1920000" cy="18466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de-DE"/>
              <a:t>‹#›</a:t>
            </a:fld>
            <a:endParaRPr/>
          </a:p>
        </p:txBody>
      </p:sp>
      <p:pic>
        <p:nvPicPr>
          <p:cNvPr id="171" name="Google Shape;171;p20"/>
          <p:cNvPicPr preferRelativeResize="0"/>
          <p:nvPr/>
        </p:nvPicPr>
        <p:blipFill rotWithShape="1">
          <a:blip r:embed="rId3">
            <a:alphaModFix/>
          </a:blip>
          <a:srcRect b="0" l="0" r="0" t="0"/>
          <a:stretch/>
        </p:blipFill>
        <p:spPr>
          <a:xfrm>
            <a:off x="457200" y="1119097"/>
            <a:ext cx="6352101" cy="4138703"/>
          </a:xfrm>
          <a:prstGeom prst="rect">
            <a:avLst/>
          </a:prstGeom>
          <a:noFill/>
          <a:ln>
            <a:noFill/>
          </a:ln>
        </p:spPr>
      </p:pic>
      <p:pic>
        <p:nvPicPr>
          <p:cNvPr id="172" name="Google Shape;172;p20"/>
          <p:cNvPicPr preferRelativeResize="0"/>
          <p:nvPr/>
        </p:nvPicPr>
        <p:blipFill rotWithShape="1">
          <a:blip r:embed="rId4">
            <a:alphaModFix/>
          </a:blip>
          <a:srcRect b="0" l="0" r="0" t="0"/>
          <a:stretch/>
        </p:blipFill>
        <p:spPr>
          <a:xfrm>
            <a:off x="7330992" y="0"/>
            <a:ext cx="4861008"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1"/>
          <p:cNvSpPr txBox="1"/>
          <p:nvPr>
            <p:ph idx="1" type="body"/>
          </p:nvPr>
        </p:nvSpPr>
        <p:spPr>
          <a:xfrm>
            <a:off x="768000" y="1440000"/>
            <a:ext cx="10656000" cy="4320000"/>
          </a:xfrm>
          <a:prstGeom prst="rect">
            <a:avLst/>
          </a:prstGeom>
          <a:noFill/>
          <a:ln cap="flat" cmpd="sng" w="9525">
            <a:solidFill>
              <a:srgbClr val="FFFFFF"/>
            </a:solidFill>
            <a:prstDash val="solid"/>
            <a:round/>
            <a:headEnd len="sm" w="sm" type="none"/>
            <a:tailEnd len="sm" w="sm" type="none"/>
          </a:ln>
        </p:spPr>
        <p:txBody>
          <a:bodyPr anchorCtr="0" anchor="t" bIns="108000" lIns="180000" spcFirstLastPara="1" rIns="180000" wrap="square" tIns="108000">
            <a:noAutofit/>
          </a:bodyPr>
          <a:lstStyle/>
          <a:p>
            <a:pPr indent="-239994" lvl="0" marL="239994" rtl="0" algn="l">
              <a:spcBef>
                <a:spcPts val="0"/>
              </a:spcBef>
              <a:spcAft>
                <a:spcPts val="0"/>
              </a:spcAft>
              <a:buSzPts val="1800"/>
              <a:buChar char="▪"/>
            </a:pPr>
            <a:r>
              <a:rPr lang="de-DE"/>
              <a:t>Experts from academia and industry</a:t>
            </a:r>
            <a:endParaRPr/>
          </a:p>
          <a:p>
            <a:pPr indent="-239994" lvl="1" marL="479988" rtl="0" algn="l">
              <a:spcBef>
                <a:spcPts val="800"/>
              </a:spcBef>
              <a:spcAft>
                <a:spcPts val="0"/>
              </a:spcAft>
              <a:buSzPts val="1800"/>
              <a:buChar char="•"/>
            </a:pPr>
            <a:r>
              <a:rPr lang="de-DE"/>
              <a:t>get in contact with experts</a:t>
            </a:r>
            <a:endParaRPr/>
          </a:p>
          <a:p>
            <a:pPr indent="-239994" lvl="2" marL="719982" rtl="0" algn="l">
              <a:spcBef>
                <a:spcPts val="800"/>
              </a:spcBef>
              <a:spcAft>
                <a:spcPts val="0"/>
              </a:spcAft>
              <a:buSzPts val="1800"/>
              <a:buChar char="•"/>
            </a:pPr>
            <a:r>
              <a:rPr lang="de-DE"/>
              <a:t>technology domain</a:t>
            </a:r>
            <a:endParaRPr/>
          </a:p>
          <a:p>
            <a:pPr indent="-239994" lvl="2" marL="719982" rtl="0" algn="l">
              <a:spcBef>
                <a:spcPts val="800"/>
              </a:spcBef>
              <a:spcAft>
                <a:spcPts val="0"/>
              </a:spcAft>
              <a:buSzPts val="1800"/>
              <a:buChar char="•"/>
            </a:pPr>
            <a:r>
              <a:rPr lang="de-DE"/>
              <a:t>scientific methodology</a:t>
            </a:r>
            <a:endParaRPr/>
          </a:p>
          <a:p>
            <a:pPr indent="-239994" lvl="1" marL="479988" rtl="0" algn="l">
              <a:spcBef>
                <a:spcPts val="800"/>
              </a:spcBef>
              <a:spcAft>
                <a:spcPts val="0"/>
              </a:spcAft>
              <a:buSzPts val="1800"/>
              <a:buChar char="•"/>
            </a:pPr>
            <a:r>
              <a:rPr lang="de-DE"/>
              <a:t>get feedback for preliminary work</a:t>
            </a:r>
            <a:endParaRPr/>
          </a:p>
          <a:p>
            <a:pPr indent="-239994" lvl="1" marL="479988" rtl="0" algn="l">
              <a:spcBef>
                <a:spcPts val="800"/>
              </a:spcBef>
              <a:spcAft>
                <a:spcPts val="0"/>
              </a:spcAft>
              <a:buSzPts val="1800"/>
              <a:buChar char="•"/>
            </a:pPr>
            <a:r>
              <a:rPr lang="de-DE"/>
              <a:t>learn about hot topics</a:t>
            </a:r>
            <a:endParaRPr/>
          </a:p>
          <a:p>
            <a:pPr indent="-239994" lvl="0" marL="239994" rtl="0" algn="l">
              <a:spcBef>
                <a:spcPts val="800"/>
              </a:spcBef>
              <a:spcAft>
                <a:spcPts val="0"/>
              </a:spcAft>
              <a:buSzPts val="1800"/>
              <a:buChar char="▪"/>
            </a:pPr>
            <a:r>
              <a:rPr lang="de-DE"/>
              <a:t>Questions about technology, data, methods, … </a:t>
            </a:r>
            <a:endParaRPr/>
          </a:p>
          <a:p>
            <a:pPr indent="-239994" lvl="1" marL="479988" rtl="0" algn="l">
              <a:spcBef>
                <a:spcPts val="800"/>
              </a:spcBef>
              <a:spcAft>
                <a:spcPts val="0"/>
              </a:spcAft>
              <a:buSzPts val="1800"/>
              <a:buChar char="•"/>
            </a:pPr>
            <a:r>
              <a:rPr lang="de-DE"/>
              <a:t>meet and ask the people</a:t>
            </a:r>
            <a:endParaRPr/>
          </a:p>
          <a:p>
            <a:pPr indent="-239994" lvl="0" marL="239994" rtl="0" algn="l">
              <a:spcBef>
                <a:spcPts val="800"/>
              </a:spcBef>
              <a:spcAft>
                <a:spcPts val="0"/>
              </a:spcAft>
              <a:buSzPts val="1800"/>
              <a:buChar char="▪"/>
            </a:pPr>
            <a:r>
              <a:rPr lang="de-DE"/>
              <a:t>Get informed: events, news, mailing list, …</a:t>
            </a:r>
            <a:endParaRPr/>
          </a:p>
          <a:p>
            <a:pPr indent="-121439" lvl="0" marL="239994" rtl="0" algn="l">
              <a:spcBef>
                <a:spcPts val="800"/>
              </a:spcBef>
              <a:spcAft>
                <a:spcPts val="0"/>
              </a:spcAft>
              <a:buSzPts val="1867"/>
              <a:buNone/>
            </a:pPr>
            <a:r>
              <a:t/>
            </a:r>
            <a:endParaRPr/>
          </a:p>
          <a:p>
            <a:pPr indent="-239994" lvl="0" marL="239994" rtl="0" algn="l">
              <a:spcBef>
                <a:spcPts val="800"/>
              </a:spcBef>
              <a:spcAft>
                <a:spcPts val="0"/>
              </a:spcAft>
              <a:buSzPts val="1800"/>
              <a:buChar char="▪"/>
            </a:pPr>
            <a:r>
              <a:rPr lang="de-DE"/>
              <a:t>Open for everyone to join !</a:t>
            </a:r>
            <a:endParaRPr/>
          </a:p>
          <a:p>
            <a:pPr indent="-121439" lvl="1" marL="479988" rtl="0" algn="l">
              <a:spcBef>
                <a:spcPts val="800"/>
              </a:spcBef>
              <a:spcAft>
                <a:spcPts val="0"/>
              </a:spcAft>
              <a:buSzPts val="1867"/>
              <a:buNone/>
            </a:pPr>
            <a:r>
              <a:t/>
            </a:r>
            <a:endParaRPr/>
          </a:p>
        </p:txBody>
      </p:sp>
      <p:sp>
        <p:nvSpPr>
          <p:cNvPr id="179" name="Google Shape;179;p21"/>
          <p:cNvSpPr txBox="1"/>
          <p:nvPr>
            <p:ph type="title"/>
          </p:nvPr>
        </p:nvSpPr>
        <p:spPr>
          <a:xfrm>
            <a:off x="768000" y="333200"/>
            <a:ext cx="10080000" cy="86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accent1"/>
              </a:buClr>
              <a:buSzPts val="2600"/>
              <a:buFont typeface="Arial"/>
              <a:buNone/>
            </a:pPr>
            <a:r>
              <a:rPr lang="de-DE"/>
              <a:t>How can you benefit from ITG?</a:t>
            </a:r>
            <a:endParaRPr/>
          </a:p>
        </p:txBody>
      </p:sp>
      <p:sp>
        <p:nvSpPr>
          <p:cNvPr id="180" name="Google Shape;180;p21"/>
          <p:cNvSpPr txBox="1"/>
          <p:nvPr>
            <p:ph idx="12" type="sldNum"/>
          </p:nvPr>
        </p:nvSpPr>
        <p:spPr>
          <a:xfrm>
            <a:off x="9888000" y="6468418"/>
            <a:ext cx="1920000" cy="18466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de-DE"/>
              <a:t>‹#›</a:t>
            </a:fld>
            <a:endParaRPr/>
          </a:p>
        </p:txBody>
      </p:sp>
      <p:grpSp>
        <p:nvGrpSpPr>
          <p:cNvPr id="181" name="Google Shape;181;p21"/>
          <p:cNvGrpSpPr/>
          <p:nvPr/>
        </p:nvGrpSpPr>
        <p:grpSpPr>
          <a:xfrm>
            <a:off x="7330992" y="0"/>
            <a:ext cx="4861008" cy="6858000"/>
            <a:chOff x="5791200" y="0"/>
            <a:chExt cx="4861008" cy="6858000"/>
          </a:xfrm>
        </p:grpSpPr>
        <p:pic>
          <p:nvPicPr>
            <p:cNvPr id="182" name="Google Shape;182;p21"/>
            <p:cNvPicPr preferRelativeResize="0"/>
            <p:nvPr/>
          </p:nvPicPr>
          <p:blipFill rotWithShape="1">
            <a:blip r:embed="rId3">
              <a:alphaModFix/>
            </a:blip>
            <a:srcRect b="0" l="0" r="0" t="0"/>
            <a:stretch/>
          </p:blipFill>
          <p:spPr>
            <a:xfrm>
              <a:off x="5791200" y="0"/>
              <a:ext cx="4861008" cy="6858000"/>
            </a:xfrm>
            <a:prstGeom prst="rect">
              <a:avLst/>
            </a:prstGeom>
            <a:noFill/>
            <a:ln>
              <a:noFill/>
            </a:ln>
          </p:spPr>
        </p:pic>
        <p:sp>
          <p:nvSpPr>
            <p:cNvPr id="183" name="Google Shape;183;p21"/>
            <p:cNvSpPr txBox="1"/>
            <p:nvPr/>
          </p:nvSpPr>
          <p:spPr>
            <a:xfrm>
              <a:off x="6217139" y="4038683"/>
              <a:ext cx="3276600" cy="86517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de-DE" sz="2400" u="none" cap="none" strike="noStrike">
                  <a:solidFill>
                    <a:srgbClr val="0070C0"/>
                  </a:solidFill>
                  <a:latin typeface="Calibri"/>
                  <a:ea typeface="Calibri"/>
                  <a:cs typeface="Calibri"/>
                  <a:sym typeface="Calibri"/>
                </a:rPr>
                <a:t>Information Technology </a:t>
              </a:r>
              <a:br>
                <a:rPr b="0" i="0" lang="de-DE" sz="2400" u="none" cap="none" strike="noStrike">
                  <a:solidFill>
                    <a:srgbClr val="0070C0"/>
                  </a:solidFill>
                  <a:latin typeface="Calibri"/>
                  <a:ea typeface="Calibri"/>
                  <a:cs typeface="Calibri"/>
                  <a:sym typeface="Calibri"/>
                </a:rPr>
              </a:br>
              <a:r>
                <a:rPr b="0" i="0" lang="de-DE" sz="2400" u="none" cap="none" strike="noStrike">
                  <a:solidFill>
                    <a:srgbClr val="0070C0"/>
                  </a:solidFill>
                  <a:latin typeface="Calibri"/>
                  <a:ea typeface="Calibri"/>
                  <a:cs typeface="Calibri"/>
                  <a:sym typeface="Calibri"/>
                </a:rPr>
                <a:t>Vision 2035</a:t>
              </a:r>
              <a:endParaRPr b="0" i="0" sz="1800" u="none" cap="none" strike="noStrike">
                <a:solidFill>
                  <a:schemeClr val="dk1"/>
                </a:solidFill>
                <a:latin typeface="Calibri"/>
                <a:ea typeface="Calibri"/>
                <a:cs typeface="Calibri"/>
                <a:sym typeface="Calibri"/>
              </a:endParaRPr>
            </a:p>
          </p:txBody>
        </p:sp>
        <p:pic>
          <p:nvPicPr>
            <p:cNvPr id="184" name="Google Shape;184;p21"/>
            <p:cNvPicPr preferRelativeResize="0"/>
            <p:nvPr/>
          </p:nvPicPr>
          <p:blipFill rotWithShape="1">
            <a:blip r:embed="rId4">
              <a:alphaModFix/>
            </a:blip>
            <a:srcRect b="0" l="0" r="0" t="0"/>
            <a:stretch/>
          </p:blipFill>
          <p:spPr>
            <a:xfrm>
              <a:off x="5791200" y="0"/>
              <a:ext cx="4861008" cy="3902158"/>
            </a:xfrm>
            <a:prstGeom prst="rect">
              <a:avLst/>
            </a:prstGeom>
            <a:noFill/>
            <a:ln>
              <a:noFill/>
            </a:ln>
          </p:spPr>
        </p:pic>
        <p:sp>
          <p:nvSpPr>
            <p:cNvPr id="185" name="Google Shape;185;p21"/>
            <p:cNvSpPr txBox="1"/>
            <p:nvPr/>
          </p:nvSpPr>
          <p:spPr>
            <a:xfrm>
              <a:off x="6674683" y="2895600"/>
              <a:ext cx="2956331"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de-DE" sz="2000" u="none" cap="none" strike="noStrike">
                  <a:solidFill>
                    <a:srgbClr val="0070C0"/>
                  </a:solidFill>
                  <a:latin typeface="Calibri"/>
                  <a:ea typeface="Calibri"/>
                  <a:cs typeface="Calibri"/>
                  <a:sym typeface="Calibri"/>
                </a:rPr>
                <a:t>VDE Positioning Paper</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2"/>
          <p:cNvSpPr txBox="1"/>
          <p:nvPr>
            <p:ph idx="1" type="body"/>
          </p:nvPr>
        </p:nvSpPr>
        <p:spPr>
          <a:xfrm>
            <a:off x="533400" y="5561375"/>
            <a:ext cx="5867400" cy="662235"/>
          </a:xfrm>
          <a:prstGeom prst="rect">
            <a:avLst/>
          </a:prstGeom>
          <a:noFill/>
          <a:ln cap="flat" cmpd="sng" w="9525">
            <a:solidFill>
              <a:srgbClr val="FFFFFF"/>
            </a:solidFill>
            <a:prstDash val="solid"/>
            <a:round/>
            <a:headEnd len="sm" w="sm" type="none"/>
            <a:tailEnd len="sm" w="sm" type="none"/>
          </a:ln>
        </p:spPr>
        <p:txBody>
          <a:bodyPr anchorCtr="0" anchor="t" bIns="108000" lIns="180000" spcFirstLastPara="1" rIns="180000" wrap="square" tIns="108000">
            <a:noAutofit/>
          </a:bodyPr>
          <a:lstStyle/>
          <a:p>
            <a:pPr indent="0" lvl="0" marL="0" rtl="0" algn="l">
              <a:spcBef>
                <a:spcPts val="0"/>
              </a:spcBef>
              <a:spcAft>
                <a:spcPts val="0"/>
              </a:spcAft>
              <a:buSzPts val="1800"/>
              <a:buNone/>
            </a:pPr>
            <a:r>
              <a:rPr lang="de-DE" u="sng">
                <a:solidFill>
                  <a:schemeClr val="hlink"/>
                </a:solidFill>
                <a:hlinkClick r:id="rId3"/>
              </a:rPr>
              <a:t>https://www.vde.com/itg-news</a:t>
            </a:r>
            <a:r>
              <a:rPr lang="de-DE"/>
              <a:t> </a:t>
            </a:r>
            <a:endParaRPr/>
          </a:p>
        </p:txBody>
      </p:sp>
      <p:sp>
        <p:nvSpPr>
          <p:cNvPr id="191" name="Google Shape;191;p22"/>
          <p:cNvSpPr txBox="1"/>
          <p:nvPr>
            <p:ph type="title"/>
          </p:nvPr>
        </p:nvSpPr>
        <p:spPr>
          <a:xfrm>
            <a:off x="768000" y="333200"/>
            <a:ext cx="10080000" cy="86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accent1"/>
              </a:buClr>
              <a:buSzPts val="2600"/>
              <a:buFont typeface="Arial"/>
              <a:buNone/>
            </a:pPr>
            <a:r>
              <a:rPr lang="de-DE"/>
              <a:t>ITG News</a:t>
            </a:r>
            <a:endParaRPr/>
          </a:p>
        </p:txBody>
      </p:sp>
      <p:sp>
        <p:nvSpPr>
          <p:cNvPr id="192" name="Google Shape;192;p22"/>
          <p:cNvSpPr txBox="1"/>
          <p:nvPr>
            <p:ph idx="12" type="sldNum"/>
          </p:nvPr>
        </p:nvSpPr>
        <p:spPr>
          <a:xfrm>
            <a:off x="9888000" y="6468418"/>
            <a:ext cx="1920000" cy="184665"/>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de-DE"/>
              <a:t>‹#›</a:t>
            </a:fld>
            <a:endParaRPr/>
          </a:p>
        </p:txBody>
      </p:sp>
      <p:pic>
        <p:nvPicPr>
          <p:cNvPr id="193" name="Google Shape;193;p22"/>
          <p:cNvPicPr preferRelativeResize="0"/>
          <p:nvPr/>
        </p:nvPicPr>
        <p:blipFill rotWithShape="1">
          <a:blip r:embed="rId4">
            <a:alphaModFix/>
          </a:blip>
          <a:srcRect b="0" l="0" r="0" t="0"/>
          <a:stretch/>
        </p:blipFill>
        <p:spPr>
          <a:xfrm>
            <a:off x="742425" y="1465513"/>
            <a:ext cx="4484922" cy="2560422"/>
          </a:xfrm>
          <a:prstGeom prst="rect">
            <a:avLst/>
          </a:prstGeom>
          <a:noFill/>
          <a:ln>
            <a:noFill/>
          </a:ln>
        </p:spPr>
      </p:pic>
      <p:pic>
        <p:nvPicPr>
          <p:cNvPr id="194" name="Google Shape;194;p22"/>
          <p:cNvPicPr preferRelativeResize="0"/>
          <p:nvPr/>
        </p:nvPicPr>
        <p:blipFill rotWithShape="1">
          <a:blip r:embed="rId5">
            <a:alphaModFix/>
          </a:blip>
          <a:srcRect b="0" l="0" r="0" t="0"/>
          <a:stretch/>
        </p:blipFill>
        <p:spPr>
          <a:xfrm>
            <a:off x="6172200" y="533400"/>
            <a:ext cx="5838738" cy="1681474"/>
          </a:xfrm>
          <a:prstGeom prst="rect">
            <a:avLst/>
          </a:prstGeom>
          <a:noFill/>
          <a:ln>
            <a:noFill/>
          </a:ln>
        </p:spPr>
      </p:pic>
      <p:pic>
        <p:nvPicPr>
          <p:cNvPr id="195" name="Google Shape;195;p22"/>
          <p:cNvPicPr preferRelativeResize="0"/>
          <p:nvPr/>
        </p:nvPicPr>
        <p:blipFill rotWithShape="1">
          <a:blip r:embed="rId6">
            <a:alphaModFix/>
          </a:blip>
          <a:srcRect b="0" l="0" r="0" t="0"/>
          <a:stretch/>
        </p:blipFill>
        <p:spPr>
          <a:xfrm>
            <a:off x="2592134" y="3100653"/>
            <a:ext cx="4037266" cy="1852347"/>
          </a:xfrm>
          <a:prstGeom prst="rect">
            <a:avLst/>
          </a:prstGeom>
          <a:noFill/>
          <a:ln>
            <a:noFill/>
          </a:ln>
        </p:spPr>
      </p:pic>
      <p:pic>
        <p:nvPicPr>
          <p:cNvPr id="196" name="Google Shape;196;p22"/>
          <p:cNvPicPr preferRelativeResize="0"/>
          <p:nvPr/>
        </p:nvPicPr>
        <p:blipFill rotWithShape="1">
          <a:blip r:embed="rId7">
            <a:alphaModFix/>
          </a:blip>
          <a:srcRect b="0" l="0" r="0" t="0"/>
          <a:stretch/>
        </p:blipFill>
        <p:spPr>
          <a:xfrm>
            <a:off x="7496332" y="2280091"/>
            <a:ext cx="4695667" cy="1650821"/>
          </a:xfrm>
          <a:prstGeom prst="rect">
            <a:avLst/>
          </a:prstGeom>
          <a:noFill/>
          <a:ln>
            <a:noFill/>
          </a:ln>
        </p:spPr>
      </p:pic>
      <p:pic>
        <p:nvPicPr>
          <p:cNvPr id="197" name="Google Shape;197;p22"/>
          <p:cNvPicPr preferRelativeResize="0"/>
          <p:nvPr/>
        </p:nvPicPr>
        <p:blipFill rotWithShape="1">
          <a:blip r:embed="rId8">
            <a:alphaModFix/>
          </a:blip>
          <a:srcRect b="0" l="0" r="0" t="0"/>
          <a:stretch/>
        </p:blipFill>
        <p:spPr>
          <a:xfrm>
            <a:off x="6510784" y="4205545"/>
            <a:ext cx="4383845" cy="14949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grpSp>
        <p:nvGrpSpPr>
          <p:cNvPr id="202" name="Google Shape;202;p23"/>
          <p:cNvGrpSpPr/>
          <p:nvPr/>
        </p:nvGrpSpPr>
        <p:grpSpPr>
          <a:xfrm>
            <a:off x="768350" y="1236167"/>
            <a:ext cx="10655300" cy="4973265"/>
            <a:chOff x="0" y="38967"/>
            <a:chExt cx="10655300" cy="4973265"/>
          </a:xfrm>
        </p:grpSpPr>
        <p:sp>
          <p:nvSpPr>
            <p:cNvPr id="203" name="Google Shape;203;p23"/>
            <p:cNvSpPr/>
            <p:nvPr/>
          </p:nvSpPr>
          <p:spPr>
            <a:xfrm>
              <a:off x="0" y="38967"/>
              <a:ext cx="10655300" cy="397800"/>
            </a:xfrm>
            <a:prstGeom prst="roundRect">
              <a:avLst>
                <a:gd fmla="val 16667" name="adj"/>
              </a:avLst>
            </a:prstGeom>
            <a:solidFill>
              <a:srgbClr val="005AA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3"/>
            <p:cNvSpPr txBox="1"/>
            <p:nvPr/>
          </p:nvSpPr>
          <p:spPr>
            <a:xfrm>
              <a:off x="19419" y="58386"/>
              <a:ext cx="10616462" cy="358962"/>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Arial"/>
                <a:buNone/>
              </a:pPr>
              <a:r>
                <a:rPr b="0" i="0" lang="de-DE" sz="1700" u="none" cap="none" strike="noStrike">
                  <a:solidFill>
                    <a:schemeClr val="lt1"/>
                  </a:solidFill>
                  <a:latin typeface="Arial"/>
                  <a:ea typeface="Arial"/>
                  <a:cs typeface="Arial"/>
                  <a:sym typeface="Arial"/>
                </a:rPr>
                <a:t>Expert Symposium: Future of Networking / Zukunft der Netze (ZdN) </a:t>
              </a:r>
              <a:endParaRPr b="0" i="0" sz="1700" u="none" cap="none" strike="noStrike">
                <a:solidFill>
                  <a:schemeClr val="lt1"/>
                </a:solidFill>
                <a:latin typeface="Arial"/>
                <a:ea typeface="Arial"/>
                <a:cs typeface="Arial"/>
                <a:sym typeface="Arial"/>
              </a:endParaRPr>
            </a:p>
          </p:txBody>
        </p:sp>
        <p:sp>
          <p:nvSpPr>
            <p:cNvPr id="205" name="Google Shape;205;p23"/>
            <p:cNvSpPr/>
            <p:nvPr/>
          </p:nvSpPr>
          <p:spPr>
            <a:xfrm>
              <a:off x="0" y="436767"/>
              <a:ext cx="10655300" cy="431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txBox="1"/>
            <p:nvPr/>
          </p:nvSpPr>
          <p:spPr>
            <a:xfrm>
              <a:off x="0" y="436767"/>
              <a:ext cx="10655300" cy="431077"/>
            </a:xfrm>
            <a:prstGeom prst="rect">
              <a:avLst/>
            </a:prstGeom>
            <a:noFill/>
            <a:ln>
              <a:noFill/>
            </a:ln>
          </p:spPr>
          <p:txBody>
            <a:bodyPr anchorCtr="0" anchor="t" bIns="21575" lIns="338300" spcFirstLastPara="1" rIns="120900" wrap="square" tIns="21575">
              <a:noAutofit/>
            </a:bodyPr>
            <a:lstStyle/>
            <a:p>
              <a:pPr indent="-114300" lvl="1" marL="114300" marR="0" rtl="0" algn="l">
                <a:lnSpc>
                  <a:spcPct val="90000"/>
                </a:lnSpc>
                <a:spcBef>
                  <a:spcPts val="0"/>
                </a:spcBef>
                <a:spcAft>
                  <a:spcPts val="0"/>
                </a:spcAft>
                <a:buClr>
                  <a:schemeClr val="dk1"/>
                </a:buClr>
                <a:buSzPts val="1300"/>
                <a:buFont typeface="Arial"/>
                <a:buChar char="•"/>
              </a:pPr>
              <a:r>
                <a:rPr b="0" i="0" lang="de-DE" sz="1300" u="none" cap="none" strike="noStrike">
                  <a:solidFill>
                    <a:schemeClr val="dk1"/>
                  </a:solidFill>
                  <a:latin typeface="Arial"/>
                  <a:ea typeface="Arial"/>
                  <a:cs typeface="Arial"/>
                  <a:sym typeface="Arial"/>
                </a:rPr>
                <a:t>4. September 2025, Ilmenau, co-located with NetSys 2025</a:t>
              </a:r>
              <a:endParaRPr b="0" i="0" sz="1300" u="none" cap="none" strike="noStrike">
                <a:solidFill>
                  <a:schemeClr val="dk1"/>
                </a:solidFill>
                <a:latin typeface="Arial"/>
                <a:ea typeface="Arial"/>
                <a:cs typeface="Arial"/>
                <a:sym typeface="Arial"/>
              </a:endParaRPr>
            </a:p>
            <a:p>
              <a:pPr indent="-114300" lvl="1" marL="114300" marR="0" rtl="0" algn="l">
                <a:lnSpc>
                  <a:spcPct val="90000"/>
                </a:lnSpc>
                <a:spcBef>
                  <a:spcPts val="260"/>
                </a:spcBef>
                <a:spcAft>
                  <a:spcPts val="0"/>
                </a:spcAft>
                <a:buClr>
                  <a:schemeClr val="dk1"/>
                </a:buClr>
                <a:buSzPts val="1300"/>
                <a:buFont typeface="Arial"/>
                <a:buChar char="•"/>
              </a:pPr>
              <a:r>
                <a:rPr b="0" i="0" lang="de-DE" sz="1300" u="none" cap="none" strike="noStrike">
                  <a:solidFill>
                    <a:schemeClr val="dk1"/>
                  </a:solidFill>
                  <a:latin typeface="Arial"/>
                  <a:ea typeface="Arial"/>
                  <a:cs typeface="Arial"/>
                  <a:sym typeface="Arial"/>
                </a:rPr>
                <a:t>Website: </a:t>
              </a:r>
              <a:r>
                <a:rPr b="0" i="0" lang="de-DE" sz="1300" u="sng" cap="none" strike="noStrike">
                  <a:solidFill>
                    <a:schemeClr val="hlink"/>
                  </a:solidFill>
                  <a:latin typeface="Arial"/>
                  <a:ea typeface="Arial"/>
                  <a:cs typeface="Arial"/>
                  <a:sym typeface="Arial"/>
                  <a:hlinkClick r:id="rId3"/>
                </a:rPr>
                <a:t>https://kuvs.de/netsys/2025</a:t>
              </a:r>
              <a:r>
                <a:rPr b="0" i="0" lang="de-DE" sz="1300" u="none" cap="none" strike="noStrike">
                  <a:solidFill>
                    <a:schemeClr val="dk1"/>
                  </a:solidFill>
                  <a:latin typeface="Arial"/>
                  <a:ea typeface="Arial"/>
                  <a:cs typeface="Arial"/>
                  <a:sym typeface="Arial"/>
                </a:rPr>
                <a:t>  </a:t>
              </a:r>
              <a:endParaRPr b="0" i="0" sz="1300" u="none" cap="none" strike="noStrike">
                <a:solidFill>
                  <a:schemeClr val="dk1"/>
                </a:solidFill>
                <a:latin typeface="Arial"/>
                <a:ea typeface="Arial"/>
                <a:cs typeface="Arial"/>
                <a:sym typeface="Arial"/>
              </a:endParaRPr>
            </a:p>
          </p:txBody>
        </p:sp>
        <p:sp>
          <p:nvSpPr>
            <p:cNvPr id="207" name="Google Shape;207;p23"/>
            <p:cNvSpPr/>
            <p:nvPr/>
          </p:nvSpPr>
          <p:spPr>
            <a:xfrm>
              <a:off x="0" y="867845"/>
              <a:ext cx="10655300" cy="397800"/>
            </a:xfrm>
            <a:prstGeom prst="roundRect">
              <a:avLst>
                <a:gd fmla="val 16667" name="adj"/>
              </a:avLst>
            </a:prstGeom>
            <a:solidFill>
              <a:srgbClr val="0C64B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3"/>
            <p:cNvSpPr txBox="1"/>
            <p:nvPr/>
          </p:nvSpPr>
          <p:spPr>
            <a:xfrm>
              <a:off x="19419" y="887264"/>
              <a:ext cx="10616462" cy="358962"/>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Arial"/>
                <a:buNone/>
              </a:pPr>
              <a:r>
                <a:rPr b="0" i="0" lang="de-DE" sz="1700" u="none" cap="none" strike="noStrike">
                  <a:solidFill>
                    <a:schemeClr val="lt1"/>
                  </a:solidFill>
                  <a:latin typeface="Arial"/>
                  <a:ea typeface="Arial"/>
                  <a:cs typeface="Arial"/>
                  <a:sym typeface="Arial"/>
                </a:rPr>
                <a:t>WueWoWAS'25 Workshop on 6G Networks</a:t>
              </a:r>
              <a:endParaRPr b="0" i="0" sz="1700" u="none" cap="none" strike="noStrike">
                <a:solidFill>
                  <a:schemeClr val="lt1"/>
                </a:solidFill>
                <a:latin typeface="Arial"/>
                <a:ea typeface="Arial"/>
                <a:cs typeface="Arial"/>
                <a:sym typeface="Arial"/>
              </a:endParaRPr>
            </a:p>
          </p:txBody>
        </p:sp>
        <p:sp>
          <p:nvSpPr>
            <p:cNvPr id="209" name="Google Shape;209;p23"/>
            <p:cNvSpPr/>
            <p:nvPr/>
          </p:nvSpPr>
          <p:spPr>
            <a:xfrm>
              <a:off x="0" y="1265645"/>
              <a:ext cx="10655300" cy="431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txBox="1"/>
            <p:nvPr/>
          </p:nvSpPr>
          <p:spPr>
            <a:xfrm>
              <a:off x="0" y="1265645"/>
              <a:ext cx="10655300" cy="431077"/>
            </a:xfrm>
            <a:prstGeom prst="rect">
              <a:avLst/>
            </a:prstGeom>
            <a:noFill/>
            <a:ln>
              <a:noFill/>
            </a:ln>
          </p:spPr>
          <p:txBody>
            <a:bodyPr anchorCtr="0" anchor="t" bIns="21575" lIns="338300" spcFirstLastPara="1" rIns="120900" wrap="square" tIns="21575">
              <a:noAutofit/>
            </a:bodyPr>
            <a:lstStyle/>
            <a:p>
              <a:pPr indent="-114300" lvl="1" marL="114300" marR="0" rtl="0" algn="l">
                <a:lnSpc>
                  <a:spcPct val="90000"/>
                </a:lnSpc>
                <a:spcBef>
                  <a:spcPts val="0"/>
                </a:spcBef>
                <a:spcAft>
                  <a:spcPts val="0"/>
                </a:spcAft>
                <a:buClr>
                  <a:schemeClr val="dk1"/>
                </a:buClr>
                <a:buSzPts val="1300"/>
                <a:buFont typeface="Arial"/>
                <a:buChar char="•"/>
              </a:pPr>
              <a:r>
                <a:rPr b="0" i="0" lang="de-DE" sz="1300" u="none" cap="none" strike="noStrike">
                  <a:solidFill>
                    <a:schemeClr val="dk1"/>
                  </a:solidFill>
                  <a:latin typeface="Arial"/>
                  <a:ea typeface="Arial"/>
                  <a:cs typeface="Arial"/>
                  <a:sym typeface="Arial"/>
                </a:rPr>
                <a:t>6 - 8 October 2025, Würzburg</a:t>
              </a:r>
              <a:endParaRPr b="0" i="0" sz="1300" u="none" cap="none" strike="noStrike">
                <a:solidFill>
                  <a:schemeClr val="dk1"/>
                </a:solidFill>
                <a:latin typeface="Arial"/>
                <a:ea typeface="Arial"/>
                <a:cs typeface="Arial"/>
                <a:sym typeface="Arial"/>
              </a:endParaRPr>
            </a:p>
            <a:p>
              <a:pPr indent="-114300" lvl="1" marL="114300" marR="0" rtl="0" algn="l">
                <a:lnSpc>
                  <a:spcPct val="90000"/>
                </a:lnSpc>
                <a:spcBef>
                  <a:spcPts val="260"/>
                </a:spcBef>
                <a:spcAft>
                  <a:spcPts val="0"/>
                </a:spcAft>
                <a:buClr>
                  <a:schemeClr val="dk1"/>
                </a:buClr>
                <a:buSzPts val="1300"/>
                <a:buFont typeface="Arial"/>
                <a:buChar char="•"/>
              </a:pPr>
              <a:r>
                <a:rPr b="0" i="0" lang="de-DE" sz="1300" u="none" cap="none" strike="noStrike">
                  <a:solidFill>
                    <a:schemeClr val="dk1"/>
                  </a:solidFill>
                  <a:latin typeface="Arial"/>
                  <a:ea typeface="Arial"/>
                  <a:cs typeface="Arial"/>
                  <a:sym typeface="Arial"/>
                </a:rPr>
                <a:t>Website: </a:t>
              </a:r>
              <a:r>
                <a:rPr b="0" i="0" lang="de-DE" sz="1300" u="sng" cap="none" strike="noStrike">
                  <a:solidFill>
                    <a:schemeClr val="hlink"/>
                  </a:solidFill>
                  <a:latin typeface="Arial"/>
                  <a:ea typeface="Arial"/>
                  <a:cs typeface="Arial"/>
                  <a:sym typeface="Arial"/>
                  <a:hlinkClick r:id="rId4"/>
                </a:rPr>
                <a:t>https://lsinfo3.github.io/WueWoWAS2025/</a:t>
              </a:r>
              <a:r>
                <a:rPr b="0" i="0" lang="de-DE" sz="1300" u="none" cap="none" strike="noStrike">
                  <a:solidFill>
                    <a:schemeClr val="dk1"/>
                  </a:solidFill>
                  <a:latin typeface="Arial"/>
                  <a:ea typeface="Arial"/>
                  <a:cs typeface="Arial"/>
                  <a:sym typeface="Arial"/>
                </a:rPr>
                <a:t> </a:t>
              </a:r>
              <a:endParaRPr b="0" i="0" sz="1300" u="none" cap="none" strike="noStrike">
                <a:solidFill>
                  <a:schemeClr val="dk1"/>
                </a:solidFill>
                <a:latin typeface="Arial"/>
                <a:ea typeface="Arial"/>
                <a:cs typeface="Arial"/>
                <a:sym typeface="Arial"/>
              </a:endParaRPr>
            </a:p>
          </p:txBody>
        </p:sp>
        <p:sp>
          <p:nvSpPr>
            <p:cNvPr id="211" name="Google Shape;211;p23"/>
            <p:cNvSpPr/>
            <p:nvPr/>
          </p:nvSpPr>
          <p:spPr>
            <a:xfrm>
              <a:off x="0" y="1696722"/>
              <a:ext cx="10655300" cy="397800"/>
            </a:xfrm>
            <a:prstGeom prst="roundRect">
              <a:avLst>
                <a:gd fmla="val 16667" name="adj"/>
              </a:avLst>
            </a:prstGeom>
            <a:solidFill>
              <a:srgbClr val="1D70D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3"/>
            <p:cNvSpPr txBox="1"/>
            <p:nvPr/>
          </p:nvSpPr>
          <p:spPr>
            <a:xfrm>
              <a:off x="19419" y="1716141"/>
              <a:ext cx="10616462" cy="358962"/>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Arial"/>
                <a:buNone/>
              </a:pPr>
              <a:r>
                <a:rPr b="0" i="0" lang="de-DE" sz="1700" u="none" cap="none" strike="noStrike">
                  <a:solidFill>
                    <a:schemeClr val="lt1"/>
                  </a:solidFill>
                  <a:latin typeface="Arial"/>
                  <a:ea typeface="Arial"/>
                  <a:cs typeface="Arial"/>
                  <a:sym typeface="Arial"/>
                </a:rPr>
                <a:t>Interactive Munich'25 workshop "Bringing 6G into Application" </a:t>
              </a:r>
              <a:endParaRPr b="0" i="0" sz="1700" u="none" cap="none" strike="noStrike">
                <a:solidFill>
                  <a:schemeClr val="lt1"/>
                </a:solidFill>
                <a:latin typeface="Arial"/>
                <a:ea typeface="Arial"/>
                <a:cs typeface="Arial"/>
                <a:sym typeface="Arial"/>
              </a:endParaRPr>
            </a:p>
          </p:txBody>
        </p:sp>
        <p:sp>
          <p:nvSpPr>
            <p:cNvPr id="213" name="Google Shape;213;p23"/>
            <p:cNvSpPr/>
            <p:nvPr/>
          </p:nvSpPr>
          <p:spPr>
            <a:xfrm>
              <a:off x="0" y="2094522"/>
              <a:ext cx="10655300" cy="431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3"/>
            <p:cNvSpPr txBox="1"/>
            <p:nvPr/>
          </p:nvSpPr>
          <p:spPr>
            <a:xfrm>
              <a:off x="0" y="2094522"/>
              <a:ext cx="10655300" cy="431077"/>
            </a:xfrm>
            <a:prstGeom prst="rect">
              <a:avLst/>
            </a:prstGeom>
            <a:noFill/>
            <a:ln>
              <a:noFill/>
            </a:ln>
          </p:spPr>
          <p:txBody>
            <a:bodyPr anchorCtr="0" anchor="t" bIns="21575" lIns="338300" spcFirstLastPara="1" rIns="120900" wrap="square" tIns="21575">
              <a:noAutofit/>
            </a:bodyPr>
            <a:lstStyle/>
            <a:p>
              <a:pPr indent="-114300" lvl="1" marL="114300" marR="0" rtl="0" algn="l">
                <a:lnSpc>
                  <a:spcPct val="90000"/>
                </a:lnSpc>
                <a:spcBef>
                  <a:spcPts val="0"/>
                </a:spcBef>
                <a:spcAft>
                  <a:spcPts val="0"/>
                </a:spcAft>
                <a:buClr>
                  <a:schemeClr val="dk1"/>
                </a:buClr>
                <a:buSzPts val="1300"/>
                <a:buFont typeface="Arial"/>
                <a:buChar char="•"/>
              </a:pPr>
              <a:r>
                <a:rPr b="0" i="0" lang="de-DE" sz="1300" u="none" cap="none" strike="noStrike">
                  <a:solidFill>
                    <a:schemeClr val="dk1"/>
                  </a:solidFill>
                  <a:latin typeface="Arial"/>
                  <a:ea typeface="Arial"/>
                  <a:cs typeface="Arial"/>
                  <a:sym typeface="Arial"/>
                </a:rPr>
                <a:t>28 Mai 2025, Nokia Munich </a:t>
              </a:r>
              <a:endParaRPr b="0" i="0" sz="1300" u="none" cap="none" strike="noStrike">
                <a:solidFill>
                  <a:schemeClr val="dk1"/>
                </a:solidFill>
                <a:latin typeface="Arial"/>
                <a:ea typeface="Arial"/>
                <a:cs typeface="Arial"/>
                <a:sym typeface="Arial"/>
              </a:endParaRPr>
            </a:p>
            <a:p>
              <a:pPr indent="-114300" lvl="1" marL="114300" marR="0" rtl="0" algn="l">
                <a:lnSpc>
                  <a:spcPct val="90000"/>
                </a:lnSpc>
                <a:spcBef>
                  <a:spcPts val="260"/>
                </a:spcBef>
                <a:spcAft>
                  <a:spcPts val="0"/>
                </a:spcAft>
                <a:buClr>
                  <a:schemeClr val="dk1"/>
                </a:buClr>
                <a:buSzPts val="1300"/>
                <a:buFont typeface="Arial"/>
                <a:buChar char="•"/>
              </a:pPr>
              <a:r>
                <a:rPr b="0" i="0" lang="de-DE" sz="1300" u="none" cap="none" strike="noStrike">
                  <a:solidFill>
                    <a:schemeClr val="dk1"/>
                  </a:solidFill>
                  <a:latin typeface="Arial"/>
                  <a:ea typeface="Arial"/>
                  <a:cs typeface="Arial"/>
                  <a:sym typeface="Arial"/>
                </a:rPr>
                <a:t>Website: </a:t>
              </a:r>
              <a:r>
                <a:rPr b="0" i="0" lang="de-DE" sz="1300" u="sng" cap="none" strike="noStrike">
                  <a:solidFill>
                    <a:schemeClr val="hlink"/>
                  </a:solidFill>
                  <a:latin typeface="Arial"/>
                  <a:ea typeface="Arial"/>
                  <a:cs typeface="Arial"/>
                  <a:sym typeface="Arial"/>
                  <a:hlinkClick r:id="rId5"/>
                </a:rPr>
                <a:t>http://sites.google.com/view/muewowas25</a:t>
              </a:r>
              <a:r>
                <a:rPr b="0" i="0" lang="de-DE" sz="1300" u="none" cap="none" strike="noStrike">
                  <a:solidFill>
                    <a:schemeClr val="dk1"/>
                  </a:solidFill>
                  <a:latin typeface="Arial"/>
                  <a:ea typeface="Arial"/>
                  <a:cs typeface="Arial"/>
                  <a:sym typeface="Arial"/>
                </a:rPr>
                <a:t>  </a:t>
              </a:r>
              <a:endParaRPr b="0" i="0" sz="1300" u="none" cap="none" strike="noStrike">
                <a:solidFill>
                  <a:schemeClr val="dk1"/>
                </a:solidFill>
                <a:latin typeface="Arial"/>
                <a:ea typeface="Arial"/>
                <a:cs typeface="Arial"/>
                <a:sym typeface="Arial"/>
              </a:endParaRPr>
            </a:p>
          </p:txBody>
        </p:sp>
        <p:sp>
          <p:nvSpPr>
            <p:cNvPr id="215" name="Google Shape;215;p23"/>
            <p:cNvSpPr/>
            <p:nvPr/>
          </p:nvSpPr>
          <p:spPr>
            <a:xfrm>
              <a:off x="0" y="2525600"/>
              <a:ext cx="10655300" cy="397800"/>
            </a:xfrm>
            <a:prstGeom prst="roundRect">
              <a:avLst>
                <a:gd fmla="val 16667" name="adj"/>
              </a:avLst>
            </a:prstGeom>
            <a:solidFill>
              <a:srgbClr val="407DD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3"/>
            <p:cNvSpPr txBox="1"/>
            <p:nvPr/>
          </p:nvSpPr>
          <p:spPr>
            <a:xfrm>
              <a:off x="19419" y="2545019"/>
              <a:ext cx="10616462" cy="358962"/>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Arial"/>
                <a:buNone/>
              </a:pPr>
              <a:r>
                <a:rPr b="0" i="0" lang="de-DE" sz="1700" u="none" cap="none" strike="noStrike">
                  <a:solidFill>
                    <a:schemeClr val="lt1"/>
                  </a:solidFill>
                  <a:latin typeface="Arial"/>
                  <a:ea typeface="Arial"/>
                  <a:cs typeface="Arial"/>
                  <a:sym typeface="Arial"/>
                </a:rPr>
                <a:t>29. Fachtagung Mobilkommunikation</a:t>
              </a:r>
              <a:endParaRPr b="0" i="0" sz="1700" u="none" cap="none" strike="noStrike">
                <a:solidFill>
                  <a:schemeClr val="lt1"/>
                </a:solidFill>
                <a:latin typeface="Arial"/>
                <a:ea typeface="Arial"/>
                <a:cs typeface="Arial"/>
                <a:sym typeface="Arial"/>
              </a:endParaRPr>
            </a:p>
          </p:txBody>
        </p:sp>
        <p:sp>
          <p:nvSpPr>
            <p:cNvPr id="217" name="Google Shape;217;p23"/>
            <p:cNvSpPr/>
            <p:nvPr/>
          </p:nvSpPr>
          <p:spPr>
            <a:xfrm>
              <a:off x="0" y="2923400"/>
              <a:ext cx="10655300" cy="431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
            <p:cNvSpPr txBox="1"/>
            <p:nvPr/>
          </p:nvSpPr>
          <p:spPr>
            <a:xfrm>
              <a:off x="0" y="2923400"/>
              <a:ext cx="10655300" cy="431077"/>
            </a:xfrm>
            <a:prstGeom prst="rect">
              <a:avLst/>
            </a:prstGeom>
            <a:noFill/>
            <a:ln>
              <a:noFill/>
            </a:ln>
          </p:spPr>
          <p:txBody>
            <a:bodyPr anchorCtr="0" anchor="t" bIns="21575" lIns="338300" spcFirstLastPara="1" rIns="120900" wrap="square" tIns="21575">
              <a:noAutofit/>
            </a:bodyPr>
            <a:lstStyle/>
            <a:p>
              <a:pPr indent="-114300" lvl="1" marL="114300" marR="0" rtl="0" algn="l">
                <a:lnSpc>
                  <a:spcPct val="90000"/>
                </a:lnSpc>
                <a:spcBef>
                  <a:spcPts val="0"/>
                </a:spcBef>
                <a:spcAft>
                  <a:spcPts val="0"/>
                </a:spcAft>
                <a:buClr>
                  <a:schemeClr val="dk1"/>
                </a:buClr>
                <a:buSzPts val="1300"/>
                <a:buFont typeface="Arial"/>
                <a:buChar char="•"/>
              </a:pPr>
              <a:r>
                <a:rPr b="0" i="0" lang="de-DE" sz="1300" u="none" cap="none" strike="noStrike">
                  <a:solidFill>
                    <a:schemeClr val="dk1"/>
                  </a:solidFill>
                  <a:latin typeface="Arial"/>
                  <a:ea typeface="Arial"/>
                  <a:cs typeface="Arial"/>
                  <a:sym typeface="Arial"/>
                </a:rPr>
                <a:t>20 - 21 May 2025, Hochschule Osnabrück</a:t>
              </a:r>
              <a:endParaRPr/>
            </a:p>
            <a:p>
              <a:pPr indent="-114300" lvl="1" marL="114300" marR="0" rtl="0" algn="l">
                <a:lnSpc>
                  <a:spcPct val="90000"/>
                </a:lnSpc>
                <a:spcBef>
                  <a:spcPts val="260"/>
                </a:spcBef>
                <a:spcAft>
                  <a:spcPts val="0"/>
                </a:spcAft>
                <a:buClr>
                  <a:schemeClr val="dk1"/>
                </a:buClr>
                <a:buSzPts val="1300"/>
                <a:buFont typeface="Arial"/>
                <a:buChar char="•"/>
              </a:pPr>
              <a:r>
                <a:rPr b="0" i="0" lang="de-DE" sz="1300" u="none" cap="none" strike="noStrike">
                  <a:solidFill>
                    <a:schemeClr val="dk1"/>
                  </a:solidFill>
                  <a:latin typeface="Arial"/>
                  <a:ea typeface="Arial"/>
                  <a:cs typeface="Arial"/>
                  <a:sym typeface="Arial"/>
                </a:rPr>
                <a:t>Website: https://www.hs-osnabrueck.de/fachtagung-mobilkommunikation/ </a:t>
              </a:r>
              <a:endParaRPr/>
            </a:p>
          </p:txBody>
        </p:sp>
        <p:sp>
          <p:nvSpPr>
            <p:cNvPr id="219" name="Google Shape;219;p23"/>
            <p:cNvSpPr/>
            <p:nvPr/>
          </p:nvSpPr>
          <p:spPr>
            <a:xfrm>
              <a:off x="0" y="3354477"/>
              <a:ext cx="10655300" cy="397800"/>
            </a:xfrm>
            <a:prstGeom prst="roundRect">
              <a:avLst>
                <a:gd fmla="val 16667" name="adj"/>
              </a:avLst>
            </a:prstGeom>
            <a:solidFill>
              <a:srgbClr val="6C90C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
            <p:cNvSpPr txBox="1"/>
            <p:nvPr/>
          </p:nvSpPr>
          <p:spPr>
            <a:xfrm>
              <a:off x="19419" y="3373896"/>
              <a:ext cx="10616462" cy="358962"/>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Arial"/>
                <a:buNone/>
              </a:pPr>
              <a:r>
                <a:rPr b="0" i="0" lang="de-DE" sz="1700" u="none" cap="none" strike="noStrike">
                  <a:solidFill>
                    <a:schemeClr val="lt1"/>
                  </a:solidFill>
                  <a:latin typeface="Arial"/>
                  <a:ea typeface="Arial"/>
                  <a:cs typeface="Arial"/>
                  <a:sym typeface="Arial"/>
                </a:rPr>
                <a:t>4. KuVS Fachgespräch "Network Softwarization" </a:t>
              </a:r>
              <a:endParaRPr b="0" i="0" sz="1700" u="none" cap="none" strike="noStrike">
                <a:solidFill>
                  <a:schemeClr val="lt1"/>
                </a:solidFill>
                <a:latin typeface="Arial"/>
                <a:ea typeface="Arial"/>
                <a:cs typeface="Arial"/>
                <a:sym typeface="Arial"/>
              </a:endParaRPr>
            </a:p>
          </p:txBody>
        </p:sp>
        <p:sp>
          <p:nvSpPr>
            <p:cNvPr id="221" name="Google Shape;221;p23"/>
            <p:cNvSpPr/>
            <p:nvPr/>
          </p:nvSpPr>
          <p:spPr>
            <a:xfrm>
              <a:off x="0" y="3752277"/>
              <a:ext cx="10655300" cy="431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txBox="1"/>
            <p:nvPr/>
          </p:nvSpPr>
          <p:spPr>
            <a:xfrm>
              <a:off x="0" y="3752277"/>
              <a:ext cx="10655300" cy="431077"/>
            </a:xfrm>
            <a:prstGeom prst="rect">
              <a:avLst/>
            </a:prstGeom>
            <a:noFill/>
            <a:ln>
              <a:noFill/>
            </a:ln>
          </p:spPr>
          <p:txBody>
            <a:bodyPr anchorCtr="0" anchor="t" bIns="21575" lIns="338300" spcFirstLastPara="1" rIns="120900" wrap="square" tIns="21575">
              <a:noAutofit/>
            </a:bodyPr>
            <a:lstStyle/>
            <a:p>
              <a:pPr indent="-114300" lvl="1" marL="114300" marR="0" rtl="0" algn="l">
                <a:lnSpc>
                  <a:spcPct val="90000"/>
                </a:lnSpc>
                <a:spcBef>
                  <a:spcPts val="0"/>
                </a:spcBef>
                <a:spcAft>
                  <a:spcPts val="0"/>
                </a:spcAft>
                <a:buClr>
                  <a:schemeClr val="dk1"/>
                </a:buClr>
                <a:buSzPts val="1300"/>
                <a:buFont typeface="Arial"/>
                <a:buChar char="•"/>
              </a:pPr>
              <a:r>
                <a:rPr b="0" i="0" lang="de-DE" sz="1300" u="none" cap="none" strike="noStrike">
                  <a:solidFill>
                    <a:schemeClr val="dk1"/>
                  </a:solidFill>
                  <a:latin typeface="Arial"/>
                  <a:ea typeface="Arial"/>
                  <a:cs typeface="Arial"/>
                  <a:sym typeface="Arial"/>
                </a:rPr>
                <a:t>3 - 4 April 2025, Tübingen</a:t>
              </a:r>
              <a:endParaRPr b="0" i="0" sz="1300" u="none" cap="none" strike="noStrike">
                <a:solidFill>
                  <a:schemeClr val="dk1"/>
                </a:solidFill>
                <a:latin typeface="Arial"/>
                <a:ea typeface="Arial"/>
                <a:cs typeface="Arial"/>
                <a:sym typeface="Arial"/>
              </a:endParaRPr>
            </a:p>
            <a:p>
              <a:pPr indent="-114300" lvl="1" marL="114300" marR="0" rtl="0" algn="l">
                <a:lnSpc>
                  <a:spcPct val="90000"/>
                </a:lnSpc>
                <a:spcBef>
                  <a:spcPts val="260"/>
                </a:spcBef>
                <a:spcAft>
                  <a:spcPts val="0"/>
                </a:spcAft>
                <a:buClr>
                  <a:schemeClr val="dk1"/>
                </a:buClr>
                <a:buSzPts val="1300"/>
                <a:buFont typeface="Arial"/>
                <a:buChar char="•"/>
              </a:pPr>
              <a:r>
                <a:rPr b="0" i="0" lang="de-DE" sz="1300" u="none" cap="none" strike="noStrike">
                  <a:solidFill>
                    <a:schemeClr val="dk1"/>
                  </a:solidFill>
                  <a:latin typeface="Arial"/>
                  <a:ea typeface="Arial"/>
                  <a:cs typeface="Arial"/>
                  <a:sym typeface="Arial"/>
                </a:rPr>
                <a:t>Website: </a:t>
              </a:r>
              <a:r>
                <a:rPr b="0" i="0" lang="de-DE" sz="1300" u="sng" cap="none" strike="noStrike">
                  <a:solidFill>
                    <a:schemeClr val="hlink"/>
                  </a:solidFill>
                  <a:latin typeface="Arial"/>
                  <a:ea typeface="Arial"/>
                  <a:cs typeface="Arial"/>
                  <a:sym typeface="Arial"/>
                  <a:hlinkClick r:id="rId6"/>
                </a:rPr>
                <a:t>https://ub01.uni-tuebingen.de/xmlui/handle/10900/163069</a:t>
              </a:r>
              <a:endParaRPr b="0" i="0" sz="1300" u="none" cap="none" strike="noStrike">
                <a:solidFill>
                  <a:schemeClr val="dk1"/>
                </a:solidFill>
                <a:latin typeface="Arial"/>
                <a:ea typeface="Arial"/>
                <a:cs typeface="Arial"/>
                <a:sym typeface="Arial"/>
              </a:endParaRPr>
            </a:p>
          </p:txBody>
        </p:sp>
        <p:sp>
          <p:nvSpPr>
            <p:cNvPr id="223" name="Google Shape;223;p23"/>
            <p:cNvSpPr/>
            <p:nvPr/>
          </p:nvSpPr>
          <p:spPr>
            <a:xfrm>
              <a:off x="0" y="4183355"/>
              <a:ext cx="10655300" cy="397800"/>
            </a:xfrm>
            <a:prstGeom prst="roundRect">
              <a:avLst>
                <a:gd fmla="val 16667" name="adj"/>
              </a:avLst>
            </a:prstGeom>
            <a:solidFill>
              <a:srgbClr val="93A6C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
            <p:cNvSpPr txBox="1"/>
            <p:nvPr/>
          </p:nvSpPr>
          <p:spPr>
            <a:xfrm>
              <a:off x="19419" y="4202774"/>
              <a:ext cx="10616462" cy="358962"/>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Arial"/>
                <a:buNone/>
              </a:pPr>
              <a:r>
                <a:rPr b="0" i="0" lang="de-DE" sz="1700" u="none" cap="none" strike="noStrike">
                  <a:solidFill>
                    <a:schemeClr val="lt1"/>
                  </a:solidFill>
                  <a:latin typeface="Arial"/>
                  <a:ea typeface="Arial"/>
                  <a:cs typeface="Arial"/>
                  <a:sym typeface="Arial"/>
                </a:rPr>
                <a:t>3. TSN (in 5G/6G) Workshop </a:t>
              </a:r>
              <a:endParaRPr b="0" i="0" sz="1700" u="none" cap="none" strike="noStrike">
                <a:solidFill>
                  <a:schemeClr val="lt1"/>
                </a:solidFill>
                <a:latin typeface="Arial"/>
                <a:ea typeface="Arial"/>
                <a:cs typeface="Arial"/>
                <a:sym typeface="Arial"/>
              </a:endParaRPr>
            </a:p>
          </p:txBody>
        </p:sp>
        <p:sp>
          <p:nvSpPr>
            <p:cNvPr id="225" name="Google Shape;225;p23"/>
            <p:cNvSpPr/>
            <p:nvPr/>
          </p:nvSpPr>
          <p:spPr>
            <a:xfrm>
              <a:off x="0" y="4581155"/>
              <a:ext cx="10655300" cy="43107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txBox="1"/>
            <p:nvPr/>
          </p:nvSpPr>
          <p:spPr>
            <a:xfrm>
              <a:off x="0" y="4581155"/>
              <a:ext cx="10655300" cy="431077"/>
            </a:xfrm>
            <a:prstGeom prst="rect">
              <a:avLst/>
            </a:prstGeom>
            <a:noFill/>
            <a:ln>
              <a:noFill/>
            </a:ln>
          </p:spPr>
          <p:txBody>
            <a:bodyPr anchorCtr="0" anchor="t" bIns="21575" lIns="338300" spcFirstLastPara="1" rIns="120900" wrap="square" tIns="21575">
              <a:noAutofit/>
            </a:bodyPr>
            <a:lstStyle/>
            <a:p>
              <a:pPr indent="-114300" lvl="1" marL="114300" marR="0" rtl="0" algn="l">
                <a:lnSpc>
                  <a:spcPct val="90000"/>
                </a:lnSpc>
                <a:spcBef>
                  <a:spcPts val="0"/>
                </a:spcBef>
                <a:spcAft>
                  <a:spcPts val="0"/>
                </a:spcAft>
                <a:buClr>
                  <a:schemeClr val="dk1"/>
                </a:buClr>
                <a:buSzPts val="1300"/>
                <a:buFont typeface="Arial"/>
                <a:buChar char="•"/>
              </a:pPr>
              <a:r>
                <a:rPr b="0" i="0" lang="de-DE" sz="1300" u="none" cap="none" strike="noStrike">
                  <a:solidFill>
                    <a:schemeClr val="dk1"/>
                  </a:solidFill>
                  <a:latin typeface="Arial"/>
                  <a:ea typeface="Arial"/>
                  <a:cs typeface="Arial"/>
                  <a:sym typeface="Arial"/>
                </a:rPr>
                <a:t>11 - 12 February 2025, Berlin</a:t>
              </a:r>
              <a:endParaRPr b="0" i="0" sz="1300" u="none" cap="none" strike="noStrike">
                <a:solidFill>
                  <a:schemeClr val="dk1"/>
                </a:solidFill>
                <a:latin typeface="Arial"/>
                <a:ea typeface="Arial"/>
                <a:cs typeface="Arial"/>
                <a:sym typeface="Arial"/>
              </a:endParaRPr>
            </a:p>
            <a:p>
              <a:pPr indent="-114300" lvl="1" marL="114300" marR="0" rtl="0" algn="l">
                <a:lnSpc>
                  <a:spcPct val="90000"/>
                </a:lnSpc>
                <a:spcBef>
                  <a:spcPts val="260"/>
                </a:spcBef>
                <a:spcAft>
                  <a:spcPts val="0"/>
                </a:spcAft>
                <a:buClr>
                  <a:schemeClr val="dk1"/>
                </a:buClr>
                <a:buSzPts val="1300"/>
                <a:buFont typeface="Arial"/>
                <a:buChar char="•"/>
              </a:pPr>
              <a:r>
                <a:rPr b="0" i="0" lang="de-DE" sz="1300" u="none" cap="none" strike="noStrike">
                  <a:solidFill>
                    <a:schemeClr val="dk1"/>
                  </a:solidFill>
                  <a:latin typeface="Arial"/>
                  <a:ea typeface="Arial"/>
                  <a:cs typeface="Arial"/>
                  <a:sym typeface="Arial"/>
                </a:rPr>
                <a:t>Website: </a:t>
              </a:r>
              <a:r>
                <a:rPr b="0" i="0" lang="de-DE" sz="1300" u="sng" cap="none" strike="noStrike">
                  <a:solidFill>
                    <a:schemeClr val="hlink"/>
                  </a:solidFill>
                  <a:latin typeface="Arial"/>
                  <a:ea typeface="Arial"/>
                  <a:cs typeface="Arial"/>
                  <a:sym typeface="Arial"/>
                  <a:hlinkClick r:id="rId7"/>
                </a:rPr>
                <a:t>https://5g.nrw/3rd-5g-tsn-workshop/</a:t>
              </a:r>
              <a:r>
                <a:rPr b="0" i="0" lang="de-DE" sz="1300" u="none" cap="none" strike="noStrike">
                  <a:solidFill>
                    <a:schemeClr val="dk1"/>
                  </a:solidFill>
                  <a:latin typeface="Arial"/>
                  <a:ea typeface="Arial"/>
                  <a:cs typeface="Arial"/>
                  <a:sym typeface="Arial"/>
                </a:rPr>
                <a:t>  </a:t>
              </a:r>
              <a:endParaRPr b="0" i="0" sz="1300" u="none" cap="none" strike="noStrike">
                <a:solidFill>
                  <a:schemeClr val="dk1"/>
                </a:solidFill>
                <a:latin typeface="Arial"/>
                <a:ea typeface="Arial"/>
                <a:cs typeface="Arial"/>
                <a:sym typeface="Arial"/>
              </a:endParaRPr>
            </a:p>
          </p:txBody>
        </p:sp>
      </p:grpSp>
      <p:sp>
        <p:nvSpPr>
          <p:cNvPr id="227" name="Google Shape;227;p23"/>
          <p:cNvSpPr txBox="1"/>
          <p:nvPr>
            <p:ph type="title"/>
          </p:nvPr>
        </p:nvSpPr>
        <p:spPr>
          <a:xfrm>
            <a:off x="768000" y="333200"/>
            <a:ext cx="10080000" cy="864000"/>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Clr>
                <a:schemeClr val="accent1"/>
              </a:buClr>
              <a:buSzPts val="2600"/>
              <a:buFont typeface="Arial"/>
              <a:buNone/>
            </a:pPr>
            <a:r>
              <a:rPr lang="de-DE"/>
              <a:t>Events (co-)organized by VDE ITG KT2</a:t>
            </a:r>
            <a:endParaRPr/>
          </a:p>
        </p:txBody>
      </p:sp>
      <p:sp>
        <p:nvSpPr>
          <p:cNvPr id="228" name="Google Shape;228;p23"/>
          <p:cNvSpPr txBox="1"/>
          <p:nvPr>
            <p:ph idx="12" type="sldNum"/>
          </p:nvPr>
        </p:nvSpPr>
        <p:spPr>
          <a:xfrm>
            <a:off x="9888000" y="6468418"/>
            <a:ext cx="1920000" cy="184665"/>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2018_MV_Berlin">
  <a:themeElements>
    <a:clrScheme name="VDE">
      <a:dk1>
        <a:srgbClr val="575757"/>
      </a:dk1>
      <a:lt1>
        <a:srgbClr val="FFFFFF"/>
      </a:lt1>
      <a:dk2>
        <a:srgbClr val="000000"/>
      </a:dk2>
      <a:lt2>
        <a:srgbClr val="FFFFFF"/>
      </a:lt2>
      <a:accent1>
        <a:srgbClr val="0064B4"/>
      </a:accent1>
      <a:accent2>
        <a:srgbClr val="575757"/>
      </a:accent2>
      <a:accent3>
        <a:srgbClr val="FFFFFF"/>
      </a:accent3>
      <a:accent4>
        <a:srgbClr val="76B82A"/>
      </a:accent4>
      <a:accent5>
        <a:srgbClr val="FFCC00"/>
      </a:accent5>
      <a:accent6>
        <a:srgbClr val="E73331"/>
      </a:accent6>
      <a:hlink>
        <a:srgbClr val="0064B4"/>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