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Inter"/>
      <p:bold r:id="rId26"/>
    </p:embeddedFont>
    <p:embeddedFont>
      <p:font typeface="Lato"/>
      <p:regular r:id="rId27"/>
      <p:bold r:id="rId28"/>
      <p:italic r:id="rId29"/>
      <p:boldItalic r:id="rId30"/>
    </p:embeddedFont>
    <p:embeddedFont>
      <p:font typeface="DM Sans"/>
      <p:bold r:id="rId31"/>
      <p:boldItalic r:id="rId32"/>
    </p:embeddedFont>
    <p:embeddedFont>
      <p:font typeface="DM Serif Display"/>
      <p:regular r:id="rId33"/>
      <p: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ickO1rMgdJCuDwCLllQCQzkoex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31" Type="http://schemas.openxmlformats.org/officeDocument/2006/relationships/font" Target="fonts/DMSans-bold.fntdata"/><Relationship Id="rId30" Type="http://schemas.openxmlformats.org/officeDocument/2006/relationships/font" Target="fonts/Lato-boldItalic.fntdata"/><Relationship Id="rId33" Type="http://schemas.openxmlformats.org/officeDocument/2006/relationships/font" Target="fonts/DMSerifDisplay-regular.fntdata"/><Relationship Id="rId32" Type="http://schemas.openxmlformats.org/officeDocument/2006/relationships/font" Target="fonts/DMSans-boldItalic.fntdata"/><Relationship Id="rId35" Type="http://customschemas.google.com/relationships/presentationmetadata" Target="metadata"/><Relationship Id="rId34" Type="http://schemas.openxmlformats.org/officeDocument/2006/relationships/font" Target="fonts/DMSerifDisplay-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font" Target="fonts/Inter-bold.fntdata"/><Relationship Id="rId25" Type="http://schemas.openxmlformats.org/officeDocument/2006/relationships/slide" Target="slides/slide21.xml"/><Relationship Id="rId28" Type="http://schemas.openxmlformats.org/officeDocument/2006/relationships/font" Target="fonts/Lato-bold.fntdata"/><Relationship Id="rId27" Type="http://schemas.openxmlformats.org/officeDocument/2006/relationships/font" Target="fonts/Lato-regular.fntdata"/><Relationship Id="rId29" Type="http://schemas.openxmlformats.org/officeDocument/2006/relationships/font" Target="fonts/Lato-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7" name="Google Shape;51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1.png"/><Relationship Id="rId4" Type="http://schemas.openxmlformats.org/officeDocument/2006/relationships/image" Target="../media/image37.png"/><Relationship Id="rId5" Type="http://schemas.openxmlformats.org/officeDocument/2006/relationships/image" Target="../media/image2.png"/><Relationship Id="rId6"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8.png"/><Relationship Id="rId4" Type="http://schemas.openxmlformats.org/officeDocument/2006/relationships/image" Target="../media/image92.png"/><Relationship Id="rId5" Type="http://schemas.openxmlformats.org/officeDocument/2006/relationships/image" Target="../media/image65.png"/><Relationship Id="rId6" Type="http://schemas.openxmlformats.org/officeDocument/2006/relationships/image" Target="../media/image2.png"/><Relationship Id="rId7"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40.png"/><Relationship Id="rId5" Type="http://schemas.openxmlformats.org/officeDocument/2006/relationships/image" Target="../media/image51.png"/><Relationship Id="rId6" Type="http://schemas.openxmlformats.org/officeDocument/2006/relationships/image" Target="../media/image53.png"/><Relationship Id="rId7"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77.png"/><Relationship Id="rId5"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49.png"/><Relationship Id="rId5" Type="http://schemas.openxmlformats.org/officeDocument/2006/relationships/image" Target="../media/image45.png"/></Relationships>
</file>

<file path=ppt/slides/_rels/slide15.xml.rels><?xml version="1.0" encoding="UTF-8" standalone="yes"?><Relationships xmlns="http://schemas.openxmlformats.org/package/2006/relationships"><Relationship Id="rId40" Type="http://schemas.openxmlformats.org/officeDocument/2006/relationships/image" Target="../media/image87.png"/><Relationship Id="rId42" Type="http://schemas.openxmlformats.org/officeDocument/2006/relationships/image" Target="../media/image90.png"/><Relationship Id="rId41" Type="http://schemas.openxmlformats.org/officeDocument/2006/relationships/image" Target="../media/image102.png"/><Relationship Id="rId44" Type="http://schemas.openxmlformats.org/officeDocument/2006/relationships/image" Target="../media/image125.png"/><Relationship Id="rId43" Type="http://schemas.openxmlformats.org/officeDocument/2006/relationships/image" Target="../media/image99.png"/><Relationship Id="rId46" Type="http://schemas.openxmlformats.org/officeDocument/2006/relationships/image" Target="../media/image106.png"/><Relationship Id="rId45" Type="http://schemas.openxmlformats.org/officeDocument/2006/relationships/image" Target="../media/image94.png"/><Relationship Id="rId107" Type="http://schemas.openxmlformats.org/officeDocument/2006/relationships/image" Target="../media/image156.png"/><Relationship Id="rId106" Type="http://schemas.openxmlformats.org/officeDocument/2006/relationships/image" Target="../media/image160.png"/><Relationship Id="rId105" Type="http://schemas.openxmlformats.org/officeDocument/2006/relationships/image" Target="../media/image161.png"/><Relationship Id="rId104" Type="http://schemas.openxmlformats.org/officeDocument/2006/relationships/image" Target="../media/image153.png"/><Relationship Id="rId109" Type="http://schemas.openxmlformats.org/officeDocument/2006/relationships/image" Target="../media/image151.png"/><Relationship Id="rId108" Type="http://schemas.openxmlformats.org/officeDocument/2006/relationships/image" Target="../media/image148.png"/><Relationship Id="rId48" Type="http://schemas.openxmlformats.org/officeDocument/2006/relationships/image" Target="../media/image103.png"/><Relationship Id="rId47" Type="http://schemas.openxmlformats.org/officeDocument/2006/relationships/image" Target="../media/image104.png"/><Relationship Id="rId49" Type="http://schemas.openxmlformats.org/officeDocument/2006/relationships/image" Target="../media/image96.png"/><Relationship Id="rId103" Type="http://schemas.openxmlformats.org/officeDocument/2006/relationships/image" Target="../media/image154.png"/><Relationship Id="rId102" Type="http://schemas.openxmlformats.org/officeDocument/2006/relationships/image" Target="../media/image150.png"/><Relationship Id="rId101" Type="http://schemas.openxmlformats.org/officeDocument/2006/relationships/image" Target="../media/image173.png"/><Relationship Id="rId100" Type="http://schemas.openxmlformats.org/officeDocument/2006/relationships/image" Target="../media/image166.png"/><Relationship Id="rId31" Type="http://schemas.openxmlformats.org/officeDocument/2006/relationships/image" Target="../media/image97.png"/><Relationship Id="rId30" Type="http://schemas.openxmlformats.org/officeDocument/2006/relationships/image" Target="../media/image83.png"/><Relationship Id="rId33" Type="http://schemas.openxmlformats.org/officeDocument/2006/relationships/image" Target="../media/image81.png"/><Relationship Id="rId32" Type="http://schemas.openxmlformats.org/officeDocument/2006/relationships/image" Target="../media/image108.png"/><Relationship Id="rId35" Type="http://schemas.openxmlformats.org/officeDocument/2006/relationships/image" Target="../media/image89.png"/><Relationship Id="rId34" Type="http://schemas.openxmlformats.org/officeDocument/2006/relationships/image" Target="../media/image79.png"/><Relationship Id="rId37" Type="http://schemas.openxmlformats.org/officeDocument/2006/relationships/image" Target="../media/image84.png"/><Relationship Id="rId36" Type="http://schemas.openxmlformats.org/officeDocument/2006/relationships/image" Target="../media/image105.png"/><Relationship Id="rId39" Type="http://schemas.openxmlformats.org/officeDocument/2006/relationships/image" Target="../media/image91.png"/><Relationship Id="rId38" Type="http://schemas.openxmlformats.org/officeDocument/2006/relationships/image" Target="../media/image85.png"/><Relationship Id="rId20" Type="http://schemas.openxmlformats.org/officeDocument/2006/relationships/image" Target="../media/image82.png"/><Relationship Id="rId22" Type="http://schemas.openxmlformats.org/officeDocument/2006/relationships/image" Target="../media/image73.png"/><Relationship Id="rId21" Type="http://schemas.openxmlformats.org/officeDocument/2006/relationships/image" Target="../media/image64.png"/><Relationship Id="rId24" Type="http://schemas.openxmlformats.org/officeDocument/2006/relationships/image" Target="../media/image72.png"/><Relationship Id="rId23" Type="http://schemas.openxmlformats.org/officeDocument/2006/relationships/image" Target="../media/image74.png"/><Relationship Id="rId126" Type="http://schemas.openxmlformats.org/officeDocument/2006/relationships/image" Target="../media/image177.png"/><Relationship Id="rId26" Type="http://schemas.openxmlformats.org/officeDocument/2006/relationships/image" Target="../media/image88.png"/><Relationship Id="rId121" Type="http://schemas.openxmlformats.org/officeDocument/2006/relationships/image" Target="../media/image213.png"/><Relationship Id="rId25" Type="http://schemas.openxmlformats.org/officeDocument/2006/relationships/image" Target="../media/image76.png"/><Relationship Id="rId120" Type="http://schemas.openxmlformats.org/officeDocument/2006/relationships/image" Target="../media/image170.png"/><Relationship Id="rId28" Type="http://schemas.openxmlformats.org/officeDocument/2006/relationships/image" Target="../media/image80.png"/><Relationship Id="rId27" Type="http://schemas.openxmlformats.org/officeDocument/2006/relationships/image" Target="../media/image86.png"/><Relationship Id="rId125" Type="http://schemas.openxmlformats.org/officeDocument/2006/relationships/image" Target="../media/image178.png"/><Relationship Id="rId29" Type="http://schemas.openxmlformats.org/officeDocument/2006/relationships/image" Target="../media/image78.png"/><Relationship Id="rId124" Type="http://schemas.openxmlformats.org/officeDocument/2006/relationships/image" Target="../media/image202.png"/><Relationship Id="rId123" Type="http://schemas.openxmlformats.org/officeDocument/2006/relationships/image" Target="../media/image182.png"/><Relationship Id="rId122" Type="http://schemas.openxmlformats.org/officeDocument/2006/relationships/image" Target="../media/image195.png"/><Relationship Id="rId95" Type="http://schemas.openxmlformats.org/officeDocument/2006/relationships/image" Target="../media/image158.png"/><Relationship Id="rId94" Type="http://schemas.openxmlformats.org/officeDocument/2006/relationships/image" Target="../media/image143.png"/><Relationship Id="rId97" Type="http://schemas.openxmlformats.org/officeDocument/2006/relationships/image" Target="../media/image157.png"/><Relationship Id="rId96" Type="http://schemas.openxmlformats.org/officeDocument/2006/relationships/image" Target="../media/image146.png"/><Relationship Id="rId11" Type="http://schemas.openxmlformats.org/officeDocument/2006/relationships/image" Target="../media/image55.png"/><Relationship Id="rId99" Type="http://schemas.openxmlformats.org/officeDocument/2006/relationships/image" Target="../media/image152.png"/><Relationship Id="rId10" Type="http://schemas.openxmlformats.org/officeDocument/2006/relationships/image" Target="../media/image56.png"/><Relationship Id="rId98" Type="http://schemas.openxmlformats.org/officeDocument/2006/relationships/image" Target="../media/image159.png"/><Relationship Id="rId13" Type="http://schemas.openxmlformats.org/officeDocument/2006/relationships/image" Target="../media/image61.png"/><Relationship Id="rId12" Type="http://schemas.openxmlformats.org/officeDocument/2006/relationships/image" Target="../media/image68.png"/><Relationship Id="rId91" Type="http://schemas.openxmlformats.org/officeDocument/2006/relationships/image" Target="../media/image134.png"/><Relationship Id="rId90" Type="http://schemas.openxmlformats.org/officeDocument/2006/relationships/image" Target="../media/image171.png"/><Relationship Id="rId93" Type="http://schemas.openxmlformats.org/officeDocument/2006/relationships/image" Target="../media/image136.png"/><Relationship Id="rId92" Type="http://schemas.openxmlformats.org/officeDocument/2006/relationships/image" Target="../media/image140.png"/><Relationship Id="rId118" Type="http://schemas.openxmlformats.org/officeDocument/2006/relationships/image" Target="../media/image167.png"/><Relationship Id="rId117" Type="http://schemas.openxmlformats.org/officeDocument/2006/relationships/image" Target="../media/image181.png"/><Relationship Id="rId116" Type="http://schemas.openxmlformats.org/officeDocument/2006/relationships/image" Target="../media/image176.png"/><Relationship Id="rId115" Type="http://schemas.openxmlformats.org/officeDocument/2006/relationships/image" Target="../media/image163.png"/><Relationship Id="rId119" Type="http://schemas.openxmlformats.org/officeDocument/2006/relationships/image" Target="../media/image172.png"/><Relationship Id="rId15" Type="http://schemas.openxmlformats.org/officeDocument/2006/relationships/image" Target="../media/image66.png"/><Relationship Id="rId110" Type="http://schemas.openxmlformats.org/officeDocument/2006/relationships/image" Target="../media/image155.png"/><Relationship Id="rId14" Type="http://schemas.openxmlformats.org/officeDocument/2006/relationships/image" Target="../media/image101.png"/><Relationship Id="rId17" Type="http://schemas.openxmlformats.org/officeDocument/2006/relationships/image" Target="../media/image62.png"/><Relationship Id="rId16" Type="http://schemas.openxmlformats.org/officeDocument/2006/relationships/image" Target="../media/image60.png"/><Relationship Id="rId19" Type="http://schemas.openxmlformats.org/officeDocument/2006/relationships/image" Target="../media/image75.png"/><Relationship Id="rId114" Type="http://schemas.openxmlformats.org/officeDocument/2006/relationships/image" Target="../media/image169.png"/><Relationship Id="rId18" Type="http://schemas.openxmlformats.org/officeDocument/2006/relationships/image" Target="../media/image69.png"/><Relationship Id="rId113" Type="http://schemas.openxmlformats.org/officeDocument/2006/relationships/image" Target="../media/image183.png"/><Relationship Id="rId112" Type="http://schemas.openxmlformats.org/officeDocument/2006/relationships/image" Target="../media/image165.png"/><Relationship Id="rId111" Type="http://schemas.openxmlformats.org/officeDocument/2006/relationships/image" Target="../media/image162.png"/><Relationship Id="rId84" Type="http://schemas.openxmlformats.org/officeDocument/2006/relationships/image" Target="../media/image138.png"/><Relationship Id="rId83" Type="http://schemas.openxmlformats.org/officeDocument/2006/relationships/image" Target="../media/image142.png"/><Relationship Id="rId86" Type="http://schemas.openxmlformats.org/officeDocument/2006/relationships/image" Target="../media/image126.png"/><Relationship Id="rId85" Type="http://schemas.openxmlformats.org/officeDocument/2006/relationships/image" Target="../media/image144.png"/><Relationship Id="rId88" Type="http://schemas.openxmlformats.org/officeDocument/2006/relationships/image" Target="../media/image133.png"/><Relationship Id="rId87" Type="http://schemas.openxmlformats.org/officeDocument/2006/relationships/image" Target="../media/image132.png"/><Relationship Id="rId89" Type="http://schemas.openxmlformats.org/officeDocument/2006/relationships/image" Target="../media/image139.png"/><Relationship Id="rId80" Type="http://schemas.openxmlformats.org/officeDocument/2006/relationships/image" Target="../media/image131.png"/><Relationship Id="rId82" Type="http://schemas.openxmlformats.org/officeDocument/2006/relationships/image" Target="../media/image128.png"/><Relationship Id="rId81" Type="http://schemas.openxmlformats.org/officeDocument/2006/relationships/image" Target="../media/image13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57.png"/><Relationship Id="rId9" Type="http://schemas.openxmlformats.org/officeDocument/2006/relationships/image" Target="../media/image70.png"/><Relationship Id="rId5" Type="http://schemas.openxmlformats.org/officeDocument/2006/relationships/image" Target="../media/image42.png"/><Relationship Id="rId6" Type="http://schemas.openxmlformats.org/officeDocument/2006/relationships/image" Target="../media/image52.png"/><Relationship Id="rId7" Type="http://schemas.openxmlformats.org/officeDocument/2006/relationships/image" Target="../media/image59.png"/><Relationship Id="rId8" Type="http://schemas.openxmlformats.org/officeDocument/2006/relationships/image" Target="../media/image63.png"/><Relationship Id="rId73" Type="http://schemas.openxmlformats.org/officeDocument/2006/relationships/image" Target="../media/image130.png"/><Relationship Id="rId72" Type="http://schemas.openxmlformats.org/officeDocument/2006/relationships/image" Target="../media/image137.png"/><Relationship Id="rId75" Type="http://schemas.openxmlformats.org/officeDocument/2006/relationships/image" Target="../media/image124.png"/><Relationship Id="rId74" Type="http://schemas.openxmlformats.org/officeDocument/2006/relationships/image" Target="../media/image122.png"/><Relationship Id="rId77" Type="http://schemas.openxmlformats.org/officeDocument/2006/relationships/image" Target="../media/image149.png"/><Relationship Id="rId76" Type="http://schemas.openxmlformats.org/officeDocument/2006/relationships/image" Target="../media/image141.png"/><Relationship Id="rId79" Type="http://schemas.openxmlformats.org/officeDocument/2006/relationships/image" Target="../media/image145.png"/><Relationship Id="rId78" Type="http://schemas.openxmlformats.org/officeDocument/2006/relationships/image" Target="../media/image147.png"/><Relationship Id="rId71" Type="http://schemas.openxmlformats.org/officeDocument/2006/relationships/image" Target="../media/image119.png"/><Relationship Id="rId70" Type="http://schemas.openxmlformats.org/officeDocument/2006/relationships/image" Target="../media/image116.png"/><Relationship Id="rId62" Type="http://schemas.openxmlformats.org/officeDocument/2006/relationships/image" Target="../media/image127.png"/><Relationship Id="rId61" Type="http://schemas.openxmlformats.org/officeDocument/2006/relationships/image" Target="../media/image109.png"/><Relationship Id="rId64" Type="http://schemas.openxmlformats.org/officeDocument/2006/relationships/image" Target="../media/image114.png"/><Relationship Id="rId63" Type="http://schemas.openxmlformats.org/officeDocument/2006/relationships/image" Target="../media/image118.png"/><Relationship Id="rId66" Type="http://schemas.openxmlformats.org/officeDocument/2006/relationships/image" Target="../media/image123.png"/><Relationship Id="rId65" Type="http://schemas.openxmlformats.org/officeDocument/2006/relationships/image" Target="../media/image120.png"/><Relationship Id="rId68" Type="http://schemas.openxmlformats.org/officeDocument/2006/relationships/image" Target="../media/image115.png"/><Relationship Id="rId67" Type="http://schemas.openxmlformats.org/officeDocument/2006/relationships/image" Target="../media/image121.png"/><Relationship Id="rId60" Type="http://schemas.openxmlformats.org/officeDocument/2006/relationships/image" Target="../media/image107.png"/><Relationship Id="rId69" Type="http://schemas.openxmlformats.org/officeDocument/2006/relationships/image" Target="../media/image111.png"/><Relationship Id="rId51" Type="http://schemas.openxmlformats.org/officeDocument/2006/relationships/image" Target="../media/image100.png"/><Relationship Id="rId50" Type="http://schemas.openxmlformats.org/officeDocument/2006/relationships/image" Target="../media/image110.png"/><Relationship Id="rId53" Type="http://schemas.openxmlformats.org/officeDocument/2006/relationships/image" Target="../media/image93.png"/><Relationship Id="rId52" Type="http://schemas.openxmlformats.org/officeDocument/2006/relationships/image" Target="../media/image95.png"/><Relationship Id="rId55" Type="http://schemas.openxmlformats.org/officeDocument/2006/relationships/image" Target="../media/image117.png"/><Relationship Id="rId54" Type="http://schemas.openxmlformats.org/officeDocument/2006/relationships/image" Target="../media/image98.png"/><Relationship Id="rId57" Type="http://schemas.openxmlformats.org/officeDocument/2006/relationships/image" Target="../media/image112.png"/><Relationship Id="rId56" Type="http://schemas.openxmlformats.org/officeDocument/2006/relationships/image" Target="../media/image190.png"/><Relationship Id="rId59" Type="http://schemas.openxmlformats.org/officeDocument/2006/relationships/image" Target="../media/image113.png"/><Relationship Id="rId58" Type="http://schemas.openxmlformats.org/officeDocument/2006/relationships/image" Target="../media/image129.png"/></Relationships>
</file>

<file path=ppt/slides/_rels/slide16.xml.rels><?xml version="1.0" encoding="UTF-8" standalone="yes"?><Relationships xmlns="http://schemas.openxmlformats.org/package/2006/relationships"><Relationship Id="rId11" Type="http://schemas.openxmlformats.org/officeDocument/2006/relationships/image" Target="../media/image187.png"/><Relationship Id="rId10" Type="http://schemas.openxmlformats.org/officeDocument/2006/relationships/image" Target="../media/image180.png"/><Relationship Id="rId13" Type="http://schemas.openxmlformats.org/officeDocument/2006/relationships/image" Target="../media/image185.png"/><Relationship Id="rId12" Type="http://schemas.openxmlformats.org/officeDocument/2006/relationships/image" Target="../media/image206.png"/><Relationship Id="rId15" Type="http://schemas.openxmlformats.org/officeDocument/2006/relationships/image" Target="../media/image186.png"/><Relationship Id="rId14" Type="http://schemas.openxmlformats.org/officeDocument/2006/relationships/image" Target="../media/image188.png"/><Relationship Id="rId17" Type="http://schemas.openxmlformats.org/officeDocument/2006/relationships/image" Target="../media/image184.png"/><Relationship Id="rId16" Type="http://schemas.openxmlformats.org/officeDocument/2006/relationships/image" Target="../media/image199.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75.png"/><Relationship Id="rId9" Type="http://schemas.openxmlformats.org/officeDocument/2006/relationships/image" Target="../media/image192.png"/><Relationship Id="rId5" Type="http://schemas.openxmlformats.org/officeDocument/2006/relationships/image" Target="../media/image191.png"/><Relationship Id="rId6" Type="http://schemas.openxmlformats.org/officeDocument/2006/relationships/image" Target="../media/image189.png"/><Relationship Id="rId7" Type="http://schemas.openxmlformats.org/officeDocument/2006/relationships/image" Target="../media/image174.png"/><Relationship Id="rId8" Type="http://schemas.openxmlformats.org/officeDocument/2006/relationships/image" Target="../media/image179.png"/></Relationships>
</file>

<file path=ppt/slides/_rels/slide17.xml.rels><?xml version="1.0" encoding="UTF-8" standalone="yes"?><Relationships xmlns="http://schemas.openxmlformats.org/package/2006/relationships"><Relationship Id="rId11" Type="http://schemas.openxmlformats.org/officeDocument/2006/relationships/image" Target="../media/image188.png"/><Relationship Id="rId10" Type="http://schemas.openxmlformats.org/officeDocument/2006/relationships/image" Target="../media/image185.png"/><Relationship Id="rId13" Type="http://schemas.openxmlformats.org/officeDocument/2006/relationships/image" Target="../media/image199.png"/><Relationship Id="rId12" Type="http://schemas.openxmlformats.org/officeDocument/2006/relationships/image" Target="../media/image186.png"/><Relationship Id="rId15" Type="http://schemas.openxmlformats.org/officeDocument/2006/relationships/image" Target="../media/image224.png"/><Relationship Id="rId14" Type="http://schemas.openxmlformats.org/officeDocument/2006/relationships/image" Target="../media/image2.png"/><Relationship Id="rId17" Type="http://schemas.openxmlformats.org/officeDocument/2006/relationships/image" Target="../media/image184.png"/><Relationship Id="rId16" Type="http://schemas.openxmlformats.org/officeDocument/2006/relationships/image" Target="../media/image215.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8.png"/><Relationship Id="rId4" Type="http://schemas.openxmlformats.org/officeDocument/2006/relationships/image" Target="../media/image174.png"/><Relationship Id="rId9" Type="http://schemas.openxmlformats.org/officeDocument/2006/relationships/image" Target="../media/image205.png"/><Relationship Id="rId5" Type="http://schemas.openxmlformats.org/officeDocument/2006/relationships/image" Target="../media/image179.png"/><Relationship Id="rId6" Type="http://schemas.openxmlformats.org/officeDocument/2006/relationships/image" Target="../media/image192.png"/><Relationship Id="rId7" Type="http://schemas.openxmlformats.org/officeDocument/2006/relationships/image" Target="../media/image180.png"/><Relationship Id="rId8" Type="http://schemas.openxmlformats.org/officeDocument/2006/relationships/image" Target="../media/image18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209.png"/><Relationship Id="rId5" Type="http://schemas.openxmlformats.org/officeDocument/2006/relationships/image" Target="../media/image226.png"/><Relationship Id="rId6" Type="http://schemas.openxmlformats.org/officeDocument/2006/relationships/image" Target="../media/image18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2.png"/><Relationship Id="rId4" Type="http://schemas.openxmlformats.org/officeDocument/2006/relationships/image" Target="../media/image210.png"/><Relationship Id="rId5" Type="http://schemas.openxmlformats.org/officeDocument/2006/relationships/image" Target="../media/image2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2.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2.png"/><Relationship Id="rId4" Type="http://schemas.openxmlformats.org/officeDocument/2006/relationships/image" Target="../media/image221.png"/><Relationship Id="rId5" Type="http://schemas.openxmlformats.org/officeDocument/2006/relationships/image" Target="../media/image223.png"/><Relationship Id="rId6" Type="http://schemas.openxmlformats.org/officeDocument/2006/relationships/image" Target="../media/image225.png"/><Relationship Id="rId7" Type="http://schemas.openxmlformats.org/officeDocument/2006/relationships/image" Target="../media/image218.png"/><Relationship Id="rId8" Type="http://schemas.openxmlformats.org/officeDocument/2006/relationships/image" Target="../media/image2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8.png"/><Relationship Id="rId4" Type="http://schemas.openxmlformats.org/officeDocument/2006/relationships/hyperlink" Target="https://unsplash.com/" TargetMode="External"/><Relationship Id="rId5"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35.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5.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3.png"/><Relationship Id="rId5" Type="http://schemas.openxmlformats.org/officeDocument/2006/relationships/image" Target="../media/image34.png"/><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7.png"/><Relationship Id="rId4" Type="http://schemas.openxmlformats.org/officeDocument/2006/relationships/image" Target="../media/image48.png"/><Relationship Id="rId9" Type="http://schemas.openxmlformats.org/officeDocument/2006/relationships/image" Target="../media/image30.png"/><Relationship Id="rId5" Type="http://schemas.openxmlformats.org/officeDocument/2006/relationships/image" Target="../media/image15.png"/><Relationship Id="rId6" Type="http://schemas.openxmlformats.org/officeDocument/2006/relationships/image" Target="../media/image44.png"/><Relationship Id="rId7" Type="http://schemas.openxmlformats.org/officeDocument/2006/relationships/image" Target="../media/image18.png"/><Relationship Id="rId8"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29.png"/><Relationship Id="rId5" Type="http://schemas.openxmlformats.org/officeDocument/2006/relationships/image" Target="../media/image32.png"/><Relationship Id="rId6" Type="http://schemas.openxmlformats.org/officeDocument/2006/relationships/image" Target="../media/image2.png"/><Relationship Id="rId7"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15" name="Shape 15"/>
        <p:cNvGrpSpPr/>
        <p:nvPr/>
      </p:nvGrpSpPr>
      <p:grpSpPr>
        <a:xfrm>
          <a:off x="0" y="0"/>
          <a:ext cx="0" cy="0"/>
          <a:chOff x="0" y="0"/>
          <a:chExt cx="0" cy="0"/>
        </a:xfrm>
      </p:grpSpPr>
      <p:sp>
        <p:nvSpPr>
          <p:cNvPr id="16" name="Google Shape;16;p1"/>
          <p:cNvSpPr/>
          <p:nvPr/>
        </p:nvSpPr>
        <p:spPr>
          <a:xfrm>
            <a:off x="4801200" y="4305300"/>
            <a:ext cx="14784648" cy="5092700"/>
          </a:xfrm>
          <a:prstGeom prst="rect">
            <a:avLst/>
          </a:prstGeom>
          <a:noFill/>
          <a:ln cap="flat" cmpd="sng" w="63500">
            <a:solidFill>
              <a:srgbClr val="74624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7" name="Google Shape;17;p1"/>
          <p:cNvPicPr preferRelativeResize="0"/>
          <p:nvPr/>
        </p:nvPicPr>
        <p:blipFill rotWithShape="1">
          <a:blip r:embed="rId3">
            <a:alphaModFix/>
          </a:blip>
          <a:srcRect b="0" l="0" r="0" t="0"/>
          <a:stretch/>
        </p:blipFill>
        <p:spPr>
          <a:xfrm>
            <a:off x="15673759" y="3594100"/>
            <a:ext cx="8713289" cy="10083800"/>
          </a:xfrm>
          <a:prstGeom prst="rect">
            <a:avLst/>
          </a:prstGeom>
          <a:noFill/>
          <a:ln>
            <a:noFill/>
          </a:ln>
        </p:spPr>
      </p:pic>
      <p:sp>
        <p:nvSpPr>
          <p:cNvPr id="18" name="Google Shape;18;p1"/>
          <p:cNvSpPr/>
          <p:nvPr/>
        </p:nvSpPr>
        <p:spPr>
          <a:xfrm>
            <a:off x="5677610" y="4991100"/>
            <a:ext cx="13031829" cy="37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
          <p:cNvSpPr/>
          <p:nvPr/>
        </p:nvSpPr>
        <p:spPr>
          <a:xfrm>
            <a:off x="6954119" y="4991100"/>
            <a:ext cx="11020744"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Herbal Garden</a:t>
            </a:r>
            <a:endParaRPr b="0" i="0" sz="12800" u="none" cap="none" strike="noStrike">
              <a:solidFill>
                <a:schemeClr val="dk1"/>
              </a:solidFill>
              <a:latin typeface="Calibri"/>
              <a:ea typeface="Calibri"/>
              <a:cs typeface="Calibri"/>
              <a:sym typeface="Calibri"/>
            </a:endParaRPr>
          </a:p>
        </p:txBody>
      </p:sp>
      <p:sp>
        <p:nvSpPr>
          <p:cNvPr id="20" name="Google Shape;20;p1"/>
          <p:cNvSpPr/>
          <p:nvPr/>
        </p:nvSpPr>
        <p:spPr>
          <a:xfrm>
            <a:off x="5677610" y="7658100"/>
            <a:ext cx="13302796" cy="1325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6400" u="none" cap="none" strike="noStrike">
                <a:solidFill>
                  <a:srgbClr val="000000"/>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1" name="Google Shape;21;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 name="Google Shape;22;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preencoded.png" id="23" name="Google Shape;23;p1"/>
          <p:cNvPicPr preferRelativeResize="0"/>
          <p:nvPr/>
        </p:nvPicPr>
        <p:blipFill rotWithShape="1">
          <a:blip r:embed="rId5">
            <a:alphaModFix/>
          </a:blip>
          <a:srcRect b="0" l="0" r="0" t="0"/>
          <a:stretch/>
        </p:blipFill>
        <p:spPr>
          <a:xfrm>
            <a:off x="0" y="0"/>
            <a:ext cx="8090911" cy="7899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3" name="Shape 173"/>
        <p:cNvGrpSpPr/>
        <p:nvPr/>
      </p:nvGrpSpPr>
      <p:grpSpPr>
        <a:xfrm>
          <a:off x="0" y="0"/>
          <a:ext cx="0" cy="0"/>
          <a:chOff x="0" y="0"/>
          <a:chExt cx="0" cy="0"/>
        </a:xfrm>
      </p:grpSpPr>
      <p:pic>
        <p:nvPicPr>
          <p:cNvPr descr="preencoded.png" id="174" name="Google Shape;174;p10"/>
          <p:cNvPicPr preferRelativeResize="0"/>
          <p:nvPr/>
        </p:nvPicPr>
        <p:blipFill rotWithShape="1">
          <a:blip r:embed="rId3">
            <a:alphaModFix/>
          </a:blip>
          <a:srcRect b="0" l="0" r="0" t="0"/>
          <a:stretch/>
        </p:blipFill>
        <p:spPr>
          <a:xfrm>
            <a:off x="2171971" y="863600"/>
            <a:ext cx="20043105" cy="5194300"/>
          </a:xfrm>
          <a:prstGeom prst="rect">
            <a:avLst/>
          </a:prstGeom>
          <a:noFill/>
          <a:ln>
            <a:noFill/>
          </a:ln>
        </p:spPr>
      </p:pic>
      <p:pic>
        <p:nvPicPr>
          <p:cNvPr descr="preencoded.png" id="175" name="Google Shape;175;p10"/>
          <p:cNvPicPr preferRelativeResize="0"/>
          <p:nvPr/>
        </p:nvPicPr>
        <p:blipFill rotWithShape="1">
          <a:blip r:embed="rId4">
            <a:alphaModFix/>
          </a:blip>
          <a:srcRect b="0" l="0" r="0" t="0"/>
          <a:stretch/>
        </p:blipFill>
        <p:spPr>
          <a:xfrm>
            <a:off x="0" y="3124200"/>
            <a:ext cx="2772697" cy="7745648"/>
          </a:xfrm>
          <a:prstGeom prst="rect">
            <a:avLst/>
          </a:prstGeom>
          <a:noFill/>
          <a:ln>
            <a:noFill/>
          </a:ln>
        </p:spPr>
      </p:pic>
      <p:sp>
        <p:nvSpPr>
          <p:cNvPr id="176" name="Google Shape;176;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77" name="Google Shape;177;p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8" name="Google Shape;178;p10"/>
          <p:cNvSpPr/>
          <p:nvPr/>
        </p:nvSpPr>
        <p:spPr>
          <a:xfrm>
            <a:off x="2171971" y="7023100"/>
            <a:ext cx="20043105" cy="55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0"/>
          <p:cNvSpPr/>
          <p:nvPr/>
        </p:nvSpPr>
        <p:spPr>
          <a:xfrm>
            <a:off x="2171971" y="7023100"/>
            <a:ext cx="10512681" cy="592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E2A24"/>
                </a:solidFill>
                <a:latin typeface="DM Serif Display"/>
                <a:ea typeface="DM Serif Display"/>
                <a:cs typeface="DM Serif Display"/>
                <a:sym typeface="DM Serif Display"/>
              </a:rPr>
              <a:t>Taming Dragons and Sighting Unicorns: A Guide to the Realm of Magic and Adventure</a:t>
            </a:r>
            <a:endParaRPr b="0" i="0" sz="8000" u="none" cap="none" strike="noStrike">
              <a:solidFill>
                <a:schemeClr val="dk1"/>
              </a:solidFill>
              <a:latin typeface="Calibri"/>
              <a:ea typeface="Calibri"/>
              <a:cs typeface="Calibri"/>
              <a:sym typeface="Calibri"/>
            </a:endParaRPr>
          </a:p>
        </p:txBody>
      </p:sp>
      <p:sp>
        <p:nvSpPr>
          <p:cNvPr id="180" name="Google Shape;180;p10"/>
          <p:cNvSpPr/>
          <p:nvPr/>
        </p:nvSpPr>
        <p:spPr>
          <a:xfrm>
            <a:off x="14009851" y="7023100"/>
            <a:ext cx="8340709" cy="5380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In the Realm of Magic and Adventure, dragons are no longer fearsome beasts to be feared. They can be tamed and even become loyal companions to those brave enough to venture into the unknown. Similarly, unicorns, long considered to be mythical creatures, can now be sighted in this fantastical realm. The world is filled with endless possibilities and endless adventures.</a:t>
            </a:r>
            <a:endParaRPr b="0" i="0" sz="3200" u="none" cap="none" strike="noStrike">
              <a:solidFill>
                <a:schemeClr val="dk1"/>
              </a:solidFill>
              <a:latin typeface="Calibri"/>
              <a:ea typeface="Calibri"/>
              <a:cs typeface="Calibri"/>
              <a:sym typeface="Calibri"/>
            </a:endParaRPr>
          </a:p>
        </p:txBody>
      </p:sp>
      <p:pic>
        <p:nvPicPr>
          <p:cNvPr descr="preencoded.png" id="181" name="Google Shape;181;p10"/>
          <p:cNvPicPr preferRelativeResize="0"/>
          <p:nvPr/>
        </p:nvPicPr>
        <p:blipFill rotWithShape="1">
          <a:blip r:embed="rId6">
            <a:alphaModFix/>
          </a:blip>
          <a:srcRect b="0" l="0" r="0" t="0"/>
          <a:stretch/>
        </p:blipFill>
        <p:spPr>
          <a:xfrm>
            <a:off x="22926365" y="3060700"/>
            <a:ext cx="38105" cy="2832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186" name="Shape 186"/>
        <p:cNvGrpSpPr/>
        <p:nvPr/>
      </p:nvGrpSpPr>
      <p:grpSpPr>
        <a:xfrm>
          <a:off x="0" y="0"/>
          <a:ext cx="0" cy="0"/>
          <a:chOff x="0" y="0"/>
          <a:chExt cx="0" cy="0"/>
        </a:xfrm>
      </p:grpSpPr>
      <p:sp>
        <p:nvSpPr>
          <p:cNvPr id="187" name="Google Shape;187;p11"/>
          <p:cNvSpPr/>
          <p:nvPr/>
        </p:nvSpPr>
        <p:spPr>
          <a:xfrm>
            <a:off x="508063" y="1104900"/>
            <a:ext cx="7582848" cy="11506200"/>
          </a:xfrm>
          <a:prstGeom prst="rect">
            <a:avLst/>
          </a:prstGeom>
          <a:solidFill>
            <a:srgbClr val="7462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a:off x="8446556" y="1104900"/>
            <a:ext cx="15495937" cy="709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89" name="Google Shape;189;p11"/>
          <p:cNvPicPr preferRelativeResize="0"/>
          <p:nvPr/>
        </p:nvPicPr>
        <p:blipFill rotWithShape="1">
          <a:blip r:embed="rId3">
            <a:alphaModFix/>
          </a:blip>
          <a:srcRect b="0" l="0" r="0" t="0"/>
          <a:stretch/>
        </p:blipFill>
        <p:spPr>
          <a:xfrm>
            <a:off x="8446556" y="1104900"/>
            <a:ext cx="4928216" cy="7099300"/>
          </a:xfrm>
          <a:prstGeom prst="rect">
            <a:avLst/>
          </a:prstGeom>
          <a:noFill/>
          <a:ln>
            <a:noFill/>
          </a:ln>
        </p:spPr>
      </p:pic>
      <p:pic>
        <p:nvPicPr>
          <p:cNvPr descr="preencoded.png" id="190" name="Google Shape;190;p11"/>
          <p:cNvPicPr preferRelativeResize="0"/>
          <p:nvPr/>
        </p:nvPicPr>
        <p:blipFill rotWithShape="1">
          <a:blip r:embed="rId4">
            <a:alphaModFix/>
          </a:blip>
          <a:srcRect b="0" l="0" r="0" t="0"/>
          <a:stretch/>
        </p:blipFill>
        <p:spPr>
          <a:xfrm>
            <a:off x="13730416" y="1104900"/>
            <a:ext cx="4928216" cy="7099300"/>
          </a:xfrm>
          <a:prstGeom prst="rect">
            <a:avLst/>
          </a:prstGeom>
          <a:noFill/>
          <a:ln>
            <a:noFill/>
          </a:ln>
        </p:spPr>
      </p:pic>
      <p:pic>
        <p:nvPicPr>
          <p:cNvPr descr="preencoded.png" id="191" name="Google Shape;191;p11"/>
          <p:cNvPicPr preferRelativeResize="0"/>
          <p:nvPr/>
        </p:nvPicPr>
        <p:blipFill rotWithShape="1">
          <a:blip r:embed="rId5">
            <a:alphaModFix/>
          </a:blip>
          <a:srcRect b="0" l="0" r="0" t="0"/>
          <a:stretch/>
        </p:blipFill>
        <p:spPr>
          <a:xfrm>
            <a:off x="19014276" y="1104900"/>
            <a:ext cx="4928216" cy="7099300"/>
          </a:xfrm>
          <a:prstGeom prst="rect">
            <a:avLst/>
          </a:prstGeom>
          <a:noFill/>
          <a:ln>
            <a:noFill/>
          </a:ln>
        </p:spPr>
      </p:pic>
      <p:sp>
        <p:nvSpPr>
          <p:cNvPr id="192" name="Google Shape;192;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93" name="Google Shape;193;p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94" name="Google Shape;194;p11"/>
          <p:cNvSpPr/>
          <p:nvPr/>
        </p:nvSpPr>
        <p:spPr>
          <a:xfrm>
            <a:off x="8446556" y="9271000"/>
            <a:ext cx="14450173" cy="313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FFFFFF"/>
                </a:solidFill>
                <a:latin typeface="DM Serif Display"/>
                <a:ea typeface="DM Serif Display"/>
                <a:cs typeface="DM Serif Display"/>
                <a:sym typeface="DM Serif Display"/>
              </a:rPr>
              <a:t>Exploration of the Inner Self: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rPr b="0" i="0" lang="en-US" sz="8000" u="none" cap="none" strike="noStrike">
                <a:solidFill>
                  <a:srgbClr val="FFFFFF"/>
                </a:solidFill>
                <a:latin typeface="DM Serif Display"/>
                <a:ea typeface="DM Serif Display"/>
                <a:cs typeface="DM Serif Display"/>
                <a:sym typeface="DM Serif Display"/>
              </a:rPr>
              <a:t>A Journey of Self-Discovery</a:t>
            </a:r>
            <a:endParaRPr b="0" i="0" sz="8000" u="none" cap="none" strike="noStrike">
              <a:solidFill>
                <a:schemeClr val="dk1"/>
              </a:solidFill>
              <a:latin typeface="Calibri"/>
              <a:ea typeface="Calibri"/>
              <a:cs typeface="Calibri"/>
              <a:sym typeface="Calibri"/>
            </a:endParaRPr>
          </a:p>
        </p:txBody>
      </p:sp>
      <p:pic>
        <p:nvPicPr>
          <p:cNvPr descr="preencoded.png" id="195" name="Google Shape;195;p11"/>
          <p:cNvPicPr preferRelativeResize="0"/>
          <p:nvPr/>
        </p:nvPicPr>
        <p:blipFill rotWithShape="1">
          <a:blip r:embed="rId7">
            <a:alphaModFix/>
          </a:blip>
          <a:srcRect b="0" l="0" r="0" t="0"/>
          <a:stretch/>
        </p:blipFill>
        <p:spPr>
          <a:xfrm>
            <a:off x="508063" y="1219200"/>
            <a:ext cx="7125591" cy="11480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0" name="Shape 200"/>
        <p:cNvGrpSpPr/>
        <p:nvPr/>
      </p:nvGrpSpPr>
      <p:grpSpPr>
        <a:xfrm>
          <a:off x="0" y="0"/>
          <a:ext cx="0" cy="0"/>
          <a:chOff x="0" y="0"/>
          <a:chExt cx="0" cy="0"/>
        </a:xfrm>
      </p:grpSpPr>
      <p:pic>
        <p:nvPicPr>
          <p:cNvPr descr="preencoded.png" id="201" name="Google Shape;201;p12"/>
          <p:cNvPicPr preferRelativeResize="0"/>
          <p:nvPr/>
        </p:nvPicPr>
        <p:blipFill rotWithShape="1">
          <a:blip r:embed="rId3">
            <a:alphaModFix/>
          </a:blip>
          <a:srcRect b="0" l="0" r="0" t="0"/>
          <a:stretch/>
        </p:blipFill>
        <p:spPr>
          <a:xfrm>
            <a:off x="7379622" y="774700"/>
            <a:ext cx="6084060" cy="12369800"/>
          </a:xfrm>
          <a:prstGeom prst="rect">
            <a:avLst/>
          </a:prstGeom>
          <a:noFill/>
          <a:ln>
            <a:noFill/>
          </a:ln>
        </p:spPr>
      </p:pic>
      <p:sp>
        <p:nvSpPr>
          <p:cNvPr id="202" name="Google Shape;202;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3" name="Google Shape;203;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4" name="Google Shape;204;p12"/>
          <p:cNvSpPr/>
          <p:nvPr/>
        </p:nvSpPr>
        <p:spPr>
          <a:xfrm>
            <a:off x="14797349" y="1625600"/>
            <a:ext cx="106905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E2A24"/>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205" name="Google Shape;205;p12"/>
          <p:cNvSpPr/>
          <p:nvPr/>
        </p:nvSpPr>
        <p:spPr>
          <a:xfrm>
            <a:off x="14797349" y="4800600"/>
            <a:ext cx="8573572" cy="571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2"/>
          <p:cNvSpPr/>
          <p:nvPr/>
        </p:nvSpPr>
        <p:spPr>
          <a:xfrm>
            <a:off x="14797349" y="4800600"/>
            <a:ext cx="8573572"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2"/>
          <p:cNvSpPr/>
          <p:nvPr/>
        </p:nvSpPr>
        <p:spPr>
          <a:xfrm>
            <a:off x="14797349" y="4800600"/>
            <a:ext cx="2269350"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74624B"/>
                </a:solidFill>
                <a:latin typeface="DM Serif Display"/>
                <a:ea typeface="DM Serif Display"/>
                <a:cs typeface="DM Serif Display"/>
                <a:sym typeface="DM Serif Display"/>
              </a:rPr>
              <a:t>75%</a:t>
            </a:r>
            <a:endParaRPr b="0" i="0" sz="8000" u="none" cap="none" strike="noStrike">
              <a:solidFill>
                <a:schemeClr val="dk1"/>
              </a:solidFill>
              <a:latin typeface="Calibri"/>
              <a:ea typeface="Calibri"/>
              <a:cs typeface="Calibri"/>
              <a:sym typeface="Calibri"/>
            </a:endParaRPr>
          </a:p>
        </p:txBody>
      </p:sp>
      <p:sp>
        <p:nvSpPr>
          <p:cNvPr id="208" name="Google Shape;208;p12"/>
          <p:cNvSpPr/>
          <p:nvPr/>
        </p:nvSpPr>
        <p:spPr>
          <a:xfrm>
            <a:off x="16931216" y="4870450"/>
            <a:ext cx="6439705"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2"/>
          <p:cNvSpPr/>
          <p:nvPr/>
        </p:nvSpPr>
        <p:spPr>
          <a:xfrm>
            <a:off x="16931216" y="4870450"/>
            <a:ext cx="4394749"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00000"/>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210" name="Google Shape;210;p12"/>
          <p:cNvSpPr/>
          <p:nvPr/>
        </p:nvSpPr>
        <p:spPr>
          <a:xfrm>
            <a:off x="16931216" y="5594350"/>
            <a:ext cx="633385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4D4D4D"/>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11" name="Google Shape;211;p12"/>
          <p:cNvSpPr/>
          <p:nvPr/>
        </p:nvSpPr>
        <p:spPr>
          <a:xfrm>
            <a:off x="14797349" y="6959600"/>
            <a:ext cx="8573572"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2"/>
          <p:cNvSpPr/>
          <p:nvPr/>
        </p:nvSpPr>
        <p:spPr>
          <a:xfrm>
            <a:off x="14797349" y="6959600"/>
            <a:ext cx="228205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74624B"/>
                </a:solidFill>
                <a:latin typeface="DM Serif Display"/>
                <a:ea typeface="DM Serif Display"/>
                <a:cs typeface="DM Serif Display"/>
                <a:sym typeface="DM Serif Display"/>
              </a:rPr>
              <a:t>60%</a:t>
            </a:r>
            <a:endParaRPr b="0" i="0" sz="8000" u="none" cap="none" strike="noStrike">
              <a:solidFill>
                <a:schemeClr val="dk1"/>
              </a:solidFill>
              <a:latin typeface="Calibri"/>
              <a:ea typeface="Calibri"/>
              <a:cs typeface="Calibri"/>
              <a:sym typeface="Calibri"/>
            </a:endParaRPr>
          </a:p>
        </p:txBody>
      </p:sp>
      <p:sp>
        <p:nvSpPr>
          <p:cNvPr id="213" name="Google Shape;213;p12"/>
          <p:cNvSpPr/>
          <p:nvPr/>
        </p:nvSpPr>
        <p:spPr>
          <a:xfrm>
            <a:off x="16943918" y="7029450"/>
            <a:ext cx="6427003"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2"/>
          <p:cNvSpPr/>
          <p:nvPr/>
        </p:nvSpPr>
        <p:spPr>
          <a:xfrm>
            <a:off x="16943918" y="7029450"/>
            <a:ext cx="5601400"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00000"/>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215" name="Google Shape;215;p12"/>
          <p:cNvSpPr/>
          <p:nvPr/>
        </p:nvSpPr>
        <p:spPr>
          <a:xfrm>
            <a:off x="16943918" y="7753350"/>
            <a:ext cx="5228820"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4D4D4D"/>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
        <p:nvSpPr>
          <p:cNvPr id="216" name="Google Shape;216;p12"/>
          <p:cNvSpPr/>
          <p:nvPr/>
        </p:nvSpPr>
        <p:spPr>
          <a:xfrm>
            <a:off x="14797349" y="9118600"/>
            <a:ext cx="8573572" cy="13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2"/>
          <p:cNvSpPr/>
          <p:nvPr/>
        </p:nvSpPr>
        <p:spPr>
          <a:xfrm>
            <a:off x="14797349" y="9118600"/>
            <a:ext cx="228205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74624B"/>
                </a:solidFill>
                <a:latin typeface="DM Serif Display"/>
                <a:ea typeface="DM Serif Display"/>
                <a:cs typeface="DM Serif Display"/>
                <a:sym typeface="DM Serif Display"/>
              </a:rPr>
              <a:t>90%</a:t>
            </a:r>
            <a:endParaRPr b="0" i="0" sz="8000" u="none" cap="none" strike="noStrike">
              <a:solidFill>
                <a:schemeClr val="dk1"/>
              </a:solidFill>
              <a:latin typeface="Calibri"/>
              <a:ea typeface="Calibri"/>
              <a:cs typeface="Calibri"/>
              <a:sym typeface="Calibri"/>
            </a:endParaRPr>
          </a:p>
        </p:txBody>
      </p:sp>
      <p:sp>
        <p:nvSpPr>
          <p:cNvPr id="218" name="Google Shape;218;p12"/>
          <p:cNvSpPr/>
          <p:nvPr/>
        </p:nvSpPr>
        <p:spPr>
          <a:xfrm>
            <a:off x="16943918" y="9188450"/>
            <a:ext cx="6427003"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2"/>
          <p:cNvSpPr/>
          <p:nvPr/>
        </p:nvSpPr>
        <p:spPr>
          <a:xfrm>
            <a:off x="16943918" y="9188450"/>
            <a:ext cx="2324391"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000000"/>
                </a:solidFill>
                <a:latin typeface="DM Serif Display"/>
                <a:ea typeface="DM Serif Display"/>
                <a:cs typeface="DM Serif Display"/>
                <a:sym typeface="DM Serif Display"/>
              </a:rPr>
              <a:t>Spells Cast</a:t>
            </a:r>
            <a:endParaRPr b="0" i="0" sz="3600" u="none" cap="none" strike="noStrike">
              <a:solidFill>
                <a:schemeClr val="dk1"/>
              </a:solidFill>
              <a:latin typeface="Calibri"/>
              <a:ea typeface="Calibri"/>
              <a:cs typeface="Calibri"/>
              <a:sym typeface="Calibri"/>
            </a:endParaRPr>
          </a:p>
        </p:txBody>
      </p:sp>
      <p:sp>
        <p:nvSpPr>
          <p:cNvPr id="220" name="Google Shape;220;p12"/>
          <p:cNvSpPr/>
          <p:nvPr/>
        </p:nvSpPr>
        <p:spPr>
          <a:xfrm>
            <a:off x="16943918" y="9912350"/>
            <a:ext cx="6410068"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4D4D4D"/>
                </a:solidFill>
                <a:latin typeface="DM Sans"/>
                <a:ea typeface="DM Sans"/>
                <a:cs typeface="DM Sans"/>
                <a:sym typeface="DM Sa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preencoded.png" id="221" name="Google Shape;221;p12"/>
          <p:cNvPicPr preferRelativeResize="0"/>
          <p:nvPr/>
        </p:nvPicPr>
        <p:blipFill rotWithShape="1">
          <a:blip r:embed="rId5">
            <a:alphaModFix/>
          </a:blip>
          <a:srcRect b="0" l="0" r="0" t="0"/>
          <a:stretch/>
        </p:blipFill>
        <p:spPr>
          <a:xfrm>
            <a:off x="9704013" y="11023600"/>
            <a:ext cx="13898540" cy="2037804"/>
          </a:xfrm>
          <a:prstGeom prst="rect">
            <a:avLst/>
          </a:prstGeom>
          <a:noFill/>
          <a:ln>
            <a:noFill/>
          </a:ln>
        </p:spPr>
      </p:pic>
      <p:pic>
        <p:nvPicPr>
          <p:cNvPr descr="preencoded.png" id="222" name="Google Shape;222;p12"/>
          <p:cNvPicPr preferRelativeResize="0"/>
          <p:nvPr/>
        </p:nvPicPr>
        <p:blipFill rotWithShape="1">
          <a:blip r:embed="rId6">
            <a:alphaModFix/>
          </a:blip>
          <a:srcRect b="0" l="0" r="0" t="0"/>
          <a:stretch/>
        </p:blipFill>
        <p:spPr>
          <a:xfrm>
            <a:off x="812902" y="774700"/>
            <a:ext cx="6084060" cy="12369800"/>
          </a:xfrm>
          <a:prstGeom prst="rect">
            <a:avLst/>
          </a:prstGeom>
          <a:noFill/>
          <a:ln>
            <a:noFill/>
          </a:ln>
        </p:spPr>
      </p:pic>
      <p:pic>
        <p:nvPicPr>
          <p:cNvPr descr="preencoded.png" id="223" name="Google Shape;223;p12"/>
          <p:cNvPicPr preferRelativeResize="0"/>
          <p:nvPr/>
        </p:nvPicPr>
        <p:blipFill rotWithShape="1">
          <a:blip r:embed="rId7">
            <a:alphaModFix/>
          </a:blip>
          <a:srcRect b="0" l="0" r="0" t="0"/>
          <a:stretch/>
        </p:blipFill>
        <p:spPr>
          <a:xfrm>
            <a:off x="12561870" y="3022600"/>
            <a:ext cx="1444653" cy="84600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228" name="Shape 228"/>
        <p:cNvGrpSpPr/>
        <p:nvPr/>
      </p:nvGrpSpPr>
      <p:grpSpPr>
        <a:xfrm>
          <a:off x="0" y="0"/>
          <a:ext cx="0" cy="0"/>
          <a:chOff x="0" y="0"/>
          <a:chExt cx="0" cy="0"/>
        </a:xfrm>
      </p:grpSpPr>
      <p:sp>
        <p:nvSpPr>
          <p:cNvPr id="229" name="Google Shape;229;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30" name="Google Shape;230;p1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31" name="Google Shape;231;p13"/>
          <p:cNvSpPr/>
          <p:nvPr/>
        </p:nvSpPr>
        <p:spPr>
          <a:xfrm>
            <a:off x="4305838" y="3403600"/>
            <a:ext cx="15762670" cy="690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3"/>
          <p:cNvSpPr/>
          <p:nvPr/>
        </p:nvSpPr>
        <p:spPr>
          <a:xfrm>
            <a:off x="4305838" y="3403600"/>
            <a:ext cx="15762670" cy="543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3"/>
          <p:cNvSpPr/>
          <p:nvPr/>
        </p:nvSpPr>
        <p:spPr>
          <a:xfrm>
            <a:off x="6414302" y="3403600"/>
            <a:ext cx="11545743" cy="5194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24000" u="none" cap="none" strike="noStrike">
                <a:solidFill>
                  <a:srgbClr val="FFFFFF"/>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234" name="Google Shape;234;p13"/>
          <p:cNvSpPr/>
          <p:nvPr/>
        </p:nvSpPr>
        <p:spPr>
          <a:xfrm>
            <a:off x="4170355" y="7785100"/>
            <a:ext cx="16033637" cy="1325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0" lang="en-US" sz="6400" u="none" cap="none" strike="noStrike">
                <a:solidFill>
                  <a:srgbClr val="4D4D4D"/>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235" name="Google Shape;235;p13"/>
          <p:cNvSpPr/>
          <p:nvPr/>
        </p:nvSpPr>
        <p:spPr>
          <a:xfrm>
            <a:off x="7483352" y="9245600"/>
            <a:ext cx="9407642"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00000"/>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preencoded.png" id="236" name="Google Shape;236;p13"/>
          <p:cNvPicPr preferRelativeResize="0"/>
          <p:nvPr/>
        </p:nvPicPr>
        <p:blipFill rotWithShape="1">
          <a:blip r:embed="rId4">
            <a:alphaModFix/>
          </a:blip>
          <a:srcRect b="0" l="0" r="0" t="0"/>
          <a:stretch/>
        </p:blipFill>
        <p:spPr>
          <a:xfrm>
            <a:off x="508063" y="3670300"/>
            <a:ext cx="4191524" cy="10045700"/>
          </a:xfrm>
          <a:prstGeom prst="rect">
            <a:avLst/>
          </a:prstGeom>
          <a:noFill/>
          <a:ln>
            <a:noFill/>
          </a:ln>
        </p:spPr>
      </p:pic>
      <p:pic>
        <p:nvPicPr>
          <p:cNvPr descr="preencoded.png" id="237" name="Google Shape;237;p13"/>
          <p:cNvPicPr preferRelativeResize="0"/>
          <p:nvPr/>
        </p:nvPicPr>
        <p:blipFill rotWithShape="1">
          <a:blip r:embed="rId5">
            <a:alphaModFix/>
          </a:blip>
          <a:srcRect b="0" l="0" r="0" t="0"/>
          <a:stretch/>
        </p:blipFill>
        <p:spPr>
          <a:xfrm>
            <a:off x="18557019" y="0"/>
            <a:ext cx="4521083" cy="790401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2" name="Shape 242"/>
        <p:cNvGrpSpPr/>
        <p:nvPr/>
      </p:nvGrpSpPr>
      <p:grpSpPr>
        <a:xfrm>
          <a:off x="0" y="0"/>
          <a:ext cx="0" cy="0"/>
          <a:chOff x="0" y="0"/>
          <a:chExt cx="0" cy="0"/>
        </a:xfrm>
      </p:grpSpPr>
      <p:sp>
        <p:nvSpPr>
          <p:cNvPr id="243" name="Google Shape;243;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44" name="Google Shape;244;p1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245" name="Google Shape;245;p14"/>
          <p:cNvPicPr preferRelativeResize="0"/>
          <p:nvPr/>
        </p:nvPicPr>
        <p:blipFill rotWithShape="1">
          <a:blip r:embed="rId4">
            <a:alphaModFix/>
          </a:blip>
          <a:srcRect b="0" l="0" r="0" t="0"/>
          <a:stretch/>
        </p:blipFill>
        <p:spPr>
          <a:xfrm>
            <a:off x="19115889" y="2654300"/>
            <a:ext cx="4763095" cy="8661400"/>
          </a:xfrm>
          <a:prstGeom prst="rect">
            <a:avLst/>
          </a:prstGeom>
          <a:noFill/>
          <a:ln>
            <a:noFill/>
          </a:ln>
        </p:spPr>
      </p:pic>
      <p:sp>
        <p:nvSpPr>
          <p:cNvPr id="246" name="Google Shape;246;p14"/>
          <p:cNvSpPr/>
          <p:nvPr/>
        </p:nvSpPr>
        <p:spPr>
          <a:xfrm>
            <a:off x="1295562" y="2717800"/>
            <a:ext cx="9005426"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4"/>
          <p:cNvSpPr/>
          <p:nvPr/>
        </p:nvSpPr>
        <p:spPr>
          <a:xfrm>
            <a:off x="1024595" y="2717800"/>
            <a:ext cx="9547360"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2800" u="none" cap="none" strike="noStrike">
                <a:solidFill>
                  <a:srgbClr val="2E2A24"/>
                </a:solidFill>
                <a:latin typeface="DM Serif Display"/>
                <a:ea typeface="DM Serif Display"/>
                <a:cs typeface="DM Serif Display"/>
                <a:sym typeface="DM Serif Display"/>
              </a:rPr>
              <a:t>233 Coins</a:t>
            </a:r>
            <a:endParaRPr b="0" i="0" sz="12800" u="none" cap="none" strike="noStrike">
              <a:solidFill>
                <a:schemeClr val="dk1"/>
              </a:solidFill>
              <a:latin typeface="Calibri"/>
              <a:ea typeface="Calibri"/>
              <a:cs typeface="Calibri"/>
              <a:sym typeface="Calibri"/>
            </a:endParaRPr>
          </a:p>
        </p:txBody>
      </p:sp>
      <p:sp>
        <p:nvSpPr>
          <p:cNvPr id="248" name="Google Shape;248;p14"/>
          <p:cNvSpPr/>
          <p:nvPr/>
        </p:nvSpPr>
        <p:spPr>
          <a:xfrm>
            <a:off x="1295562" y="4737100"/>
            <a:ext cx="9005426"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4"/>
          <p:cNvSpPr/>
          <p:nvPr/>
        </p:nvSpPr>
        <p:spPr>
          <a:xfrm>
            <a:off x="1227820" y="4737100"/>
            <a:ext cx="9140909"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4D4D4D"/>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250" name="Google Shape;250;p14"/>
          <p:cNvSpPr/>
          <p:nvPr/>
        </p:nvSpPr>
        <p:spPr>
          <a:xfrm>
            <a:off x="1295562" y="8458200"/>
            <a:ext cx="9005426"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4"/>
          <p:cNvSpPr/>
          <p:nvPr/>
        </p:nvSpPr>
        <p:spPr>
          <a:xfrm>
            <a:off x="1024595" y="8458200"/>
            <a:ext cx="9547360"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2800" u="none" cap="none" strike="noStrike">
                <a:solidFill>
                  <a:srgbClr val="2E2A24"/>
                </a:solidFill>
                <a:latin typeface="DM Serif Display"/>
                <a:ea typeface="DM Serif Display"/>
                <a:cs typeface="DM Serif Display"/>
                <a:sym typeface="DM Serif Display"/>
              </a:rPr>
              <a:t>456 Minutes</a:t>
            </a:r>
            <a:endParaRPr b="0" i="0" sz="12800" u="none" cap="none" strike="noStrike">
              <a:solidFill>
                <a:schemeClr val="dk1"/>
              </a:solidFill>
              <a:latin typeface="Calibri"/>
              <a:ea typeface="Calibri"/>
              <a:cs typeface="Calibri"/>
              <a:sym typeface="Calibri"/>
            </a:endParaRPr>
          </a:p>
        </p:txBody>
      </p:sp>
      <p:sp>
        <p:nvSpPr>
          <p:cNvPr id="252" name="Google Shape;252;p14"/>
          <p:cNvSpPr/>
          <p:nvPr/>
        </p:nvSpPr>
        <p:spPr>
          <a:xfrm>
            <a:off x="1295562" y="10477500"/>
            <a:ext cx="9005426"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4"/>
          <p:cNvSpPr/>
          <p:nvPr/>
        </p:nvSpPr>
        <p:spPr>
          <a:xfrm>
            <a:off x="1227820" y="10477500"/>
            <a:ext cx="9140909"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4D4D4D"/>
                </a:solidFill>
                <a:latin typeface="DM Sans"/>
                <a:ea typeface="DM Sans"/>
                <a:cs typeface="DM Sans"/>
                <a:sym typeface="DM Sans"/>
              </a:rPr>
              <a:t>Duration og Spell Casting</a:t>
            </a:r>
            <a:endParaRPr b="0" i="0" sz="3200" u="none" cap="none" strike="noStrike">
              <a:solidFill>
                <a:schemeClr val="dk1"/>
              </a:solidFill>
              <a:latin typeface="Calibri"/>
              <a:ea typeface="Calibri"/>
              <a:cs typeface="Calibri"/>
              <a:sym typeface="Calibri"/>
            </a:endParaRPr>
          </a:p>
        </p:txBody>
      </p:sp>
      <p:sp>
        <p:nvSpPr>
          <p:cNvPr id="254" name="Google Shape;254;p14"/>
          <p:cNvSpPr/>
          <p:nvPr/>
        </p:nvSpPr>
        <p:spPr>
          <a:xfrm>
            <a:off x="10923365" y="2717800"/>
            <a:ext cx="9005426"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4"/>
          <p:cNvSpPr/>
          <p:nvPr/>
        </p:nvSpPr>
        <p:spPr>
          <a:xfrm>
            <a:off x="10652398" y="2717800"/>
            <a:ext cx="9547360"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2800" u="none" cap="none" strike="noStrike">
                <a:solidFill>
                  <a:srgbClr val="2E2A24"/>
                </a:solidFill>
                <a:latin typeface="DM Serif Display"/>
                <a:ea typeface="DM Serif Display"/>
                <a:cs typeface="DM Serif Display"/>
                <a:sym typeface="DM Serif Display"/>
              </a:rPr>
              <a:t>85%</a:t>
            </a:r>
            <a:endParaRPr b="0" i="0" sz="12800" u="none" cap="none" strike="noStrike">
              <a:solidFill>
                <a:schemeClr val="dk1"/>
              </a:solidFill>
              <a:latin typeface="Calibri"/>
              <a:ea typeface="Calibri"/>
              <a:cs typeface="Calibri"/>
              <a:sym typeface="Calibri"/>
            </a:endParaRPr>
          </a:p>
        </p:txBody>
      </p:sp>
      <p:sp>
        <p:nvSpPr>
          <p:cNvPr id="256" name="Google Shape;256;p14"/>
          <p:cNvSpPr/>
          <p:nvPr/>
        </p:nvSpPr>
        <p:spPr>
          <a:xfrm>
            <a:off x="10923365" y="4737100"/>
            <a:ext cx="9005426"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4"/>
          <p:cNvSpPr/>
          <p:nvPr/>
        </p:nvSpPr>
        <p:spPr>
          <a:xfrm>
            <a:off x="10855623" y="4737100"/>
            <a:ext cx="9140909"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4D4D4D"/>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sp>
        <p:nvSpPr>
          <p:cNvPr id="258" name="Google Shape;258;p14"/>
          <p:cNvSpPr/>
          <p:nvPr/>
        </p:nvSpPr>
        <p:spPr>
          <a:xfrm>
            <a:off x="10923365" y="8458200"/>
            <a:ext cx="9005426" cy="255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4"/>
          <p:cNvSpPr/>
          <p:nvPr/>
        </p:nvSpPr>
        <p:spPr>
          <a:xfrm>
            <a:off x="10652398" y="8458200"/>
            <a:ext cx="9547360"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2800" u="none" cap="none" strike="noStrike">
                <a:solidFill>
                  <a:srgbClr val="2E2A24"/>
                </a:solidFill>
                <a:latin typeface="DM Serif Display"/>
                <a:ea typeface="DM Serif Display"/>
                <a:cs typeface="DM Serif Display"/>
                <a:sym typeface="DM Serif Display"/>
              </a:rPr>
              <a:t>678 Km</a:t>
            </a:r>
            <a:endParaRPr b="0" i="0" sz="12800" u="none" cap="none" strike="noStrike">
              <a:solidFill>
                <a:schemeClr val="dk1"/>
              </a:solidFill>
              <a:latin typeface="Calibri"/>
              <a:ea typeface="Calibri"/>
              <a:cs typeface="Calibri"/>
              <a:sym typeface="Calibri"/>
            </a:endParaRPr>
          </a:p>
        </p:txBody>
      </p:sp>
      <p:sp>
        <p:nvSpPr>
          <p:cNvPr id="260" name="Google Shape;260;p14"/>
          <p:cNvSpPr/>
          <p:nvPr/>
        </p:nvSpPr>
        <p:spPr>
          <a:xfrm>
            <a:off x="10923365" y="10477500"/>
            <a:ext cx="9005426"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4"/>
          <p:cNvSpPr/>
          <p:nvPr/>
        </p:nvSpPr>
        <p:spPr>
          <a:xfrm>
            <a:off x="10855623" y="10477500"/>
            <a:ext cx="9140909" cy="668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4D4D4D"/>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pic>
        <p:nvPicPr>
          <p:cNvPr descr="preencoded.png" id="262" name="Google Shape;262;p14"/>
          <p:cNvPicPr preferRelativeResize="0"/>
          <p:nvPr/>
        </p:nvPicPr>
        <p:blipFill rotWithShape="1">
          <a:blip r:embed="rId5">
            <a:alphaModFix/>
          </a:blip>
          <a:srcRect b="0" l="0" r="0" t="0"/>
          <a:stretch/>
        </p:blipFill>
        <p:spPr>
          <a:xfrm>
            <a:off x="3035679" y="5969000"/>
            <a:ext cx="13898540" cy="20378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7" name="Shape 267"/>
        <p:cNvGrpSpPr/>
        <p:nvPr/>
      </p:nvGrpSpPr>
      <p:grpSpPr>
        <a:xfrm>
          <a:off x="0" y="0"/>
          <a:ext cx="0" cy="0"/>
          <a:chOff x="0" y="0"/>
          <a:chExt cx="0" cy="0"/>
        </a:xfrm>
      </p:grpSpPr>
      <p:sp>
        <p:nvSpPr>
          <p:cNvPr id="268" name="Google Shape;268;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69" name="Google Shape;269;p1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270" name="Google Shape;270;p15"/>
          <p:cNvSpPr/>
          <p:nvPr/>
        </p:nvSpPr>
        <p:spPr>
          <a:xfrm>
            <a:off x="6841922" y="1143000"/>
            <a:ext cx="10690503"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8000" u="none" cap="none" strike="noStrike">
                <a:solidFill>
                  <a:srgbClr val="2E2A24"/>
                </a:solidFill>
                <a:latin typeface="DM Serif Display"/>
                <a:ea typeface="DM Serif Display"/>
                <a:cs typeface="DM Serif Display"/>
                <a:sym typeface="DM Serif Display"/>
              </a:rPr>
              <a:t>Some Graph</a:t>
            </a:r>
            <a:endParaRPr b="0" i="0" sz="8000" u="none" cap="none" strike="noStrike">
              <a:solidFill>
                <a:schemeClr val="dk1"/>
              </a:solidFill>
              <a:latin typeface="Calibri"/>
              <a:ea typeface="Calibri"/>
              <a:cs typeface="Calibri"/>
              <a:sym typeface="Calibri"/>
            </a:endParaRPr>
          </a:p>
        </p:txBody>
      </p:sp>
      <p:sp>
        <p:nvSpPr>
          <p:cNvPr id="271" name="Google Shape;271;p15"/>
          <p:cNvSpPr/>
          <p:nvPr/>
        </p:nvSpPr>
        <p:spPr>
          <a:xfrm>
            <a:off x="2986453"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2E2A24"/>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272" name="Google Shape;272;p15"/>
          <p:cNvSpPr/>
          <p:nvPr/>
        </p:nvSpPr>
        <p:spPr>
          <a:xfrm>
            <a:off x="3331657"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2E2A24"/>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273" name="Google Shape;273;p15"/>
          <p:cNvSpPr/>
          <p:nvPr/>
        </p:nvSpPr>
        <p:spPr>
          <a:xfrm>
            <a:off x="4470731"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2E2A24"/>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274" name="Google Shape;274;p15"/>
          <p:cNvSpPr/>
          <p:nvPr/>
        </p:nvSpPr>
        <p:spPr>
          <a:xfrm>
            <a:off x="560980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2E2A24"/>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275" name="Google Shape;275;p15"/>
          <p:cNvSpPr/>
          <p:nvPr/>
        </p:nvSpPr>
        <p:spPr>
          <a:xfrm>
            <a:off x="6748877"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2E2A24"/>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276" name="Google Shape;276;p15"/>
          <p:cNvSpPr/>
          <p:nvPr/>
        </p:nvSpPr>
        <p:spPr>
          <a:xfrm>
            <a:off x="7887997"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2E2A24"/>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277" name="Google Shape;277;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2E2A24"/>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278" name="Google Shape;278;p15"/>
          <p:cNvSpPr/>
          <p:nvPr/>
        </p:nvSpPr>
        <p:spPr>
          <a:xfrm>
            <a:off x="1016614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2E2A24"/>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279" name="Google Shape;279;p15"/>
          <p:cNvSpPr/>
          <p:nvPr/>
        </p:nvSpPr>
        <p:spPr>
          <a:xfrm>
            <a:off x="1128163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200" u="none" cap="none" strike="noStrike">
                <a:solidFill>
                  <a:srgbClr val="2E2A24"/>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280" name="Google Shape;280;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2E2A24"/>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281" name="Google Shape;281;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2E2A24"/>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282" name="Google Shape;282;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2E2A24"/>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283" name="Google Shape;283;p15"/>
          <p:cNvSpPr/>
          <p:nvPr/>
        </p:nvSpPr>
        <p:spPr>
          <a:xfrm>
            <a:off x="2852318"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2E2A24"/>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284" name="Google Shape;284;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2E2A24"/>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285" name="Google Shape;285;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2E2A24"/>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286" name="Google Shape;286;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2E2A24"/>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287" name="Google Shape;287;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2E2A24"/>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288" name="Google Shape;288;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2E2A24"/>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289" name="Google Shape;289;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800" u="none" cap="none" strike="noStrike">
                <a:solidFill>
                  <a:srgbClr val="2E2A24"/>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preencoded.png" id="290" name="Google Shape;290;p15"/>
          <p:cNvPicPr preferRelativeResize="0"/>
          <p:nvPr/>
        </p:nvPicPr>
        <p:blipFill rotWithShape="1">
          <a:blip r:embed="rId4">
            <a:alphaModFix/>
          </a:blip>
          <a:srcRect b="0" l="0" r="0" t="0"/>
          <a:stretch/>
        </p:blipFill>
        <p:spPr>
          <a:xfrm>
            <a:off x="3368466" y="3771900"/>
            <a:ext cx="8291592" cy="5511006"/>
          </a:xfrm>
          <a:prstGeom prst="rect">
            <a:avLst/>
          </a:prstGeom>
          <a:noFill/>
          <a:ln>
            <a:noFill/>
          </a:ln>
        </p:spPr>
      </p:pic>
      <p:pic>
        <p:nvPicPr>
          <p:cNvPr descr="preencoded.png" id="291" name="Google Shape;291;p15"/>
          <p:cNvPicPr preferRelativeResize="0"/>
          <p:nvPr/>
        </p:nvPicPr>
        <p:blipFill rotWithShape="1">
          <a:blip r:embed="rId5">
            <a:alphaModFix/>
          </a:blip>
          <a:srcRect b="0" l="0" r="0" t="0"/>
          <a:stretch/>
        </p:blipFill>
        <p:spPr>
          <a:xfrm>
            <a:off x="4512767" y="4185444"/>
            <a:ext cx="11565" cy="5258445"/>
          </a:xfrm>
          <a:prstGeom prst="rect">
            <a:avLst/>
          </a:prstGeom>
          <a:noFill/>
          <a:ln>
            <a:noFill/>
          </a:ln>
        </p:spPr>
      </p:pic>
      <p:pic>
        <p:nvPicPr>
          <p:cNvPr descr="preencoded.png" id="292" name="Google Shape;292;p15"/>
          <p:cNvPicPr preferRelativeResize="0"/>
          <p:nvPr/>
        </p:nvPicPr>
        <p:blipFill rotWithShape="1">
          <a:blip r:embed="rId6">
            <a:alphaModFix/>
          </a:blip>
          <a:srcRect b="0" l="0" r="0" t="0"/>
          <a:stretch/>
        </p:blipFill>
        <p:spPr>
          <a:xfrm>
            <a:off x="5651281" y="4185444"/>
            <a:ext cx="11565" cy="5258445"/>
          </a:xfrm>
          <a:prstGeom prst="rect">
            <a:avLst/>
          </a:prstGeom>
          <a:noFill/>
          <a:ln>
            <a:noFill/>
          </a:ln>
        </p:spPr>
      </p:pic>
      <p:pic>
        <p:nvPicPr>
          <p:cNvPr descr="preencoded.png" id="293" name="Google Shape;293;p15"/>
          <p:cNvPicPr preferRelativeResize="0"/>
          <p:nvPr/>
        </p:nvPicPr>
        <p:blipFill rotWithShape="1">
          <a:blip r:embed="rId7">
            <a:alphaModFix/>
          </a:blip>
          <a:srcRect b="0" l="0" r="0" t="0"/>
          <a:stretch/>
        </p:blipFill>
        <p:spPr>
          <a:xfrm>
            <a:off x="6789795" y="4185444"/>
            <a:ext cx="11566" cy="5258445"/>
          </a:xfrm>
          <a:prstGeom prst="rect">
            <a:avLst/>
          </a:prstGeom>
          <a:noFill/>
          <a:ln>
            <a:noFill/>
          </a:ln>
        </p:spPr>
      </p:pic>
      <p:pic>
        <p:nvPicPr>
          <p:cNvPr descr="preencoded.png" id="294" name="Google Shape;294;p15"/>
          <p:cNvPicPr preferRelativeResize="0"/>
          <p:nvPr/>
        </p:nvPicPr>
        <p:blipFill rotWithShape="1">
          <a:blip r:embed="rId8">
            <a:alphaModFix/>
          </a:blip>
          <a:srcRect b="0" l="0" r="0" t="0"/>
          <a:stretch/>
        </p:blipFill>
        <p:spPr>
          <a:xfrm>
            <a:off x="7928309" y="4185444"/>
            <a:ext cx="11566" cy="5258445"/>
          </a:xfrm>
          <a:prstGeom prst="rect">
            <a:avLst/>
          </a:prstGeom>
          <a:noFill/>
          <a:ln>
            <a:noFill/>
          </a:ln>
        </p:spPr>
      </p:pic>
      <p:pic>
        <p:nvPicPr>
          <p:cNvPr descr="preencoded.png" id="295" name="Google Shape;295;p15"/>
          <p:cNvPicPr preferRelativeResize="0"/>
          <p:nvPr/>
        </p:nvPicPr>
        <p:blipFill rotWithShape="1">
          <a:blip r:embed="rId9">
            <a:alphaModFix/>
          </a:blip>
          <a:srcRect b="0" l="0" r="0" t="0"/>
          <a:stretch/>
        </p:blipFill>
        <p:spPr>
          <a:xfrm>
            <a:off x="9066827" y="4185444"/>
            <a:ext cx="11566" cy="5258445"/>
          </a:xfrm>
          <a:prstGeom prst="rect">
            <a:avLst/>
          </a:prstGeom>
          <a:noFill/>
          <a:ln>
            <a:noFill/>
          </a:ln>
        </p:spPr>
      </p:pic>
      <p:pic>
        <p:nvPicPr>
          <p:cNvPr descr="preencoded.png" id="296" name="Google Shape;296;p15"/>
          <p:cNvPicPr preferRelativeResize="0"/>
          <p:nvPr/>
        </p:nvPicPr>
        <p:blipFill rotWithShape="1">
          <a:blip r:embed="rId10">
            <a:alphaModFix/>
          </a:blip>
          <a:srcRect b="0" l="0" r="0" t="0"/>
          <a:stretch/>
        </p:blipFill>
        <p:spPr>
          <a:xfrm>
            <a:off x="10205341" y="4185444"/>
            <a:ext cx="11565" cy="5258445"/>
          </a:xfrm>
          <a:prstGeom prst="rect">
            <a:avLst/>
          </a:prstGeom>
          <a:noFill/>
          <a:ln>
            <a:noFill/>
          </a:ln>
        </p:spPr>
      </p:pic>
      <p:pic>
        <p:nvPicPr>
          <p:cNvPr descr="preencoded.png" id="297" name="Google Shape;297;p15"/>
          <p:cNvPicPr preferRelativeResize="0"/>
          <p:nvPr/>
        </p:nvPicPr>
        <p:blipFill rotWithShape="1">
          <a:blip r:embed="rId11">
            <a:alphaModFix/>
          </a:blip>
          <a:srcRect b="0" l="0" r="0" t="0"/>
          <a:stretch/>
        </p:blipFill>
        <p:spPr>
          <a:xfrm>
            <a:off x="11343855" y="4185444"/>
            <a:ext cx="11566" cy="5258445"/>
          </a:xfrm>
          <a:prstGeom prst="rect">
            <a:avLst/>
          </a:prstGeom>
          <a:noFill/>
          <a:ln>
            <a:noFill/>
          </a:ln>
        </p:spPr>
      </p:pic>
      <p:pic>
        <p:nvPicPr>
          <p:cNvPr descr="preencoded.png" id="298" name="Google Shape;298;p15"/>
          <p:cNvPicPr preferRelativeResize="0"/>
          <p:nvPr/>
        </p:nvPicPr>
        <p:blipFill rotWithShape="1">
          <a:blip r:embed="rId12">
            <a:alphaModFix/>
          </a:blip>
          <a:srcRect b="0" l="0" r="0" t="0"/>
          <a:stretch/>
        </p:blipFill>
        <p:spPr>
          <a:xfrm>
            <a:off x="3355542" y="5483845"/>
            <a:ext cx="8050166" cy="2373585"/>
          </a:xfrm>
          <a:prstGeom prst="rect">
            <a:avLst/>
          </a:prstGeom>
          <a:noFill/>
          <a:ln>
            <a:noFill/>
          </a:ln>
        </p:spPr>
      </p:pic>
      <p:pic>
        <p:nvPicPr>
          <p:cNvPr descr="preencoded.png" id="299" name="Google Shape;299;p15"/>
          <p:cNvPicPr preferRelativeResize="0"/>
          <p:nvPr/>
        </p:nvPicPr>
        <p:blipFill rotWithShape="1">
          <a:blip r:embed="rId13">
            <a:alphaModFix/>
          </a:blip>
          <a:srcRect b="0" l="0" r="0" t="0"/>
          <a:stretch/>
        </p:blipFill>
        <p:spPr>
          <a:xfrm>
            <a:off x="3369144" y="6359525"/>
            <a:ext cx="8044028" cy="2268538"/>
          </a:xfrm>
          <a:prstGeom prst="rect">
            <a:avLst/>
          </a:prstGeom>
          <a:noFill/>
          <a:ln>
            <a:noFill/>
          </a:ln>
        </p:spPr>
      </p:pic>
      <p:pic>
        <p:nvPicPr>
          <p:cNvPr descr="preencoded.png" id="300" name="Google Shape;300;p15"/>
          <p:cNvPicPr preferRelativeResize="0"/>
          <p:nvPr/>
        </p:nvPicPr>
        <p:blipFill rotWithShape="1">
          <a:blip r:embed="rId14">
            <a:alphaModFix/>
          </a:blip>
          <a:srcRect b="0" l="0" r="0" t="0"/>
          <a:stretch/>
        </p:blipFill>
        <p:spPr>
          <a:xfrm>
            <a:off x="4441752" y="6055643"/>
            <a:ext cx="153591" cy="153566"/>
          </a:xfrm>
          <a:prstGeom prst="rect">
            <a:avLst/>
          </a:prstGeom>
          <a:noFill/>
          <a:ln>
            <a:noFill/>
          </a:ln>
        </p:spPr>
      </p:pic>
      <p:pic>
        <p:nvPicPr>
          <p:cNvPr descr="preencoded.png" id="301" name="Google Shape;301;p15"/>
          <p:cNvPicPr preferRelativeResize="0"/>
          <p:nvPr/>
        </p:nvPicPr>
        <p:blipFill rotWithShape="1">
          <a:blip r:embed="rId15">
            <a:alphaModFix/>
          </a:blip>
          <a:srcRect b="0" l="0" r="0" t="0"/>
          <a:stretch/>
        </p:blipFill>
        <p:spPr>
          <a:xfrm>
            <a:off x="4441752" y="6981130"/>
            <a:ext cx="153591" cy="153566"/>
          </a:xfrm>
          <a:prstGeom prst="rect">
            <a:avLst/>
          </a:prstGeom>
          <a:noFill/>
          <a:ln>
            <a:noFill/>
          </a:ln>
        </p:spPr>
      </p:pic>
      <p:pic>
        <p:nvPicPr>
          <p:cNvPr descr="preencoded.png" id="302" name="Google Shape;302;p15"/>
          <p:cNvPicPr preferRelativeResize="0"/>
          <p:nvPr/>
        </p:nvPicPr>
        <p:blipFill rotWithShape="1">
          <a:blip r:embed="rId16">
            <a:alphaModFix/>
          </a:blip>
          <a:srcRect b="0" l="0" r="0" t="0"/>
          <a:stretch/>
        </p:blipFill>
        <p:spPr>
          <a:xfrm>
            <a:off x="5580267" y="5651277"/>
            <a:ext cx="153591" cy="153566"/>
          </a:xfrm>
          <a:prstGeom prst="rect">
            <a:avLst/>
          </a:prstGeom>
          <a:noFill/>
          <a:ln>
            <a:noFill/>
          </a:ln>
        </p:spPr>
      </p:pic>
      <p:pic>
        <p:nvPicPr>
          <p:cNvPr descr="preencoded.png" id="303" name="Google Shape;303;p15"/>
          <p:cNvPicPr preferRelativeResize="0"/>
          <p:nvPr/>
        </p:nvPicPr>
        <p:blipFill rotWithShape="1">
          <a:blip r:embed="rId17">
            <a:alphaModFix/>
          </a:blip>
          <a:srcRect b="0" l="0" r="0" t="0"/>
          <a:stretch/>
        </p:blipFill>
        <p:spPr>
          <a:xfrm>
            <a:off x="5580267" y="7415510"/>
            <a:ext cx="153591" cy="153566"/>
          </a:xfrm>
          <a:prstGeom prst="rect">
            <a:avLst/>
          </a:prstGeom>
          <a:noFill/>
          <a:ln>
            <a:noFill/>
          </a:ln>
        </p:spPr>
      </p:pic>
      <p:pic>
        <p:nvPicPr>
          <p:cNvPr descr="preencoded.png" id="304" name="Google Shape;304;p15"/>
          <p:cNvPicPr preferRelativeResize="0"/>
          <p:nvPr/>
        </p:nvPicPr>
        <p:blipFill rotWithShape="1">
          <a:blip r:embed="rId18">
            <a:alphaModFix/>
          </a:blip>
          <a:srcRect b="0" l="0" r="0" t="0"/>
          <a:stretch/>
        </p:blipFill>
        <p:spPr>
          <a:xfrm>
            <a:off x="6718783" y="7732812"/>
            <a:ext cx="153591" cy="153566"/>
          </a:xfrm>
          <a:prstGeom prst="rect">
            <a:avLst/>
          </a:prstGeom>
          <a:noFill/>
          <a:ln>
            <a:noFill/>
          </a:ln>
        </p:spPr>
      </p:pic>
      <p:pic>
        <p:nvPicPr>
          <p:cNvPr descr="preencoded.png" id="305" name="Google Shape;305;p15"/>
          <p:cNvPicPr preferRelativeResize="0"/>
          <p:nvPr/>
        </p:nvPicPr>
        <p:blipFill rotWithShape="1">
          <a:blip r:embed="rId19">
            <a:alphaModFix/>
          </a:blip>
          <a:srcRect b="0" l="0" r="0" t="0"/>
          <a:stretch/>
        </p:blipFill>
        <p:spPr>
          <a:xfrm>
            <a:off x="6718783" y="6311826"/>
            <a:ext cx="153591" cy="153566"/>
          </a:xfrm>
          <a:prstGeom prst="rect">
            <a:avLst/>
          </a:prstGeom>
          <a:noFill/>
          <a:ln>
            <a:noFill/>
          </a:ln>
        </p:spPr>
      </p:pic>
      <p:pic>
        <p:nvPicPr>
          <p:cNvPr descr="preencoded.png" id="306" name="Google Shape;306;p15"/>
          <p:cNvPicPr preferRelativeResize="0"/>
          <p:nvPr/>
        </p:nvPicPr>
        <p:blipFill rotWithShape="1">
          <a:blip r:embed="rId20">
            <a:alphaModFix/>
          </a:blip>
          <a:srcRect b="0" l="0" r="0" t="0"/>
          <a:stretch/>
        </p:blipFill>
        <p:spPr>
          <a:xfrm>
            <a:off x="7861923" y="6733232"/>
            <a:ext cx="153591" cy="153566"/>
          </a:xfrm>
          <a:prstGeom prst="rect">
            <a:avLst/>
          </a:prstGeom>
          <a:noFill/>
          <a:ln>
            <a:noFill/>
          </a:ln>
        </p:spPr>
      </p:pic>
      <p:pic>
        <p:nvPicPr>
          <p:cNvPr descr="preencoded.png" id="307" name="Google Shape;307;p15"/>
          <p:cNvPicPr preferRelativeResize="0"/>
          <p:nvPr/>
        </p:nvPicPr>
        <p:blipFill rotWithShape="1">
          <a:blip r:embed="rId21">
            <a:alphaModFix/>
          </a:blip>
          <a:srcRect b="0" l="0" r="0" t="0"/>
          <a:stretch/>
        </p:blipFill>
        <p:spPr>
          <a:xfrm>
            <a:off x="7861923" y="6420644"/>
            <a:ext cx="153591" cy="153566"/>
          </a:xfrm>
          <a:prstGeom prst="rect">
            <a:avLst/>
          </a:prstGeom>
          <a:noFill/>
          <a:ln>
            <a:noFill/>
          </a:ln>
        </p:spPr>
      </p:pic>
      <p:pic>
        <p:nvPicPr>
          <p:cNvPr descr="preencoded.png" id="308" name="Google Shape;308;p15"/>
          <p:cNvPicPr preferRelativeResize="0"/>
          <p:nvPr/>
        </p:nvPicPr>
        <p:blipFill rotWithShape="1">
          <a:blip r:embed="rId22">
            <a:alphaModFix/>
          </a:blip>
          <a:srcRect b="0" l="0" r="0" t="0"/>
          <a:stretch/>
        </p:blipFill>
        <p:spPr>
          <a:xfrm>
            <a:off x="8995812" y="7667575"/>
            <a:ext cx="153591" cy="153566"/>
          </a:xfrm>
          <a:prstGeom prst="rect">
            <a:avLst/>
          </a:prstGeom>
          <a:noFill/>
          <a:ln>
            <a:noFill/>
          </a:ln>
        </p:spPr>
      </p:pic>
      <p:pic>
        <p:nvPicPr>
          <p:cNvPr descr="preencoded.png" id="309" name="Google Shape;309;p15"/>
          <p:cNvPicPr preferRelativeResize="0"/>
          <p:nvPr/>
        </p:nvPicPr>
        <p:blipFill rotWithShape="1">
          <a:blip r:embed="rId23">
            <a:alphaModFix/>
          </a:blip>
          <a:srcRect b="0" l="0" r="0" t="0"/>
          <a:stretch/>
        </p:blipFill>
        <p:spPr>
          <a:xfrm>
            <a:off x="8995812" y="7076877"/>
            <a:ext cx="153591" cy="153566"/>
          </a:xfrm>
          <a:prstGeom prst="rect">
            <a:avLst/>
          </a:prstGeom>
          <a:noFill/>
          <a:ln>
            <a:noFill/>
          </a:ln>
        </p:spPr>
      </p:pic>
      <p:pic>
        <p:nvPicPr>
          <p:cNvPr descr="preencoded.png" id="310" name="Google Shape;310;p15"/>
          <p:cNvPicPr preferRelativeResize="0"/>
          <p:nvPr/>
        </p:nvPicPr>
        <p:blipFill rotWithShape="1">
          <a:blip r:embed="rId24">
            <a:alphaModFix/>
          </a:blip>
          <a:srcRect b="0" l="0" r="0" t="0"/>
          <a:stretch/>
        </p:blipFill>
        <p:spPr>
          <a:xfrm>
            <a:off x="10138954" y="6972449"/>
            <a:ext cx="153591" cy="153566"/>
          </a:xfrm>
          <a:prstGeom prst="rect">
            <a:avLst/>
          </a:prstGeom>
          <a:noFill/>
          <a:ln>
            <a:noFill/>
          </a:ln>
        </p:spPr>
      </p:pic>
      <p:pic>
        <p:nvPicPr>
          <p:cNvPr descr="preencoded.png" id="311" name="Google Shape;311;p15"/>
          <p:cNvPicPr preferRelativeResize="0"/>
          <p:nvPr/>
        </p:nvPicPr>
        <p:blipFill rotWithShape="1">
          <a:blip r:embed="rId25">
            <a:alphaModFix/>
          </a:blip>
          <a:srcRect b="0" l="0" r="0" t="0"/>
          <a:stretch/>
        </p:blipFill>
        <p:spPr>
          <a:xfrm>
            <a:off x="10138954" y="6572771"/>
            <a:ext cx="153591" cy="153566"/>
          </a:xfrm>
          <a:prstGeom prst="rect">
            <a:avLst/>
          </a:prstGeom>
          <a:noFill/>
          <a:ln>
            <a:noFill/>
          </a:ln>
        </p:spPr>
      </p:pic>
      <p:pic>
        <p:nvPicPr>
          <p:cNvPr descr="preencoded.png" id="312" name="Google Shape;312;p15"/>
          <p:cNvPicPr preferRelativeResize="0"/>
          <p:nvPr/>
        </p:nvPicPr>
        <p:blipFill rotWithShape="1">
          <a:blip r:embed="rId26">
            <a:alphaModFix/>
          </a:blip>
          <a:srcRect b="0" l="0" r="0" t="0"/>
          <a:stretch/>
        </p:blipFill>
        <p:spPr>
          <a:xfrm>
            <a:off x="14573169" y="8098160"/>
            <a:ext cx="652776" cy="450279"/>
          </a:xfrm>
          <a:prstGeom prst="rect">
            <a:avLst/>
          </a:prstGeom>
          <a:noFill/>
          <a:ln>
            <a:noFill/>
          </a:ln>
        </p:spPr>
      </p:pic>
      <p:pic>
        <p:nvPicPr>
          <p:cNvPr descr="preencoded.png" id="313" name="Google Shape;313;p15"/>
          <p:cNvPicPr preferRelativeResize="0"/>
          <p:nvPr/>
        </p:nvPicPr>
        <p:blipFill rotWithShape="1">
          <a:blip r:embed="rId27">
            <a:alphaModFix/>
          </a:blip>
          <a:srcRect b="0" l="0" r="0" t="0"/>
          <a:stretch/>
        </p:blipFill>
        <p:spPr>
          <a:xfrm>
            <a:off x="14478687" y="7969845"/>
            <a:ext cx="671366" cy="413841"/>
          </a:xfrm>
          <a:prstGeom prst="rect">
            <a:avLst/>
          </a:prstGeom>
          <a:noFill/>
          <a:ln>
            <a:noFill/>
          </a:ln>
        </p:spPr>
      </p:pic>
      <p:pic>
        <p:nvPicPr>
          <p:cNvPr descr="preencoded.png" id="314" name="Google Shape;314;p15"/>
          <p:cNvPicPr preferRelativeResize="0"/>
          <p:nvPr/>
        </p:nvPicPr>
        <p:blipFill rotWithShape="1">
          <a:blip r:embed="rId28">
            <a:alphaModFix/>
          </a:blip>
          <a:srcRect b="0" l="0" r="0" t="0"/>
          <a:stretch/>
        </p:blipFill>
        <p:spPr>
          <a:xfrm>
            <a:off x="14392584" y="7836867"/>
            <a:ext cx="687394" cy="375518"/>
          </a:xfrm>
          <a:prstGeom prst="rect">
            <a:avLst/>
          </a:prstGeom>
          <a:noFill/>
          <a:ln>
            <a:noFill/>
          </a:ln>
        </p:spPr>
      </p:pic>
      <p:pic>
        <p:nvPicPr>
          <p:cNvPr descr="preencoded.png" id="315" name="Google Shape;315;p15"/>
          <p:cNvPicPr preferRelativeResize="0"/>
          <p:nvPr/>
        </p:nvPicPr>
        <p:blipFill rotWithShape="1">
          <a:blip r:embed="rId29">
            <a:alphaModFix/>
          </a:blip>
          <a:srcRect b="0" l="0" r="0" t="0"/>
          <a:stretch/>
        </p:blipFill>
        <p:spPr>
          <a:xfrm>
            <a:off x="14318433" y="7699871"/>
            <a:ext cx="700808" cy="335459"/>
          </a:xfrm>
          <a:prstGeom prst="rect">
            <a:avLst/>
          </a:prstGeom>
          <a:noFill/>
          <a:ln>
            <a:noFill/>
          </a:ln>
        </p:spPr>
      </p:pic>
      <p:pic>
        <p:nvPicPr>
          <p:cNvPr descr="preencoded.png" id="316" name="Google Shape;316;p15"/>
          <p:cNvPicPr preferRelativeResize="0"/>
          <p:nvPr/>
        </p:nvPicPr>
        <p:blipFill rotWithShape="1">
          <a:blip r:embed="rId30">
            <a:alphaModFix/>
          </a:blip>
          <a:srcRect b="0" l="0" r="0" t="0"/>
          <a:stretch/>
        </p:blipFill>
        <p:spPr>
          <a:xfrm>
            <a:off x="14256934" y="7557368"/>
            <a:ext cx="711479" cy="293737"/>
          </a:xfrm>
          <a:prstGeom prst="rect">
            <a:avLst/>
          </a:prstGeom>
          <a:noFill/>
          <a:ln>
            <a:noFill/>
          </a:ln>
        </p:spPr>
      </p:pic>
      <p:pic>
        <p:nvPicPr>
          <p:cNvPr descr="preencoded.png" id="317" name="Google Shape;317;p15"/>
          <p:cNvPicPr preferRelativeResize="0"/>
          <p:nvPr/>
        </p:nvPicPr>
        <p:blipFill rotWithShape="1">
          <a:blip r:embed="rId31">
            <a:alphaModFix/>
          </a:blip>
          <a:srcRect b="0" l="0" r="0" t="0"/>
          <a:stretch/>
        </p:blipFill>
        <p:spPr>
          <a:xfrm>
            <a:off x="14204482" y="7411765"/>
            <a:ext cx="719272" cy="250527"/>
          </a:xfrm>
          <a:prstGeom prst="rect">
            <a:avLst/>
          </a:prstGeom>
          <a:noFill/>
          <a:ln>
            <a:noFill/>
          </a:ln>
        </p:spPr>
      </p:pic>
      <p:pic>
        <p:nvPicPr>
          <p:cNvPr descr="preencoded.png" id="318" name="Google Shape;318;p15"/>
          <p:cNvPicPr preferRelativeResize="0"/>
          <p:nvPr/>
        </p:nvPicPr>
        <p:blipFill rotWithShape="1">
          <a:blip r:embed="rId32">
            <a:alphaModFix/>
          </a:blip>
          <a:srcRect b="0" l="0" r="0" t="0"/>
          <a:stretch/>
        </p:blipFill>
        <p:spPr>
          <a:xfrm>
            <a:off x="14164246" y="7263457"/>
            <a:ext cx="724133" cy="205904"/>
          </a:xfrm>
          <a:prstGeom prst="rect">
            <a:avLst/>
          </a:prstGeom>
          <a:noFill/>
          <a:ln>
            <a:noFill/>
          </a:ln>
        </p:spPr>
      </p:pic>
      <p:pic>
        <p:nvPicPr>
          <p:cNvPr descr="preencoded.png" id="319" name="Google Shape;319;p15"/>
          <p:cNvPicPr preferRelativeResize="0"/>
          <p:nvPr/>
        </p:nvPicPr>
        <p:blipFill rotWithShape="1">
          <a:blip r:embed="rId33">
            <a:alphaModFix/>
          </a:blip>
          <a:srcRect b="0" l="0" r="0" t="0"/>
          <a:stretch/>
        </p:blipFill>
        <p:spPr>
          <a:xfrm>
            <a:off x="14139187" y="7111851"/>
            <a:ext cx="726021" cy="160189"/>
          </a:xfrm>
          <a:prstGeom prst="rect">
            <a:avLst/>
          </a:prstGeom>
          <a:noFill/>
          <a:ln>
            <a:noFill/>
          </a:ln>
        </p:spPr>
      </p:pic>
      <p:pic>
        <p:nvPicPr>
          <p:cNvPr descr="preencoded.png" id="320" name="Google Shape;320;p15"/>
          <p:cNvPicPr preferRelativeResize="0"/>
          <p:nvPr/>
        </p:nvPicPr>
        <p:blipFill rotWithShape="1">
          <a:blip r:embed="rId34">
            <a:alphaModFix/>
          </a:blip>
          <a:srcRect b="0" l="0" r="0" t="0"/>
          <a:stretch/>
        </p:blipFill>
        <p:spPr>
          <a:xfrm>
            <a:off x="14124947" y="6956499"/>
            <a:ext cx="724751" cy="113630"/>
          </a:xfrm>
          <a:prstGeom prst="rect">
            <a:avLst/>
          </a:prstGeom>
          <a:noFill/>
          <a:ln>
            <a:noFill/>
          </a:ln>
        </p:spPr>
      </p:pic>
      <p:pic>
        <p:nvPicPr>
          <p:cNvPr descr="preencoded.png" id="321" name="Google Shape;321;p15"/>
          <p:cNvPicPr preferRelativeResize="0"/>
          <p:nvPr/>
        </p:nvPicPr>
        <p:blipFill rotWithShape="1">
          <a:blip r:embed="rId35">
            <a:alphaModFix/>
          </a:blip>
          <a:srcRect b="0" l="0" r="0" t="0"/>
          <a:stretch/>
        </p:blipFill>
        <p:spPr>
          <a:xfrm>
            <a:off x="14124165" y="6786662"/>
            <a:ext cx="722985" cy="90091"/>
          </a:xfrm>
          <a:prstGeom prst="rect">
            <a:avLst/>
          </a:prstGeom>
          <a:noFill/>
          <a:ln>
            <a:noFill/>
          </a:ln>
        </p:spPr>
      </p:pic>
      <p:pic>
        <p:nvPicPr>
          <p:cNvPr descr="preencoded.png" id="322" name="Google Shape;322;p15"/>
          <p:cNvPicPr preferRelativeResize="0"/>
          <p:nvPr/>
        </p:nvPicPr>
        <p:blipFill rotWithShape="1">
          <a:blip r:embed="rId36">
            <a:alphaModFix/>
          </a:blip>
          <a:srcRect b="0" l="0" r="0" t="0"/>
          <a:stretch/>
        </p:blipFill>
        <p:spPr>
          <a:xfrm>
            <a:off x="14131541" y="6583263"/>
            <a:ext cx="725795" cy="137046"/>
          </a:xfrm>
          <a:prstGeom prst="rect">
            <a:avLst/>
          </a:prstGeom>
          <a:noFill/>
          <a:ln>
            <a:noFill/>
          </a:ln>
        </p:spPr>
      </p:pic>
      <p:pic>
        <p:nvPicPr>
          <p:cNvPr descr="preencoded.png" id="323" name="Google Shape;323;p15"/>
          <p:cNvPicPr preferRelativeResize="0"/>
          <p:nvPr/>
        </p:nvPicPr>
        <p:blipFill rotWithShape="1">
          <a:blip r:embed="rId37">
            <a:alphaModFix/>
          </a:blip>
          <a:srcRect b="0" l="0" r="0" t="0"/>
          <a:stretch/>
        </p:blipFill>
        <p:spPr>
          <a:xfrm>
            <a:off x="14150137" y="6383337"/>
            <a:ext cx="725446" cy="183133"/>
          </a:xfrm>
          <a:prstGeom prst="rect">
            <a:avLst/>
          </a:prstGeom>
          <a:noFill/>
          <a:ln>
            <a:noFill/>
          </a:ln>
        </p:spPr>
      </p:pic>
      <p:pic>
        <p:nvPicPr>
          <p:cNvPr descr="preencoded.png" id="324" name="Google Shape;324;p15"/>
          <p:cNvPicPr preferRelativeResize="0"/>
          <p:nvPr/>
        </p:nvPicPr>
        <p:blipFill rotWithShape="1">
          <a:blip r:embed="rId38">
            <a:alphaModFix/>
          </a:blip>
          <a:srcRect b="0" l="0" r="0" t="0"/>
          <a:stretch/>
        </p:blipFill>
        <p:spPr>
          <a:xfrm>
            <a:off x="14183316" y="6187951"/>
            <a:ext cx="722075" cy="228377"/>
          </a:xfrm>
          <a:prstGeom prst="rect">
            <a:avLst/>
          </a:prstGeom>
          <a:noFill/>
          <a:ln>
            <a:noFill/>
          </a:ln>
        </p:spPr>
      </p:pic>
      <p:pic>
        <p:nvPicPr>
          <p:cNvPr descr="preencoded.png" id="325" name="Google Shape;325;p15"/>
          <p:cNvPicPr preferRelativeResize="0"/>
          <p:nvPr/>
        </p:nvPicPr>
        <p:blipFill rotWithShape="1">
          <a:blip r:embed="rId39">
            <a:alphaModFix/>
          </a:blip>
          <a:srcRect b="0" l="0" r="0" t="0"/>
          <a:stretch/>
        </p:blipFill>
        <p:spPr>
          <a:xfrm>
            <a:off x="14227503" y="5996756"/>
            <a:ext cx="715708" cy="272231"/>
          </a:xfrm>
          <a:prstGeom prst="rect">
            <a:avLst/>
          </a:prstGeom>
          <a:noFill/>
          <a:ln>
            <a:noFill/>
          </a:ln>
        </p:spPr>
      </p:pic>
      <p:pic>
        <p:nvPicPr>
          <p:cNvPr descr="preencoded.png" id="326" name="Google Shape;326;p15"/>
          <p:cNvPicPr preferRelativeResize="0"/>
          <p:nvPr/>
        </p:nvPicPr>
        <p:blipFill rotWithShape="1">
          <a:blip r:embed="rId40">
            <a:alphaModFix/>
          </a:blip>
          <a:srcRect b="0" l="0" r="0" t="0"/>
          <a:stretch/>
        </p:blipFill>
        <p:spPr>
          <a:xfrm>
            <a:off x="14286487" y="5811019"/>
            <a:ext cx="706489" cy="314821"/>
          </a:xfrm>
          <a:prstGeom prst="rect">
            <a:avLst/>
          </a:prstGeom>
          <a:noFill/>
          <a:ln>
            <a:noFill/>
          </a:ln>
        </p:spPr>
      </p:pic>
      <p:pic>
        <p:nvPicPr>
          <p:cNvPr descr="preencoded.png" id="327" name="Google Shape;327;p15"/>
          <p:cNvPicPr preferRelativeResize="0"/>
          <p:nvPr/>
        </p:nvPicPr>
        <p:blipFill rotWithShape="1">
          <a:blip r:embed="rId41">
            <a:alphaModFix/>
          </a:blip>
          <a:srcRect b="0" l="0" r="0" t="0"/>
          <a:stretch/>
        </p:blipFill>
        <p:spPr>
          <a:xfrm>
            <a:off x="14355741" y="5631185"/>
            <a:ext cx="694449" cy="355724"/>
          </a:xfrm>
          <a:prstGeom prst="rect">
            <a:avLst/>
          </a:prstGeom>
          <a:noFill/>
          <a:ln>
            <a:noFill/>
          </a:ln>
        </p:spPr>
      </p:pic>
      <p:pic>
        <p:nvPicPr>
          <p:cNvPr descr="preencoded.png" id="328" name="Google Shape;328;p15"/>
          <p:cNvPicPr preferRelativeResize="0"/>
          <p:nvPr/>
        </p:nvPicPr>
        <p:blipFill rotWithShape="1">
          <a:blip r:embed="rId42">
            <a:alphaModFix/>
          </a:blip>
          <a:srcRect b="0" l="0" r="0" t="0"/>
          <a:stretch/>
        </p:blipFill>
        <p:spPr>
          <a:xfrm>
            <a:off x="14433174" y="5456089"/>
            <a:ext cx="679655" cy="394915"/>
          </a:xfrm>
          <a:prstGeom prst="rect">
            <a:avLst/>
          </a:prstGeom>
          <a:noFill/>
          <a:ln>
            <a:noFill/>
          </a:ln>
        </p:spPr>
      </p:pic>
      <p:pic>
        <p:nvPicPr>
          <p:cNvPr descr="preencoded.png" id="329" name="Google Shape;329;p15"/>
          <p:cNvPicPr preferRelativeResize="0"/>
          <p:nvPr/>
        </p:nvPicPr>
        <p:blipFill rotWithShape="1">
          <a:blip r:embed="rId43">
            <a:alphaModFix/>
          </a:blip>
          <a:srcRect b="0" l="0" r="0" t="0"/>
          <a:stretch/>
        </p:blipFill>
        <p:spPr>
          <a:xfrm>
            <a:off x="14524197" y="5287838"/>
            <a:ext cx="662379" cy="432271"/>
          </a:xfrm>
          <a:prstGeom prst="rect">
            <a:avLst/>
          </a:prstGeom>
          <a:noFill/>
          <a:ln>
            <a:noFill/>
          </a:ln>
        </p:spPr>
      </p:pic>
      <p:pic>
        <p:nvPicPr>
          <p:cNvPr descr="preencoded.png" id="330" name="Google Shape;330;p15"/>
          <p:cNvPicPr preferRelativeResize="0"/>
          <p:nvPr/>
        </p:nvPicPr>
        <p:blipFill rotWithShape="1">
          <a:blip r:embed="rId44">
            <a:alphaModFix/>
          </a:blip>
          <a:srcRect b="0" l="0" r="0" t="0"/>
          <a:stretch/>
        </p:blipFill>
        <p:spPr>
          <a:xfrm>
            <a:off x="14623883" y="5128121"/>
            <a:ext cx="642549" cy="467792"/>
          </a:xfrm>
          <a:prstGeom prst="rect">
            <a:avLst/>
          </a:prstGeom>
          <a:noFill/>
          <a:ln>
            <a:noFill/>
          </a:ln>
        </p:spPr>
      </p:pic>
      <p:pic>
        <p:nvPicPr>
          <p:cNvPr descr="preencoded.png" id="331" name="Google Shape;331;p15"/>
          <p:cNvPicPr preferRelativeResize="0"/>
          <p:nvPr/>
        </p:nvPicPr>
        <p:blipFill rotWithShape="1">
          <a:blip r:embed="rId45">
            <a:alphaModFix/>
          </a:blip>
          <a:srcRect b="0" l="0" r="0" t="0"/>
          <a:stretch/>
        </p:blipFill>
        <p:spPr>
          <a:xfrm>
            <a:off x="14735025" y="4972422"/>
            <a:ext cx="620432" cy="501253"/>
          </a:xfrm>
          <a:prstGeom prst="rect">
            <a:avLst/>
          </a:prstGeom>
          <a:noFill/>
          <a:ln>
            <a:noFill/>
          </a:ln>
        </p:spPr>
      </p:pic>
      <p:pic>
        <p:nvPicPr>
          <p:cNvPr descr="preencoded.png" id="332" name="Google Shape;332;p15"/>
          <p:cNvPicPr preferRelativeResize="0"/>
          <p:nvPr/>
        </p:nvPicPr>
        <p:blipFill rotWithShape="1">
          <a:blip r:embed="rId46">
            <a:alphaModFix/>
          </a:blip>
          <a:srcRect b="0" l="0" r="0" t="0"/>
          <a:stretch/>
        </p:blipFill>
        <p:spPr>
          <a:xfrm>
            <a:off x="14852840" y="4828084"/>
            <a:ext cx="595886" cy="532755"/>
          </a:xfrm>
          <a:prstGeom prst="rect">
            <a:avLst/>
          </a:prstGeom>
          <a:noFill/>
          <a:ln>
            <a:noFill/>
          </a:ln>
        </p:spPr>
      </p:pic>
      <p:pic>
        <p:nvPicPr>
          <p:cNvPr descr="preencoded.png" id="333" name="Google Shape;333;p15"/>
          <p:cNvPicPr preferRelativeResize="0"/>
          <p:nvPr/>
        </p:nvPicPr>
        <p:blipFill rotWithShape="1">
          <a:blip r:embed="rId47">
            <a:alphaModFix/>
          </a:blip>
          <a:srcRect b="0" l="0" r="0" t="0"/>
          <a:stretch/>
        </p:blipFill>
        <p:spPr>
          <a:xfrm>
            <a:off x="14979752" y="4688557"/>
            <a:ext cx="569184" cy="562099"/>
          </a:xfrm>
          <a:prstGeom prst="rect">
            <a:avLst/>
          </a:prstGeom>
          <a:noFill/>
          <a:ln>
            <a:noFill/>
          </a:ln>
        </p:spPr>
      </p:pic>
      <p:pic>
        <p:nvPicPr>
          <p:cNvPr descr="preencoded.png" id="334" name="Google Shape;334;p15"/>
          <p:cNvPicPr preferRelativeResize="0"/>
          <p:nvPr/>
        </p:nvPicPr>
        <p:blipFill rotWithShape="1">
          <a:blip r:embed="rId48">
            <a:alphaModFix/>
          </a:blip>
          <a:srcRect b="0" l="0" r="0" t="0"/>
          <a:stretch/>
        </p:blipFill>
        <p:spPr>
          <a:xfrm>
            <a:off x="15117882" y="4558754"/>
            <a:ext cx="540400" cy="589359"/>
          </a:xfrm>
          <a:prstGeom prst="rect">
            <a:avLst/>
          </a:prstGeom>
          <a:noFill/>
          <a:ln>
            <a:noFill/>
          </a:ln>
        </p:spPr>
      </p:pic>
      <p:pic>
        <p:nvPicPr>
          <p:cNvPr descr="preencoded.png" id="335" name="Google Shape;335;p15"/>
          <p:cNvPicPr preferRelativeResize="0"/>
          <p:nvPr/>
        </p:nvPicPr>
        <p:blipFill rotWithShape="1">
          <a:blip r:embed="rId49">
            <a:alphaModFix/>
          </a:blip>
          <a:srcRect b="0" l="0" r="0" t="0"/>
          <a:stretch/>
        </p:blipFill>
        <p:spPr>
          <a:xfrm>
            <a:off x="15262884" y="4435847"/>
            <a:ext cx="509448" cy="614387"/>
          </a:xfrm>
          <a:prstGeom prst="rect">
            <a:avLst/>
          </a:prstGeom>
          <a:noFill/>
          <a:ln>
            <a:noFill/>
          </a:ln>
        </p:spPr>
      </p:pic>
      <p:pic>
        <p:nvPicPr>
          <p:cNvPr descr="preencoded.png" id="336" name="Google Shape;336;p15"/>
          <p:cNvPicPr preferRelativeResize="0"/>
          <p:nvPr/>
        </p:nvPicPr>
        <p:blipFill rotWithShape="1">
          <a:blip r:embed="rId50">
            <a:alphaModFix/>
          </a:blip>
          <a:srcRect b="0" l="0" r="0" t="0"/>
          <a:stretch/>
        </p:blipFill>
        <p:spPr>
          <a:xfrm>
            <a:off x="15415166" y="4324424"/>
            <a:ext cx="476400" cy="637208"/>
          </a:xfrm>
          <a:prstGeom prst="rect">
            <a:avLst/>
          </a:prstGeom>
          <a:noFill/>
          <a:ln>
            <a:noFill/>
          </a:ln>
        </p:spPr>
      </p:pic>
      <p:pic>
        <p:nvPicPr>
          <p:cNvPr descr="preencoded.png" id="337" name="Google Shape;337;p15"/>
          <p:cNvPicPr preferRelativeResize="0"/>
          <p:nvPr/>
        </p:nvPicPr>
        <p:blipFill rotWithShape="1">
          <a:blip r:embed="rId51">
            <a:alphaModFix/>
          </a:blip>
          <a:srcRect b="0" l="0" r="0" t="0"/>
          <a:stretch/>
        </p:blipFill>
        <p:spPr>
          <a:xfrm>
            <a:off x="15574958" y="4221931"/>
            <a:ext cx="441449" cy="657572"/>
          </a:xfrm>
          <a:prstGeom prst="rect">
            <a:avLst/>
          </a:prstGeom>
          <a:noFill/>
          <a:ln>
            <a:noFill/>
          </a:ln>
        </p:spPr>
      </p:pic>
      <p:pic>
        <p:nvPicPr>
          <p:cNvPr descr="preencoded.png" id="338" name="Google Shape;338;p15"/>
          <p:cNvPicPr preferRelativeResize="0"/>
          <p:nvPr/>
        </p:nvPicPr>
        <p:blipFill rotWithShape="1">
          <a:blip r:embed="rId52">
            <a:alphaModFix/>
          </a:blip>
          <a:srcRect b="0" l="0" r="0" t="0"/>
          <a:stretch/>
        </p:blipFill>
        <p:spPr>
          <a:xfrm>
            <a:off x="15739937" y="4127748"/>
            <a:ext cx="404513" cy="675456"/>
          </a:xfrm>
          <a:prstGeom prst="rect">
            <a:avLst/>
          </a:prstGeom>
          <a:noFill/>
          <a:ln>
            <a:noFill/>
          </a:ln>
        </p:spPr>
      </p:pic>
      <p:pic>
        <p:nvPicPr>
          <p:cNvPr descr="preencoded.png" id="339" name="Google Shape;339;p15"/>
          <p:cNvPicPr preferRelativeResize="0"/>
          <p:nvPr/>
        </p:nvPicPr>
        <p:blipFill rotWithShape="1">
          <a:blip r:embed="rId53">
            <a:alphaModFix/>
          </a:blip>
          <a:srcRect b="0" l="0" r="0" t="0"/>
          <a:stretch/>
        </p:blipFill>
        <p:spPr>
          <a:xfrm>
            <a:off x="15913037" y="4046562"/>
            <a:ext cx="365742" cy="690860"/>
          </a:xfrm>
          <a:prstGeom prst="rect">
            <a:avLst/>
          </a:prstGeom>
          <a:noFill/>
          <a:ln>
            <a:noFill/>
          </a:ln>
        </p:spPr>
      </p:pic>
      <p:pic>
        <p:nvPicPr>
          <p:cNvPr descr="preencoded.png" id="340" name="Google Shape;340;p15"/>
          <p:cNvPicPr preferRelativeResize="0"/>
          <p:nvPr/>
        </p:nvPicPr>
        <p:blipFill rotWithShape="1">
          <a:blip r:embed="rId54">
            <a:alphaModFix/>
          </a:blip>
          <a:srcRect b="0" l="0" r="0" t="0"/>
          <a:stretch/>
        </p:blipFill>
        <p:spPr>
          <a:xfrm>
            <a:off x="16092763" y="3976737"/>
            <a:ext cx="325190" cy="703659"/>
          </a:xfrm>
          <a:prstGeom prst="rect">
            <a:avLst/>
          </a:prstGeom>
          <a:noFill/>
          <a:ln>
            <a:noFill/>
          </a:ln>
        </p:spPr>
      </p:pic>
      <p:pic>
        <p:nvPicPr>
          <p:cNvPr descr="preencoded.png" id="341" name="Google Shape;341;p15"/>
          <p:cNvPicPr preferRelativeResize="0"/>
          <p:nvPr/>
        </p:nvPicPr>
        <p:blipFill rotWithShape="1">
          <a:blip r:embed="rId55">
            <a:alphaModFix/>
          </a:blip>
          <a:srcRect b="0" l="0" r="0" t="0"/>
          <a:stretch/>
        </p:blipFill>
        <p:spPr>
          <a:xfrm>
            <a:off x="16276897" y="3915594"/>
            <a:ext cx="283112" cy="713581"/>
          </a:xfrm>
          <a:prstGeom prst="rect">
            <a:avLst/>
          </a:prstGeom>
          <a:noFill/>
          <a:ln>
            <a:noFill/>
          </a:ln>
        </p:spPr>
      </p:pic>
      <p:pic>
        <p:nvPicPr>
          <p:cNvPr descr="preencoded.png" id="342" name="Google Shape;342;p15"/>
          <p:cNvPicPr preferRelativeResize="0"/>
          <p:nvPr/>
        </p:nvPicPr>
        <p:blipFill rotWithShape="1">
          <a:blip r:embed="rId56">
            <a:alphaModFix/>
          </a:blip>
          <a:srcRect b="0" l="0" r="0" t="0"/>
          <a:stretch/>
        </p:blipFill>
        <p:spPr>
          <a:xfrm>
            <a:off x="16465628" y="3868589"/>
            <a:ext cx="239444" cy="720675"/>
          </a:xfrm>
          <a:prstGeom prst="rect">
            <a:avLst/>
          </a:prstGeom>
          <a:noFill/>
          <a:ln>
            <a:noFill/>
          </a:ln>
        </p:spPr>
      </p:pic>
      <p:pic>
        <p:nvPicPr>
          <p:cNvPr descr="preencoded.png" id="343" name="Google Shape;343;p15"/>
          <p:cNvPicPr preferRelativeResize="0"/>
          <p:nvPr/>
        </p:nvPicPr>
        <p:blipFill rotWithShape="1">
          <a:blip r:embed="rId57">
            <a:alphaModFix/>
          </a:blip>
          <a:srcRect b="0" l="0" r="0" t="0"/>
          <a:stretch/>
        </p:blipFill>
        <p:spPr>
          <a:xfrm>
            <a:off x="16661027" y="3831729"/>
            <a:ext cx="194597" cy="724818"/>
          </a:xfrm>
          <a:prstGeom prst="rect">
            <a:avLst/>
          </a:prstGeom>
          <a:noFill/>
          <a:ln>
            <a:noFill/>
          </a:ln>
        </p:spPr>
      </p:pic>
      <p:pic>
        <p:nvPicPr>
          <p:cNvPr descr="preencoded.png" id="344" name="Google Shape;344;p15"/>
          <p:cNvPicPr preferRelativeResize="0"/>
          <p:nvPr/>
        </p:nvPicPr>
        <p:blipFill rotWithShape="1">
          <a:blip r:embed="rId58">
            <a:alphaModFix/>
          </a:blip>
          <a:srcRect b="0" l="0" r="0" t="0"/>
          <a:stretch/>
        </p:blipFill>
        <p:spPr>
          <a:xfrm>
            <a:off x="16860067" y="3808462"/>
            <a:ext cx="148635" cy="725884"/>
          </a:xfrm>
          <a:prstGeom prst="rect">
            <a:avLst/>
          </a:prstGeom>
          <a:noFill/>
          <a:ln>
            <a:noFill/>
          </a:ln>
        </p:spPr>
      </p:pic>
      <p:pic>
        <p:nvPicPr>
          <p:cNvPr descr="preencoded.png" id="345" name="Google Shape;345;p15"/>
          <p:cNvPicPr preferRelativeResize="0"/>
          <p:nvPr/>
        </p:nvPicPr>
        <p:blipFill rotWithShape="1">
          <a:blip r:embed="rId59">
            <a:alphaModFix/>
          </a:blip>
          <a:srcRect b="0" l="0" r="0" t="0"/>
          <a:stretch/>
        </p:blipFill>
        <p:spPr>
          <a:xfrm>
            <a:off x="17062082" y="3798515"/>
            <a:ext cx="101842" cy="723875"/>
          </a:xfrm>
          <a:prstGeom prst="rect">
            <a:avLst/>
          </a:prstGeom>
          <a:noFill/>
          <a:ln>
            <a:noFill/>
          </a:ln>
        </p:spPr>
      </p:pic>
      <p:pic>
        <p:nvPicPr>
          <p:cNvPr descr="preencoded.png" id="346" name="Google Shape;346;p15"/>
          <p:cNvPicPr preferRelativeResize="0"/>
          <p:nvPr/>
        </p:nvPicPr>
        <p:blipFill rotWithShape="1">
          <a:blip r:embed="rId60">
            <a:alphaModFix/>
          </a:blip>
          <a:srcRect b="0" l="0" r="0" t="0"/>
          <a:stretch/>
        </p:blipFill>
        <p:spPr>
          <a:xfrm>
            <a:off x="17164213" y="9235753"/>
            <a:ext cx="78277" cy="721097"/>
          </a:xfrm>
          <a:prstGeom prst="rect">
            <a:avLst/>
          </a:prstGeom>
          <a:noFill/>
          <a:ln>
            <a:noFill/>
          </a:ln>
        </p:spPr>
      </p:pic>
      <p:pic>
        <p:nvPicPr>
          <p:cNvPr descr="preencoded.png" id="347" name="Google Shape;347;p15"/>
          <p:cNvPicPr preferRelativeResize="0"/>
          <p:nvPr/>
        </p:nvPicPr>
        <p:blipFill rotWithShape="1">
          <a:blip r:embed="rId61">
            <a:alphaModFix/>
          </a:blip>
          <a:srcRect b="0" l="0" r="0" t="0"/>
          <a:stretch/>
        </p:blipFill>
        <p:spPr>
          <a:xfrm>
            <a:off x="16960458" y="9227666"/>
            <a:ext cx="124901" cy="725140"/>
          </a:xfrm>
          <a:prstGeom prst="rect">
            <a:avLst/>
          </a:prstGeom>
          <a:noFill/>
          <a:ln>
            <a:noFill/>
          </a:ln>
        </p:spPr>
      </p:pic>
      <p:pic>
        <p:nvPicPr>
          <p:cNvPr descr="preencoded.png" id="348" name="Google Shape;348;p15"/>
          <p:cNvPicPr preferRelativeResize="0"/>
          <p:nvPr/>
        </p:nvPicPr>
        <p:blipFill rotWithShape="1">
          <a:blip r:embed="rId62">
            <a:alphaModFix/>
          </a:blip>
          <a:srcRect b="0" l="0" r="0" t="0"/>
          <a:stretch/>
        </p:blipFill>
        <p:spPr>
          <a:xfrm>
            <a:off x="16759583" y="9210377"/>
            <a:ext cx="171521" cy="725140"/>
          </a:xfrm>
          <a:prstGeom prst="rect">
            <a:avLst/>
          </a:prstGeom>
          <a:noFill/>
          <a:ln>
            <a:noFill/>
          </a:ln>
        </p:spPr>
      </p:pic>
      <p:pic>
        <p:nvPicPr>
          <p:cNvPr descr="preencoded.png" id="349" name="Google Shape;349;p15"/>
          <p:cNvPicPr preferRelativeResize="0"/>
          <p:nvPr/>
        </p:nvPicPr>
        <p:blipFill rotWithShape="1">
          <a:blip r:embed="rId63">
            <a:alphaModFix/>
          </a:blip>
          <a:srcRect b="0" l="0" r="0" t="0"/>
          <a:stretch/>
        </p:blipFill>
        <p:spPr>
          <a:xfrm>
            <a:off x="16562735" y="9182720"/>
            <a:ext cx="216993" cy="722833"/>
          </a:xfrm>
          <a:prstGeom prst="rect">
            <a:avLst/>
          </a:prstGeom>
          <a:noFill/>
          <a:ln>
            <a:noFill/>
          </a:ln>
        </p:spPr>
      </p:pic>
      <p:pic>
        <p:nvPicPr>
          <p:cNvPr descr="preencoded.png" id="350" name="Google Shape;350;p15"/>
          <p:cNvPicPr preferRelativeResize="0"/>
          <p:nvPr/>
        </p:nvPicPr>
        <p:blipFill rotWithShape="1">
          <a:blip r:embed="rId64">
            <a:alphaModFix/>
          </a:blip>
          <a:srcRect b="0" l="0" r="0" t="0"/>
          <a:stretch/>
        </p:blipFill>
        <p:spPr>
          <a:xfrm>
            <a:off x="16371069" y="9146059"/>
            <a:ext cx="260736" cy="717649"/>
          </a:xfrm>
          <a:prstGeom prst="rect">
            <a:avLst/>
          </a:prstGeom>
          <a:noFill/>
          <a:ln>
            <a:noFill/>
          </a:ln>
        </p:spPr>
      </p:pic>
      <p:pic>
        <p:nvPicPr>
          <p:cNvPr descr="preencoded.png" id="351" name="Google Shape;351;p15"/>
          <p:cNvPicPr preferRelativeResize="0"/>
          <p:nvPr/>
        </p:nvPicPr>
        <p:blipFill rotWithShape="1">
          <a:blip r:embed="rId65">
            <a:alphaModFix/>
          </a:blip>
          <a:srcRect b="0" l="0" r="0" t="0"/>
          <a:stretch/>
        </p:blipFill>
        <p:spPr>
          <a:xfrm>
            <a:off x="16183430" y="9100468"/>
            <a:ext cx="304480" cy="709017"/>
          </a:xfrm>
          <a:prstGeom prst="rect">
            <a:avLst/>
          </a:prstGeom>
          <a:noFill/>
          <a:ln>
            <a:noFill/>
          </a:ln>
        </p:spPr>
      </p:pic>
      <p:pic>
        <p:nvPicPr>
          <p:cNvPr descr="preencoded.png" id="352" name="Google Shape;352;p15"/>
          <p:cNvPicPr preferRelativeResize="0"/>
          <p:nvPr/>
        </p:nvPicPr>
        <p:blipFill rotWithShape="1">
          <a:blip r:embed="rId66">
            <a:alphaModFix/>
          </a:blip>
          <a:srcRect b="0" l="0" r="0" t="0"/>
          <a:stretch/>
        </p:blipFill>
        <p:spPr>
          <a:xfrm>
            <a:off x="16001548" y="9046468"/>
            <a:ext cx="345922" cy="697508"/>
          </a:xfrm>
          <a:prstGeom prst="rect">
            <a:avLst/>
          </a:prstGeom>
          <a:noFill/>
          <a:ln>
            <a:noFill/>
          </a:ln>
        </p:spPr>
      </p:pic>
      <p:pic>
        <p:nvPicPr>
          <p:cNvPr descr="preencoded.png" id="353" name="Google Shape;353;p15"/>
          <p:cNvPicPr preferRelativeResize="0"/>
          <p:nvPr/>
        </p:nvPicPr>
        <p:blipFill rotWithShape="1">
          <a:blip r:embed="rId67">
            <a:alphaModFix/>
          </a:blip>
          <a:srcRect b="0" l="0" r="0" t="0"/>
          <a:stretch/>
        </p:blipFill>
        <p:spPr>
          <a:xfrm>
            <a:off x="15825998" y="8983762"/>
            <a:ext cx="385061" cy="683121"/>
          </a:xfrm>
          <a:prstGeom prst="rect">
            <a:avLst/>
          </a:prstGeom>
          <a:noFill/>
          <a:ln>
            <a:noFill/>
          </a:ln>
        </p:spPr>
      </p:pic>
      <p:pic>
        <p:nvPicPr>
          <p:cNvPr descr="preencoded.png" id="354" name="Google Shape;354;p15"/>
          <p:cNvPicPr preferRelativeResize="0"/>
          <p:nvPr/>
        </p:nvPicPr>
        <p:blipFill rotWithShape="1">
          <a:blip r:embed="rId68">
            <a:alphaModFix/>
          </a:blip>
          <a:srcRect b="0" l="0" r="0" t="0"/>
          <a:stretch/>
        </p:blipFill>
        <p:spPr>
          <a:xfrm>
            <a:off x="15656202" y="8912944"/>
            <a:ext cx="423049" cy="666428"/>
          </a:xfrm>
          <a:prstGeom prst="rect">
            <a:avLst/>
          </a:prstGeom>
          <a:noFill/>
          <a:ln>
            <a:noFill/>
          </a:ln>
        </p:spPr>
      </p:pic>
      <p:pic>
        <p:nvPicPr>
          <p:cNvPr descr="preencoded.png" id="355" name="Google Shape;355;p15"/>
          <p:cNvPicPr preferRelativeResize="0"/>
          <p:nvPr/>
        </p:nvPicPr>
        <p:blipFill rotWithShape="1">
          <a:blip r:embed="rId69">
            <a:alphaModFix/>
          </a:blip>
          <a:srcRect b="0" l="0" r="0" t="0"/>
          <a:stretch/>
        </p:blipFill>
        <p:spPr>
          <a:xfrm>
            <a:off x="15493314" y="8834710"/>
            <a:ext cx="458735" cy="647452"/>
          </a:xfrm>
          <a:prstGeom prst="rect">
            <a:avLst/>
          </a:prstGeom>
          <a:noFill/>
          <a:ln>
            <a:noFill/>
          </a:ln>
        </p:spPr>
      </p:pic>
      <p:pic>
        <p:nvPicPr>
          <p:cNvPr descr="preencoded.png" id="356" name="Google Shape;356;p15"/>
          <p:cNvPicPr preferRelativeResize="0"/>
          <p:nvPr/>
        </p:nvPicPr>
        <p:blipFill rotWithShape="1">
          <a:blip r:embed="rId70">
            <a:alphaModFix/>
          </a:blip>
          <a:srcRect b="0" l="0" r="0" t="0"/>
          <a:stretch/>
        </p:blipFill>
        <p:spPr>
          <a:xfrm>
            <a:off x="15337334" y="8748837"/>
            <a:ext cx="492693" cy="625574"/>
          </a:xfrm>
          <a:prstGeom prst="rect">
            <a:avLst/>
          </a:prstGeom>
          <a:noFill/>
          <a:ln>
            <a:noFill/>
          </a:ln>
        </p:spPr>
      </p:pic>
      <p:pic>
        <p:nvPicPr>
          <p:cNvPr descr="preencoded.png" id="357" name="Google Shape;357;p15"/>
          <p:cNvPicPr preferRelativeResize="0"/>
          <p:nvPr/>
        </p:nvPicPr>
        <p:blipFill rotWithShape="1">
          <a:blip r:embed="rId71">
            <a:alphaModFix/>
          </a:blip>
          <a:srcRect b="0" l="0" r="0" t="0"/>
          <a:stretch/>
        </p:blipFill>
        <p:spPr>
          <a:xfrm>
            <a:off x="15188834" y="8655769"/>
            <a:ext cx="524925" cy="601985"/>
          </a:xfrm>
          <a:prstGeom prst="rect">
            <a:avLst/>
          </a:prstGeom>
          <a:noFill/>
          <a:ln>
            <a:noFill/>
          </a:ln>
        </p:spPr>
      </p:pic>
      <p:pic>
        <p:nvPicPr>
          <p:cNvPr descr="preencoded.png" id="358" name="Google Shape;358;p15"/>
          <p:cNvPicPr preferRelativeResize="0"/>
          <p:nvPr/>
        </p:nvPicPr>
        <p:blipFill rotWithShape="1">
          <a:blip r:embed="rId72">
            <a:alphaModFix/>
          </a:blip>
          <a:srcRect b="0" l="0" r="0" t="0"/>
          <a:stretch/>
        </p:blipFill>
        <p:spPr>
          <a:xfrm>
            <a:off x="15048393" y="8556179"/>
            <a:ext cx="554857" cy="576089"/>
          </a:xfrm>
          <a:prstGeom prst="rect">
            <a:avLst/>
          </a:prstGeom>
          <a:noFill/>
          <a:ln>
            <a:noFill/>
          </a:ln>
        </p:spPr>
      </p:pic>
      <p:pic>
        <p:nvPicPr>
          <p:cNvPr descr="preencoded.png" id="359" name="Google Shape;359;p15"/>
          <p:cNvPicPr preferRelativeResize="0"/>
          <p:nvPr/>
        </p:nvPicPr>
        <p:blipFill rotWithShape="1">
          <a:blip r:embed="rId73">
            <a:alphaModFix/>
          </a:blip>
          <a:srcRect b="0" l="0" r="0" t="0"/>
          <a:stretch/>
        </p:blipFill>
        <p:spPr>
          <a:xfrm>
            <a:off x="14916011" y="8450263"/>
            <a:ext cx="582483" cy="547315"/>
          </a:xfrm>
          <a:prstGeom prst="rect">
            <a:avLst/>
          </a:prstGeom>
          <a:noFill/>
          <a:ln>
            <a:noFill/>
          </a:ln>
        </p:spPr>
      </p:pic>
      <p:pic>
        <p:nvPicPr>
          <p:cNvPr descr="preencoded.png" id="360" name="Google Shape;360;p15"/>
          <p:cNvPicPr preferRelativeResize="0"/>
          <p:nvPr/>
        </p:nvPicPr>
        <p:blipFill rotWithShape="1">
          <a:blip r:embed="rId74">
            <a:alphaModFix/>
          </a:blip>
          <a:srcRect b="0" l="0" r="0" t="0"/>
          <a:stretch/>
        </p:blipFill>
        <p:spPr>
          <a:xfrm>
            <a:off x="14792263" y="8337897"/>
            <a:ext cx="608383" cy="517376"/>
          </a:xfrm>
          <a:prstGeom prst="rect">
            <a:avLst/>
          </a:prstGeom>
          <a:noFill/>
          <a:ln>
            <a:noFill/>
          </a:ln>
        </p:spPr>
      </p:pic>
      <p:pic>
        <p:nvPicPr>
          <p:cNvPr descr="preencoded.png" id="361" name="Google Shape;361;p15"/>
          <p:cNvPicPr preferRelativeResize="0"/>
          <p:nvPr/>
        </p:nvPicPr>
        <p:blipFill rotWithShape="1">
          <a:blip r:embed="rId75">
            <a:alphaModFix/>
          </a:blip>
          <a:srcRect b="0" l="0" r="0" t="0"/>
          <a:stretch/>
        </p:blipFill>
        <p:spPr>
          <a:xfrm>
            <a:off x="14677722" y="8220100"/>
            <a:ext cx="631984" cy="484584"/>
          </a:xfrm>
          <a:prstGeom prst="rect">
            <a:avLst/>
          </a:prstGeom>
          <a:noFill/>
          <a:ln>
            <a:noFill/>
          </a:ln>
        </p:spPr>
      </p:pic>
      <p:pic>
        <p:nvPicPr>
          <p:cNvPr descr="preencoded.png" id="362" name="Google Shape;362;p15"/>
          <p:cNvPicPr preferRelativeResize="0"/>
          <p:nvPr/>
        </p:nvPicPr>
        <p:blipFill rotWithShape="1">
          <a:blip r:embed="rId76">
            <a:alphaModFix/>
          </a:blip>
          <a:srcRect b="0" l="0" r="0" t="0"/>
          <a:stretch/>
        </p:blipFill>
        <p:spPr>
          <a:xfrm>
            <a:off x="17243066" y="3797250"/>
            <a:ext cx="101876" cy="723974"/>
          </a:xfrm>
          <a:prstGeom prst="rect">
            <a:avLst/>
          </a:prstGeom>
          <a:noFill/>
          <a:ln>
            <a:noFill/>
          </a:ln>
        </p:spPr>
      </p:pic>
      <p:pic>
        <p:nvPicPr>
          <p:cNvPr descr="preencoded.png" id="363" name="Google Shape;363;p15"/>
          <p:cNvPicPr preferRelativeResize="0"/>
          <p:nvPr/>
        </p:nvPicPr>
        <p:blipFill rotWithShape="1">
          <a:blip r:embed="rId77">
            <a:alphaModFix/>
          </a:blip>
          <a:srcRect b="0" l="0" r="0" t="0"/>
          <a:stretch/>
        </p:blipFill>
        <p:spPr>
          <a:xfrm>
            <a:off x="17399048" y="3808288"/>
            <a:ext cx="148500" cy="725711"/>
          </a:xfrm>
          <a:prstGeom prst="rect">
            <a:avLst/>
          </a:prstGeom>
          <a:noFill/>
          <a:ln>
            <a:noFill/>
          </a:ln>
        </p:spPr>
      </p:pic>
      <p:pic>
        <p:nvPicPr>
          <p:cNvPr descr="preencoded.png" id="364" name="Google Shape;364;p15"/>
          <p:cNvPicPr preferRelativeResize="0"/>
          <p:nvPr/>
        </p:nvPicPr>
        <p:blipFill rotWithShape="1">
          <a:blip r:embed="rId78">
            <a:alphaModFix/>
          </a:blip>
          <a:srcRect b="0" l="0" r="0" t="0"/>
          <a:stretch/>
        </p:blipFill>
        <p:spPr>
          <a:xfrm>
            <a:off x="17551576" y="3831878"/>
            <a:ext cx="194543" cy="724570"/>
          </a:xfrm>
          <a:prstGeom prst="rect">
            <a:avLst/>
          </a:prstGeom>
          <a:noFill/>
          <a:ln>
            <a:noFill/>
          </a:ln>
        </p:spPr>
      </p:pic>
      <p:pic>
        <p:nvPicPr>
          <p:cNvPr descr="preencoded.png" id="365" name="Google Shape;365;p15"/>
          <p:cNvPicPr preferRelativeResize="0"/>
          <p:nvPr/>
        </p:nvPicPr>
        <p:blipFill rotWithShape="1">
          <a:blip r:embed="rId79">
            <a:alphaModFix/>
          </a:blip>
          <a:srcRect b="0" l="0" r="0" t="0"/>
          <a:stretch/>
        </p:blipFill>
        <p:spPr>
          <a:xfrm>
            <a:off x="17701225" y="3868043"/>
            <a:ext cx="239440" cy="720527"/>
          </a:xfrm>
          <a:prstGeom prst="rect">
            <a:avLst/>
          </a:prstGeom>
          <a:noFill/>
          <a:ln>
            <a:noFill/>
          </a:ln>
        </p:spPr>
      </p:pic>
      <p:pic>
        <p:nvPicPr>
          <p:cNvPr descr="preencoded.png" id="366" name="Google Shape;366;p15"/>
          <p:cNvPicPr preferRelativeResize="0"/>
          <p:nvPr/>
        </p:nvPicPr>
        <p:blipFill rotWithShape="1">
          <a:blip r:embed="rId80">
            <a:alphaModFix/>
          </a:blip>
          <a:srcRect b="0" l="0" r="0" t="0"/>
          <a:stretch/>
        </p:blipFill>
        <p:spPr>
          <a:xfrm>
            <a:off x="17847422" y="3916412"/>
            <a:ext cx="283184" cy="713060"/>
          </a:xfrm>
          <a:prstGeom prst="rect">
            <a:avLst/>
          </a:prstGeom>
          <a:noFill/>
          <a:ln>
            <a:noFill/>
          </a:ln>
        </p:spPr>
      </p:pic>
      <p:pic>
        <p:nvPicPr>
          <p:cNvPr descr="preencoded.png" id="367" name="Google Shape;367;p15"/>
          <p:cNvPicPr preferRelativeResize="0"/>
          <p:nvPr/>
        </p:nvPicPr>
        <p:blipFill rotWithShape="1">
          <a:blip r:embed="rId81">
            <a:alphaModFix/>
          </a:blip>
          <a:srcRect b="0" l="0" r="0" t="0"/>
          <a:stretch/>
        </p:blipFill>
        <p:spPr>
          <a:xfrm>
            <a:off x="17990166" y="3976167"/>
            <a:ext cx="324624" cy="703263"/>
          </a:xfrm>
          <a:prstGeom prst="rect">
            <a:avLst/>
          </a:prstGeom>
          <a:noFill/>
          <a:ln>
            <a:noFill/>
          </a:ln>
        </p:spPr>
      </p:pic>
      <p:pic>
        <p:nvPicPr>
          <p:cNvPr descr="preencoded.png" id="368" name="Google Shape;368;p15"/>
          <p:cNvPicPr preferRelativeResize="0"/>
          <p:nvPr/>
        </p:nvPicPr>
        <p:blipFill rotWithShape="1">
          <a:blip r:embed="rId82">
            <a:alphaModFix/>
          </a:blip>
          <a:srcRect b="0" l="0" r="0" t="0"/>
          <a:stretch/>
        </p:blipFill>
        <p:spPr>
          <a:xfrm>
            <a:off x="18128304" y="4047703"/>
            <a:ext cx="365492" cy="690612"/>
          </a:xfrm>
          <a:prstGeom prst="rect">
            <a:avLst/>
          </a:prstGeom>
          <a:noFill/>
          <a:ln>
            <a:noFill/>
          </a:ln>
        </p:spPr>
      </p:pic>
      <p:pic>
        <p:nvPicPr>
          <p:cNvPr descr="preencoded.png" id="369" name="Google Shape;369;p15"/>
          <p:cNvPicPr preferRelativeResize="0"/>
          <p:nvPr/>
        </p:nvPicPr>
        <p:blipFill rotWithShape="1">
          <a:blip r:embed="rId83">
            <a:alphaModFix/>
          </a:blip>
          <a:srcRect b="0" l="0" r="0" t="0"/>
          <a:stretch/>
        </p:blipFill>
        <p:spPr>
          <a:xfrm>
            <a:off x="18262413" y="4129311"/>
            <a:ext cx="404056" cy="675630"/>
          </a:xfrm>
          <a:prstGeom prst="rect">
            <a:avLst/>
          </a:prstGeom>
          <a:noFill/>
          <a:ln>
            <a:noFill/>
          </a:ln>
        </p:spPr>
      </p:pic>
      <p:pic>
        <p:nvPicPr>
          <p:cNvPr descr="preencoded.png" id="370" name="Google Shape;370;p15"/>
          <p:cNvPicPr preferRelativeResize="0"/>
          <p:nvPr/>
        </p:nvPicPr>
        <p:blipFill rotWithShape="1">
          <a:blip r:embed="rId84">
            <a:alphaModFix/>
          </a:blip>
          <a:srcRect b="0" l="0" r="0" t="0"/>
          <a:stretch/>
        </p:blipFill>
        <p:spPr>
          <a:xfrm>
            <a:off x="18391918" y="4221882"/>
            <a:ext cx="441468" cy="657796"/>
          </a:xfrm>
          <a:prstGeom prst="rect">
            <a:avLst/>
          </a:prstGeom>
          <a:noFill/>
          <a:ln>
            <a:noFill/>
          </a:ln>
        </p:spPr>
      </p:pic>
      <p:pic>
        <p:nvPicPr>
          <p:cNvPr descr="preencoded.png" id="371" name="Google Shape;371;p15"/>
          <p:cNvPicPr preferRelativeResize="0"/>
          <p:nvPr/>
        </p:nvPicPr>
        <p:blipFill rotWithShape="1">
          <a:blip r:embed="rId85">
            <a:alphaModFix/>
          </a:blip>
          <a:srcRect b="0" l="0" r="0" t="0"/>
          <a:stretch/>
        </p:blipFill>
        <p:spPr>
          <a:xfrm>
            <a:off x="18516242" y="4324424"/>
            <a:ext cx="476577" cy="637084"/>
          </a:xfrm>
          <a:prstGeom prst="rect">
            <a:avLst/>
          </a:prstGeom>
          <a:noFill/>
          <a:ln>
            <a:noFill/>
          </a:ln>
        </p:spPr>
      </p:pic>
      <p:pic>
        <p:nvPicPr>
          <p:cNvPr descr="preencoded.png" id="372" name="Google Shape;372;p15"/>
          <p:cNvPicPr preferRelativeResize="0"/>
          <p:nvPr/>
        </p:nvPicPr>
        <p:blipFill rotWithShape="1">
          <a:blip r:embed="rId86">
            <a:alphaModFix/>
          </a:blip>
          <a:srcRect b="0" l="0" r="0" t="0"/>
          <a:stretch/>
        </p:blipFill>
        <p:spPr>
          <a:xfrm>
            <a:off x="18635387" y="4436566"/>
            <a:ext cx="509386" cy="614635"/>
          </a:xfrm>
          <a:prstGeom prst="rect">
            <a:avLst/>
          </a:prstGeom>
          <a:noFill/>
          <a:ln>
            <a:noFill/>
          </a:ln>
        </p:spPr>
      </p:pic>
      <p:pic>
        <p:nvPicPr>
          <p:cNvPr descr="preencoded.png" id="373" name="Google Shape;373;p15"/>
          <p:cNvPicPr preferRelativeResize="0"/>
          <p:nvPr/>
        </p:nvPicPr>
        <p:blipFill rotWithShape="1">
          <a:blip r:embed="rId87">
            <a:alphaModFix/>
          </a:blip>
          <a:srcRect b="0" l="0" r="0" t="0"/>
          <a:stretch/>
        </p:blipFill>
        <p:spPr>
          <a:xfrm>
            <a:off x="18749352" y="4558035"/>
            <a:ext cx="539890" cy="589310"/>
          </a:xfrm>
          <a:prstGeom prst="rect">
            <a:avLst/>
          </a:prstGeom>
          <a:noFill/>
          <a:ln>
            <a:noFill/>
          </a:ln>
        </p:spPr>
      </p:pic>
      <p:pic>
        <p:nvPicPr>
          <p:cNvPr descr="preencoded.png" id="374" name="Google Shape;374;p15"/>
          <p:cNvPicPr preferRelativeResize="0"/>
          <p:nvPr/>
        </p:nvPicPr>
        <p:blipFill rotWithShape="1">
          <a:blip r:embed="rId88">
            <a:alphaModFix/>
          </a:blip>
          <a:srcRect b="0" l="0" r="0" t="0"/>
          <a:stretch/>
        </p:blipFill>
        <p:spPr>
          <a:xfrm>
            <a:off x="18856984" y="4688160"/>
            <a:ext cx="568670" cy="562273"/>
          </a:xfrm>
          <a:prstGeom prst="rect">
            <a:avLst/>
          </a:prstGeom>
          <a:noFill/>
          <a:ln>
            <a:noFill/>
          </a:ln>
        </p:spPr>
      </p:pic>
      <p:pic>
        <p:nvPicPr>
          <p:cNvPr descr="preencoded.png" id="375" name="Google Shape;375;p15"/>
          <p:cNvPicPr preferRelativeResize="0"/>
          <p:nvPr/>
        </p:nvPicPr>
        <p:blipFill rotWithShape="1">
          <a:blip r:embed="rId89">
            <a:alphaModFix/>
          </a:blip>
          <a:srcRect b="0" l="0" r="0" t="0"/>
          <a:stretch/>
        </p:blipFill>
        <p:spPr>
          <a:xfrm>
            <a:off x="18958284" y="4826843"/>
            <a:ext cx="595722" cy="532333"/>
          </a:xfrm>
          <a:prstGeom prst="rect">
            <a:avLst/>
          </a:prstGeom>
          <a:noFill/>
          <a:ln>
            <a:noFill/>
          </a:ln>
        </p:spPr>
      </p:pic>
      <p:pic>
        <p:nvPicPr>
          <p:cNvPr descr="preencoded.png" id="376" name="Google Shape;376;p15"/>
          <p:cNvPicPr preferRelativeResize="0"/>
          <p:nvPr/>
        </p:nvPicPr>
        <p:blipFill rotWithShape="1">
          <a:blip r:embed="rId90">
            <a:alphaModFix/>
          </a:blip>
          <a:srcRect b="0" l="0" r="0" t="0"/>
          <a:stretch/>
        </p:blipFill>
        <p:spPr>
          <a:xfrm>
            <a:off x="19052680" y="4972993"/>
            <a:ext cx="620471" cy="501253"/>
          </a:xfrm>
          <a:prstGeom prst="rect">
            <a:avLst/>
          </a:prstGeom>
          <a:noFill/>
          <a:ln>
            <a:noFill/>
          </a:ln>
        </p:spPr>
      </p:pic>
      <p:pic>
        <p:nvPicPr>
          <p:cNvPr descr="preencoded.png" id="377" name="Google Shape;377;p15"/>
          <p:cNvPicPr preferRelativeResize="0"/>
          <p:nvPr/>
        </p:nvPicPr>
        <p:blipFill rotWithShape="1">
          <a:blip r:embed="rId91">
            <a:alphaModFix/>
          </a:blip>
          <a:srcRect b="0" l="0" r="0" t="0"/>
          <a:stretch/>
        </p:blipFill>
        <p:spPr>
          <a:xfrm>
            <a:off x="19140167" y="5127203"/>
            <a:ext cx="642343" cy="467891"/>
          </a:xfrm>
          <a:prstGeom prst="rect">
            <a:avLst/>
          </a:prstGeom>
          <a:noFill/>
          <a:ln>
            <a:noFill/>
          </a:ln>
        </p:spPr>
      </p:pic>
      <p:pic>
        <p:nvPicPr>
          <p:cNvPr descr="preencoded.png" id="378" name="Google Shape;378;p15"/>
          <p:cNvPicPr preferRelativeResize="0"/>
          <p:nvPr/>
        </p:nvPicPr>
        <p:blipFill rotWithShape="1">
          <a:blip r:embed="rId92">
            <a:alphaModFix/>
          </a:blip>
          <a:srcRect b="0" l="0" r="0" t="0"/>
          <a:stretch/>
        </p:blipFill>
        <p:spPr>
          <a:xfrm>
            <a:off x="19220749" y="5288384"/>
            <a:ext cx="661913" cy="432197"/>
          </a:xfrm>
          <a:prstGeom prst="rect">
            <a:avLst/>
          </a:prstGeom>
          <a:noFill/>
          <a:ln>
            <a:noFill/>
          </a:ln>
        </p:spPr>
      </p:pic>
      <p:pic>
        <p:nvPicPr>
          <p:cNvPr descr="preencoded.png" id="379" name="Google Shape;379;p15"/>
          <p:cNvPicPr preferRelativeResize="0"/>
          <p:nvPr/>
        </p:nvPicPr>
        <p:blipFill rotWithShape="1">
          <a:blip r:embed="rId93">
            <a:alphaModFix/>
          </a:blip>
          <a:srcRect b="0" l="0" r="0" t="0"/>
          <a:stretch/>
        </p:blipFill>
        <p:spPr>
          <a:xfrm>
            <a:off x="19293270" y="5456312"/>
            <a:ext cx="679756" cy="394791"/>
          </a:xfrm>
          <a:prstGeom prst="rect">
            <a:avLst/>
          </a:prstGeom>
          <a:noFill/>
          <a:ln>
            <a:noFill/>
          </a:ln>
        </p:spPr>
      </p:pic>
      <p:pic>
        <p:nvPicPr>
          <p:cNvPr descr="preencoded.png" id="380" name="Google Shape;380;p15"/>
          <p:cNvPicPr preferRelativeResize="0"/>
          <p:nvPr/>
        </p:nvPicPr>
        <p:blipFill rotWithShape="1">
          <a:blip r:embed="rId94">
            <a:alphaModFix/>
          </a:blip>
          <a:srcRect b="0" l="0" r="0" t="0"/>
          <a:stretch/>
        </p:blipFill>
        <p:spPr>
          <a:xfrm>
            <a:off x="19357735" y="5630738"/>
            <a:ext cx="694721" cy="355650"/>
          </a:xfrm>
          <a:prstGeom prst="rect">
            <a:avLst/>
          </a:prstGeom>
          <a:noFill/>
          <a:ln>
            <a:noFill/>
          </a:ln>
        </p:spPr>
      </p:pic>
      <p:pic>
        <p:nvPicPr>
          <p:cNvPr descr="preencoded.png" id="381" name="Google Shape;381;p15"/>
          <p:cNvPicPr preferRelativeResize="0"/>
          <p:nvPr/>
        </p:nvPicPr>
        <p:blipFill rotWithShape="1">
          <a:blip r:embed="rId95">
            <a:alphaModFix/>
          </a:blip>
          <a:srcRect b="0" l="0" r="0" t="0"/>
          <a:stretch/>
        </p:blipFill>
        <p:spPr>
          <a:xfrm>
            <a:off x="19414142" y="5811540"/>
            <a:ext cx="706808" cy="314226"/>
          </a:xfrm>
          <a:prstGeom prst="rect">
            <a:avLst/>
          </a:prstGeom>
          <a:noFill/>
          <a:ln>
            <a:noFill/>
          </a:ln>
        </p:spPr>
      </p:pic>
      <p:pic>
        <p:nvPicPr>
          <p:cNvPr descr="preencoded.png" id="382" name="Google Shape;382;p15"/>
          <p:cNvPicPr preferRelativeResize="0"/>
          <p:nvPr/>
        </p:nvPicPr>
        <p:blipFill rotWithShape="1">
          <a:blip r:embed="rId96">
            <a:alphaModFix/>
          </a:blip>
          <a:srcRect b="0" l="0" r="0" t="0"/>
          <a:stretch/>
        </p:blipFill>
        <p:spPr>
          <a:xfrm>
            <a:off x="19462490" y="5997426"/>
            <a:ext cx="715441" cy="272207"/>
          </a:xfrm>
          <a:prstGeom prst="rect">
            <a:avLst/>
          </a:prstGeom>
          <a:noFill/>
          <a:ln>
            <a:noFill/>
          </a:ln>
        </p:spPr>
      </p:pic>
      <p:pic>
        <p:nvPicPr>
          <p:cNvPr descr="preencoded.png" id="383" name="Google Shape;383;p15"/>
          <p:cNvPicPr preferRelativeResize="0"/>
          <p:nvPr/>
        </p:nvPicPr>
        <p:blipFill rotWithShape="1">
          <a:blip r:embed="rId97">
            <a:alphaModFix/>
          </a:blip>
          <a:srcRect b="0" l="0" r="0" t="0"/>
          <a:stretch/>
        </p:blipFill>
        <p:spPr>
          <a:xfrm>
            <a:off x="19501054" y="6188521"/>
            <a:ext cx="722348" cy="227905"/>
          </a:xfrm>
          <a:prstGeom prst="rect">
            <a:avLst/>
          </a:prstGeom>
          <a:noFill/>
          <a:ln>
            <a:noFill/>
          </a:ln>
        </p:spPr>
      </p:pic>
      <p:pic>
        <p:nvPicPr>
          <p:cNvPr descr="preencoded.png" id="384" name="Google Shape;384;p15"/>
          <p:cNvPicPr preferRelativeResize="0"/>
          <p:nvPr/>
        </p:nvPicPr>
        <p:blipFill rotWithShape="1">
          <a:blip r:embed="rId98">
            <a:alphaModFix/>
          </a:blip>
          <a:srcRect b="0" l="0" r="0" t="0"/>
          <a:stretch/>
        </p:blipFill>
        <p:spPr>
          <a:xfrm>
            <a:off x="19530984" y="6383660"/>
            <a:ext cx="725227" cy="183009"/>
          </a:xfrm>
          <a:prstGeom prst="rect">
            <a:avLst/>
          </a:prstGeom>
          <a:noFill/>
          <a:ln>
            <a:noFill/>
          </a:ln>
        </p:spPr>
      </p:pic>
      <p:pic>
        <p:nvPicPr>
          <p:cNvPr descr="preencoded.png" id="385" name="Google Shape;385;p15"/>
          <p:cNvPicPr preferRelativeResize="0"/>
          <p:nvPr/>
        </p:nvPicPr>
        <p:blipFill rotWithShape="1">
          <a:blip r:embed="rId99">
            <a:alphaModFix/>
          </a:blip>
          <a:srcRect b="0" l="0" r="0" t="0"/>
          <a:stretch/>
        </p:blipFill>
        <p:spPr>
          <a:xfrm>
            <a:off x="19551129" y="6583288"/>
            <a:ext cx="725801" cy="136971"/>
          </a:xfrm>
          <a:prstGeom prst="rect">
            <a:avLst/>
          </a:prstGeom>
          <a:noFill/>
          <a:ln>
            <a:noFill/>
          </a:ln>
        </p:spPr>
      </p:pic>
      <p:pic>
        <p:nvPicPr>
          <p:cNvPr descr="preencoded.png" id="386" name="Google Shape;386;p15"/>
          <p:cNvPicPr preferRelativeResize="0"/>
          <p:nvPr/>
        </p:nvPicPr>
        <p:blipFill rotWithShape="1">
          <a:blip r:embed="rId100">
            <a:alphaModFix/>
          </a:blip>
          <a:srcRect b="0" l="0" r="0" t="0"/>
          <a:stretch/>
        </p:blipFill>
        <p:spPr>
          <a:xfrm>
            <a:off x="19561488" y="6786935"/>
            <a:ext cx="722348" cy="89768"/>
          </a:xfrm>
          <a:prstGeom prst="rect">
            <a:avLst/>
          </a:prstGeom>
          <a:noFill/>
          <a:ln>
            <a:noFill/>
          </a:ln>
        </p:spPr>
      </p:pic>
      <p:pic>
        <p:nvPicPr>
          <p:cNvPr descr="preencoded.png" id="387" name="Google Shape;387;p15"/>
          <p:cNvPicPr preferRelativeResize="0"/>
          <p:nvPr/>
        </p:nvPicPr>
        <p:blipFill rotWithShape="1">
          <a:blip r:embed="rId101">
            <a:alphaModFix/>
          </a:blip>
          <a:srcRect b="0" l="0" r="0" t="0"/>
          <a:stretch/>
        </p:blipFill>
        <p:spPr>
          <a:xfrm>
            <a:off x="19557460" y="6956202"/>
            <a:ext cx="724650" cy="113382"/>
          </a:xfrm>
          <a:prstGeom prst="rect">
            <a:avLst/>
          </a:prstGeom>
          <a:noFill/>
          <a:ln>
            <a:noFill/>
          </a:ln>
        </p:spPr>
      </p:pic>
      <p:pic>
        <p:nvPicPr>
          <p:cNvPr descr="preencoded.png" id="388" name="Google Shape;388;p15"/>
          <p:cNvPicPr preferRelativeResize="0"/>
          <p:nvPr/>
        </p:nvPicPr>
        <p:blipFill rotWithShape="1">
          <a:blip r:embed="rId102">
            <a:alphaModFix/>
          </a:blip>
          <a:srcRect b="0" l="0" r="0" t="0"/>
          <a:stretch/>
        </p:blipFill>
        <p:spPr>
          <a:xfrm>
            <a:off x="19541920" y="7110884"/>
            <a:ext cx="726377" cy="159990"/>
          </a:xfrm>
          <a:prstGeom prst="rect">
            <a:avLst/>
          </a:prstGeom>
          <a:noFill/>
          <a:ln>
            <a:noFill/>
          </a:ln>
        </p:spPr>
      </p:pic>
      <p:pic>
        <p:nvPicPr>
          <p:cNvPr descr="preencoded.png" id="389" name="Google Shape;389;p15"/>
          <p:cNvPicPr preferRelativeResize="0"/>
          <p:nvPr/>
        </p:nvPicPr>
        <p:blipFill rotWithShape="1">
          <a:blip r:embed="rId103">
            <a:alphaModFix/>
          </a:blip>
          <a:srcRect b="0" l="0" r="0" t="0"/>
          <a:stretch/>
        </p:blipFill>
        <p:spPr>
          <a:xfrm>
            <a:off x="19517171" y="7262887"/>
            <a:ext cx="724074" cy="206028"/>
          </a:xfrm>
          <a:prstGeom prst="rect">
            <a:avLst/>
          </a:prstGeom>
          <a:noFill/>
          <a:ln>
            <a:noFill/>
          </a:ln>
        </p:spPr>
      </p:pic>
      <p:pic>
        <p:nvPicPr>
          <p:cNvPr descr="preencoded.png" id="390" name="Google Shape;390;p15"/>
          <p:cNvPicPr preferRelativeResize="0"/>
          <p:nvPr/>
        </p:nvPicPr>
        <p:blipFill rotWithShape="1">
          <a:blip r:embed="rId104">
            <a:alphaModFix/>
          </a:blip>
          <a:srcRect b="0" l="0" r="0" t="0"/>
          <a:stretch/>
        </p:blipFill>
        <p:spPr>
          <a:xfrm>
            <a:off x="19482635" y="7411938"/>
            <a:ext cx="719471" cy="249758"/>
          </a:xfrm>
          <a:prstGeom prst="rect">
            <a:avLst/>
          </a:prstGeom>
          <a:noFill/>
          <a:ln>
            <a:noFill/>
          </a:ln>
        </p:spPr>
      </p:pic>
      <p:pic>
        <p:nvPicPr>
          <p:cNvPr descr="preencoded.png" id="391" name="Google Shape;391;p15"/>
          <p:cNvPicPr preferRelativeResize="0"/>
          <p:nvPr/>
        </p:nvPicPr>
        <p:blipFill rotWithShape="1">
          <a:blip r:embed="rId105">
            <a:alphaModFix/>
          </a:blip>
          <a:srcRect b="0" l="0" r="0" t="0"/>
          <a:stretch/>
        </p:blipFill>
        <p:spPr>
          <a:xfrm>
            <a:off x="19439466" y="7556897"/>
            <a:ext cx="711411" cy="293514"/>
          </a:xfrm>
          <a:prstGeom prst="rect">
            <a:avLst/>
          </a:prstGeom>
          <a:noFill/>
          <a:ln>
            <a:noFill/>
          </a:ln>
        </p:spPr>
      </p:pic>
      <p:pic>
        <p:nvPicPr>
          <p:cNvPr descr="preencoded.png" id="392" name="Google Shape;392;p15"/>
          <p:cNvPicPr preferRelativeResize="0"/>
          <p:nvPr/>
        </p:nvPicPr>
        <p:blipFill rotWithShape="1">
          <a:blip r:embed="rId106">
            <a:alphaModFix/>
          </a:blip>
          <a:srcRect b="0" l="0" r="0" t="0"/>
          <a:stretch/>
        </p:blipFill>
        <p:spPr>
          <a:xfrm>
            <a:off x="19387089" y="7698556"/>
            <a:ext cx="701052" cy="334938"/>
          </a:xfrm>
          <a:prstGeom prst="rect">
            <a:avLst/>
          </a:prstGeom>
          <a:noFill/>
          <a:ln>
            <a:noFill/>
          </a:ln>
        </p:spPr>
      </p:pic>
      <p:pic>
        <p:nvPicPr>
          <p:cNvPr descr="preencoded.png" id="393" name="Google Shape;393;p15"/>
          <p:cNvPicPr preferRelativeResize="0"/>
          <p:nvPr/>
        </p:nvPicPr>
        <p:blipFill rotWithShape="1">
          <a:blip r:embed="rId107">
            <a:alphaModFix/>
          </a:blip>
          <a:srcRect b="0" l="0" r="0" t="0"/>
          <a:stretch/>
        </p:blipFill>
        <p:spPr>
          <a:xfrm>
            <a:off x="19326655" y="7835652"/>
            <a:ext cx="687239" cy="375816"/>
          </a:xfrm>
          <a:prstGeom prst="rect">
            <a:avLst/>
          </a:prstGeom>
          <a:noFill/>
          <a:ln>
            <a:noFill/>
          </a:ln>
        </p:spPr>
      </p:pic>
      <p:pic>
        <p:nvPicPr>
          <p:cNvPr descr="preencoded.png" id="394" name="Google Shape;394;p15"/>
          <p:cNvPicPr preferRelativeResize="0"/>
          <p:nvPr/>
        </p:nvPicPr>
        <p:blipFill rotWithShape="1">
          <a:blip r:embed="rId108">
            <a:alphaModFix/>
          </a:blip>
          <a:srcRect b="0" l="0" r="0" t="0"/>
          <a:stretch/>
        </p:blipFill>
        <p:spPr>
          <a:xfrm>
            <a:off x="19258161" y="7968506"/>
            <a:ext cx="671123" cy="413792"/>
          </a:xfrm>
          <a:prstGeom prst="rect">
            <a:avLst/>
          </a:prstGeom>
          <a:noFill/>
          <a:ln>
            <a:noFill/>
          </a:ln>
        </p:spPr>
      </p:pic>
      <p:pic>
        <p:nvPicPr>
          <p:cNvPr descr="preencoded.png" id="395" name="Google Shape;395;p15"/>
          <p:cNvPicPr preferRelativeResize="0"/>
          <p:nvPr/>
        </p:nvPicPr>
        <p:blipFill rotWithShape="1">
          <a:blip r:embed="rId109">
            <a:alphaModFix/>
          </a:blip>
          <a:srcRect b="0" l="0" r="0" t="0"/>
          <a:stretch/>
        </p:blipFill>
        <p:spPr>
          <a:xfrm>
            <a:off x="19181608" y="8096920"/>
            <a:ext cx="652129" cy="450056"/>
          </a:xfrm>
          <a:prstGeom prst="rect">
            <a:avLst/>
          </a:prstGeom>
          <a:noFill/>
          <a:ln>
            <a:noFill/>
          </a:ln>
        </p:spPr>
      </p:pic>
      <p:pic>
        <p:nvPicPr>
          <p:cNvPr descr="preencoded.png" id="396" name="Google Shape;396;p15"/>
          <p:cNvPicPr preferRelativeResize="0"/>
          <p:nvPr/>
        </p:nvPicPr>
        <p:blipFill rotWithShape="1">
          <a:blip r:embed="rId110">
            <a:alphaModFix/>
          </a:blip>
          <a:srcRect b="0" l="0" r="0" t="0"/>
          <a:stretch/>
        </p:blipFill>
        <p:spPr>
          <a:xfrm>
            <a:off x="19097575" y="8220100"/>
            <a:ext cx="631408" cy="484584"/>
          </a:xfrm>
          <a:prstGeom prst="rect">
            <a:avLst/>
          </a:prstGeom>
          <a:noFill/>
          <a:ln>
            <a:noFill/>
          </a:ln>
        </p:spPr>
      </p:pic>
      <p:pic>
        <p:nvPicPr>
          <p:cNvPr descr="preencoded.png" id="397" name="Google Shape;397;p15"/>
          <p:cNvPicPr preferRelativeResize="0"/>
          <p:nvPr/>
        </p:nvPicPr>
        <p:blipFill rotWithShape="1">
          <a:blip r:embed="rId111">
            <a:alphaModFix/>
          </a:blip>
          <a:srcRect b="0" l="0" r="0" t="0"/>
          <a:stretch/>
        </p:blipFill>
        <p:spPr>
          <a:xfrm>
            <a:off x="19006058" y="8337897"/>
            <a:ext cx="608385" cy="517376"/>
          </a:xfrm>
          <a:prstGeom prst="rect">
            <a:avLst/>
          </a:prstGeom>
          <a:noFill/>
          <a:ln>
            <a:noFill/>
          </a:ln>
        </p:spPr>
      </p:pic>
      <p:pic>
        <p:nvPicPr>
          <p:cNvPr descr="preencoded.png" id="398" name="Google Shape;398;p15"/>
          <p:cNvPicPr preferRelativeResize="0"/>
          <p:nvPr/>
        </p:nvPicPr>
        <p:blipFill rotWithShape="1">
          <a:blip r:embed="rId112">
            <a:alphaModFix/>
          </a:blip>
          <a:srcRect b="0" l="0" r="0" t="0"/>
          <a:stretch/>
        </p:blipFill>
        <p:spPr>
          <a:xfrm>
            <a:off x="18908209" y="8450263"/>
            <a:ext cx="582483" cy="547315"/>
          </a:xfrm>
          <a:prstGeom prst="rect">
            <a:avLst/>
          </a:prstGeom>
          <a:noFill/>
          <a:ln>
            <a:noFill/>
          </a:ln>
        </p:spPr>
      </p:pic>
      <p:pic>
        <p:nvPicPr>
          <p:cNvPr descr="preencoded.png" id="399" name="Google Shape;399;p15"/>
          <p:cNvPicPr preferRelativeResize="0"/>
          <p:nvPr/>
        </p:nvPicPr>
        <p:blipFill rotWithShape="1">
          <a:blip r:embed="rId113">
            <a:alphaModFix/>
          </a:blip>
          <a:srcRect b="0" l="0" r="0" t="0"/>
          <a:stretch/>
        </p:blipFill>
        <p:spPr>
          <a:xfrm>
            <a:off x="18804030" y="8556179"/>
            <a:ext cx="554857" cy="576089"/>
          </a:xfrm>
          <a:prstGeom prst="rect">
            <a:avLst/>
          </a:prstGeom>
          <a:noFill/>
          <a:ln>
            <a:noFill/>
          </a:ln>
        </p:spPr>
      </p:pic>
      <p:pic>
        <p:nvPicPr>
          <p:cNvPr descr="preencoded.png" id="400" name="Google Shape;400;p15"/>
          <p:cNvPicPr preferRelativeResize="0"/>
          <p:nvPr/>
        </p:nvPicPr>
        <p:blipFill rotWithShape="1">
          <a:blip r:embed="rId114">
            <a:alphaModFix/>
          </a:blip>
          <a:srcRect b="0" l="0" r="0" t="0"/>
          <a:stretch/>
        </p:blipFill>
        <p:spPr>
          <a:xfrm>
            <a:off x="18692944" y="8655769"/>
            <a:ext cx="524925" cy="601985"/>
          </a:xfrm>
          <a:prstGeom prst="rect">
            <a:avLst/>
          </a:prstGeom>
          <a:noFill/>
          <a:ln>
            <a:noFill/>
          </a:ln>
        </p:spPr>
      </p:pic>
      <p:pic>
        <p:nvPicPr>
          <p:cNvPr descr="preencoded.png" id="401" name="Google Shape;401;p15"/>
          <p:cNvPicPr preferRelativeResize="0"/>
          <p:nvPr/>
        </p:nvPicPr>
        <p:blipFill rotWithShape="1">
          <a:blip r:embed="rId115">
            <a:alphaModFix/>
          </a:blip>
          <a:srcRect b="0" l="0" r="0" t="0"/>
          <a:stretch/>
        </p:blipFill>
        <p:spPr>
          <a:xfrm>
            <a:off x="18576678" y="8748837"/>
            <a:ext cx="493268" cy="625574"/>
          </a:xfrm>
          <a:prstGeom prst="rect">
            <a:avLst/>
          </a:prstGeom>
          <a:noFill/>
          <a:ln>
            <a:noFill/>
          </a:ln>
        </p:spPr>
      </p:pic>
      <p:pic>
        <p:nvPicPr>
          <p:cNvPr descr="preencoded.png" id="402" name="Google Shape;402;p15"/>
          <p:cNvPicPr preferRelativeResize="0"/>
          <p:nvPr/>
        </p:nvPicPr>
        <p:blipFill rotWithShape="1">
          <a:blip r:embed="rId116">
            <a:alphaModFix/>
          </a:blip>
          <a:srcRect b="0" l="0" r="0" t="0"/>
          <a:stretch/>
        </p:blipFill>
        <p:spPr>
          <a:xfrm>
            <a:off x="18454655" y="8834710"/>
            <a:ext cx="459311" cy="647452"/>
          </a:xfrm>
          <a:prstGeom prst="rect">
            <a:avLst/>
          </a:prstGeom>
          <a:noFill/>
          <a:ln>
            <a:noFill/>
          </a:ln>
        </p:spPr>
      </p:pic>
      <p:pic>
        <p:nvPicPr>
          <p:cNvPr descr="preencoded.png" id="403" name="Google Shape;403;p15"/>
          <p:cNvPicPr preferRelativeResize="0"/>
          <p:nvPr/>
        </p:nvPicPr>
        <p:blipFill rotWithShape="1">
          <a:blip r:embed="rId117">
            <a:alphaModFix/>
          </a:blip>
          <a:srcRect b="0" l="0" r="0" t="0"/>
          <a:stretch/>
        </p:blipFill>
        <p:spPr>
          <a:xfrm>
            <a:off x="18328029" y="8912944"/>
            <a:ext cx="422473" cy="666428"/>
          </a:xfrm>
          <a:prstGeom prst="rect">
            <a:avLst/>
          </a:prstGeom>
          <a:noFill/>
          <a:ln>
            <a:noFill/>
          </a:ln>
        </p:spPr>
      </p:pic>
      <p:pic>
        <p:nvPicPr>
          <p:cNvPr descr="preencoded.png" id="404" name="Google Shape;404;p15"/>
          <p:cNvPicPr preferRelativeResize="0"/>
          <p:nvPr/>
        </p:nvPicPr>
        <p:blipFill rotWithShape="1">
          <a:blip r:embed="rId118">
            <a:alphaModFix/>
          </a:blip>
          <a:srcRect b="0" l="0" r="0" t="0"/>
          <a:stretch/>
        </p:blipFill>
        <p:spPr>
          <a:xfrm>
            <a:off x="18195645" y="8983762"/>
            <a:ext cx="385637" cy="683121"/>
          </a:xfrm>
          <a:prstGeom prst="rect">
            <a:avLst/>
          </a:prstGeom>
          <a:noFill/>
          <a:ln>
            <a:noFill/>
          </a:ln>
        </p:spPr>
      </p:pic>
      <p:pic>
        <p:nvPicPr>
          <p:cNvPr descr="preencoded.png" id="405" name="Google Shape;405;p15"/>
          <p:cNvPicPr preferRelativeResize="0"/>
          <p:nvPr/>
        </p:nvPicPr>
        <p:blipFill rotWithShape="1">
          <a:blip r:embed="rId119">
            <a:alphaModFix/>
          </a:blip>
          <a:srcRect b="0" l="0" r="0" t="0"/>
          <a:stretch/>
        </p:blipFill>
        <p:spPr>
          <a:xfrm>
            <a:off x="18059810" y="9046468"/>
            <a:ext cx="345346" cy="697508"/>
          </a:xfrm>
          <a:prstGeom prst="rect">
            <a:avLst/>
          </a:prstGeom>
          <a:noFill/>
          <a:ln>
            <a:noFill/>
          </a:ln>
        </p:spPr>
      </p:pic>
      <p:pic>
        <p:nvPicPr>
          <p:cNvPr descr="preencoded.png" id="406" name="Google Shape;406;p15"/>
          <p:cNvPicPr preferRelativeResize="0"/>
          <p:nvPr/>
        </p:nvPicPr>
        <p:blipFill rotWithShape="1">
          <a:blip r:embed="rId120">
            <a:alphaModFix/>
          </a:blip>
          <a:srcRect b="0" l="0" r="0" t="0"/>
          <a:stretch/>
        </p:blipFill>
        <p:spPr>
          <a:xfrm>
            <a:off x="17919369" y="9100468"/>
            <a:ext cx="303904" cy="709017"/>
          </a:xfrm>
          <a:prstGeom prst="rect">
            <a:avLst/>
          </a:prstGeom>
          <a:noFill/>
          <a:ln>
            <a:noFill/>
          </a:ln>
        </p:spPr>
      </p:pic>
      <p:pic>
        <p:nvPicPr>
          <p:cNvPr descr="preencoded.png" id="407" name="Google Shape;407;p15"/>
          <p:cNvPicPr preferRelativeResize="0"/>
          <p:nvPr/>
        </p:nvPicPr>
        <p:blipFill rotWithShape="1">
          <a:blip r:embed="rId121">
            <a:alphaModFix/>
          </a:blip>
          <a:srcRect b="0" l="0" r="0" t="0"/>
          <a:stretch/>
        </p:blipFill>
        <p:spPr>
          <a:xfrm>
            <a:off x="17774900" y="9146059"/>
            <a:ext cx="261312" cy="717649"/>
          </a:xfrm>
          <a:prstGeom prst="rect">
            <a:avLst/>
          </a:prstGeom>
          <a:noFill/>
          <a:ln>
            <a:noFill/>
          </a:ln>
        </p:spPr>
      </p:pic>
      <p:pic>
        <p:nvPicPr>
          <p:cNvPr descr="preencoded.png" id="408" name="Google Shape;408;p15"/>
          <p:cNvPicPr preferRelativeResize="0"/>
          <p:nvPr/>
        </p:nvPicPr>
        <p:blipFill rotWithShape="1">
          <a:blip r:embed="rId122">
            <a:alphaModFix/>
          </a:blip>
          <a:srcRect b="0" l="0" r="0" t="0"/>
          <a:stretch/>
        </p:blipFill>
        <p:spPr>
          <a:xfrm>
            <a:off x="17626977" y="9182720"/>
            <a:ext cx="216992" cy="722833"/>
          </a:xfrm>
          <a:prstGeom prst="rect">
            <a:avLst/>
          </a:prstGeom>
          <a:noFill/>
          <a:ln>
            <a:noFill/>
          </a:ln>
        </p:spPr>
      </p:pic>
      <p:pic>
        <p:nvPicPr>
          <p:cNvPr descr="preencoded.png" id="409" name="Google Shape;409;p15"/>
          <p:cNvPicPr preferRelativeResize="0"/>
          <p:nvPr/>
        </p:nvPicPr>
        <p:blipFill rotWithShape="1">
          <a:blip r:embed="rId123">
            <a:alphaModFix/>
          </a:blip>
          <a:srcRect b="0" l="0" r="0" t="0"/>
          <a:stretch/>
        </p:blipFill>
        <p:spPr>
          <a:xfrm>
            <a:off x="17475600" y="9210377"/>
            <a:ext cx="171521" cy="725140"/>
          </a:xfrm>
          <a:prstGeom prst="rect">
            <a:avLst/>
          </a:prstGeom>
          <a:noFill/>
          <a:ln>
            <a:noFill/>
          </a:ln>
        </p:spPr>
      </p:pic>
      <p:pic>
        <p:nvPicPr>
          <p:cNvPr descr="preencoded.png" id="410" name="Google Shape;410;p15"/>
          <p:cNvPicPr preferRelativeResize="0"/>
          <p:nvPr/>
        </p:nvPicPr>
        <p:blipFill rotWithShape="1">
          <a:blip r:embed="rId124">
            <a:alphaModFix/>
          </a:blip>
          <a:srcRect b="0" l="0" r="0" t="0"/>
          <a:stretch/>
        </p:blipFill>
        <p:spPr>
          <a:xfrm>
            <a:off x="17321346" y="9227666"/>
            <a:ext cx="125475" cy="725140"/>
          </a:xfrm>
          <a:prstGeom prst="rect">
            <a:avLst/>
          </a:prstGeom>
          <a:noFill/>
          <a:ln>
            <a:noFill/>
          </a:ln>
        </p:spPr>
      </p:pic>
      <p:pic>
        <p:nvPicPr>
          <p:cNvPr descr="preencoded.png" id="411" name="Google Shape;411;p15"/>
          <p:cNvPicPr preferRelativeResize="0"/>
          <p:nvPr/>
        </p:nvPicPr>
        <p:blipFill rotWithShape="1">
          <a:blip r:embed="rId60">
            <a:alphaModFix/>
          </a:blip>
          <a:srcRect b="0" l="0" r="0" t="0"/>
          <a:stretch/>
        </p:blipFill>
        <p:spPr>
          <a:xfrm>
            <a:off x="17164213" y="9235753"/>
            <a:ext cx="78277" cy="721097"/>
          </a:xfrm>
          <a:prstGeom prst="rect">
            <a:avLst/>
          </a:prstGeom>
          <a:noFill/>
          <a:ln>
            <a:noFill/>
          </a:ln>
        </p:spPr>
      </p:pic>
      <p:pic>
        <p:nvPicPr>
          <p:cNvPr descr="preencoded.png" id="412" name="Google Shape;412;p15"/>
          <p:cNvPicPr preferRelativeResize="0"/>
          <p:nvPr/>
        </p:nvPicPr>
        <p:blipFill rotWithShape="1">
          <a:blip r:embed="rId125">
            <a:alphaModFix/>
          </a:blip>
          <a:srcRect b="0" l="0" r="0" t="0"/>
          <a:stretch/>
        </p:blipFill>
        <p:spPr>
          <a:xfrm>
            <a:off x="15022602" y="4695627"/>
            <a:ext cx="4355962" cy="4355405"/>
          </a:xfrm>
          <a:prstGeom prst="rect">
            <a:avLst/>
          </a:prstGeom>
          <a:noFill/>
          <a:ln>
            <a:noFill/>
          </a:ln>
        </p:spPr>
      </p:pic>
      <p:sp>
        <p:nvSpPr>
          <p:cNvPr id="413" name="Google Shape;413;p15"/>
          <p:cNvSpPr/>
          <p:nvPr/>
        </p:nvSpPr>
        <p:spPr>
          <a:xfrm>
            <a:off x="16063274" y="6184900"/>
            <a:ext cx="2282052"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8000" u="none" cap="none" strike="noStrike">
                <a:solidFill>
                  <a:srgbClr val="2E2A24"/>
                </a:solidFill>
                <a:latin typeface="DM Serif Display"/>
                <a:ea typeface="DM Serif Display"/>
                <a:cs typeface="DM Serif Display"/>
                <a:sym typeface="DM Serif Display"/>
              </a:rPr>
              <a:t>68%</a:t>
            </a:r>
            <a:endParaRPr b="0" i="0" sz="8000" u="none" cap="none" strike="noStrike">
              <a:solidFill>
                <a:schemeClr val="dk1"/>
              </a:solidFill>
              <a:latin typeface="Calibri"/>
              <a:ea typeface="Calibri"/>
              <a:cs typeface="Calibri"/>
              <a:sym typeface="Calibri"/>
            </a:endParaRPr>
          </a:p>
        </p:txBody>
      </p:sp>
      <p:sp>
        <p:nvSpPr>
          <p:cNvPr id="414" name="Google Shape;414;p15"/>
          <p:cNvSpPr/>
          <p:nvPr/>
        </p:nvSpPr>
        <p:spPr>
          <a:xfrm>
            <a:off x="3251606" y="10515600"/>
            <a:ext cx="7874984"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5"/>
          <p:cNvSpPr/>
          <p:nvPr/>
        </p:nvSpPr>
        <p:spPr>
          <a:xfrm>
            <a:off x="3149994" y="105156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Treasure Found</a:t>
            </a:r>
            <a:endParaRPr b="0" i="0" sz="4800" u="none" cap="none" strike="noStrike">
              <a:solidFill>
                <a:schemeClr val="dk1"/>
              </a:solidFill>
              <a:latin typeface="Calibri"/>
              <a:ea typeface="Calibri"/>
              <a:cs typeface="Calibri"/>
              <a:sym typeface="Calibri"/>
            </a:endParaRPr>
          </a:p>
        </p:txBody>
      </p:sp>
      <p:sp>
        <p:nvSpPr>
          <p:cNvPr id="416" name="Google Shape;416;p15"/>
          <p:cNvSpPr/>
          <p:nvPr/>
        </p:nvSpPr>
        <p:spPr>
          <a:xfrm>
            <a:off x="3183865" y="116586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00000"/>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17" name="Google Shape;417;p15"/>
          <p:cNvSpPr/>
          <p:nvPr/>
        </p:nvSpPr>
        <p:spPr>
          <a:xfrm>
            <a:off x="13260457" y="10553700"/>
            <a:ext cx="7874984"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5"/>
          <p:cNvSpPr/>
          <p:nvPr/>
        </p:nvSpPr>
        <p:spPr>
          <a:xfrm>
            <a:off x="13158845" y="105537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Spellcasting Progress</a:t>
            </a:r>
            <a:endParaRPr b="0" i="0" sz="4800" u="none" cap="none" strike="noStrike">
              <a:solidFill>
                <a:schemeClr val="dk1"/>
              </a:solidFill>
              <a:latin typeface="Calibri"/>
              <a:ea typeface="Calibri"/>
              <a:cs typeface="Calibri"/>
              <a:sym typeface="Calibri"/>
            </a:endParaRPr>
          </a:p>
        </p:txBody>
      </p:sp>
      <p:sp>
        <p:nvSpPr>
          <p:cNvPr id="419" name="Google Shape;419;p15"/>
          <p:cNvSpPr/>
          <p:nvPr/>
        </p:nvSpPr>
        <p:spPr>
          <a:xfrm>
            <a:off x="13192716" y="11696700"/>
            <a:ext cx="8010468"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00000"/>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pic>
        <p:nvPicPr>
          <p:cNvPr descr="preencoded.png" id="420" name="Google Shape;420;p15"/>
          <p:cNvPicPr preferRelativeResize="0"/>
          <p:nvPr/>
        </p:nvPicPr>
        <p:blipFill rotWithShape="1">
          <a:blip r:embed="rId126">
            <a:alphaModFix/>
          </a:blip>
          <a:srcRect b="0" l="0" r="0" t="0"/>
          <a:stretch/>
        </p:blipFill>
        <p:spPr>
          <a:xfrm>
            <a:off x="20163057" y="2417986"/>
            <a:ext cx="4223991" cy="112980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425" name="Shape 425"/>
        <p:cNvGrpSpPr/>
        <p:nvPr/>
      </p:nvGrpSpPr>
      <p:grpSpPr>
        <a:xfrm>
          <a:off x="0" y="0"/>
          <a:ext cx="0" cy="0"/>
          <a:chOff x="0" y="0"/>
          <a:chExt cx="0" cy="0"/>
        </a:xfrm>
      </p:grpSpPr>
      <p:sp>
        <p:nvSpPr>
          <p:cNvPr id="426" name="Google Shape;426;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27" name="Google Shape;427;p1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28" name="Google Shape;428;p16"/>
          <p:cNvSpPr/>
          <p:nvPr/>
        </p:nvSpPr>
        <p:spPr>
          <a:xfrm>
            <a:off x="13450981" y="5753100"/>
            <a:ext cx="9094337"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6"/>
          <p:cNvSpPr/>
          <p:nvPr/>
        </p:nvSpPr>
        <p:spPr>
          <a:xfrm>
            <a:off x="13450981" y="5753100"/>
            <a:ext cx="929756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30" name="Google Shape;430;p16"/>
          <p:cNvSpPr/>
          <p:nvPr/>
        </p:nvSpPr>
        <p:spPr>
          <a:xfrm>
            <a:off x="13450981" y="6896100"/>
            <a:ext cx="922982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31" name="Google Shape;431;p16"/>
          <p:cNvSpPr/>
          <p:nvPr/>
        </p:nvSpPr>
        <p:spPr>
          <a:xfrm>
            <a:off x="0" y="0"/>
            <a:ext cx="10466108" cy="13716000"/>
          </a:xfrm>
          <a:prstGeom prst="rect">
            <a:avLst/>
          </a:prstGeom>
          <a:solidFill>
            <a:srgbClr val="B1A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32" name="Google Shape;432;p16"/>
          <p:cNvPicPr preferRelativeResize="0"/>
          <p:nvPr/>
        </p:nvPicPr>
        <p:blipFill rotWithShape="1">
          <a:blip r:embed="rId4">
            <a:alphaModFix/>
          </a:blip>
          <a:srcRect b="0" l="0" r="0" t="0"/>
          <a:stretch/>
        </p:blipFill>
        <p:spPr>
          <a:xfrm>
            <a:off x="0" y="3162300"/>
            <a:ext cx="14009851" cy="8128000"/>
          </a:xfrm>
          <a:prstGeom prst="rect">
            <a:avLst/>
          </a:prstGeom>
          <a:noFill/>
          <a:ln>
            <a:noFill/>
          </a:ln>
        </p:spPr>
      </p:pic>
      <p:pic>
        <p:nvPicPr>
          <p:cNvPr descr="preencoded.png" id="433" name="Google Shape;433;p16"/>
          <p:cNvPicPr preferRelativeResize="0"/>
          <p:nvPr/>
        </p:nvPicPr>
        <p:blipFill rotWithShape="1">
          <a:blip r:embed="rId5">
            <a:alphaModFix/>
          </a:blip>
          <a:srcRect b="0" l="0" r="0" t="0"/>
          <a:stretch/>
        </p:blipFill>
        <p:spPr>
          <a:xfrm>
            <a:off x="2184673" y="3594100"/>
            <a:ext cx="9894537" cy="6489700"/>
          </a:xfrm>
          <a:prstGeom prst="rect">
            <a:avLst/>
          </a:prstGeom>
          <a:noFill/>
          <a:ln>
            <a:noFill/>
          </a:ln>
        </p:spPr>
      </p:pic>
      <p:pic>
        <p:nvPicPr>
          <p:cNvPr descr="preencoded.png" id="434" name="Google Shape;434;p16"/>
          <p:cNvPicPr preferRelativeResize="0"/>
          <p:nvPr/>
        </p:nvPicPr>
        <p:blipFill rotWithShape="1">
          <a:blip r:embed="rId6">
            <a:alphaModFix/>
          </a:blip>
          <a:srcRect b="0" l="0" r="0" t="0"/>
          <a:stretch/>
        </p:blipFill>
        <p:spPr>
          <a:xfrm>
            <a:off x="19395324" y="6464300"/>
            <a:ext cx="3148559" cy="7251700"/>
          </a:xfrm>
          <a:prstGeom prst="rect">
            <a:avLst/>
          </a:prstGeom>
          <a:noFill/>
          <a:ln>
            <a:noFill/>
          </a:ln>
        </p:spPr>
      </p:pic>
      <p:pic>
        <p:nvPicPr>
          <p:cNvPr descr="preencoded.png" id="435" name="Google Shape;435;p16"/>
          <p:cNvPicPr preferRelativeResize="0"/>
          <p:nvPr/>
        </p:nvPicPr>
        <p:blipFill rotWithShape="1">
          <a:blip r:embed="rId7">
            <a:alphaModFix/>
          </a:blip>
          <a:srcRect b="0" l="0" r="0" t="0"/>
          <a:stretch/>
        </p:blipFill>
        <p:spPr>
          <a:xfrm>
            <a:off x="20816555" y="8892232"/>
            <a:ext cx="66086" cy="174575"/>
          </a:xfrm>
          <a:prstGeom prst="rect">
            <a:avLst/>
          </a:prstGeom>
          <a:noFill/>
          <a:ln>
            <a:noFill/>
          </a:ln>
        </p:spPr>
      </p:pic>
      <p:pic>
        <p:nvPicPr>
          <p:cNvPr descr="preencoded.png" id="436" name="Google Shape;436;p16"/>
          <p:cNvPicPr preferRelativeResize="0"/>
          <p:nvPr/>
        </p:nvPicPr>
        <p:blipFill rotWithShape="1">
          <a:blip r:embed="rId8">
            <a:alphaModFix/>
          </a:blip>
          <a:srcRect b="0" l="0" r="0" t="0"/>
          <a:stretch/>
        </p:blipFill>
        <p:spPr>
          <a:xfrm>
            <a:off x="20082215" y="10056341"/>
            <a:ext cx="77290" cy="130373"/>
          </a:xfrm>
          <a:prstGeom prst="rect">
            <a:avLst/>
          </a:prstGeom>
          <a:noFill/>
          <a:ln>
            <a:noFill/>
          </a:ln>
        </p:spPr>
      </p:pic>
      <p:pic>
        <p:nvPicPr>
          <p:cNvPr descr="preencoded.png" id="437" name="Google Shape;437;p16"/>
          <p:cNvPicPr preferRelativeResize="0"/>
          <p:nvPr/>
        </p:nvPicPr>
        <p:blipFill rotWithShape="1">
          <a:blip r:embed="rId9">
            <a:alphaModFix/>
          </a:blip>
          <a:srcRect b="0" l="0" r="0" t="0"/>
          <a:stretch/>
        </p:blipFill>
        <p:spPr>
          <a:xfrm>
            <a:off x="20441041" y="8640242"/>
            <a:ext cx="80293" cy="468561"/>
          </a:xfrm>
          <a:prstGeom prst="rect">
            <a:avLst/>
          </a:prstGeom>
          <a:noFill/>
          <a:ln>
            <a:noFill/>
          </a:ln>
        </p:spPr>
      </p:pic>
      <p:pic>
        <p:nvPicPr>
          <p:cNvPr descr="preencoded.png" id="438" name="Google Shape;438;p16"/>
          <p:cNvPicPr preferRelativeResize="0"/>
          <p:nvPr/>
        </p:nvPicPr>
        <p:blipFill rotWithShape="1">
          <a:blip r:embed="rId10">
            <a:alphaModFix/>
          </a:blip>
          <a:srcRect b="0" l="0" r="0" t="0"/>
          <a:stretch/>
        </p:blipFill>
        <p:spPr>
          <a:xfrm>
            <a:off x="20145123" y="8662938"/>
            <a:ext cx="138619" cy="251371"/>
          </a:xfrm>
          <a:prstGeom prst="rect">
            <a:avLst/>
          </a:prstGeom>
          <a:noFill/>
          <a:ln>
            <a:noFill/>
          </a:ln>
        </p:spPr>
      </p:pic>
      <p:pic>
        <p:nvPicPr>
          <p:cNvPr descr="preencoded.png" id="439" name="Google Shape;439;p16"/>
          <p:cNvPicPr preferRelativeResize="0"/>
          <p:nvPr/>
        </p:nvPicPr>
        <p:blipFill rotWithShape="1">
          <a:blip r:embed="rId11">
            <a:alphaModFix/>
          </a:blip>
          <a:srcRect b="0" l="0" r="0" t="0"/>
          <a:stretch/>
        </p:blipFill>
        <p:spPr>
          <a:xfrm>
            <a:off x="19925608" y="9075812"/>
            <a:ext cx="138921" cy="93836"/>
          </a:xfrm>
          <a:prstGeom prst="rect">
            <a:avLst/>
          </a:prstGeom>
          <a:noFill/>
          <a:ln>
            <a:noFill/>
          </a:ln>
        </p:spPr>
      </p:pic>
      <p:pic>
        <p:nvPicPr>
          <p:cNvPr descr="preencoded.png" id="440" name="Google Shape;440;p16"/>
          <p:cNvPicPr preferRelativeResize="0"/>
          <p:nvPr/>
        </p:nvPicPr>
        <p:blipFill rotWithShape="1">
          <a:blip r:embed="rId12">
            <a:alphaModFix/>
          </a:blip>
          <a:srcRect b="0" l="0" r="0" t="0"/>
          <a:stretch/>
        </p:blipFill>
        <p:spPr>
          <a:xfrm>
            <a:off x="19540178" y="8827467"/>
            <a:ext cx="416706" cy="138311"/>
          </a:xfrm>
          <a:prstGeom prst="rect">
            <a:avLst/>
          </a:prstGeom>
          <a:noFill/>
          <a:ln>
            <a:noFill/>
          </a:ln>
        </p:spPr>
      </p:pic>
      <p:pic>
        <p:nvPicPr>
          <p:cNvPr descr="preencoded.png" id="441" name="Google Shape;441;p16"/>
          <p:cNvPicPr preferRelativeResize="0"/>
          <p:nvPr/>
        </p:nvPicPr>
        <p:blipFill rotWithShape="1">
          <a:blip r:embed="rId13">
            <a:alphaModFix/>
          </a:blip>
          <a:srcRect b="0" l="0" r="0" t="0"/>
          <a:stretch/>
        </p:blipFill>
        <p:spPr>
          <a:xfrm>
            <a:off x="20946457" y="10754841"/>
            <a:ext cx="339184" cy="59035"/>
          </a:xfrm>
          <a:prstGeom prst="rect">
            <a:avLst/>
          </a:prstGeom>
          <a:noFill/>
          <a:ln>
            <a:noFill/>
          </a:ln>
        </p:spPr>
      </p:pic>
      <p:pic>
        <p:nvPicPr>
          <p:cNvPr descr="preencoded.png" id="442" name="Google Shape;442;p16"/>
          <p:cNvPicPr preferRelativeResize="0"/>
          <p:nvPr/>
        </p:nvPicPr>
        <p:blipFill rotWithShape="1">
          <a:blip r:embed="rId14">
            <a:alphaModFix/>
          </a:blip>
          <a:srcRect b="0" l="0" r="0" t="0"/>
          <a:stretch/>
        </p:blipFill>
        <p:spPr>
          <a:xfrm>
            <a:off x="21026613" y="10389716"/>
            <a:ext cx="306598" cy="205284"/>
          </a:xfrm>
          <a:prstGeom prst="rect">
            <a:avLst/>
          </a:prstGeom>
          <a:noFill/>
          <a:ln>
            <a:noFill/>
          </a:ln>
        </p:spPr>
      </p:pic>
      <p:pic>
        <p:nvPicPr>
          <p:cNvPr descr="preencoded.png" id="443" name="Google Shape;443;p16"/>
          <p:cNvPicPr preferRelativeResize="0"/>
          <p:nvPr/>
        </p:nvPicPr>
        <p:blipFill rotWithShape="1">
          <a:blip r:embed="rId15">
            <a:alphaModFix/>
          </a:blip>
          <a:srcRect b="0" l="0" r="0" t="0"/>
          <a:stretch/>
        </p:blipFill>
        <p:spPr>
          <a:xfrm>
            <a:off x="20967753" y="10237291"/>
            <a:ext cx="69844" cy="100707"/>
          </a:xfrm>
          <a:prstGeom prst="rect">
            <a:avLst/>
          </a:prstGeom>
          <a:noFill/>
          <a:ln>
            <a:noFill/>
          </a:ln>
        </p:spPr>
      </p:pic>
      <p:pic>
        <p:nvPicPr>
          <p:cNvPr descr="preencoded.png" id="444" name="Google Shape;444;p16"/>
          <p:cNvPicPr preferRelativeResize="0"/>
          <p:nvPr/>
        </p:nvPicPr>
        <p:blipFill rotWithShape="1">
          <a:blip r:embed="rId16">
            <a:alphaModFix/>
          </a:blip>
          <a:srcRect b="0" l="0" r="0" t="0"/>
          <a:stretch/>
        </p:blipFill>
        <p:spPr>
          <a:xfrm>
            <a:off x="21153768" y="11137156"/>
            <a:ext cx="107274" cy="158254"/>
          </a:xfrm>
          <a:prstGeom prst="rect">
            <a:avLst/>
          </a:prstGeom>
          <a:noFill/>
          <a:ln>
            <a:noFill/>
          </a:ln>
        </p:spPr>
      </p:pic>
      <p:pic>
        <p:nvPicPr>
          <p:cNvPr descr="preencoded.png" id="445" name="Google Shape;445;p16"/>
          <p:cNvPicPr preferRelativeResize="0"/>
          <p:nvPr/>
        </p:nvPicPr>
        <p:blipFill rotWithShape="1">
          <a:blip r:embed="rId17">
            <a:alphaModFix/>
          </a:blip>
          <a:srcRect b="0" l="0" r="0" t="0"/>
          <a:stretch/>
        </p:blipFill>
        <p:spPr>
          <a:xfrm>
            <a:off x="9513489" y="12357100"/>
            <a:ext cx="2832454" cy="38100"/>
          </a:xfrm>
          <a:prstGeom prst="rect">
            <a:avLst/>
          </a:prstGeom>
          <a:noFill/>
          <a:ln>
            <a:noFill/>
          </a:ln>
        </p:spPr>
      </p:pic>
      <p:sp>
        <p:nvSpPr>
          <p:cNvPr id="446" name="Google Shape;446;p16"/>
          <p:cNvSpPr/>
          <p:nvPr/>
        </p:nvSpPr>
        <p:spPr>
          <a:xfrm>
            <a:off x="7011276" y="1219200"/>
            <a:ext cx="106905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FFFFFF"/>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451" name="Shape 451"/>
        <p:cNvGrpSpPr/>
        <p:nvPr/>
      </p:nvGrpSpPr>
      <p:grpSpPr>
        <a:xfrm>
          <a:off x="0" y="0"/>
          <a:ext cx="0" cy="0"/>
          <a:chOff x="0" y="0"/>
          <a:chExt cx="0" cy="0"/>
        </a:xfrm>
      </p:grpSpPr>
      <p:sp>
        <p:nvSpPr>
          <p:cNvPr id="452" name="Google Shape;452;p17"/>
          <p:cNvSpPr/>
          <p:nvPr/>
        </p:nvSpPr>
        <p:spPr>
          <a:xfrm>
            <a:off x="2946768" y="4152900"/>
            <a:ext cx="9094337"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7"/>
          <p:cNvSpPr/>
          <p:nvPr/>
        </p:nvSpPr>
        <p:spPr>
          <a:xfrm>
            <a:off x="2946768" y="4152900"/>
            <a:ext cx="9297562"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454" name="Google Shape;454;p17"/>
          <p:cNvSpPr/>
          <p:nvPr/>
        </p:nvSpPr>
        <p:spPr>
          <a:xfrm>
            <a:off x="2946768" y="5295900"/>
            <a:ext cx="9229820"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55" name="Google Shape;455;p17"/>
          <p:cNvSpPr/>
          <p:nvPr/>
        </p:nvSpPr>
        <p:spPr>
          <a:xfrm>
            <a:off x="2946768" y="7162800"/>
            <a:ext cx="9090103" cy="435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Unleash imagination.</a:t>
            </a:r>
            <a:endParaRPr b="0" i="0" sz="3200" u="none" cap="none" strike="noStrike">
              <a:solidFill>
                <a:schemeClr val="dk1"/>
              </a:solidFill>
              <a:latin typeface="Calibri"/>
              <a:ea typeface="Calibri"/>
              <a:cs typeface="Calibri"/>
              <a:sym typeface="Calibri"/>
            </a:endParaRPr>
          </a:p>
        </p:txBody>
      </p:sp>
      <p:pic>
        <p:nvPicPr>
          <p:cNvPr descr="preencoded.png" id="456" name="Google Shape;456;p17"/>
          <p:cNvPicPr preferRelativeResize="0"/>
          <p:nvPr/>
        </p:nvPicPr>
        <p:blipFill rotWithShape="1">
          <a:blip r:embed="rId3">
            <a:alphaModFix/>
          </a:blip>
          <a:srcRect b="0" l="0" r="0" t="0"/>
          <a:stretch/>
        </p:blipFill>
        <p:spPr>
          <a:xfrm>
            <a:off x="0" y="7188200"/>
            <a:ext cx="2894528" cy="6527800"/>
          </a:xfrm>
          <a:prstGeom prst="rect">
            <a:avLst/>
          </a:prstGeom>
          <a:noFill/>
          <a:ln>
            <a:noFill/>
          </a:ln>
        </p:spPr>
      </p:pic>
      <p:pic>
        <p:nvPicPr>
          <p:cNvPr descr="preencoded.png" id="457" name="Google Shape;457;p17"/>
          <p:cNvPicPr preferRelativeResize="0"/>
          <p:nvPr/>
        </p:nvPicPr>
        <p:blipFill rotWithShape="1">
          <a:blip r:embed="rId4">
            <a:alphaModFix/>
          </a:blip>
          <a:srcRect b="0" l="0" r="0" t="0"/>
          <a:stretch/>
        </p:blipFill>
        <p:spPr>
          <a:xfrm>
            <a:off x="1167199" y="9616132"/>
            <a:ext cx="66086" cy="174575"/>
          </a:xfrm>
          <a:prstGeom prst="rect">
            <a:avLst/>
          </a:prstGeom>
          <a:noFill/>
          <a:ln>
            <a:noFill/>
          </a:ln>
        </p:spPr>
      </p:pic>
      <p:pic>
        <p:nvPicPr>
          <p:cNvPr descr="preencoded.png" id="458" name="Google Shape;458;p17"/>
          <p:cNvPicPr preferRelativeResize="0"/>
          <p:nvPr/>
        </p:nvPicPr>
        <p:blipFill rotWithShape="1">
          <a:blip r:embed="rId5">
            <a:alphaModFix/>
          </a:blip>
          <a:srcRect b="0" l="0" r="0" t="0"/>
          <a:stretch/>
        </p:blipFill>
        <p:spPr>
          <a:xfrm>
            <a:off x="432859" y="10780241"/>
            <a:ext cx="77290" cy="130373"/>
          </a:xfrm>
          <a:prstGeom prst="rect">
            <a:avLst/>
          </a:prstGeom>
          <a:noFill/>
          <a:ln>
            <a:noFill/>
          </a:ln>
        </p:spPr>
      </p:pic>
      <p:pic>
        <p:nvPicPr>
          <p:cNvPr descr="preencoded.png" id="459" name="Google Shape;459;p17"/>
          <p:cNvPicPr preferRelativeResize="0"/>
          <p:nvPr/>
        </p:nvPicPr>
        <p:blipFill rotWithShape="1">
          <a:blip r:embed="rId6">
            <a:alphaModFix/>
          </a:blip>
          <a:srcRect b="0" l="0" r="0" t="0"/>
          <a:stretch/>
        </p:blipFill>
        <p:spPr>
          <a:xfrm>
            <a:off x="791686" y="9364142"/>
            <a:ext cx="80293" cy="468561"/>
          </a:xfrm>
          <a:prstGeom prst="rect">
            <a:avLst/>
          </a:prstGeom>
          <a:noFill/>
          <a:ln>
            <a:noFill/>
          </a:ln>
        </p:spPr>
      </p:pic>
      <p:pic>
        <p:nvPicPr>
          <p:cNvPr descr="preencoded.png" id="460" name="Google Shape;460;p17"/>
          <p:cNvPicPr preferRelativeResize="0"/>
          <p:nvPr/>
        </p:nvPicPr>
        <p:blipFill rotWithShape="1">
          <a:blip r:embed="rId7">
            <a:alphaModFix/>
          </a:blip>
          <a:srcRect b="0" l="0" r="0" t="0"/>
          <a:stretch/>
        </p:blipFill>
        <p:spPr>
          <a:xfrm>
            <a:off x="495767" y="9386838"/>
            <a:ext cx="138619" cy="251371"/>
          </a:xfrm>
          <a:prstGeom prst="rect">
            <a:avLst/>
          </a:prstGeom>
          <a:noFill/>
          <a:ln>
            <a:noFill/>
          </a:ln>
        </p:spPr>
      </p:pic>
      <p:pic>
        <p:nvPicPr>
          <p:cNvPr descr="preencoded.png" id="461" name="Google Shape;461;p17"/>
          <p:cNvPicPr preferRelativeResize="0"/>
          <p:nvPr/>
        </p:nvPicPr>
        <p:blipFill rotWithShape="1">
          <a:blip r:embed="rId8">
            <a:alphaModFix/>
          </a:blip>
          <a:srcRect b="0" l="0" r="0" t="0"/>
          <a:stretch/>
        </p:blipFill>
        <p:spPr>
          <a:xfrm>
            <a:off x="276252" y="9799712"/>
            <a:ext cx="138921" cy="93836"/>
          </a:xfrm>
          <a:prstGeom prst="rect">
            <a:avLst/>
          </a:prstGeom>
          <a:noFill/>
          <a:ln>
            <a:noFill/>
          </a:ln>
        </p:spPr>
      </p:pic>
      <p:pic>
        <p:nvPicPr>
          <p:cNvPr descr="preencoded.png" id="462" name="Google Shape;462;p17"/>
          <p:cNvPicPr preferRelativeResize="0"/>
          <p:nvPr/>
        </p:nvPicPr>
        <p:blipFill rotWithShape="1">
          <a:blip r:embed="rId9">
            <a:alphaModFix/>
          </a:blip>
          <a:srcRect b="0" l="0" r="0" t="0"/>
          <a:stretch/>
        </p:blipFill>
        <p:spPr>
          <a:xfrm>
            <a:off x="0" y="9551367"/>
            <a:ext cx="307528" cy="138311"/>
          </a:xfrm>
          <a:prstGeom prst="rect">
            <a:avLst/>
          </a:prstGeom>
          <a:noFill/>
          <a:ln>
            <a:noFill/>
          </a:ln>
        </p:spPr>
      </p:pic>
      <p:pic>
        <p:nvPicPr>
          <p:cNvPr descr="preencoded.png" id="463" name="Google Shape;463;p17"/>
          <p:cNvPicPr preferRelativeResize="0"/>
          <p:nvPr/>
        </p:nvPicPr>
        <p:blipFill rotWithShape="1">
          <a:blip r:embed="rId10">
            <a:alphaModFix/>
          </a:blip>
          <a:srcRect b="0" l="0" r="0" t="0"/>
          <a:stretch/>
        </p:blipFill>
        <p:spPr>
          <a:xfrm>
            <a:off x="1297101" y="11478741"/>
            <a:ext cx="339184" cy="59035"/>
          </a:xfrm>
          <a:prstGeom prst="rect">
            <a:avLst/>
          </a:prstGeom>
          <a:noFill/>
          <a:ln>
            <a:noFill/>
          </a:ln>
        </p:spPr>
      </p:pic>
      <p:pic>
        <p:nvPicPr>
          <p:cNvPr descr="preencoded.png" id="464" name="Google Shape;464;p17"/>
          <p:cNvPicPr preferRelativeResize="0"/>
          <p:nvPr/>
        </p:nvPicPr>
        <p:blipFill rotWithShape="1">
          <a:blip r:embed="rId11">
            <a:alphaModFix/>
          </a:blip>
          <a:srcRect b="0" l="0" r="0" t="0"/>
          <a:stretch/>
        </p:blipFill>
        <p:spPr>
          <a:xfrm>
            <a:off x="1377257" y="11113616"/>
            <a:ext cx="306598" cy="205284"/>
          </a:xfrm>
          <a:prstGeom prst="rect">
            <a:avLst/>
          </a:prstGeom>
          <a:noFill/>
          <a:ln>
            <a:noFill/>
          </a:ln>
        </p:spPr>
      </p:pic>
      <p:pic>
        <p:nvPicPr>
          <p:cNvPr descr="preencoded.png" id="465" name="Google Shape;465;p17"/>
          <p:cNvPicPr preferRelativeResize="0"/>
          <p:nvPr/>
        </p:nvPicPr>
        <p:blipFill rotWithShape="1">
          <a:blip r:embed="rId12">
            <a:alphaModFix/>
          </a:blip>
          <a:srcRect b="0" l="0" r="0" t="0"/>
          <a:stretch/>
        </p:blipFill>
        <p:spPr>
          <a:xfrm>
            <a:off x="1318397" y="10961191"/>
            <a:ext cx="69844" cy="100707"/>
          </a:xfrm>
          <a:prstGeom prst="rect">
            <a:avLst/>
          </a:prstGeom>
          <a:noFill/>
          <a:ln>
            <a:noFill/>
          </a:ln>
        </p:spPr>
      </p:pic>
      <p:pic>
        <p:nvPicPr>
          <p:cNvPr descr="preencoded.png" id="466" name="Google Shape;466;p17"/>
          <p:cNvPicPr preferRelativeResize="0"/>
          <p:nvPr/>
        </p:nvPicPr>
        <p:blipFill rotWithShape="1">
          <a:blip r:embed="rId13">
            <a:alphaModFix/>
          </a:blip>
          <a:srcRect b="0" l="0" r="0" t="0"/>
          <a:stretch/>
        </p:blipFill>
        <p:spPr>
          <a:xfrm>
            <a:off x="1504412" y="11861056"/>
            <a:ext cx="107274" cy="158254"/>
          </a:xfrm>
          <a:prstGeom prst="rect">
            <a:avLst/>
          </a:prstGeom>
          <a:noFill/>
          <a:ln>
            <a:noFill/>
          </a:ln>
        </p:spPr>
      </p:pic>
      <p:sp>
        <p:nvSpPr>
          <p:cNvPr id="467" name="Google Shape;467;p17"/>
          <p:cNvSpPr/>
          <p:nvPr/>
        </p:nvSpPr>
        <p:spPr>
          <a:xfrm>
            <a:off x="2895962" y="1854200"/>
            <a:ext cx="10690503"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FFFFFF"/>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sp>
        <p:nvSpPr>
          <p:cNvPr id="468" name="Google Shape;468;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69" name="Google Shape;469;p17"/>
          <p:cNvPicPr preferRelativeResize="0"/>
          <p:nvPr/>
        </p:nvPicPr>
        <p:blipFill rotWithShape="1">
          <a:blip r:embed="rId14">
            <a:alphaModFix/>
          </a:blip>
          <a:srcRect b="0" l="0" r="0" t="0"/>
          <a:stretch/>
        </p:blipFill>
        <p:spPr>
          <a:xfrm>
            <a:off x="23523340" y="10820400"/>
            <a:ext cx="711289" cy="2590800"/>
          </a:xfrm>
          <a:prstGeom prst="rect">
            <a:avLst/>
          </a:prstGeom>
          <a:noFill/>
          <a:ln>
            <a:noFill/>
          </a:ln>
        </p:spPr>
      </p:pic>
      <p:pic>
        <p:nvPicPr>
          <p:cNvPr descr="preencoded.png" id="470" name="Google Shape;470;p17"/>
          <p:cNvPicPr preferRelativeResize="0"/>
          <p:nvPr/>
        </p:nvPicPr>
        <p:blipFill rotWithShape="1">
          <a:blip r:embed="rId15">
            <a:alphaModFix/>
          </a:blip>
          <a:srcRect b="0" l="0" r="0" t="0"/>
          <a:stretch/>
        </p:blipFill>
        <p:spPr>
          <a:xfrm>
            <a:off x="15267308" y="660400"/>
            <a:ext cx="5969746" cy="12407900"/>
          </a:xfrm>
          <a:prstGeom prst="rect">
            <a:avLst/>
          </a:prstGeom>
          <a:noFill/>
          <a:ln>
            <a:noFill/>
          </a:ln>
        </p:spPr>
      </p:pic>
      <p:pic>
        <p:nvPicPr>
          <p:cNvPr descr="preencoded.png" id="471" name="Google Shape;471;p17"/>
          <p:cNvPicPr preferRelativeResize="0"/>
          <p:nvPr/>
        </p:nvPicPr>
        <p:blipFill rotWithShape="1">
          <a:blip r:embed="rId16">
            <a:alphaModFix/>
          </a:blip>
          <a:srcRect b="0" l="0" r="0" t="0"/>
          <a:stretch/>
        </p:blipFill>
        <p:spPr>
          <a:xfrm>
            <a:off x="15648356" y="1765300"/>
            <a:ext cx="5106038" cy="10795000"/>
          </a:xfrm>
          <a:prstGeom prst="rect">
            <a:avLst/>
          </a:prstGeom>
          <a:noFill/>
          <a:ln>
            <a:noFill/>
          </a:ln>
        </p:spPr>
      </p:pic>
      <p:pic>
        <p:nvPicPr>
          <p:cNvPr descr="preencoded.png" id="472" name="Google Shape;472;p17"/>
          <p:cNvPicPr preferRelativeResize="0"/>
          <p:nvPr/>
        </p:nvPicPr>
        <p:blipFill rotWithShape="1">
          <a:blip r:embed="rId17">
            <a:alphaModFix/>
          </a:blip>
          <a:srcRect b="0" l="0" r="0" t="0"/>
          <a:stretch/>
        </p:blipFill>
        <p:spPr>
          <a:xfrm>
            <a:off x="19928791" y="11493500"/>
            <a:ext cx="2832454" cy="38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477" name="Shape 477"/>
        <p:cNvGrpSpPr/>
        <p:nvPr/>
      </p:nvGrpSpPr>
      <p:grpSpPr>
        <a:xfrm>
          <a:off x="0" y="0"/>
          <a:ext cx="0" cy="0"/>
          <a:chOff x="0" y="0"/>
          <a:chExt cx="0" cy="0"/>
        </a:xfrm>
      </p:grpSpPr>
      <p:sp>
        <p:nvSpPr>
          <p:cNvPr id="478" name="Google Shape;478;p18"/>
          <p:cNvSpPr/>
          <p:nvPr/>
        </p:nvSpPr>
        <p:spPr>
          <a:xfrm>
            <a:off x="0" y="0"/>
            <a:ext cx="8814902" cy="13716000"/>
          </a:xfrm>
          <a:prstGeom prst="rect">
            <a:avLst/>
          </a:prstGeom>
          <a:solidFill>
            <a:srgbClr val="7462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80" name="Google Shape;480;p1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481" name="Google Shape;481;p18"/>
          <p:cNvPicPr preferRelativeResize="0"/>
          <p:nvPr/>
        </p:nvPicPr>
        <p:blipFill rotWithShape="1">
          <a:blip r:embed="rId4">
            <a:alphaModFix/>
          </a:blip>
          <a:srcRect b="0" l="0" r="0" t="0"/>
          <a:stretch/>
        </p:blipFill>
        <p:spPr>
          <a:xfrm>
            <a:off x="7671759" y="457200"/>
            <a:ext cx="9094337" cy="12954000"/>
          </a:xfrm>
          <a:prstGeom prst="rect">
            <a:avLst/>
          </a:prstGeom>
          <a:noFill/>
          <a:ln>
            <a:noFill/>
          </a:ln>
        </p:spPr>
      </p:pic>
      <p:pic>
        <p:nvPicPr>
          <p:cNvPr descr="preencoded.png" id="482" name="Google Shape;482;p18"/>
          <p:cNvPicPr preferRelativeResize="0"/>
          <p:nvPr/>
        </p:nvPicPr>
        <p:blipFill rotWithShape="1">
          <a:blip r:embed="rId5">
            <a:alphaModFix/>
          </a:blip>
          <a:srcRect b="0" l="0" r="0" t="0"/>
          <a:stretch/>
        </p:blipFill>
        <p:spPr>
          <a:xfrm>
            <a:off x="8395749" y="1803400"/>
            <a:ext cx="7582848" cy="10236200"/>
          </a:xfrm>
          <a:prstGeom prst="rect">
            <a:avLst/>
          </a:prstGeom>
          <a:noFill/>
          <a:ln>
            <a:noFill/>
          </a:ln>
        </p:spPr>
      </p:pic>
      <p:sp>
        <p:nvSpPr>
          <p:cNvPr id="483" name="Google Shape;483;p18"/>
          <p:cNvSpPr/>
          <p:nvPr/>
        </p:nvSpPr>
        <p:spPr>
          <a:xfrm>
            <a:off x="876410" y="8305800"/>
            <a:ext cx="6249181"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8"/>
          <p:cNvSpPr/>
          <p:nvPr/>
        </p:nvSpPr>
        <p:spPr>
          <a:xfrm>
            <a:off x="876410" y="8305800"/>
            <a:ext cx="6452406"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85" name="Google Shape;485;p18"/>
          <p:cNvSpPr/>
          <p:nvPr/>
        </p:nvSpPr>
        <p:spPr>
          <a:xfrm>
            <a:off x="876410" y="9448800"/>
            <a:ext cx="6384665"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FFFFFF"/>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6" name="Google Shape;486;p18"/>
          <p:cNvSpPr/>
          <p:nvPr/>
        </p:nvSpPr>
        <p:spPr>
          <a:xfrm>
            <a:off x="825603" y="2057400"/>
            <a:ext cx="7007042" cy="592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FFFFFF"/>
                </a:solidFill>
                <a:latin typeface="DM Serif Display"/>
                <a:ea typeface="DM Serif Display"/>
                <a:cs typeface="DM Serif Display"/>
                <a:sym typeface="DM Serif Display"/>
              </a:rPr>
              <a:t>A Gateway to a World of Fantasy and Wonder</a:t>
            </a:r>
            <a:endParaRPr b="0" i="0" sz="8000" u="none" cap="none" strike="noStrike">
              <a:solidFill>
                <a:schemeClr val="dk1"/>
              </a:solidFill>
              <a:latin typeface="Calibri"/>
              <a:ea typeface="Calibri"/>
              <a:cs typeface="Calibri"/>
              <a:sym typeface="Calibri"/>
            </a:endParaRPr>
          </a:p>
        </p:txBody>
      </p:sp>
      <p:pic>
        <p:nvPicPr>
          <p:cNvPr descr="preencoded.png" id="487" name="Google Shape;487;p18"/>
          <p:cNvPicPr preferRelativeResize="0"/>
          <p:nvPr/>
        </p:nvPicPr>
        <p:blipFill rotWithShape="1">
          <a:blip r:embed="rId6">
            <a:alphaModFix/>
          </a:blip>
          <a:srcRect b="0" l="0" r="0" t="0"/>
          <a:stretch/>
        </p:blipFill>
        <p:spPr>
          <a:xfrm>
            <a:off x="5563295" y="7340600"/>
            <a:ext cx="2832454" cy="38100"/>
          </a:xfrm>
          <a:prstGeom prst="rect">
            <a:avLst/>
          </a:prstGeom>
          <a:noFill/>
          <a:ln>
            <a:noFill/>
          </a:ln>
        </p:spPr>
      </p:pic>
      <p:sp>
        <p:nvSpPr>
          <p:cNvPr id="488" name="Google Shape;488;p18"/>
          <p:cNvSpPr/>
          <p:nvPr/>
        </p:nvSpPr>
        <p:spPr>
          <a:xfrm>
            <a:off x="16766096" y="4419600"/>
            <a:ext cx="6994341" cy="501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DM Sans"/>
              <a:buChar char="•"/>
            </a:pPr>
            <a:r>
              <a:rPr b="0" i="0" lang="en-US" sz="3200" u="none" cap="none" strike="noStrike">
                <a:solidFill>
                  <a:srgbClr val="000000"/>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493" name="Shape 493"/>
        <p:cNvGrpSpPr/>
        <p:nvPr/>
      </p:nvGrpSpPr>
      <p:grpSpPr>
        <a:xfrm>
          <a:off x="0" y="0"/>
          <a:ext cx="0" cy="0"/>
          <a:chOff x="0" y="0"/>
          <a:chExt cx="0" cy="0"/>
        </a:xfrm>
      </p:grpSpPr>
      <p:pic>
        <p:nvPicPr>
          <p:cNvPr descr="preencoded.png" id="494" name="Google Shape;494;p19"/>
          <p:cNvPicPr preferRelativeResize="0"/>
          <p:nvPr/>
        </p:nvPicPr>
        <p:blipFill rotWithShape="1">
          <a:blip r:embed="rId3">
            <a:alphaModFix/>
          </a:blip>
          <a:srcRect b="0" l="0" r="0" t="0"/>
          <a:stretch/>
        </p:blipFill>
        <p:spPr>
          <a:xfrm>
            <a:off x="508063" y="2933700"/>
            <a:ext cx="14479810" cy="7861300"/>
          </a:xfrm>
          <a:prstGeom prst="rect">
            <a:avLst/>
          </a:prstGeom>
          <a:noFill/>
          <a:ln>
            <a:noFill/>
          </a:ln>
        </p:spPr>
      </p:pic>
      <p:sp>
        <p:nvSpPr>
          <p:cNvPr id="495" name="Google Shape;495;p19"/>
          <p:cNvSpPr/>
          <p:nvPr/>
        </p:nvSpPr>
        <p:spPr>
          <a:xfrm>
            <a:off x="15673759" y="977900"/>
            <a:ext cx="7620953" cy="11772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6223778" y="11696700"/>
            <a:ext cx="12278201"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E2A24"/>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497" name="Google Shape;497;p19"/>
          <p:cNvSpPr/>
          <p:nvPr/>
        </p:nvSpPr>
        <p:spPr>
          <a:xfrm>
            <a:off x="16435854" y="1612900"/>
            <a:ext cx="6096762"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16435854" y="1612900"/>
            <a:ext cx="629998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The Enchanted Forest</a:t>
            </a:r>
            <a:endParaRPr b="0" i="0" sz="4800" u="none" cap="none" strike="noStrike">
              <a:solidFill>
                <a:schemeClr val="dk1"/>
              </a:solidFill>
              <a:latin typeface="Calibri"/>
              <a:ea typeface="Calibri"/>
              <a:cs typeface="Calibri"/>
              <a:sym typeface="Calibri"/>
            </a:endParaRPr>
          </a:p>
        </p:txBody>
      </p:sp>
      <p:sp>
        <p:nvSpPr>
          <p:cNvPr id="499" name="Google Shape;499;p19"/>
          <p:cNvSpPr/>
          <p:nvPr/>
        </p:nvSpPr>
        <p:spPr>
          <a:xfrm>
            <a:off x="16435854" y="2755900"/>
            <a:ext cx="623224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00" name="Google Shape;500;p19"/>
          <p:cNvSpPr/>
          <p:nvPr/>
        </p:nvSpPr>
        <p:spPr>
          <a:xfrm>
            <a:off x="16435854" y="4914900"/>
            <a:ext cx="6096762"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16435854" y="4914900"/>
            <a:ext cx="629998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The Crystal Caves</a:t>
            </a:r>
            <a:endParaRPr b="0" i="0" sz="4800" u="none" cap="none" strike="noStrike">
              <a:solidFill>
                <a:schemeClr val="dk1"/>
              </a:solidFill>
              <a:latin typeface="Calibri"/>
              <a:ea typeface="Calibri"/>
              <a:cs typeface="Calibri"/>
              <a:sym typeface="Calibri"/>
            </a:endParaRPr>
          </a:p>
        </p:txBody>
      </p:sp>
      <p:sp>
        <p:nvSpPr>
          <p:cNvPr id="502" name="Google Shape;502;p19"/>
          <p:cNvSpPr/>
          <p:nvPr/>
        </p:nvSpPr>
        <p:spPr>
          <a:xfrm>
            <a:off x="16435854" y="6057900"/>
            <a:ext cx="6232246"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03" name="Google Shape;503;p19"/>
          <p:cNvSpPr/>
          <p:nvPr/>
        </p:nvSpPr>
        <p:spPr>
          <a:xfrm>
            <a:off x="16435854" y="8204200"/>
            <a:ext cx="6096762"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16435854" y="8204200"/>
            <a:ext cx="629998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The Dragon's Lair</a:t>
            </a:r>
            <a:endParaRPr b="0" i="0" sz="4800" u="none" cap="none" strike="noStrike">
              <a:solidFill>
                <a:schemeClr val="dk1"/>
              </a:solidFill>
              <a:latin typeface="Calibri"/>
              <a:ea typeface="Calibri"/>
              <a:cs typeface="Calibri"/>
              <a:sym typeface="Calibri"/>
            </a:endParaRPr>
          </a:p>
        </p:txBody>
      </p:sp>
      <p:sp>
        <p:nvSpPr>
          <p:cNvPr id="505" name="Google Shape;505;p19"/>
          <p:cNvSpPr/>
          <p:nvPr/>
        </p:nvSpPr>
        <p:spPr>
          <a:xfrm>
            <a:off x="16435854" y="9347200"/>
            <a:ext cx="6232246"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
        <p:nvSpPr>
          <p:cNvPr id="506" name="Google Shape;506;p19"/>
          <p:cNvSpPr/>
          <p:nvPr/>
        </p:nvSpPr>
        <p:spPr>
          <a:xfrm>
            <a:off x="14657632" y="2247900"/>
            <a:ext cx="1524191"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07" name="Google Shape;507;p19"/>
          <p:cNvPicPr preferRelativeResize="0"/>
          <p:nvPr/>
        </p:nvPicPr>
        <p:blipFill rotWithShape="1">
          <a:blip r:embed="rId4">
            <a:alphaModFix/>
          </a:blip>
          <a:srcRect b="0" l="0" r="0" t="0"/>
          <a:stretch/>
        </p:blipFill>
        <p:spPr>
          <a:xfrm>
            <a:off x="14657632" y="2209800"/>
            <a:ext cx="1524191" cy="38100"/>
          </a:xfrm>
          <a:prstGeom prst="rect">
            <a:avLst/>
          </a:prstGeom>
          <a:noFill/>
          <a:ln>
            <a:noFill/>
          </a:ln>
        </p:spPr>
      </p:pic>
      <p:sp>
        <p:nvSpPr>
          <p:cNvPr id="508" name="Google Shape;508;p19"/>
          <p:cNvSpPr/>
          <p:nvPr/>
        </p:nvSpPr>
        <p:spPr>
          <a:xfrm>
            <a:off x="14657632" y="5549900"/>
            <a:ext cx="1524191"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09" name="Google Shape;509;p19"/>
          <p:cNvPicPr preferRelativeResize="0"/>
          <p:nvPr/>
        </p:nvPicPr>
        <p:blipFill rotWithShape="1">
          <a:blip r:embed="rId4">
            <a:alphaModFix/>
          </a:blip>
          <a:srcRect b="0" l="0" r="0" t="0"/>
          <a:stretch/>
        </p:blipFill>
        <p:spPr>
          <a:xfrm>
            <a:off x="14657632" y="5511800"/>
            <a:ext cx="1524191" cy="38100"/>
          </a:xfrm>
          <a:prstGeom prst="rect">
            <a:avLst/>
          </a:prstGeom>
          <a:noFill/>
          <a:ln>
            <a:noFill/>
          </a:ln>
        </p:spPr>
      </p:pic>
      <p:pic>
        <p:nvPicPr>
          <p:cNvPr descr="preencoded.png" id="510" name="Google Shape;510;p19"/>
          <p:cNvPicPr preferRelativeResize="0"/>
          <p:nvPr/>
        </p:nvPicPr>
        <p:blipFill rotWithShape="1">
          <a:blip r:embed="rId5">
            <a:alphaModFix/>
          </a:blip>
          <a:srcRect b="0" l="0" r="0" t="0"/>
          <a:stretch/>
        </p:blipFill>
        <p:spPr>
          <a:xfrm>
            <a:off x="14657632" y="8801100"/>
            <a:ext cx="1524191" cy="38100"/>
          </a:xfrm>
          <a:prstGeom prst="rect">
            <a:avLst/>
          </a:prstGeom>
          <a:noFill/>
          <a:ln>
            <a:noFill/>
          </a:ln>
        </p:spPr>
      </p:pic>
      <p:sp>
        <p:nvSpPr>
          <p:cNvPr id="511" name="Google Shape;511;p19"/>
          <p:cNvSpPr/>
          <p:nvPr/>
        </p:nvSpPr>
        <p:spPr>
          <a:xfrm>
            <a:off x="11520340" y="6553200"/>
            <a:ext cx="165121" cy="165100"/>
          </a:xfrm>
          <a:prstGeom prst="ellipse">
            <a:avLst/>
          </a:prstGeom>
          <a:solidFill>
            <a:srgbClr val="2E2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8090911" y="5384800"/>
            <a:ext cx="165121" cy="165100"/>
          </a:xfrm>
          <a:prstGeom prst="ellipse">
            <a:avLst/>
          </a:prstGeom>
          <a:solidFill>
            <a:srgbClr val="2E2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4763095" y="8331200"/>
            <a:ext cx="165121" cy="165100"/>
          </a:xfrm>
          <a:prstGeom prst="ellipse">
            <a:avLst/>
          </a:prstGeom>
          <a:solidFill>
            <a:srgbClr val="2E2A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28" name="Shape 28"/>
        <p:cNvGrpSpPr/>
        <p:nvPr/>
      </p:nvGrpSpPr>
      <p:grpSpPr>
        <a:xfrm>
          <a:off x="0" y="0"/>
          <a:ext cx="0" cy="0"/>
          <a:chOff x="0" y="0"/>
          <a:chExt cx="0" cy="0"/>
        </a:xfrm>
      </p:grpSpPr>
      <p:sp>
        <p:nvSpPr>
          <p:cNvPr id="29" name="Google Shape;29;p2"/>
          <p:cNvSpPr/>
          <p:nvPr/>
        </p:nvSpPr>
        <p:spPr>
          <a:xfrm>
            <a:off x="11012276" y="3746500"/>
            <a:ext cx="7070550"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30" name="Google Shape;30;p2"/>
          <p:cNvSpPr/>
          <p:nvPr/>
        </p:nvSpPr>
        <p:spPr>
          <a:xfrm>
            <a:off x="11012276" y="6756400"/>
            <a:ext cx="9610868" cy="3335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preencoded.png" id="31" name="Google Shape;31;p2"/>
          <p:cNvPicPr preferRelativeResize="0"/>
          <p:nvPr/>
        </p:nvPicPr>
        <p:blipFill rotWithShape="1">
          <a:blip r:embed="rId3">
            <a:alphaModFix/>
          </a:blip>
          <a:srcRect b="0" l="0" r="0" t="0"/>
          <a:stretch/>
        </p:blipFill>
        <p:spPr>
          <a:xfrm>
            <a:off x="11012276" y="11176000"/>
            <a:ext cx="2489511" cy="38100"/>
          </a:xfrm>
          <a:prstGeom prst="rect">
            <a:avLst/>
          </a:prstGeom>
          <a:noFill/>
          <a:ln>
            <a:noFill/>
          </a:ln>
        </p:spPr>
      </p:pic>
      <p:pic>
        <p:nvPicPr>
          <p:cNvPr descr="preencoded.png" id="32" name="Google Shape;32;p2"/>
          <p:cNvPicPr preferRelativeResize="0"/>
          <p:nvPr/>
        </p:nvPicPr>
        <p:blipFill rotWithShape="1">
          <a:blip r:embed="rId3">
            <a:alphaModFix/>
          </a:blip>
          <a:srcRect b="0" l="0" r="0" t="0"/>
          <a:stretch/>
        </p:blipFill>
        <p:spPr>
          <a:xfrm>
            <a:off x="21592699" y="1358900"/>
            <a:ext cx="2489511" cy="38100"/>
          </a:xfrm>
          <a:prstGeom prst="rect">
            <a:avLst/>
          </a:prstGeom>
          <a:noFill/>
          <a:ln>
            <a:noFill/>
          </a:ln>
        </p:spPr>
      </p:pic>
      <p:sp>
        <p:nvSpPr>
          <p:cNvPr id="33" name="Google Shape;33;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 name="Google Shape;34;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preencoded.png" id="35" name="Google Shape;35;p2"/>
          <p:cNvPicPr preferRelativeResize="0"/>
          <p:nvPr/>
        </p:nvPicPr>
        <p:blipFill rotWithShape="1">
          <a:blip r:embed="rId5">
            <a:alphaModFix/>
          </a:blip>
          <a:srcRect b="0" l="0" r="0" t="0"/>
          <a:stretch/>
        </p:blipFill>
        <p:spPr>
          <a:xfrm>
            <a:off x="2476810" y="711200"/>
            <a:ext cx="6769946" cy="13004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518" name="Shape 518"/>
        <p:cNvGrpSpPr/>
        <p:nvPr/>
      </p:nvGrpSpPr>
      <p:grpSpPr>
        <a:xfrm>
          <a:off x="0" y="0"/>
          <a:ext cx="0" cy="0"/>
          <a:chOff x="0" y="0"/>
          <a:chExt cx="0" cy="0"/>
        </a:xfrm>
      </p:grpSpPr>
      <p:sp>
        <p:nvSpPr>
          <p:cNvPr id="519" name="Google Shape;519;p20"/>
          <p:cNvSpPr/>
          <p:nvPr/>
        </p:nvSpPr>
        <p:spPr>
          <a:xfrm>
            <a:off x="609676" y="1130300"/>
            <a:ext cx="585119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FFFFFF"/>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520" name="Google Shape;520;p20"/>
          <p:cNvSpPr/>
          <p:nvPr/>
        </p:nvSpPr>
        <p:spPr>
          <a:xfrm>
            <a:off x="8027403" y="0"/>
            <a:ext cx="5512489" cy="13716000"/>
          </a:xfrm>
          <a:prstGeom prst="rect">
            <a:avLst/>
          </a:prstGeom>
          <a:solidFill>
            <a:srgbClr val="B1A1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21" name="Google Shape;521;p20"/>
          <p:cNvPicPr preferRelativeResize="0"/>
          <p:nvPr/>
        </p:nvPicPr>
        <p:blipFill rotWithShape="1">
          <a:blip r:embed="rId3">
            <a:alphaModFix/>
          </a:blip>
          <a:srcRect b="0" l="0" r="0" t="0"/>
          <a:stretch/>
        </p:blipFill>
        <p:spPr>
          <a:xfrm>
            <a:off x="6579422" y="2895600"/>
            <a:ext cx="3950194" cy="7200900"/>
          </a:xfrm>
          <a:prstGeom prst="rect">
            <a:avLst/>
          </a:prstGeom>
          <a:noFill/>
          <a:ln>
            <a:noFill/>
          </a:ln>
        </p:spPr>
      </p:pic>
      <p:sp>
        <p:nvSpPr>
          <p:cNvPr id="522" name="Google Shape;522;p20"/>
          <p:cNvSpPr/>
          <p:nvPr/>
        </p:nvSpPr>
        <p:spPr>
          <a:xfrm>
            <a:off x="6579422" y="10579100"/>
            <a:ext cx="271814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0"/>
          <p:cNvSpPr/>
          <p:nvPr/>
        </p:nvSpPr>
        <p:spPr>
          <a:xfrm>
            <a:off x="6579422" y="10579100"/>
            <a:ext cx="2921365"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524" name="Google Shape;524;p20"/>
          <p:cNvSpPr/>
          <p:nvPr/>
        </p:nvSpPr>
        <p:spPr>
          <a:xfrm>
            <a:off x="6579422" y="11722100"/>
            <a:ext cx="2853623"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25" name="Google Shape;525;p20"/>
          <p:cNvSpPr/>
          <p:nvPr/>
        </p:nvSpPr>
        <p:spPr>
          <a:xfrm>
            <a:off x="15546743" y="8801100"/>
            <a:ext cx="3772371"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0"/>
          <p:cNvSpPr/>
          <p:nvPr/>
        </p:nvSpPr>
        <p:spPr>
          <a:xfrm>
            <a:off x="15546743" y="8801100"/>
            <a:ext cx="397559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527" name="Google Shape;527;p20"/>
          <p:cNvSpPr/>
          <p:nvPr/>
        </p:nvSpPr>
        <p:spPr>
          <a:xfrm>
            <a:off x="15546743" y="9944100"/>
            <a:ext cx="390785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
        <p:nvSpPr>
          <p:cNvPr id="528" name="Google Shape;528;p20"/>
          <p:cNvSpPr/>
          <p:nvPr/>
        </p:nvSpPr>
        <p:spPr>
          <a:xfrm>
            <a:off x="18798350" y="2425700"/>
            <a:ext cx="3772371"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0"/>
          <p:cNvSpPr/>
          <p:nvPr/>
        </p:nvSpPr>
        <p:spPr>
          <a:xfrm>
            <a:off x="18798350" y="2425700"/>
            <a:ext cx="397559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530" name="Google Shape;530;p20"/>
          <p:cNvSpPr/>
          <p:nvPr/>
        </p:nvSpPr>
        <p:spPr>
          <a:xfrm>
            <a:off x="18798350" y="3568700"/>
            <a:ext cx="3907855" cy="1202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The Guardians of the Four Elements</a:t>
            </a:r>
            <a:endParaRPr b="0" i="0" sz="3200" u="none" cap="none" strike="noStrike">
              <a:solidFill>
                <a:schemeClr val="dk1"/>
              </a:solidFill>
              <a:latin typeface="Calibri"/>
              <a:ea typeface="Calibri"/>
              <a:cs typeface="Calibri"/>
              <a:sym typeface="Calibri"/>
            </a:endParaRPr>
          </a:p>
        </p:txBody>
      </p:sp>
      <p:pic>
        <p:nvPicPr>
          <p:cNvPr descr="preencoded.png" id="531" name="Google Shape;531;p20"/>
          <p:cNvPicPr preferRelativeResize="0"/>
          <p:nvPr/>
        </p:nvPicPr>
        <p:blipFill rotWithShape="1">
          <a:blip r:embed="rId4">
            <a:alphaModFix/>
          </a:blip>
          <a:srcRect b="0" l="0" r="0" t="0"/>
          <a:stretch/>
        </p:blipFill>
        <p:spPr>
          <a:xfrm>
            <a:off x="11063083" y="6032500"/>
            <a:ext cx="3950194" cy="7200900"/>
          </a:xfrm>
          <a:prstGeom prst="rect">
            <a:avLst/>
          </a:prstGeom>
          <a:noFill/>
          <a:ln>
            <a:noFill/>
          </a:ln>
        </p:spPr>
      </p:pic>
      <p:pic>
        <p:nvPicPr>
          <p:cNvPr descr="preencoded.png" id="532" name="Google Shape;532;p20"/>
          <p:cNvPicPr preferRelativeResize="0"/>
          <p:nvPr/>
        </p:nvPicPr>
        <p:blipFill rotWithShape="1">
          <a:blip r:embed="rId5">
            <a:alphaModFix/>
          </a:blip>
          <a:srcRect b="0" l="0" r="0" t="0"/>
          <a:stretch/>
        </p:blipFill>
        <p:spPr>
          <a:xfrm>
            <a:off x="11101187" y="1511300"/>
            <a:ext cx="7163695" cy="3987800"/>
          </a:xfrm>
          <a:prstGeom prst="rect">
            <a:avLst/>
          </a:prstGeom>
          <a:noFill/>
          <a:ln>
            <a:noFill/>
          </a:ln>
        </p:spPr>
      </p:pic>
      <p:pic>
        <p:nvPicPr>
          <p:cNvPr descr="preencoded.png" id="533" name="Google Shape;533;p20"/>
          <p:cNvPicPr preferRelativeResize="0"/>
          <p:nvPr/>
        </p:nvPicPr>
        <p:blipFill rotWithShape="1">
          <a:blip r:embed="rId6">
            <a:alphaModFix/>
          </a:blip>
          <a:srcRect b="0" l="0" r="0" t="0"/>
          <a:stretch/>
        </p:blipFill>
        <p:spPr>
          <a:xfrm>
            <a:off x="14670334" y="9766300"/>
            <a:ext cx="1244756" cy="38100"/>
          </a:xfrm>
          <a:prstGeom prst="rect">
            <a:avLst/>
          </a:prstGeom>
          <a:noFill/>
          <a:ln>
            <a:noFill/>
          </a:ln>
        </p:spPr>
      </p:pic>
      <p:pic>
        <p:nvPicPr>
          <p:cNvPr descr="preencoded.png" id="534" name="Google Shape;534;p20"/>
          <p:cNvPicPr preferRelativeResize="0"/>
          <p:nvPr/>
        </p:nvPicPr>
        <p:blipFill rotWithShape="1">
          <a:blip r:embed="rId6">
            <a:alphaModFix/>
          </a:blip>
          <a:srcRect b="0" l="0" r="0" t="0"/>
          <a:stretch/>
        </p:blipFill>
        <p:spPr>
          <a:xfrm>
            <a:off x="17960045" y="4800600"/>
            <a:ext cx="1244756" cy="38100"/>
          </a:xfrm>
          <a:prstGeom prst="rect">
            <a:avLst/>
          </a:prstGeom>
          <a:noFill/>
          <a:ln>
            <a:noFill/>
          </a:ln>
        </p:spPr>
      </p:pic>
      <p:pic>
        <p:nvPicPr>
          <p:cNvPr descr="preencoded.png" id="535" name="Google Shape;535;p20"/>
          <p:cNvPicPr preferRelativeResize="0"/>
          <p:nvPr/>
        </p:nvPicPr>
        <p:blipFill rotWithShape="1">
          <a:blip r:embed="rId7">
            <a:alphaModFix/>
          </a:blip>
          <a:srcRect b="0" l="0" r="0" t="0"/>
          <a:stretch/>
        </p:blipFill>
        <p:spPr>
          <a:xfrm>
            <a:off x="7570146" y="8940800"/>
            <a:ext cx="44456" cy="1714500"/>
          </a:xfrm>
          <a:prstGeom prst="rect">
            <a:avLst/>
          </a:prstGeom>
          <a:noFill/>
          <a:ln>
            <a:noFill/>
          </a:ln>
        </p:spPr>
      </p:pic>
      <p:pic>
        <p:nvPicPr>
          <p:cNvPr descr="preencoded.png" id="536" name="Google Shape;536;p20"/>
          <p:cNvPicPr preferRelativeResize="0"/>
          <p:nvPr/>
        </p:nvPicPr>
        <p:blipFill rotWithShape="1">
          <a:blip r:embed="rId8">
            <a:alphaModFix/>
          </a:blip>
          <a:srcRect b="0" l="0" r="0" t="0"/>
          <a:stretch/>
        </p:blipFill>
        <p:spPr>
          <a:xfrm>
            <a:off x="0" y="4635500"/>
            <a:ext cx="3632654" cy="9080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541" name="Shape 541"/>
        <p:cNvGrpSpPr/>
        <p:nvPr/>
      </p:nvGrpSpPr>
      <p:grpSpPr>
        <a:xfrm>
          <a:off x="0" y="0"/>
          <a:ext cx="0" cy="0"/>
          <a:chOff x="0" y="0"/>
          <a:chExt cx="0" cy="0"/>
        </a:xfrm>
      </p:grpSpPr>
      <p:pic>
        <p:nvPicPr>
          <p:cNvPr descr="preencoded.png" id="542" name="Google Shape;542;p21"/>
          <p:cNvPicPr preferRelativeResize="0"/>
          <p:nvPr/>
        </p:nvPicPr>
        <p:blipFill rotWithShape="1">
          <a:blip r:embed="rId3">
            <a:alphaModFix/>
          </a:blip>
          <a:srcRect b="0" l="0" r="0" t="0"/>
          <a:stretch/>
        </p:blipFill>
        <p:spPr>
          <a:xfrm>
            <a:off x="12561870" y="1981200"/>
            <a:ext cx="10021553" cy="11734800"/>
          </a:xfrm>
          <a:prstGeom prst="rect">
            <a:avLst/>
          </a:prstGeom>
          <a:noFill/>
          <a:ln>
            <a:noFill/>
          </a:ln>
        </p:spPr>
      </p:pic>
      <p:sp>
        <p:nvSpPr>
          <p:cNvPr id="543" name="Google Shape;543;p21"/>
          <p:cNvSpPr/>
          <p:nvPr/>
        </p:nvSpPr>
        <p:spPr>
          <a:xfrm>
            <a:off x="1790924" y="165100"/>
            <a:ext cx="10770946" cy="13144500"/>
          </a:xfrm>
          <a:prstGeom prst="roundRect">
            <a:avLst>
              <a:gd fmla="val 118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1"/>
          <p:cNvSpPr/>
          <p:nvPr/>
        </p:nvSpPr>
        <p:spPr>
          <a:xfrm>
            <a:off x="2603825" y="977900"/>
            <a:ext cx="9687077" cy="7209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Thank you for choosing EaTemp</a:t>
            </a:r>
            <a:endParaRPr b="0" i="0" sz="12800" u="none" cap="none" strike="noStrike">
              <a:solidFill>
                <a:schemeClr val="dk1"/>
              </a:solidFill>
              <a:latin typeface="Calibri"/>
              <a:ea typeface="Calibri"/>
              <a:cs typeface="Calibri"/>
              <a:sym typeface="Calibri"/>
            </a:endParaRPr>
          </a:p>
        </p:txBody>
      </p:sp>
      <p:sp>
        <p:nvSpPr>
          <p:cNvPr id="545" name="Google Shape;545;p21"/>
          <p:cNvSpPr/>
          <p:nvPr/>
        </p:nvSpPr>
        <p:spPr>
          <a:xfrm>
            <a:off x="2603825" y="8255000"/>
            <a:ext cx="9280627" cy="437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46" name="Google Shape;546;p21"/>
          <p:cNvSpPr/>
          <p:nvPr/>
        </p:nvSpPr>
        <p:spPr>
          <a:xfrm rot="-5400000">
            <a:off x="22199488" y="8338542"/>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4">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
        <p:nvSpPr>
          <p:cNvPr id="547" name="Google Shape;547;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48" name="Google Shape;548;p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40" name="Shape 40"/>
        <p:cNvGrpSpPr/>
        <p:nvPr/>
      </p:nvGrpSpPr>
      <p:grpSpPr>
        <a:xfrm>
          <a:off x="0" y="0"/>
          <a:ext cx="0" cy="0"/>
          <a:chOff x="0" y="0"/>
          <a:chExt cx="0" cy="0"/>
        </a:xfrm>
      </p:grpSpPr>
      <p:sp>
        <p:nvSpPr>
          <p:cNvPr id="41" name="Google Shape;41;p3"/>
          <p:cNvSpPr/>
          <p:nvPr/>
        </p:nvSpPr>
        <p:spPr>
          <a:xfrm>
            <a:off x="5893537" y="660400"/>
            <a:ext cx="1314190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2E2A24"/>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sp>
        <p:nvSpPr>
          <p:cNvPr id="42" name="Google Shape;42;p3"/>
          <p:cNvSpPr/>
          <p:nvPr/>
        </p:nvSpPr>
        <p:spPr>
          <a:xfrm>
            <a:off x="1524191" y="3911600"/>
            <a:ext cx="5690311"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1524191" y="3911600"/>
            <a:ext cx="145644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1</a:t>
            </a:r>
            <a:endParaRPr b="0" i="0" sz="12800" u="none" cap="none" strike="noStrike">
              <a:solidFill>
                <a:schemeClr val="dk1"/>
              </a:solidFill>
              <a:latin typeface="Calibri"/>
              <a:ea typeface="Calibri"/>
              <a:cs typeface="Calibri"/>
              <a:sym typeface="Calibri"/>
            </a:endParaRPr>
          </a:p>
        </p:txBody>
      </p:sp>
      <p:sp>
        <p:nvSpPr>
          <p:cNvPr id="44" name="Google Shape;44;p3"/>
          <p:cNvSpPr/>
          <p:nvPr/>
        </p:nvSpPr>
        <p:spPr>
          <a:xfrm>
            <a:off x="2641930" y="4286250"/>
            <a:ext cx="4572572"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2641930" y="4286250"/>
            <a:ext cx="477579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46" name="Google Shape;46;p3"/>
          <p:cNvSpPr/>
          <p:nvPr/>
        </p:nvSpPr>
        <p:spPr>
          <a:xfrm>
            <a:off x="2641930" y="5226050"/>
            <a:ext cx="470805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4D4D4D"/>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sp>
        <p:nvSpPr>
          <p:cNvPr id="47" name="Google Shape;47;p3"/>
          <p:cNvSpPr/>
          <p:nvPr/>
        </p:nvSpPr>
        <p:spPr>
          <a:xfrm>
            <a:off x="1524191" y="6832600"/>
            <a:ext cx="5690311"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3"/>
          <p:cNvSpPr/>
          <p:nvPr/>
        </p:nvSpPr>
        <p:spPr>
          <a:xfrm>
            <a:off x="1524191" y="6832600"/>
            <a:ext cx="145644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2</a:t>
            </a:r>
            <a:endParaRPr b="0" i="0" sz="12800" u="none" cap="none" strike="noStrike">
              <a:solidFill>
                <a:schemeClr val="dk1"/>
              </a:solidFill>
              <a:latin typeface="Calibri"/>
              <a:ea typeface="Calibri"/>
              <a:cs typeface="Calibri"/>
              <a:sym typeface="Calibri"/>
            </a:endParaRPr>
          </a:p>
        </p:txBody>
      </p:sp>
      <p:sp>
        <p:nvSpPr>
          <p:cNvPr id="49" name="Google Shape;49;p3"/>
          <p:cNvSpPr/>
          <p:nvPr/>
        </p:nvSpPr>
        <p:spPr>
          <a:xfrm>
            <a:off x="2641930" y="7207250"/>
            <a:ext cx="4572572"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2641930" y="7207250"/>
            <a:ext cx="477579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Encounters</a:t>
            </a:r>
            <a:endParaRPr b="0" i="0" sz="4800" u="none" cap="none" strike="noStrike">
              <a:solidFill>
                <a:schemeClr val="dk1"/>
              </a:solidFill>
              <a:latin typeface="Calibri"/>
              <a:ea typeface="Calibri"/>
              <a:cs typeface="Calibri"/>
              <a:sym typeface="Calibri"/>
            </a:endParaRPr>
          </a:p>
        </p:txBody>
      </p:sp>
      <p:sp>
        <p:nvSpPr>
          <p:cNvPr id="51" name="Google Shape;51;p3"/>
          <p:cNvSpPr/>
          <p:nvPr/>
        </p:nvSpPr>
        <p:spPr>
          <a:xfrm>
            <a:off x="2641930" y="8147050"/>
            <a:ext cx="470805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4D4D4D"/>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52" name="Google Shape;52;p3"/>
          <p:cNvSpPr/>
          <p:nvPr/>
        </p:nvSpPr>
        <p:spPr>
          <a:xfrm>
            <a:off x="1524191" y="9753600"/>
            <a:ext cx="5690311"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1524191" y="9753600"/>
            <a:ext cx="145644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3</a:t>
            </a:r>
            <a:endParaRPr b="0" i="0" sz="12800" u="none" cap="none" strike="noStrike">
              <a:solidFill>
                <a:schemeClr val="dk1"/>
              </a:solidFill>
              <a:latin typeface="Calibri"/>
              <a:ea typeface="Calibri"/>
              <a:cs typeface="Calibri"/>
              <a:sym typeface="Calibri"/>
            </a:endParaRPr>
          </a:p>
        </p:txBody>
      </p:sp>
      <p:sp>
        <p:nvSpPr>
          <p:cNvPr id="54" name="Google Shape;54;p3"/>
          <p:cNvSpPr/>
          <p:nvPr/>
        </p:nvSpPr>
        <p:spPr>
          <a:xfrm>
            <a:off x="2641930" y="10128250"/>
            <a:ext cx="4572572"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2641930" y="10128250"/>
            <a:ext cx="477579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56" name="Google Shape;56;p3"/>
          <p:cNvSpPr/>
          <p:nvPr/>
        </p:nvSpPr>
        <p:spPr>
          <a:xfrm>
            <a:off x="2641930" y="11068050"/>
            <a:ext cx="470805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4D4D4D"/>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sp>
        <p:nvSpPr>
          <p:cNvPr id="57" name="Google Shape;57;p3"/>
          <p:cNvSpPr/>
          <p:nvPr/>
        </p:nvSpPr>
        <p:spPr>
          <a:xfrm>
            <a:off x="17172546" y="3911600"/>
            <a:ext cx="5690311"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17172546" y="3911600"/>
            <a:ext cx="145644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4</a:t>
            </a:r>
            <a:endParaRPr b="0" i="0" sz="12800" u="none" cap="none" strike="noStrike">
              <a:solidFill>
                <a:schemeClr val="dk1"/>
              </a:solidFill>
              <a:latin typeface="Calibri"/>
              <a:ea typeface="Calibri"/>
              <a:cs typeface="Calibri"/>
              <a:sym typeface="Calibri"/>
            </a:endParaRPr>
          </a:p>
        </p:txBody>
      </p:sp>
      <p:sp>
        <p:nvSpPr>
          <p:cNvPr id="59" name="Google Shape;59;p3"/>
          <p:cNvSpPr/>
          <p:nvPr/>
        </p:nvSpPr>
        <p:spPr>
          <a:xfrm>
            <a:off x="18290286" y="4286250"/>
            <a:ext cx="4572572"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18290286" y="4286250"/>
            <a:ext cx="477579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Magic</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8290286" y="5226050"/>
            <a:ext cx="470805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4D4D4D"/>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62" name="Google Shape;62;p3"/>
          <p:cNvSpPr/>
          <p:nvPr/>
        </p:nvSpPr>
        <p:spPr>
          <a:xfrm>
            <a:off x="17172546" y="6832600"/>
            <a:ext cx="5690311"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7172546" y="6832600"/>
            <a:ext cx="145644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5</a:t>
            </a:r>
            <a:endParaRPr b="0" i="0" sz="12800" u="none" cap="none" strike="noStrike">
              <a:solidFill>
                <a:schemeClr val="dk1"/>
              </a:solidFill>
              <a:latin typeface="Calibri"/>
              <a:ea typeface="Calibri"/>
              <a:cs typeface="Calibri"/>
              <a:sym typeface="Calibri"/>
            </a:endParaRPr>
          </a:p>
        </p:txBody>
      </p:sp>
      <p:sp>
        <p:nvSpPr>
          <p:cNvPr id="64" name="Google Shape;64;p3"/>
          <p:cNvSpPr/>
          <p:nvPr/>
        </p:nvSpPr>
        <p:spPr>
          <a:xfrm>
            <a:off x="18290286" y="7207250"/>
            <a:ext cx="4572572"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8290286" y="7207250"/>
            <a:ext cx="477579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66" name="Google Shape;66;p3"/>
          <p:cNvSpPr/>
          <p:nvPr/>
        </p:nvSpPr>
        <p:spPr>
          <a:xfrm>
            <a:off x="18290286" y="8147050"/>
            <a:ext cx="470805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4D4D4D"/>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sp>
        <p:nvSpPr>
          <p:cNvPr id="67" name="Google Shape;67;p3"/>
          <p:cNvSpPr/>
          <p:nvPr/>
        </p:nvSpPr>
        <p:spPr>
          <a:xfrm>
            <a:off x="17172546" y="9753600"/>
            <a:ext cx="5690311" cy="222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7172546" y="9753600"/>
            <a:ext cx="1456449" cy="2764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12800" u="none" cap="none" strike="noStrike">
                <a:solidFill>
                  <a:srgbClr val="FFFFFF"/>
                </a:solidFill>
                <a:latin typeface="DM Serif Display"/>
                <a:ea typeface="DM Serif Display"/>
                <a:cs typeface="DM Serif Display"/>
                <a:sym typeface="DM Serif Display"/>
              </a:rPr>
              <a:t>6</a:t>
            </a:r>
            <a:endParaRPr b="0" i="0" sz="12800" u="none" cap="none" strike="noStrike">
              <a:solidFill>
                <a:schemeClr val="dk1"/>
              </a:solidFill>
              <a:latin typeface="Calibri"/>
              <a:ea typeface="Calibri"/>
              <a:cs typeface="Calibri"/>
              <a:sym typeface="Calibri"/>
            </a:endParaRPr>
          </a:p>
        </p:txBody>
      </p:sp>
      <p:sp>
        <p:nvSpPr>
          <p:cNvPr id="69" name="Google Shape;69;p3"/>
          <p:cNvSpPr/>
          <p:nvPr/>
        </p:nvSpPr>
        <p:spPr>
          <a:xfrm>
            <a:off x="18290286" y="10128250"/>
            <a:ext cx="4572572" cy="14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8290286" y="10128250"/>
            <a:ext cx="4775797"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Conclusion</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18290286" y="11068050"/>
            <a:ext cx="4708055" cy="668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4D4D4D"/>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preencoded.png" id="72" name="Google Shape;72;p3"/>
          <p:cNvPicPr preferRelativeResize="0"/>
          <p:nvPr/>
        </p:nvPicPr>
        <p:blipFill rotWithShape="1">
          <a:blip r:embed="rId3">
            <a:alphaModFix/>
          </a:blip>
          <a:srcRect b="0" l="0" r="0" t="0"/>
          <a:stretch/>
        </p:blipFill>
        <p:spPr>
          <a:xfrm>
            <a:off x="7913089" y="3911600"/>
            <a:ext cx="8560870" cy="7988300"/>
          </a:xfrm>
          <a:prstGeom prst="rect">
            <a:avLst/>
          </a:prstGeom>
          <a:noFill/>
          <a:ln>
            <a:noFill/>
          </a:ln>
        </p:spPr>
      </p:pic>
      <p:pic>
        <p:nvPicPr>
          <p:cNvPr descr="preencoded.png" id="73" name="Google Shape;73;p3"/>
          <p:cNvPicPr preferRelativeResize="0"/>
          <p:nvPr/>
        </p:nvPicPr>
        <p:blipFill rotWithShape="1">
          <a:blip r:embed="rId4">
            <a:alphaModFix/>
          </a:blip>
          <a:srcRect b="0" l="0" r="0" t="0"/>
          <a:stretch/>
        </p:blipFill>
        <p:spPr>
          <a:xfrm>
            <a:off x="22354794" y="381000"/>
            <a:ext cx="38105" cy="2781300"/>
          </a:xfrm>
          <a:prstGeom prst="rect">
            <a:avLst/>
          </a:prstGeom>
          <a:noFill/>
          <a:ln>
            <a:noFill/>
          </a:ln>
        </p:spPr>
      </p:pic>
      <p:sp>
        <p:nvSpPr>
          <p:cNvPr id="74" name="Google Shape;74;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5" name="Google Shape;75;p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0" name="Shape 80"/>
        <p:cNvGrpSpPr/>
        <p:nvPr/>
      </p:nvGrpSpPr>
      <p:grpSpPr>
        <a:xfrm>
          <a:off x="0" y="0"/>
          <a:ext cx="0" cy="0"/>
          <a:chOff x="0" y="0"/>
          <a:chExt cx="0" cy="0"/>
        </a:xfrm>
      </p:grpSpPr>
      <p:sp>
        <p:nvSpPr>
          <p:cNvPr id="81" name="Google Shape;81;p4"/>
          <p:cNvSpPr/>
          <p:nvPr/>
        </p:nvSpPr>
        <p:spPr>
          <a:xfrm>
            <a:off x="5067933" y="5067300"/>
            <a:ext cx="14263883" cy="359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4"/>
          <p:cNvSpPr/>
          <p:nvPr/>
        </p:nvSpPr>
        <p:spPr>
          <a:xfrm>
            <a:off x="7375388" y="5067300"/>
            <a:ext cx="9648973" cy="2764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2800" u="none" cap="none" strike="noStrike">
                <a:solidFill>
                  <a:srgbClr val="74624B"/>
                </a:solidFill>
                <a:latin typeface="DM Serif Display"/>
                <a:ea typeface="DM Serif Display"/>
                <a:cs typeface="DM Serif Display"/>
                <a:sym typeface="DM Serif Display"/>
              </a:rPr>
              <a:t>Introduction</a:t>
            </a:r>
            <a:endParaRPr b="0" i="0" sz="12800" u="none" cap="none" strike="noStrike">
              <a:solidFill>
                <a:schemeClr val="dk1"/>
              </a:solidFill>
              <a:latin typeface="Calibri"/>
              <a:ea typeface="Calibri"/>
              <a:cs typeface="Calibri"/>
              <a:sym typeface="Calibri"/>
            </a:endParaRPr>
          </a:p>
        </p:txBody>
      </p:sp>
      <p:sp>
        <p:nvSpPr>
          <p:cNvPr id="83" name="Google Shape;83;p4"/>
          <p:cNvSpPr/>
          <p:nvPr/>
        </p:nvSpPr>
        <p:spPr>
          <a:xfrm>
            <a:off x="5000192" y="7594600"/>
            <a:ext cx="14399366" cy="1202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00000"/>
                </a:solidFill>
                <a:latin typeface="DM Sans"/>
                <a:ea typeface="DM Sans"/>
                <a:cs typeface="DM Sans"/>
                <a:sym typeface="DM Sa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pic>
        <p:nvPicPr>
          <p:cNvPr descr="preencoded.png" id="84" name="Google Shape;84;p4"/>
          <p:cNvPicPr preferRelativeResize="0"/>
          <p:nvPr/>
        </p:nvPicPr>
        <p:blipFill rotWithShape="1">
          <a:blip r:embed="rId3">
            <a:alphaModFix/>
          </a:blip>
          <a:srcRect b="0" l="0" r="0" t="0"/>
          <a:stretch/>
        </p:blipFill>
        <p:spPr>
          <a:xfrm>
            <a:off x="10948768" y="9474200"/>
            <a:ext cx="2489511" cy="38100"/>
          </a:xfrm>
          <a:prstGeom prst="rect">
            <a:avLst/>
          </a:prstGeom>
          <a:noFill/>
          <a:ln>
            <a:noFill/>
          </a:ln>
        </p:spPr>
      </p:pic>
      <p:pic>
        <p:nvPicPr>
          <p:cNvPr descr="preencoded.png" id="85" name="Google Shape;85;p4"/>
          <p:cNvPicPr preferRelativeResize="0"/>
          <p:nvPr/>
        </p:nvPicPr>
        <p:blipFill rotWithShape="1">
          <a:blip r:embed="rId4">
            <a:alphaModFix/>
          </a:blip>
          <a:srcRect b="0" l="0" r="0" t="0"/>
          <a:stretch/>
        </p:blipFill>
        <p:spPr>
          <a:xfrm>
            <a:off x="23523340" y="12700000"/>
            <a:ext cx="711289" cy="711200"/>
          </a:xfrm>
          <a:prstGeom prst="rect">
            <a:avLst/>
          </a:prstGeom>
          <a:noFill/>
          <a:ln>
            <a:noFill/>
          </a:ln>
        </p:spPr>
      </p:pic>
      <p:sp>
        <p:nvSpPr>
          <p:cNvPr id="86" name="Google Shape;86;p4"/>
          <p:cNvSpPr/>
          <p:nvPr/>
        </p:nvSpPr>
        <p:spPr>
          <a:xfrm>
            <a:off x="23028705" y="11436815"/>
            <a:ext cx="1943889" cy="711746"/>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3600" u="none" cap="none" strike="noStrike">
                <a:solidFill>
                  <a:srgbClr val="FFFFFF"/>
                </a:solidFill>
                <a:latin typeface="Inter"/>
                <a:ea typeface="Inter"/>
                <a:cs typeface="Inter"/>
                <a:sym typeface="Inter"/>
              </a:rPr>
              <a:t>EaTemp</a:t>
            </a:r>
            <a:endParaRPr b="0" i="0" sz="3613" u="none" cap="none" strike="noStrike">
              <a:solidFill>
                <a:schemeClr val="dk1"/>
              </a:solidFill>
              <a:latin typeface="Calibri"/>
              <a:ea typeface="Calibri"/>
              <a:cs typeface="Calibri"/>
              <a:sym typeface="Calibri"/>
            </a:endParaRPr>
          </a:p>
        </p:txBody>
      </p:sp>
      <p:pic>
        <p:nvPicPr>
          <p:cNvPr descr="preencoded.png" id="87" name="Google Shape;87;p4"/>
          <p:cNvPicPr preferRelativeResize="0"/>
          <p:nvPr/>
        </p:nvPicPr>
        <p:blipFill rotWithShape="1">
          <a:blip r:embed="rId5">
            <a:alphaModFix/>
          </a:blip>
          <a:srcRect b="0" l="0" r="0" t="0"/>
          <a:stretch/>
        </p:blipFill>
        <p:spPr>
          <a:xfrm>
            <a:off x="17960045" y="0"/>
            <a:ext cx="6427003" cy="6184900"/>
          </a:xfrm>
          <a:prstGeom prst="rect">
            <a:avLst/>
          </a:prstGeom>
          <a:noFill/>
          <a:ln>
            <a:noFill/>
          </a:ln>
        </p:spPr>
      </p:pic>
      <p:pic>
        <p:nvPicPr>
          <p:cNvPr descr="preencoded.png" id="88" name="Google Shape;88;p4"/>
          <p:cNvPicPr preferRelativeResize="0"/>
          <p:nvPr/>
        </p:nvPicPr>
        <p:blipFill rotWithShape="1">
          <a:blip r:embed="rId6">
            <a:alphaModFix/>
          </a:blip>
          <a:srcRect b="0" l="0" r="0" t="0"/>
          <a:stretch/>
        </p:blipFill>
        <p:spPr>
          <a:xfrm>
            <a:off x="0" y="7880548"/>
            <a:ext cx="5775556" cy="58354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93" name="Shape 93"/>
        <p:cNvGrpSpPr/>
        <p:nvPr/>
      </p:nvGrpSpPr>
      <p:grpSpPr>
        <a:xfrm>
          <a:off x="0" y="0"/>
          <a:ext cx="0" cy="0"/>
          <a:chOff x="0" y="0"/>
          <a:chExt cx="0" cy="0"/>
        </a:xfrm>
      </p:grpSpPr>
      <p:pic>
        <p:nvPicPr>
          <p:cNvPr descr="preencoded.png" id="94" name="Google Shape;94;p5"/>
          <p:cNvPicPr preferRelativeResize="0"/>
          <p:nvPr/>
        </p:nvPicPr>
        <p:blipFill rotWithShape="1">
          <a:blip r:embed="rId3">
            <a:alphaModFix/>
          </a:blip>
          <a:srcRect b="0" l="0" r="0" t="0"/>
          <a:stretch/>
        </p:blipFill>
        <p:spPr>
          <a:xfrm>
            <a:off x="21239814" y="2660563"/>
            <a:ext cx="3147234" cy="10562326"/>
          </a:xfrm>
          <a:prstGeom prst="rect">
            <a:avLst/>
          </a:prstGeom>
          <a:noFill/>
          <a:ln>
            <a:noFill/>
          </a:ln>
        </p:spPr>
      </p:pic>
      <p:sp>
        <p:nvSpPr>
          <p:cNvPr id="95" name="Google Shape;95;p5"/>
          <p:cNvSpPr/>
          <p:nvPr/>
        </p:nvSpPr>
        <p:spPr>
          <a:xfrm>
            <a:off x="2959470" y="1955800"/>
            <a:ext cx="14602592"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FFFFFF"/>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96" name="Google Shape;96;p5"/>
          <p:cNvSpPr/>
          <p:nvPr/>
        </p:nvSpPr>
        <p:spPr>
          <a:xfrm>
            <a:off x="2959470"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7" name="Google Shape;97;p5"/>
          <p:cNvSpPr/>
          <p:nvPr/>
        </p:nvSpPr>
        <p:spPr>
          <a:xfrm>
            <a:off x="12701588" y="4737100"/>
            <a:ext cx="8861474" cy="5469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
        <p:nvSpPr>
          <p:cNvPr id="98" name="Google Shape;98;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9" name="Google Shape;99;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preencoded.png" id="100" name="Google Shape;100;p5"/>
          <p:cNvPicPr preferRelativeResize="0"/>
          <p:nvPr/>
        </p:nvPicPr>
        <p:blipFill rotWithShape="1">
          <a:blip r:embed="rId5">
            <a:alphaModFix/>
          </a:blip>
          <a:srcRect b="0" l="0" r="0" t="0"/>
          <a:stretch/>
        </p:blipFill>
        <p:spPr>
          <a:xfrm>
            <a:off x="10796349" y="11684000"/>
            <a:ext cx="2781648" cy="38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105" name="Shape 105"/>
        <p:cNvGrpSpPr/>
        <p:nvPr/>
      </p:nvGrpSpPr>
      <p:grpSpPr>
        <a:xfrm>
          <a:off x="0" y="0"/>
          <a:ext cx="0" cy="0"/>
          <a:chOff x="0" y="0"/>
          <a:chExt cx="0" cy="0"/>
        </a:xfrm>
      </p:grpSpPr>
      <p:sp>
        <p:nvSpPr>
          <p:cNvPr id="106" name="Google Shape;106;p6"/>
          <p:cNvSpPr/>
          <p:nvPr/>
        </p:nvSpPr>
        <p:spPr>
          <a:xfrm>
            <a:off x="13057232" y="1143000"/>
            <a:ext cx="9970746" cy="11442700"/>
          </a:xfrm>
          <a:prstGeom prst="rect">
            <a:avLst/>
          </a:prstGeom>
          <a:solidFill>
            <a:srgbClr val="7462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6"/>
          <p:cNvSpPr/>
          <p:nvPr/>
        </p:nvSpPr>
        <p:spPr>
          <a:xfrm>
            <a:off x="13438280" y="4102100"/>
            <a:ext cx="9090103" cy="6282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Embark on an adventure filled with magic and wonder</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Tame dragons, see unicorns and experience rainbows every day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Discover yourself and unlock your imagination through exploration</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Experience the manifestation of your deepest desires and fondest dreams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DM Sans"/>
              <a:buChar char="•"/>
            </a:pPr>
            <a:r>
              <a:rPr b="0" i="0" lang="en-US" sz="3200" u="none" cap="none" strike="noStrike">
                <a:solidFill>
                  <a:srgbClr val="FFFFFF"/>
                </a:solidFill>
                <a:latin typeface="DM Sans"/>
                <a:ea typeface="DM Sans"/>
                <a:cs typeface="DM Sans"/>
                <a:sym typeface="DM Sans"/>
              </a:rPr>
              <a:t>Leave reality behind and immerse yourself in a world of endless possibilities</a:t>
            </a:r>
            <a:endParaRPr b="0" i="0" sz="3200" u="none" cap="none" strike="noStrike">
              <a:solidFill>
                <a:schemeClr val="dk1"/>
              </a:solidFill>
              <a:latin typeface="Calibri"/>
              <a:ea typeface="Calibri"/>
              <a:cs typeface="Calibri"/>
              <a:sym typeface="Calibri"/>
            </a:endParaRPr>
          </a:p>
        </p:txBody>
      </p:sp>
      <p:sp>
        <p:nvSpPr>
          <p:cNvPr id="108" name="Google Shape;108;p6"/>
          <p:cNvSpPr/>
          <p:nvPr/>
        </p:nvSpPr>
        <p:spPr>
          <a:xfrm>
            <a:off x="6287286" y="1841500"/>
            <a:ext cx="12151185"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8000" u="none" cap="none" strike="noStrike">
                <a:solidFill>
                  <a:srgbClr val="2E2A24"/>
                </a:solidFill>
                <a:latin typeface="DM Serif Display"/>
                <a:ea typeface="DM Serif Display"/>
                <a:cs typeface="DM Serif Display"/>
                <a:sym typeface="DM Serif Display"/>
              </a:rPr>
              <a:t>Imagination an</a:t>
            </a:r>
            <a:r>
              <a:rPr b="0" i="0" lang="en-US" sz="8000" u="none" cap="none" strike="noStrike">
                <a:solidFill>
                  <a:srgbClr val="FFFFFF"/>
                </a:solidFill>
                <a:latin typeface="DM Serif Display"/>
                <a:ea typeface="DM Serif Display"/>
                <a:cs typeface="DM Serif Display"/>
                <a:sym typeface="DM Serif Display"/>
              </a:rPr>
              <a:t>d Fantasy</a:t>
            </a:r>
            <a:endParaRPr b="0" i="0" sz="8000" u="none" cap="none" strike="noStrike">
              <a:solidFill>
                <a:schemeClr val="dk1"/>
              </a:solidFill>
              <a:latin typeface="Calibri"/>
              <a:ea typeface="Calibri"/>
              <a:cs typeface="Calibri"/>
              <a:sym typeface="Calibri"/>
            </a:endParaRPr>
          </a:p>
        </p:txBody>
      </p:sp>
      <p:sp>
        <p:nvSpPr>
          <p:cNvPr id="109" name="Google Shape;109;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0" name="Google Shape;110;p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preencoded.png" id="111" name="Google Shape;111;p6"/>
          <p:cNvPicPr preferRelativeResize="0"/>
          <p:nvPr/>
        </p:nvPicPr>
        <p:blipFill rotWithShape="1">
          <a:blip r:embed="rId4">
            <a:alphaModFix/>
          </a:blip>
          <a:srcRect b="0" l="0" r="0" t="0"/>
          <a:stretch/>
        </p:blipFill>
        <p:spPr>
          <a:xfrm>
            <a:off x="22100762" y="10439400"/>
            <a:ext cx="38105" cy="2781300"/>
          </a:xfrm>
          <a:prstGeom prst="rect">
            <a:avLst/>
          </a:prstGeom>
          <a:noFill/>
          <a:ln>
            <a:noFill/>
          </a:ln>
        </p:spPr>
      </p:pic>
      <p:pic>
        <p:nvPicPr>
          <p:cNvPr descr="preencoded.png" id="112" name="Google Shape;112;p6"/>
          <p:cNvPicPr preferRelativeResize="0"/>
          <p:nvPr/>
        </p:nvPicPr>
        <p:blipFill rotWithShape="1">
          <a:blip r:embed="rId5">
            <a:alphaModFix/>
          </a:blip>
          <a:srcRect b="0" l="0" r="0" t="0"/>
          <a:stretch/>
        </p:blipFill>
        <p:spPr>
          <a:xfrm>
            <a:off x="1574997" y="1752600"/>
            <a:ext cx="11050381" cy="10833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1A18D"/>
        </a:solidFill>
      </p:bgPr>
    </p:bg>
    <p:spTree>
      <p:nvGrpSpPr>
        <p:cNvPr id="117" name="Shape 117"/>
        <p:cNvGrpSpPr/>
        <p:nvPr/>
      </p:nvGrpSpPr>
      <p:grpSpPr>
        <a:xfrm>
          <a:off x="0" y="0"/>
          <a:ext cx="0" cy="0"/>
          <a:chOff x="0" y="0"/>
          <a:chExt cx="0" cy="0"/>
        </a:xfrm>
      </p:grpSpPr>
      <p:sp>
        <p:nvSpPr>
          <p:cNvPr id="118" name="Google Shape;118;p7"/>
          <p:cNvSpPr/>
          <p:nvPr/>
        </p:nvSpPr>
        <p:spPr>
          <a:xfrm>
            <a:off x="12434854" y="3340100"/>
            <a:ext cx="9805229"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9" name="Google Shape;119;p7"/>
          <p:cNvPicPr preferRelativeResize="0"/>
          <p:nvPr/>
        </p:nvPicPr>
        <p:blipFill rotWithShape="1">
          <a:blip r:embed="rId3">
            <a:alphaModFix/>
          </a:blip>
          <a:srcRect b="0" l="0" r="0" t="0"/>
          <a:stretch/>
        </p:blipFill>
        <p:spPr>
          <a:xfrm>
            <a:off x="12434854" y="4165600"/>
            <a:ext cx="1625406" cy="1625600"/>
          </a:xfrm>
          <a:prstGeom prst="rect">
            <a:avLst/>
          </a:prstGeom>
          <a:noFill/>
          <a:ln>
            <a:noFill/>
          </a:ln>
        </p:spPr>
      </p:pic>
      <p:sp>
        <p:nvSpPr>
          <p:cNvPr id="120" name="Google Shape;120;p7"/>
          <p:cNvSpPr/>
          <p:nvPr/>
        </p:nvSpPr>
        <p:spPr>
          <a:xfrm>
            <a:off x="14365099" y="3340100"/>
            <a:ext cx="7874984"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
          <p:cNvSpPr/>
          <p:nvPr/>
        </p:nvSpPr>
        <p:spPr>
          <a:xfrm>
            <a:off x="14365099" y="3340100"/>
            <a:ext cx="8078210"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22" name="Google Shape;122;p7"/>
          <p:cNvSpPr/>
          <p:nvPr/>
        </p:nvSpPr>
        <p:spPr>
          <a:xfrm>
            <a:off x="14365099" y="4483100"/>
            <a:ext cx="8010468" cy="226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3" name="Google Shape;123;p7"/>
          <p:cNvSpPr/>
          <p:nvPr/>
        </p:nvSpPr>
        <p:spPr>
          <a:xfrm>
            <a:off x="12434854" y="7632700"/>
            <a:ext cx="9805626"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24" name="Google Shape;124;p7"/>
          <p:cNvPicPr preferRelativeResize="0"/>
          <p:nvPr/>
        </p:nvPicPr>
        <p:blipFill rotWithShape="1">
          <a:blip r:embed="rId4">
            <a:alphaModFix/>
          </a:blip>
          <a:srcRect b="0" l="0" r="0" t="0"/>
          <a:stretch/>
        </p:blipFill>
        <p:spPr>
          <a:xfrm>
            <a:off x="12434854" y="8191500"/>
            <a:ext cx="1625803" cy="1625600"/>
          </a:xfrm>
          <a:prstGeom prst="rect">
            <a:avLst/>
          </a:prstGeom>
          <a:noFill/>
          <a:ln>
            <a:noFill/>
          </a:ln>
        </p:spPr>
      </p:pic>
      <p:sp>
        <p:nvSpPr>
          <p:cNvPr id="125" name="Google Shape;125;p7"/>
          <p:cNvSpPr/>
          <p:nvPr/>
        </p:nvSpPr>
        <p:spPr>
          <a:xfrm>
            <a:off x="14365495" y="7632700"/>
            <a:ext cx="7874984"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7"/>
          <p:cNvSpPr/>
          <p:nvPr/>
        </p:nvSpPr>
        <p:spPr>
          <a:xfrm>
            <a:off x="14365495" y="7632700"/>
            <a:ext cx="8078210" cy="1041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27" name="Google Shape;127;p7"/>
          <p:cNvSpPr/>
          <p:nvPr/>
        </p:nvSpPr>
        <p:spPr>
          <a:xfrm>
            <a:off x="14365495" y="8775700"/>
            <a:ext cx="8010468" cy="1735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200" u="none" cap="none" strike="noStrike">
                <a:solidFill>
                  <a:srgbClr val="000000"/>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pic>
        <p:nvPicPr>
          <p:cNvPr descr="preencoded.png" id="128" name="Google Shape;128;p7"/>
          <p:cNvPicPr preferRelativeResize="0"/>
          <p:nvPr/>
        </p:nvPicPr>
        <p:blipFill rotWithShape="1">
          <a:blip r:embed="rId5">
            <a:alphaModFix/>
          </a:blip>
          <a:srcRect b="0" l="0" r="0" t="0"/>
          <a:stretch/>
        </p:blipFill>
        <p:spPr>
          <a:xfrm>
            <a:off x="1295562" y="850900"/>
            <a:ext cx="10237480" cy="12014200"/>
          </a:xfrm>
          <a:prstGeom prst="rect">
            <a:avLst/>
          </a:prstGeom>
          <a:noFill/>
          <a:ln>
            <a:noFill/>
          </a:ln>
        </p:spPr>
      </p:pic>
      <p:sp>
        <p:nvSpPr>
          <p:cNvPr id="129" name="Google Shape;129;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0" name="Google Shape;130;p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5" name="Shape 135"/>
        <p:cNvGrpSpPr/>
        <p:nvPr/>
      </p:nvGrpSpPr>
      <p:grpSpPr>
        <a:xfrm>
          <a:off x="0" y="0"/>
          <a:ext cx="0" cy="0"/>
          <a:chOff x="0" y="0"/>
          <a:chExt cx="0" cy="0"/>
        </a:xfrm>
      </p:grpSpPr>
      <p:sp>
        <p:nvSpPr>
          <p:cNvPr id="136" name="Google Shape;136;p8"/>
          <p:cNvSpPr/>
          <p:nvPr/>
        </p:nvSpPr>
        <p:spPr>
          <a:xfrm>
            <a:off x="2502213" y="1651000"/>
            <a:ext cx="7874984" cy="104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
          <p:cNvSpPr/>
          <p:nvPr/>
        </p:nvSpPr>
        <p:spPr>
          <a:xfrm>
            <a:off x="2502213" y="1651000"/>
            <a:ext cx="7874984" cy="46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38" name="Google Shape;138;p8"/>
          <p:cNvPicPr preferRelativeResize="0"/>
          <p:nvPr/>
        </p:nvPicPr>
        <p:blipFill rotWithShape="1">
          <a:blip r:embed="rId3">
            <a:alphaModFix/>
          </a:blip>
          <a:srcRect b="0" l="0" r="0" t="0"/>
          <a:stretch/>
        </p:blipFill>
        <p:spPr>
          <a:xfrm>
            <a:off x="5626797" y="1651000"/>
            <a:ext cx="1625814" cy="1625600"/>
          </a:xfrm>
          <a:prstGeom prst="rect">
            <a:avLst/>
          </a:prstGeom>
          <a:noFill/>
          <a:ln>
            <a:noFill/>
          </a:ln>
        </p:spPr>
      </p:pic>
      <p:sp>
        <p:nvSpPr>
          <p:cNvPr id="139" name="Google Shape;139;p8"/>
          <p:cNvSpPr/>
          <p:nvPr/>
        </p:nvSpPr>
        <p:spPr>
          <a:xfrm>
            <a:off x="2502213" y="3581400"/>
            <a:ext cx="7874984"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8"/>
          <p:cNvSpPr/>
          <p:nvPr/>
        </p:nvSpPr>
        <p:spPr>
          <a:xfrm>
            <a:off x="2400600" y="35814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41" name="Google Shape;141;p8"/>
          <p:cNvSpPr/>
          <p:nvPr/>
        </p:nvSpPr>
        <p:spPr>
          <a:xfrm>
            <a:off x="2434471" y="4724400"/>
            <a:ext cx="8010468"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00000"/>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preencoded.png" id="142" name="Google Shape;142;p8"/>
          <p:cNvPicPr preferRelativeResize="0"/>
          <p:nvPr/>
        </p:nvPicPr>
        <p:blipFill rotWithShape="1">
          <a:blip r:embed="rId4">
            <a:alphaModFix/>
          </a:blip>
          <a:srcRect b="0" l="0" r="0" t="0"/>
          <a:stretch/>
        </p:blipFill>
        <p:spPr>
          <a:xfrm>
            <a:off x="2502213" y="6832600"/>
            <a:ext cx="7874984" cy="5232400"/>
          </a:xfrm>
          <a:prstGeom prst="rect">
            <a:avLst/>
          </a:prstGeom>
          <a:noFill/>
          <a:ln>
            <a:noFill/>
          </a:ln>
        </p:spPr>
      </p:pic>
      <p:sp>
        <p:nvSpPr>
          <p:cNvPr id="143" name="Google Shape;143;p8"/>
          <p:cNvSpPr/>
          <p:nvPr/>
        </p:nvSpPr>
        <p:spPr>
          <a:xfrm>
            <a:off x="14111464" y="1651000"/>
            <a:ext cx="7874984" cy="104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8"/>
          <p:cNvSpPr/>
          <p:nvPr/>
        </p:nvSpPr>
        <p:spPr>
          <a:xfrm>
            <a:off x="14111464" y="1651000"/>
            <a:ext cx="7874984" cy="46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45" name="Google Shape;145;p8"/>
          <p:cNvPicPr preferRelativeResize="0"/>
          <p:nvPr/>
        </p:nvPicPr>
        <p:blipFill rotWithShape="1">
          <a:blip r:embed="rId5">
            <a:alphaModFix/>
          </a:blip>
          <a:srcRect b="0" l="0" r="0" t="0"/>
          <a:stretch/>
        </p:blipFill>
        <p:spPr>
          <a:xfrm>
            <a:off x="17236054" y="1651000"/>
            <a:ext cx="1625803" cy="1625600"/>
          </a:xfrm>
          <a:prstGeom prst="rect">
            <a:avLst/>
          </a:prstGeom>
          <a:noFill/>
          <a:ln>
            <a:noFill/>
          </a:ln>
        </p:spPr>
      </p:pic>
      <p:sp>
        <p:nvSpPr>
          <p:cNvPr id="146" name="Google Shape;146;p8"/>
          <p:cNvSpPr/>
          <p:nvPr/>
        </p:nvSpPr>
        <p:spPr>
          <a:xfrm>
            <a:off x="14111464" y="3581400"/>
            <a:ext cx="7874984" cy="274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8"/>
          <p:cNvSpPr/>
          <p:nvPr/>
        </p:nvSpPr>
        <p:spPr>
          <a:xfrm>
            <a:off x="14009851" y="3581400"/>
            <a:ext cx="8078210" cy="1041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4800" u="none" cap="none" strike="noStrike">
                <a:solidFill>
                  <a:srgbClr val="000000"/>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148" name="Google Shape;148;p8"/>
          <p:cNvSpPr/>
          <p:nvPr/>
        </p:nvSpPr>
        <p:spPr>
          <a:xfrm>
            <a:off x="14043722" y="4724400"/>
            <a:ext cx="8010468" cy="1735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3200" u="none" cap="none" strike="noStrike">
                <a:solidFill>
                  <a:srgbClr val="000000"/>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pic>
        <p:nvPicPr>
          <p:cNvPr descr="preencoded.png" id="149" name="Google Shape;149;p8"/>
          <p:cNvPicPr preferRelativeResize="0"/>
          <p:nvPr/>
        </p:nvPicPr>
        <p:blipFill rotWithShape="1">
          <a:blip r:embed="rId6">
            <a:alphaModFix/>
          </a:blip>
          <a:srcRect b="0" l="0" r="0" t="0"/>
          <a:stretch/>
        </p:blipFill>
        <p:spPr>
          <a:xfrm>
            <a:off x="14111464" y="6832600"/>
            <a:ext cx="7874984" cy="5232400"/>
          </a:xfrm>
          <a:prstGeom prst="rect">
            <a:avLst/>
          </a:prstGeom>
          <a:noFill/>
          <a:ln>
            <a:noFill/>
          </a:ln>
        </p:spPr>
      </p:pic>
      <p:pic>
        <p:nvPicPr>
          <p:cNvPr descr="preencoded.png" id="150" name="Google Shape;150;p8"/>
          <p:cNvPicPr preferRelativeResize="0"/>
          <p:nvPr/>
        </p:nvPicPr>
        <p:blipFill rotWithShape="1">
          <a:blip r:embed="rId7">
            <a:alphaModFix/>
          </a:blip>
          <a:srcRect b="0" l="0" r="0" t="0"/>
          <a:stretch/>
        </p:blipFill>
        <p:spPr>
          <a:xfrm>
            <a:off x="21249756" y="7556500"/>
            <a:ext cx="1460683" cy="38100"/>
          </a:xfrm>
          <a:prstGeom prst="rect">
            <a:avLst/>
          </a:prstGeom>
          <a:noFill/>
          <a:ln>
            <a:noFill/>
          </a:ln>
        </p:spPr>
      </p:pic>
      <p:pic>
        <p:nvPicPr>
          <p:cNvPr descr="preencoded.png" id="151" name="Google Shape;151;p8"/>
          <p:cNvPicPr preferRelativeResize="0"/>
          <p:nvPr/>
        </p:nvPicPr>
        <p:blipFill rotWithShape="1">
          <a:blip r:embed="rId7">
            <a:alphaModFix/>
          </a:blip>
          <a:srcRect b="0" l="0" r="0" t="0"/>
          <a:stretch/>
        </p:blipFill>
        <p:spPr>
          <a:xfrm>
            <a:off x="1778222" y="11684000"/>
            <a:ext cx="1460683" cy="38100"/>
          </a:xfrm>
          <a:prstGeom prst="rect">
            <a:avLst/>
          </a:prstGeom>
          <a:noFill/>
          <a:ln>
            <a:noFill/>
          </a:ln>
        </p:spPr>
      </p:pic>
      <p:sp>
        <p:nvSpPr>
          <p:cNvPr id="152" name="Google Shape;152;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3" name="Google Shape;153;p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preencoded.png" id="154" name="Google Shape;154;p8"/>
          <p:cNvPicPr preferRelativeResize="0"/>
          <p:nvPr/>
        </p:nvPicPr>
        <p:blipFill rotWithShape="1">
          <a:blip r:embed="rId9">
            <a:alphaModFix/>
          </a:blip>
          <a:srcRect b="0" l="0" r="0" t="0"/>
          <a:stretch/>
        </p:blipFill>
        <p:spPr>
          <a:xfrm>
            <a:off x="10758245" y="1320800"/>
            <a:ext cx="2870559" cy="12395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4624B"/>
        </a:solidFill>
      </p:bgPr>
    </p:bg>
    <p:spTree>
      <p:nvGrpSpPr>
        <p:cNvPr id="159" name="Shape 159"/>
        <p:cNvGrpSpPr/>
        <p:nvPr/>
      </p:nvGrpSpPr>
      <p:grpSpPr>
        <a:xfrm>
          <a:off x="0" y="0"/>
          <a:ext cx="0" cy="0"/>
          <a:chOff x="0" y="0"/>
          <a:chExt cx="0" cy="0"/>
        </a:xfrm>
      </p:grpSpPr>
      <p:pic>
        <p:nvPicPr>
          <p:cNvPr descr="preencoded.png" id="160" name="Google Shape;160;p9"/>
          <p:cNvPicPr preferRelativeResize="0"/>
          <p:nvPr/>
        </p:nvPicPr>
        <p:blipFill rotWithShape="1">
          <a:blip r:embed="rId3">
            <a:alphaModFix/>
          </a:blip>
          <a:srcRect b="0" l="0" r="0" t="0"/>
          <a:stretch/>
        </p:blipFill>
        <p:spPr>
          <a:xfrm>
            <a:off x="292137" y="1244600"/>
            <a:ext cx="5966698" cy="4437893"/>
          </a:xfrm>
          <a:prstGeom prst="rect">
            <a:avLst/>
          </a:prstGeom>
          <a:noFill/>
          <a:ln>
            <a:noFill/>
          </a:ln>
        </p:spPr>
      </p:pic>
      <p:sp>
        <p:nvSpPr>
          <p:cNvPr id="161" name="Google Shape;161;p9"/>
          <p:cNvSpPr/>
          <p:nvPr/>
        </p:nvSpPr>
        <p:spPr>
          <a:xfrm>
            <a:off x="4839305" y="3467100"/>
            <a:ext cx="9475384" cy="67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
          <p:cNvSpPr/>
          <p:nvPr/>
        </p:nvSpPr>
        <p:spPr>
          <a:xfrm>
            <a:off x="4839305" y="3467100"/>
            <a:ext cx="9678610" cy="60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4800" u="none" cap="none" strike="noStrike">
                <a:solidFill>
                  <a:srgbClr val="FFFFFF"/>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3" name="Google Shape;163;p9"/>
          <p:cNvSpPr/>
          <p:nvPr/>
        </p:nvSpPr>
        <p:spPr>
          <a:xfrm>
            <a:off x="10478810" y="9639300"/>
            <a:ext cx="3988298" cy="77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3600" u="none" cap="none" strike="noStrike">
                <a:solidFill>
                  <a:srgbClr val="B1A18D"/>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pic>
        <p:nvPicPr>
          <p:cNvPr descr="preencoded.png" id="164" name="Google Shape;164;p9"/>
          <p:cNvPicPr preferRelativeResize="0"/>
          <p:nvPr/>
        </p:nvPicPr>
        <p:blipFill rotWithShape="1">
          <a:blip r:embed="rId4">
            <a:alphaModFix/>
          </a:blip>
          <a:srcRect b="0" l="0" r="0" t="0"/>
          <a:stretch/>
        </p:blipFill>
        <p:spPr>
          <a:xfrm>
            <a:off x="4260621" y="4533900"/>
            <a:ext cx="38105" cy="2832100"/>
          </a:xfrm>
          <a:prstGeom prst="rect">
            <a:avLst/>
          </a:prstGeom>
          <a:noFill/>
          <a:ln>
            <a:noFill/>
          </a:ln>
        </p:spPr>
      </p:pic>
      <p:pic>
        <p:nvPicPr>
          <p:cNvPr descr="preencoded.png" id="165" name="Google Shape;165;p9"/>
          <p:cNvPicPr preferRelativeResize="0"/>
          <p:nvPr/>
        </p:nvPicPr>
        <p:blipFill rotWithShape="1">
          <a:blip r:embed="rId5">
            <a:alphaModFix/>
          </a:blip>
          <a:srcRect b="0" l="0" r="0" t="0"/>
          <a:stretch/>
        </p:blipFill>
        <p:spPr>
          <a:xfrm>
            <a:off x="6871559" y="11468100"/>
            <a:ext cx="14252051" cy="1940694"/>
          </a:xfrm>
          <a:prstGeom prst="rect">
            <a:avLst/>
          </a:prstGeom>
          <a:noFill/>
          <a:ln>
            <a:noFill/>
          </a:ln>
        </p:spPr>
      </p:pic>
      <p:sp>
        <p:nvSpPr>
          <p:cNvPr id="166" name="Google Shape;166;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67" name="Google Shape;167;p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preencoded.png" id="168" name="Google Shape;168;p9"/>
          <p:cNvPicPr preferRelativeResize="0"/>
          <p:nvPr/>
        </p:nvPicPr>
        <p:blipFill rotWithShape="1">
          <a:blip r:embed="rId7">
            <a:alphaModFix/>
          </a:blip>
          <a:srcRect b="0" l="0" r="0" t="0"/>
          <a:stretch/>
        </p:blipFill>
        <p:spPr>
          <a:xfrm>
            <a:off x="16550169" y="1333500"/>
            <a:ext cx="6757245" cy="11099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2023-04-12T05:07:15Z</dcterms:created>
  <dc:creator>PptxGenJS</dc:creator>
</cp:coreProperties>
</file>