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Inter"/>
      <p:bold r:id="rId26"/>
    </p:embeddedFont>
    <p:embeddedFont>
      <p:font typeface="Lato"/>
      <p:regular r:id="rId27"/>
      <p:bold r:id="rId28"/>
      <p:italic r:id="rId29"/>
      <p:boldItalic r:id="rId30"/>
    </p:embeddedFont>
    <p:embeddedFont>
      <p:font typeface="DM Sans"/>
      <p:bold r:id="rId31"/>
      <p:boldItalic r:id="rId32"/>
    </p:embeddedFont>
    <p:embeddedFont>
      <p:font typeface="DM Serif Display"/>
      <p:regular r:id="rId33"/>
      <p: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ckO1rMgdJCuDwCLllQCQzkoex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1" Type="http://schemas.openxmlformats.org/officeDocument/2006/relationships/font" Target="fonts/DMSans-bold.fntdata"/><Relationship Id="rId30" Type="http://schemas.openxmlformats.org/officeDocument/2006/relationships/font" Target="fonts/Lato-boldItalic.fntdata"/><Relationship Id="rId33" Type="http://schemas.openxmlformats.org/officeDocument/2006/relationships/font" Target="fonts/DMSerifDisplay-regular.fntdata"/><Relationship Id="rId32" Type="http://schemas.openxmlformats.org/officeDocument/2006/relationships/font" Target="fonts/DMSans-boldItalic.fntdata"/><Relationship Id="rId35" Type="http://customschemas.google.com/relationships/presentationmetadata" Target="metadata"/><Relationship Id="rId34" Type="http://schemas.openxmlformats.org/officeDocument/2006/relationships/font" Target="fonts/DMSerifDisplay-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font" Target="fonts/Inter-bold.fntdata"/><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29" Type="http://schemas.openxmlformats.org/officeDocument/2006/relationships/font" Target="fonts/Lato-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1.png"/><Relationship Id="rId4"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8.png"/><Relationship Id="rId4" Type="http://schemas.openxmlformats.org/officeDocument/2006/relationships/image" Target="../media/image92.png"/><Relationship Id="rId5" Type="http://schemas.openxmlformats.org/officeDocument/2006/relationships/image" Target="../media/image65.png"/><Relationship Id="rId6" Type="http://schemas.openxmlformats.org/officeDocument/2006/relationships/image" Target="../media/image2.png"/><Relationship Id="rId7"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6.png"/><Relationship Id="rId4" Type="http://schemas.openxmlformats.org/officeDocument/2006/relationships/image" Target="../media/image40.png"/><Relationship Id="rId5" Type="http://schemas.openxmlformats.org/officeDocument/2006/relationships/image" Target="../media/image51.png"/><Relationship Id="rId6" Type="http://schemas.openxmlformats.org/officeDocument/2006/relationships/image" Target="../media/image53.png"/><Relationship Id="rId7"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77.png"/><Relationship Id="rId5"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9.png"/><Relationship Id="rId5" Type="http://schemas.openxmlformats.org/officeDocument/2006/relationships/image" Target="../media/image45.png"/></Relationships>
</file>

<file path=ppt/slides/_rels/slide15.xml.rels><?xml version="1.0" encoding="UTF-8" standalone="yes"?><Relationships xmlns="http://schemas.openxmlformats.org/package/2006/relationships"><Relationship Id="rId40" Type="http://schemas.openxmlformats.org/officeDocument/2006/relationships/image" Target="../media/image87.png"/><Relationship Id="rId42" Type="http://schemas.openxmlformats.org/officeDocument/2006/relationships/image" Target="../media/image90.png"/><Relationship Id="rId41" Type="http://schemas.openxmlformats.org/officeDocument/2006/relationships/image" Target="../media/image102.png"/><Relationship Id="rId44" Type="http://schemas.openxmlformats.org/officeDocument/2006/relationships/image" Target="../media/image125.png"/><Relationship Id="rId43" Type="http://schemas.openxmlformats.org/officeDocument/2006/relationships/image" Target="../media/image99.png"/><Relationship Id="rId46" Type="http://schemas.openxmlformats.org/officeDocument/2006/relationships/image" Target="../media/image106.png"/><Relationship Id="rId45" Type="http://schemas.openxmlformats.org/officeDocument/2006/relationships/image" Target="../media/image94.png"/><Relationship Id="rId107" Type="http://schemas.openxmlformats.org/officeDocument/2006/relationships/image" Target="../media/image156.png"/><Relationship Id="rId106" Type="http://schemas.openxmlformats.org/officeDocument/2006/relationships/image" Target="../media/image160.png"/><Relationship Id="rId105" Type="http://schemas.openxmlformats.org/officeDocument/2006/relationships/image" Target="../media/image161.png"/><Relationship Id="rId104" Type="http://schemas.openxmlformats.org/officeDocument/2006/relationships/image" Target="../media/image153.png"/><Relationship Id="rId109" Type="http://schemas.openxmlformats.org/officeDocument/2006/relationships/image" Target="../media/image151.png"/><Relationship Id="rId108" Type="http://schemas.openxmlformats.org/officeDocument/2006/relationships/image" Target="../media/image148.png"/><Relationship Id="rId48" Type="http://schemas.openxmlformats.org/officeDocument/2006/relationships/image" Target="../media/image103.png"/><Relationship Id="rId47" Type="http://schemas.openxmlformats.org/officeDocument/2006/relationships/image" Target="../media/image104.png"/><Relationship Id="rId49" Type="http://schemas.openxmlformats.org/officeDocument/2006/relationships/image" Target="../media/image96.png"/><Relationship Id="rId103" Type="http://schemas.openxmlformats.org/officeDocument/2006/relationships/image" Target="../media/image154.png"/><Relationship Id="rId102" Type="http://schemas.openxmlformats.org/officeDocument/2006/relationships/image" Target="../media/image150.png"/><Relationship Id="rId101" Type="http://schemas.openxmlformats.org/officeDocument/2006/relationships/image" Target="../media/image173.png"/><Relationship Id="rId100" Type="http://schemas.openxmlformats.org/officeDocument/2006/relationships/image" Target="../media/image166.png"/><Relationship Id="rId31" Type="http://schemas.openxmlformats.org/officeDocument/2006/relationships/image" Target="../media/image97.png"/><Relationship Id="rId30" Type="http://schemas.openxmlformats.org/officeDocument/2006/relationships/image" Target="../media/image83.png"/><Relationship Id="rId33" Type="http://schemas.openxmlformats.org/officeDocument/2006/relationships/image" Target="../media/image81.png"/><Relationship Id="rId32" Type="http://schemas.openxmlformats.org/officeDocument/2006/relationships/image" Target="../media/image108.png"/><Relationship Id="rId35" Type="http://schemas.openxmlformats.org/officeDocument/2006/relationships/image" Target="../media/image89.png"/><Relationship Id="rId34" Type="http://schemas.openxmlformats.org/officeDocument/2006/relationships/image" Target="../media/image79.png"/><Relationship Id="rId37" Type="http://schemas.openxmlformats.org/officeDocument/2006/relationships/image" Target="../media/image84.png"/><Relationship Id="rId36" Type="http://schemas.openxmlformats.org/officeDocument/2006/relationships/image" Target="../media/image105.png"/><Relationship Id="rId39" Type="http://schemas.openxmlformats.org/officeDocument/2006/relationships/image" Target="../media/image91.png"/><Relationship Id="rId38" Type="http://schemas.openxmlformats.org/officeDocument/2006/relationships/image" Target="../media/image85.png"/><Relationship Id="rId20" Type="http://schemas.openxmlformats.org/officeDocument/2006/relationships/image" Target="../media/image82.png"/><Relationship Id="rId22" Type="http://schemas.openxmlformats.org/officeDocument/2006/relationships/image" Target="../media/image73.png"/><Relationship Id="rId21" Type="http://schemas.openxmlformats.org/officeDocument/2006/relationships/image" Target="../media/image64.png"/><Relationship Id="rId24" Type="http://schemas.openxmlformats.org/officeDocument/2006/relationships/image" Target="../media/image72.png"/><Relationship Id="rId23" Type="http://schemas.openxmlformats.org/officeDocument/2006/relationships/image" Target="../media/image74.png"/><Relationship Id="rId126" Type="http://schemas.openxmlformats.org/officeDocument/2006/relationships/image" Target="../media/image177.png"/><Relationship Id="rId26" Type="http://schemas.openxmlformats.org/officeDocument/2006/relationships/image" Target="../media/image88.png"/><Relationship Id="rId121" Type="http://schemas.openxmlformats.org/officeDocument/2006/relationships/image" Target="../media/image213.png"/><Relationship Id="rId25" Type="http://schemas.openxmlformats.org/officeDocument/2006/relationships/image" Target="../media/image76.png"/><Relationship Id="rId120" Type="http://schemas.openxmlformats.org/officeDocument/2006/relationships/image" Target="../media/image170.png"/><Relationship Id="rId28" Type="http://schemas.openxmlformats.org/officeDocument/2006/relationships/image" Target="../media/image80.png"/><Relationship Id="rId27" Type="http://schemas.openxmlformats.org/officeDocument/2006/relationships/image" Target="../media/image86.png"/><Relationship Id="rId125" Type="http://schemas.openxmlformats.org/officeDocument/2006/relationships/image" Target="../media/image178.png"/><Relationship Id="rId29" Type="http://schemas.openxmlformats.org/officeDocument/2006/relationships/image" Target="../media/image78.png"/><Relationship Id="rId124" Type="http://schemas.openxmlformats.org/officeDocument/2006/relationships/image" Target="../media/image202.png"/><Relationship Id="rId123" Type="http://schemas.openxmlformats.org/officeDocument/2006/relationships/image" Target="../media/image182.png"/><Relationship Id="rId122" Type="http://schemas.openxmlformats.org/officeDocument/2006/relationships/image" Target="../media/image195.png"/><Relationship Id="rId95" Type="http://schemas.openxmlformats.org/officeDocument/2006/relationships/image" Target="../media/image158.png"/><Relationship Id="rId94" Type="http://schemas.openxmlformats.org/officeDocument/2006/relationships/image" Target="../media/image143.png"/><Relationship Id="rId97" Type="http://schemas.openxmlformats.org/officeDocument/2006/relationships/image" Target="../media/image157.png"/><Relationship Id="rId96" Type="http://schemas.openxmlformats.org/officeDocument/2006/relationships/image" Target="../media/image146.png"/><Relationship Id="rId11" Type="http://schemas.openxmlformats.org/officeDocument/2006/relationships/image" Target="../media/image55.png"/><Relationship Id="rId99" Type="http://schemas.openxmlformats.org/officeDocument/2006/relationships/image" Target="../media/image152.png"/><Relationship Id="rId10" Type="http://schemas.openxmlformats.org/officeDocument/2006/relationships/image" Target="../media/image56.png"/><Relationship Id="rId98" Type="http://schemas.openxmlformats.org/officeDocument/2006/relationships/image" Target="../media/image159.png"/><Relationship Id="rId13" Type="http://schemas.openxmlformats.org/officeDocument/2006/relationships/image" Target="../media/image61.png"/><Relationship Id="rId12" Type="http://schemas.openxmlformats.org/officeDocument/2006/relationships/image" Target="../media/image68.png"/><Relationship Id="rId91" Type="http://schemas.openxmlformats.org/officeDocument/2006/relationships/image" Target="../media/image134.png"/><Relationship Id="rId90" Type="http://schemas.openxmlformats.org/officeDocument/2006/relationships/image" Target="../media/image171.png"/><Relationship Id="rId93" Type="http://schemas.openxmlformats.org/officeDocument/2006/relationships/image" Target="../media/image136.png"/><Relationship Id="rId92" Type="http://schemas.openxmlformats.org/officeDocument/2006/relationships/image" Target="../media/image140.png"/><Relationship Id="rId118" Type="http://schemas.openxmlformats.org/officeDocument/2006/relationships/image" Target="../media/image167.png"/><Relationship Id="rId117" Type="http://schemas.openxmlformats.org/officeDocument/2006/relationships/image" Target="../media/image181.png"/><Relationship Id="rId116" Type="http://schemas.openxmlformats.org/officeDocument/2006/relationships/image" Target="../media/image176.png"/><Relationship Id="rId115" Type="http://schemas.openxmlformats.org/officeDocument/2006/relationships/image" Target="../media/image163.png"/><Relationship Id="rId119" Type="http://schemas.openxmlformats.org/officeDocument/2006/relationships/image" Target="../media/image172.png"/><Relationship Id="rId15" Type="http://schemas.openxmlformats.org/officeDocument/2006/relationships/image" Target="../media/image66.png"/><Relationship Id="rId110" Type="http://schemas.openxmlformats.org/officeDocument/2006/relationships/image" Target="../media/image155.png"/><Relationship Id="rId14" Type="http://schemas.openxmlformats.org/officeDocument/2006/relationships/image" Target="../media/image101.png"/><Relationship Id="rId17" Type="http://schemas.openxmlformats.org/officeDocument/2006/relationships/image" Target="../media/image62.png"/><Relationship Id="rId16" Type="http://schemas.openxmlformats.org/officeDocument/2006/relationships/image" Target="../media/image60.png"/><Relationship Id="rId19" Type="http://schemas.openxmlformats.org/officeDocument/2006/relationships/image" Target="../media/image75.png"/><Relationship Id="rId114" Type="http://schemas.openxmlformats.org/officeDocument/2006/relationships/image" Target="../media/image169.png"/><Relationship Id="rId18" Type="http://schemas.openxmlformats.org/officeDocument/2006/relationships/image" Target="../media/image69.png"/><Relationship Id="rId113" Type="http://schemas.openxmlformats.org/officeDocument/2006/relationships/image" Target="../media/image183.png"/><Relationship Id="rId112" Type="http://schemas.openxmlformats.org/officeDocument/2006/relationships/image" Target="../media/image165.png"/><Relationship Id="rId111" Type="http://schemas.openxmlformats.org/officeDocument/2006/relationships/image" Target="../media/image162.png"/><Relationship Id="rId84" Type="http://schemas.openxmlformats.org/officeDocument/2006/relationships/image" Target="../media/image138.png"/><Relationship Id="rId83" Type="http://schemas.openxmlformats.org/officeDocument/2006/relationships/image" Target="../media/image142.png"/><Relationship Id="rId86" Type="http://schemas.openxmlformats.org/officeDocument/2006/relationships/image" Target="../media/image126.png"/><Relationship Id="rId85" Type="http://schemas.openxmlformats.org/officeDocument/2006/relationships/image" Target="../media/image144.png"/><Relationship Id="rId88" Type="http://schemas.openxmlformats.org/officeDocument/2006/relationships/image" Target="../media/image133.png"/><Relationship Id="rId87" Type="http://schemas.openxmlformats.org/officeDocument/2006/relationships/image" Target="../media/image132.png"/><Relationship Id="rId89" Type="http://schemas.openxmlformats.org/officeDocument/2006/relationships/image" Target="../media/image139.png"/><Relationship Id="rId80" Type="http://schemas.openxmlformats.org/officeDocument/2006/relationships/image" Target="../media/image131.png"/><Relationship Id="rId82" Type="http://schemas.openxmlformats.org/officeDocument/2006/relationships/image" Target="../media/image128.png"/><Relationship Id="rId81" Type="http://schemas.openxmlformats.org/officeDocument/2006/relationships/image" Target="../media/image13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57.png"/><Relationship Id="rId9" Type="http://schemas.openxmlformats.org/officeDocument/2006/relationships/image" Target="../media/image70.png"/><Relationship Id="rId5" Type="http://schemas.openxmlformats.org/officeDocument/2006/relationships/image" Target="../media/image42.png"/><Relationship Id="rId6" Type="http://schemas.openxmlformats.org/officeDocument/2006/relationships/image" Target="../media/image52.png"/><Relationship Id="rId7" Type="http://schemas.openxmlformats.org/officeDocument/2006/relationships/image" Target="../media/image59.png"/><Relationship Id="rId8" Type="http://schemas.openxmlformats.org/officeDocument/2006/relationships/image" Target="../media/image63.png"/><Relationship Id="rId73" Type="http://schemas.openxmlformats.org/officeDocument/2006/relationships/image" Target="../media/image130.png"/><Relationship Id="rId72" Type="http://schemas.openxmlformats.org/officeDocument/2006/relationships/image" Target="../media/image137.png"/><Relationship Id="rId75" Type="http://schemas.openxmlformats.org/officeDocument/2006/relationships/image" Target="../media/image124.png"/><Relationship Id="rId74" Type="http://schemas.openxmlformats.org/officeDocument/2006/relationships/image" Target="../media/image122.png"/><Relationship Id="rId77" Type="http://schemas.openxmlformats.org/officeDocument/2006/relationships/image" Target="../media/image149.png"/><Relationship Id="rId76" Type="http://schemas.openxmlformats.org/officeDocument/2006/relationships/image" Target="../media/image141.png"/><Relationship Id="rId79" Type="http://schemas.openxmlformats.org/officeDocument/2006/relationships/image" Target="../media/image145.png"/><Relationship Id="rId78" Type="http://schemas.openxmlformats.org/officeDocument/2006/relationships/image" Target="../media/image147.png"/><Relationship Id="rId71" Type="http://schemas.openxmlformats.org/officeDocument/2006/relationships/image" Target="../media/image119.png"/><Relationship Id="rId70" Type="http://schemas.openxmlformats.org/officeDocument/2006/relationships/image" Target="../media/image116.png"/><Relationship Id="rId62" Type="http://schemas.openxmlformats.org/officeDocument/2006/relationships/image" Target="../media/image127.png"/><Relationship Id="rId61" Type="http://schemas.openxmlformats.org/officeDocument/2006/relationships/image" Target="../media/image109.png"/><Relationship Id="rId64" Type="http://schemas.openxmlformats.org/officeDocument/2006/relationships/image" Target="../media/image114.png"/><Relationship Id="rId63" Type="http://schemas.openxmlformats.org/officeDocument/2006/relationships/image" Target="../media/image118.png"/><Relationship Id="rId66" Type="http://schemas.openxmlformats.org/officeDocument/2006/relationships/image" Target="../media/image123.png"/><Relationship Id="rId65" Type="http://schemas.openxmlformats.org/officeDocument/2006/relationships/image" Target="../media/image120.png"/><Relationship Id="rId68" Type="http://schemas.openxmlformats.org/officeDocument/2006/relationships/image" Target="../media/image115.png"/><Relationship Id="rId67" Type="http://schemas.openxmlformats.org/officeDocument/2006/relationships/image" Target="../media/image121.png"/><Relationship Id="rId60" Type="http://schemas.openxmlformats.org/officeDocument/2006/relationships/image" Target="../media/image107.png"/><Relationship Id="rId69" Type="http://schemas.openxmlformats.org/officeDocument/2006/relationships/image" Target="../media/image111.png"/><Relationship Id="rId51" Type="http://schemas.openxmlformats.org/officeDocument/2006/relationships/image" Target="../media/image100.png"/><Relationship Id="rId50" Type="http://schemas.openxmlformats.org/officeDocument/2006/relationships/image" Target="../media/image110.png"/><Relationship Id="rId53" Type="http://schemas.openxmlformats.org/officeDocument/2006/relationships/image" Target="../media/image93.png"/><Relationship Id="rId52" Type="http://schemas.openxmlformats.org/officeDocument/2006/relationships/image" Target="../media/image95.png"/><Relationship Id="rId55" Type="http://schemas.openxmlformats.org/officeDocument/2006/relationships/image" Target="../media/image117.png"/><Relationship Id="rId54" Type="http://schemas.openxmlformats.org/officeDocument/2006/relationships/image" Target="../media/image98.png"/><Relationship Id="rId57" Type="http://schemas.openxmlformats.org/officeDocument/2006/relationships/image" Target="../media/image112.png"/><Relationship Id="rId56" Type="http://schemas.openxmlformats.org/officeDocument/2006/relationships/image" Target="../media/image190.png"/><Relationship Id="rId59" Type="http://schemas.openxmlformats.org/officeDocument/2006/relationships/image" Target="../media/image113.png"/><Relationship Id="rId58" Type="http://schemas.openxmlformats.org/officeDocument/2006/relationships/image" Target="../media/image129.png"/></Relationships>
</file>

<file path=ppt/slides/_rels/slide16.xml.rels><?xml version="1.0" encoding="UTF-8" standalone="yes"?><Relationships xmlns="http://schemas.openxmlformats.org/package/2006/relationships"><Relationship Id="rId11" Type="http://schemas.openxmlformats.org/officeDocument/2006/relationships/image" Target="../media/image187.png"/><Relationship Id="rId10" Type="http://schemas.openxmlformats.org/officeDocument/2006/relationships/image" Target="../media/image180.png"/><Relationship Id="rId13" Type="http://schemas.openxmlformats.org/officeDocument/2006/relationships/image" Target="../media/image185.png"/><Relationship Id="rId12" Type="http://schemas.openxmlformats.org/officeDocument/2006/relationships/image" Target="../media/image206.png"/><Relationship Id="rId15" Type="http://schemas.openxmlformats.org/officeDocument/2006/relationships/image" Target="../media/image186.png"/><Relationship Id="rId14" Type="http://schemas.openxmlformats.org/officeDocument/2006/relationships/image" Target="../media/image188.png"/><Relationship Id="rId17" Type="http://schemas.openxmlformats.org/officeDocument/2006/relationships/image" Target="../media/image184.png"/><Relationship Id="rId16" Type="http://schemas.openxmlformats.org/officeDocument/2006/relationships/image" Target="../media/image199.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75.png"/><Relationship Id="rId9" Type="http://schemas.openxmlformats.org/officeDocument/2006/relationships/image" Target="../media/image192.png"/><Relationship Id="rId5" Type="http://schemas.openxmlformats.org/officeDocument/2006/relationships/image" Target="../media/image191.png"/><Relationship Id="rId6" Type="http://schemas.openxmlformats.org/officeDocument/2006/relationships/image" Target="../media/image189.png"/><Relationship Id="rId7" Type="http://schemas.openxmlformats.org/officeDocument/2006/relationships/image" Target="../media/image174.png"/><Relationship Id="rId8" Type="http://schemas.openxmlformats.org/officeDocument/2006/relationships/image" Target="../media/image179.png"/></Relationships>
</file>

<file path=ppt/slides/_rels/slide17.xml.rels><?xml version="1.0" encoding="UTF-8" standalone="yes"?><Relationships xmlns="http://schemas.openxmlformats.org/package/2006/relationships"><Relationship Id="rId11" Type="http://schemas.openxmlformats.org/officeDocument/2006/relationships/image" Target="../media/image188.png"/><Relationship Id="rId10" Type="http://schemas.openxmlformats.org/officeDocument/2006/relationships/image" Target="../media/image185.png"/><Relationship Id="rId13" Type="http://schemas.openxmlformats.org/officeDocument/2006/relationships/image" Target="../media/image199.png"/><Relationship Id="rId12" Type="http://schemas.openxmlformats.org/officeDocument/2006/relationships/image" Target="../media/image186.png"/><Relationship Id="rId15" Type="http://schemas.openxmlformats.org/officeDocument/2006/relationships/image" Target="../media/image224.png"/><Relationship Id="rId14" Type="http://schemas.openxmlformats.org/officeDocument/2006/relationships/image" Target="../media/image2.png"/><Relationship Id="rId17" Type="http://schemas.openxmlformats.org/officeDocument/2006/relationships/image" Target="../media/image184.png"/><Relationship Id="rId16" Type="http://schemas.openxmlformats.org/officeDocument/2006/relationships/image" Target="../media/image215.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8.png"/><Relationship Id="rId4" Type="http://schemas.openxmlformats.org/officeDocument/2006/relationships/image" Target="../media/image174.png"/><Relationship Id="rId9" Type="http://schemas.openxmlformats.org/officeDocument/2006/relationships/image" Target="../media/image205.png"/><Relationship Id="rId5" Type="http://schemas.openxmlformats.org/officeDocument/2006/relationships/image" Target="../media/image179.png"/><Relationship Id="rId6" Type="http://schemas.openxmlformats.org/officeDocument/2006/relationships/image" Target="../media/image192.png"/><Relationship Id="rId7" Type="http://schemas.openxmlformats.org/officeDocument/2006/relationships/image" Target="../media/image180.png"/><Relationship Id="rId8" Type="http://schemas.openxmlformats.org/officeDocument/2006/relationships/image" Target="../media/image18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209.png"/><Relationship Id="rId5" Type="http://schemas.openxmlformats.org/officeDocument/2006/relationships/image" Target="../media/image226.png"/><Relationship Id="rId6" Type="http://schemas.openxmlformats.org/officeDocument/2006/relationships/image" Target="../media/image18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2.png"/><Relationship Id="rId4" Type="http://schemas.openxmlformats.org/officeDocument/2006/relationships/image" Target="../media/image210.png"/><Relationship Id="rId5" Type="http://schemas.openxmlformats.org/officeDocument/2006/relationships/image" Target="../media/image2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2.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2.png"/><Relationship Id="rId4" Type="http://schemas.openxmlformats.org/officeDocument/2006/relationships/image" Target="../media/image221.png"/><Relationship Id="rId5" Type="http://schemas.openxmlformats.org/officeDocument/2006/relationships/image" Target="../media/image223.png"/><Relationship Id="rId6" Type="http://schemas.openxmlformats.org/officeDocument/2006/relationships/image" Target="../media/image225.png"/><Relationship Id="rId7" Type="http://schemas.openxmlformats.org/officeDocument/2006/relationships/image" Target="../media/image218.png"/><Relationship Id="rId8" Type="http://schemas.openxmlformats.org/officeDocument/2006/relationships/image" Target="../media/image2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28.png"/><Relationship Id="rId4" Type="http://schemas.openxmlformats.org/officeDocument/2006/relationships/hyperlink" Target="https://unsplash.com/" TargetMode="External"/><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35.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1.png"/><Relationship Id="rId5" Type="http://schemas.openxmlformats.org/officeDocument/2006/relationships/image" Target="../media/image17.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5.pn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3.png"/><Relationship Id="rId5" Type="http://schemas.openxmlformats.org/officeDocument/2006/relationships/image" Target="../media/image34.pn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7.png"/><Relationship Id="rId4" Type="http://schemas.openxmlformats.org/officeDocument/2006/relationships/image" Target="../media/image48.png"/><Relationship Id="rId9" Type="http://schemas.openxmlformats.org/officeDocument/2006/relationships/image" Target="../media/image30.png"/><Relationship Id="rId5" Type="http://schemas.openxmlformats.org/officeDocument/2006/relationships/image" Target="../media/image15.png"/><Relationship Id="rId6" Type="http://schemas.openxmlformats.org/officeDocument/2006/relationships/image" Target="../media/image44.png"/><Relationship Id="rId7" Type="http://schemas.openxmlformats.org/officeDocument/2006/relationships/image" Target="../media/image18.png"/><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29.png"/><Relationship Id="rId5" Type="http://schemas.openxmlformats.org/officeDocument/2006/relationships/image" Target="../media/image32.png"/><Relationship Id="rId6" Type="http://schemas.openxmlformats.org/officeDocument/2006/relationships/image" Target="../media/image2.png"/><Relationship Id="rId7"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15" name="Shape 15"/>
        <p:cNvGrpSpPr/>
        <p:nvPr/>
      </p:nvGrpSpPr>
      <p:grpSpPr>
        <a:xfrm>
          <a:off x="0" y="0"/>
          <a:ext cx="0" cy="0"/>
          <a:chOff x="0" y="0"/>
          <a:chExt cx="0" cy="0"/>
        </a:xfrm>
      </p:grpSpPr>
      <p:sp>
        <p:nvSpPr>
          <p:cNvPr id="16" name="Google Shape;16;p1"/>
          <p:cNvSpPr/>
          <p:nvPr/>
        </p:nvSpPr>
        <p:spPr>
          <a:xfrm>
            <a:off x="4801200" y="4305300"/>
            <a:ext cx="14784648" cy="5092700"/>
          </a:xfrm>
          <a:prstGeom prst="rect">
            <a:avLst/>
          </a:prstGeom>
          <a:noFill/>
          <a:ln cap="flat" cmpd="sng" w="63500">
            <a:solidFill>
              <a:srgbClr val="74624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p1"/>
          <p:cNvPicPr preferRelativeResize="0"/>
          <p:nvPr/>
        </p:nvPicPr>
        <p:blipFill rotWithShape="1">
          <a:blip r:embed="rId3">
            <a:alphaModFix/>
          </a:blip>
          <a:srcRect b="0" l="0" r="0" t="0"/>
          <a:stretch/>
        </p:blipFill>
        <p:spPr>
          <a:xfrm>
            <a:off x="15673759" y="3594100"/>
            <a:ext cx="8713289" cy="10083800"/>
          </a:xfrm>
          <a:prstGeom prst="rect">
            <a:avLst/>
          </a:prstGeom>
          <a:noFill/>
          <a:ln>
            <a:noFill/>
          </a:ln>
        </p:spPr>
      </p:pic>
      <p:sp>
        <p:nvSpPr>
          <p:cNvPr id="18" name="Google Shape;18;p1"/>
          <p:cNvSpPr/>
          <p:nvPr/>
        </p:nvSpPr>
        <p:spPr>
          <a:xfrm>
            <a:off x="5677610" y="4991100"/>
            <a:ext cx="13031829" cy="37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
          <p:cNvSpPr/>
          <p:nvPr/>
        </p:nvSpPr>
        <p:spPr>
          <a:xfrm>
            <a:off x="6954119" y="4991100"/>
            <a:ext cx="110207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Herbal Garden</a:t>
            </a:r>
            <a:endParaRPr b="0" i="0" sz="12800" u="none" cap="none" strike="noStrike">
              <a:solidFill>
                <a:schemeClr val="dk1"/>
              </a:solidFill>
              <a:latin typeface="Calibri"/>
              <a:ea typeface="Calibri"/>
              <a:cs typeface="Calibri"/>
              <a:sym typeface="Calibri"/>
            </a:endParaRPr>
          </a:p>
        </p:txBody>
      </p:sp>
      <p:sp>
        <p:nvSpPr>
          <p:cNvPr id="20" name="Google Shape;20;p1"/>
          <p:cNvSpPr/>
          <p:nvPr/>
        </p:nvSpPr>
        <p:spPr>
          <a:xfrm>
            <a:off x="5677610" y="76581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00000"/>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 name="Google Shape;22;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23" name="Google Shape;23;p1"/>
          <p:cNvPicPr preferRelativeResize="0"/>
          <p:nvPr/>
        </p:nvPicPr>
        <p:blipFill rotWithShape="1">
          <a:blip r:embed="rId5">
            <a:alphaModFix/>
          </a:blip>
          <a:srcRect b="0" l="0" r="0" t="0"/>
          <a:stretch/>
        </p:blipFill>
        <p:spPr>
          <a:xfrm>
            <a:off x="0" y="0"/>
            <a:ext cx="8090911" cy="7899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 name="Shape 173"/>
        <p:cNvGrpSpPr/>
        <p:nvPr/>
      </p:nvGrpSpPr>
      <p:grpSpPr>
        <a:xfrm>
          <a:off x="0" y="0"/>
          <a:ext cx="0" cy="0"/>
          <a:chOff x="0" y="0"/>
          <a:chExt cx="0" cy="0"/>
        </a:xfrm>
      </p:grpSpPr>
      <p:pic>
        <p:nvPicPr>
          <p:cNvPr descr="preencoded.png" id="174" name="Google Shape;174;p10"/>
          <p:cNvPicPr preferRelativeResize="0"/>
          <p:nvPr/>
        </p:nvPicPr>
        <p:blipFill rotWithShape="1">
          <a:blip r:embed="rId3">
            <a:alphaModFix/>
          </a:blip>
          <a:srcRect b="0" l="0" r="0" t="0"/>
          <a:stretch/>
        </p:blipFill>
        <p:spPr>
          <a:xfrm>
            <a:off x="2171971" y="863600"/>
            <a:ext cx="20043105" cy="5194300"/>
          </a:xfrm>
          <a:prstGeom prst="rect">
            <a:avLst/>
          </a:prstGeom>
          <a:noFill/>
          <a:ln>
            <a:noFill/>
          </a:ln>
        </p:spPr>
      </p:pic>
      <p:pic>
        <p:nvPicPr>
          <p:cNvPr descr="preencoded.png" id="175" name="Google Shape;175;p10"/>
          <p:cNvPicPr preferRelativeResize="0"/>
          <p:nvPr/>
        </p:nvPicPr>
        <p:blipFill rotWithShape="1">
          <a:blip r:embed="rId4">
            <a:alphaModFix/>
          </a:blip>
          <a:srcRect b="0" l="0" r="0" t="0"/>
          <a:stretch/>
        </p:blipFill>
        <p:spPr>
          <a:xfrm>
            <a:off x="0" y="3124200"/>
            <a:ext cx="2772697" cy="7745648"/>
          </a:xfrm>
          <a:prstGeom prst="rect">
            <a:avLst/>
          </a:prstGeom>
          <a:noFill/>
          <a:ln>
            <a:noFill/>
          </a:ln>
        </p:spPr>
      </p:pic>
      <p:sp>
        <p:nvSpPr>
          <p:cNvPr id="176" name="Google Shape;17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7" name="Google Shape;177;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8" name="Google Shape;178;p10"/>
          <p:cNvSpPr/>
          <p:nvPr/>
        </p:nvSpPr>
        <p:spPr>
          <a:xfrm>
            <a:off x="2171971" y="7023100"/>
            <a:ext cx="20043105"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0"/>
          <p:cNvSpPr/>
          <p:nvPr/>
        </p:nvSpPr>
        <p:spPr>
          <a:xfrm>
            <a:off x="2171971" y="7023100"/>
            <a:ext cx="10512681"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Taming Dragons and Sighting Unicorns: A Guide to the Realm of Magic and Adventure</a:t>
            </a:r>
            <a:endParaRPr b="0" i="0" sz="8000" u="none" cap="none" strike="noStrike">
              <a:solidFill>
                <a:schemeClr val="dk1"/>
              </a:solidFill>
              <a:latin typeface="Calibri"/>
              <a:ea typeface="Calibri"/>
              <a:cs typeface="Calibri"/>
              <a:sym typeface="Calibri"/>
            </a:endParaRPr>
          </a:p>
        </p:txBody>
      </p:sp>
      <p:sp>
        <p:nvSpPr>
          <p:cNvPr id="180" name="Google Shape;180;p10"/>
          <p:cNvSpPr/>
          <p:nvPr/>
        </p:nvSpPr>
        <p:spPr>
          <a:xfrm>
            <a:off x="14009851" y="7023100"/>
            <a:ext cx="8340709" cy="538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b="0" i="0" sz="3200" u="none" cap="none" strike="noStrike">
              <a:solidFill>
                <a:schemeClr val="dk1"/>
              </a:solidFill>
              <a:latin typeface="Calibri"/>
              <a:ea typeface="Calibri"/>
              <a:cs typeface="Calibri"/>
              <a:sym typeface="Calibri"/>
            </a:endParaRPr>
          </a:p>
        </p:txBody>
      </p:sp>
      <p:pic>
        <p:nvPicPr>
          <p:cNvPr descr="preencoded.png" id="181" name="Google Shape;181;p10"/>
          <p:cNvPicPr preferRelativeResize="0"/>
          <p:nvPr/>
        </p:nvPicPr>
        <p:blipFill rotWithShape="1">
          <a:blip r:embed="rId6">
            <a:alphaModFix/>
          </a:blip>
          <a:srcRect b="0" l="0" r="0" t="0"/>
          <a:stretch/>
        </p:blipFill>
        <p:spPr>
          <a:xfrm>
            <a:off x="22926365" y="3060700"/>
            <a:ext cx="38105" cy="2832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186" name="Shape 186"/>
        <p:cNvGrpSpPr/>
        <p:nvPr/>
      </p:nvGrpSpPr>
      <p:grpSpPr>
        <a:xfrm>
          <a:off x="0" y="0"/>
          <a:ext cx="0" cy="0"/>
          <a:chOff x="0" y="0"/>
          <a:chExt cx="0" cy="0"/>
        </a:xfrm>
      </p:grpSpPr>
      <p:sp>
        <p:nvSpPr>
          <p:cNvPr id="187" name="Google Shape;187;p11"/>
          <p:cNvSpPr/>
          <p:nvPr/>
        </p:nvSpPr>
        <p:spPr>
          <a:xfrm>
            <a:off x="508063" y="1104900"/>
            <a:ext cx="7582848" cy="11506200"/>
          </a:xfrm>
          <a:prstGeom prst="rect">
            <a:avLst/>
          </a:prstGeom>
          <a:solidFill>
            <a:srgbClr val="7462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a:off x="8446556" y="1104900"/>
            <a:ext cx="15495937" cy="70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9" name="Google Shape;189;p11"/>
          <p:cNvPicPr preferRelativeResize="0"/>
          <p:nvPr/>
        </p:nvPicPr>
        <p:blipFill rotWithShape="1">
          <a:blip r:embed="rId3">
            <a:alphaModFix/>
          </a:blip>
          <a:srcRect b="0" l="0" r="0" t="0"/>
          <a:stretch/>
        </p:blipFill>
        <p:spPr>
          <a:xfrm>
            <a:off x="8446556" y="1104900"/>
            <a:ext cx="4928216" cy="7099300"/>
          </a:xfrm>
          <a:prstGeom prst="rect">
            <a:avLst/>
          </a:prstGeom>
          <a:noFill/>
          <a:ln>
            <a:noFill/>
          </a:ln>
        </p:spPr>
      </p:pic>
      <p:pic>
        <p:nvPicPr>
          <p:cNvPr descr="preencoded.png" id="190" name="Google Shape;190;p11"/>
          <p:cNvPicPr preferRelativeResize="0"/>
          <p:nvPr/>
        </p:nvPicPr>
        <p:blipFill rotWithShape="1">
          <a:blip r:embed="rId4">
            <a:alphaModFix/>
          </a:blip>
          <a:srcRect b="0" l="0" r="0" t="0"/>
          <a:stretch/>
        </p:blipFill>
        <p:spPr>
          <a:xfrm>
            <a:off x="13730416" y="1104900"/>
            <a:ext cx="4928216" cy="7099300"/>
          </a:xfrm>
          <a:prstGeom prst="rect">
            <a:avLst/>
          </a:prstGeom>
          <a:noFill/>
          <a:ln>
            <a:noFill/>
          </a:ln>
        </p:spPr>
      </p:pic>
      <p:pic>
        <p:nvPicPr>
          <p:cNvPr descr="preencoded.png" id="191" name="Google Shape;191;p11"/>
          <p:cNvPicPr preferRelativeResize="0"/>
          <p:nvPr/>
        </p:nvPicPr>
        <p:blipFill rotWithShape="1">
          <a:blip r:embed="rId5">
            <a:alphaModFix/>
          </a:blip>
          <a:srcRect b="0" l="0" r="0" t="0"/>
          <a:stretch/>
        </p:blipFill>
        <p:spPr>
          <a:xfrm>
            <a:off x="19014276" y="1104900"/>
            <a:ext cx="4928216" cy="7099300"/>
          </a:xfrm>
          <a:prstGeom prst="rect">
            <a:avLst/>
          </a:prstGeom>
          <a:noFill/>
          <a:ln>
            <a:noFill/>
          </a:ln>
        </p:spPr>
      </p:pic>
      <p:sp>
        <p:nvSpPr>
          <p:cNvPr id="192" name="Google Shape;19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3" name="Google Shape;193;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4" name="Google Shape;194;p11"/>
          <p:cNvSpPr/>
          <p:nvPr/>
        </p:nvSpPr>
        <p:spPr>
          <a:xfrm>
            <a:off x="8446556" y="9271000"/>
            <a:ext cx="14450173"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Exploration of the Inner Self: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A Journey of Self-Discovery</a:t>
            </a:r>
            <a:endParaRPr b="0" i="0" sz="8000" u="none" cap="none" strike="noStrike">
              <a:solidFill>
                <a:schemeClr val="dk1"/>
              </a:solidFill>
              <a:latin typeface="Calibri"/>
              <a:ea typeface="Calibri"/>
              <a:cs typeface="Calibri"/>
              <a:sym typeface="Calibri"/>
            </a:endParaRPr>
          </a:p>
        </p:txBody>
      </p:sp>
      <p:pic>
        <p:nvPicPr>
          <p:cNvPr descr="preencoded.png" id="195" name="Google Shape;195;p11"/>
          <p:cNvPicPr preferRelativeResize="0"/>
          <p:nvPr/>
        </p:nvPicPr>
        <p:blipFill rotWithShape="1">
          <a:blip r:embed="rId7">
            <a:alphaModFix/>
          </a:blip>
          <a:srcRect b="0" l="0" r="0" t="0"/>
          <a:stretch/>
        </p:blipFill>
        <p:spPr>
          <a:xfrm>
            <a:off x="508063" y="1219200"/>
            <a:ext cx="7125591" cy="11480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preencoded.png" id="201" name="Google Shape;201;p12"/>
          <p:cNvPicPr preferRelativeResize="0"/>
          <p:nvPr/>
        </p:nvPicPr>
        <p:blipFill rotWithShape="1">
          <a:blip r:embed="rId3">
            <a:alphaModFix/>
          </a:blip>
          <a:srcRect b="0" l="0" r="0" t="0"/>
          <a:stretch/>
        </p:blipFill>
        <p:spPr>
          <a:xfrm>
            <a:off x="7379622" y="774700"/>
            <a:ext cx="6084060" cy="12369800"/>
          </a:xfrm>
          <a:prstGeom prst="rect">
            <a:avLst/>
          </a:prstGeom>
          <a:noFill/>
          <a:ln>
            <a:noFill/>
          </a:ln>
        </p:spPr>
      </p:pic>
      <p:sp>
        <p:nvSpPr>
          <p:cNvPr id="202" name="Google Shape;20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3" name="Google Shape;203;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4" name="Google Shape;204;p12"/>
          <p:cNvSpPr/>
          <p:nvPr/>
        </p:nvSpPr>
        <p:spPr>
          <a:xfrm>
            <a:off x="14797349" y="16256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205" name="Google Shape;205;p12"/>
          <p:cNvSpPr/>
          <p:nvPr/>
        </p:nvSpPr>
        <p:spPr>
          <a:xfrm>
            <a:off x="14797349" y="4800600"/>
            <a:ext cx="8573572"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2"/>
          <p:cNvSpPr/>
          <p:nvPr/>
        </p:nvSpPr>
        <p:spPr>
          <a:xfrm>
            <a:off x="14797349" y="48006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2"/>
          <p:cNvSpPr/>
          <p:nvPr/>
        </p:nvSpPr>
        <p:spPr>
          <a:xfrm>
            <a:off x="14797349" y="4800600"/>
            <a:ext cx="22693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74624B"/>
                </a:solidFill>
                <a:latin typeface="DM Serif Display"/>
                <a:ea typeface="DM Serif Display"/>
                <a:cs typeface="DM Serif Display"/>
                <a:sym typeface="DM Serif Display"/>
              </a:rPr>
              <a:t>75%</a:t>
            </a:r>
            <a:endParaRPr b="0" i="0" sz="8000" u="none" cap="none" strike="noStrike">
              <a:solidFill>
                <a:schemeClr val="dk1"/>
              </a:solidFill>
              <a:latin typeface="Calibri"/>
              <a:ea typeface="Calibri"/>
              <a:cs typeface="Calibri"/>
              <a:sym typeface="Calibri"/>
            </a:endParaRPr>
          </a:p>
        </p:txBody>
      </p:sp>
      <p:sp>
        <p:nvSpPr>
          <p:cNvPr id="208" name="Google Shape;208;p12"/>
          <p:cNvSpPr/>
          <p:nvPr/>
        </p:nvSpPr>
        <p:spPr>
          <a:xfrm>
            <a:off x="16931216" y="4870450"/>
            <a:ext cx="6439705"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
          <p:cNvSpPr/>
          <p:nvPr/>
        </p:nvSpPr>
        <p:spPr>
          <a:xfrm>
            <a:off x="16931216" y="4870450"/>
            <a:ext cx="439474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210" name="Google Shape;210;p12"/>
          <p:cNvSpPr/>
          <p:nvPr/>
        </p:nvSpPr>
        <p:spPr>
          <a:xfrm>
            <a:off x="16931216" y="5594350"/>
            <a:ext cx="633385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11" name="Google Shape;211;p12"/>
          <p:cNvSpPr/>
          <p:nvPr/>
        </p:nvSpPr>
        <p:spPr>
          <a:xfrm>
            <a:off x="14797349" y="69596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2"/>
          <p:cNvSpPr/>
          <p:nvPr/>
        </p:nvSpPr>
        <p:spPr>
          <a:xfrm>
            <a:off x="14797349" y="695960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74624B"/>
                </a:solidFill>
                <a:latin typeface="DM Serif Display"/>
                <a:ea typeface="DM Serif Display"/>
                <a:cs typeface="DM Serif Display"/>
                <a:sym typeface="DM Serif Display"/>
              </a:rPr>
              <a:t>60%</a:t>
            </a:r>
            <a:endParaRPr b="0" i="0" sz="8000" u="none" cap="none" strike="noStrike">
              <a:solidFill>
                <a:schemeClr val="dk1"/>
              </a:solidFill>
              <a:latin typeface="Calibri"/>
              <a:ea typeface="Calibri"/>
              <a:cs typeface="Calibri"/>
              <a:sym typeface="Calibri"/>
            </a:endParaRPr>
          </a:p>
        </p:txBody>
      </p:sp>
      <p:sp>
        <p:nvSpPr>
          <p:cNvPr id="213" name="Google Shape;213;p12"/>
          <p:cNvSpPr/>
          <p:nvPr/>
        </p:nvSpPr>
        <p:spPr>
          <a:xfrm>
            <a:off x="16943918" y="7029450"/>
            <a:ext cx="6427003"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2"/>
          <p:cNvSpPr/>
          <p:nvPr/>
        </p:nvSpPr>
        <p:spPr>
          <a:xfrm>
            <a:off x="16943918" y="7029450"/>
            <a:ext cx="560140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215" name="Google Shape;215;p12"/>
          <p:cNvSpPr/>
          <p:nvPr/>
        </p:nvSpPr>
        <p:spPr>
          <a:xfrm>
            <a:off x="16943918" y="7753350"/>
            <a:ext cx="5228820"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
        <p:nvSpPr>
          <p:cNvPr id="216" name="Google Shape;216;p12"/>
          <p:cNvSpPr/>
          <p:nvPr/>
        </p:nvSpPr>
        <p:spPr>
          <a:xfrm>
            <a:off x="14797349" y="91186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2"/>
          <p:cNvSpPr/>
          <p:nvPr/>
        </p:nvSpPr>
        <p:spPr>
          <a:xfrm>
            <a:off x="14797349" y="911860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74624B"/>
                </a:solidFill>
                <a:latin typeface="DM Serif Display"/>
                <a:ea typeface="DM Serif Display"/>
                <a:cs typeface="DM Serif Display"/>
                <a:sym typeface="DM Serif Display"/>
              </a:rPr>
              <a:t>90%</a:t>
            </a:r>
            <a:endParaRPr b="0" i="0" sz="8000" u="none" cap="none" strike="noStrike">
              <a:solidFill>
                <a:schemeClr val="dk1"/>
              </a:solidFill>
              <a:latin typeface="Calibri"/>
              <a:ea typeface="Calibri"/>
              <a:cs typeface="Calibri"/>
              <a:sym typeface="Calibri"/>
            </a:endParaRPr>
          </a:p>
        </p:txBody>
      </p:sp>
      <p:sp>
        <p:nvSpPr>
          <p:cNvPr id="218" name="Google Shape;218;p12"/>
          <p:cNvSpPr/>
          <p:nvPr/>
        </p:nvSpPr>
        <p:spPr>
          <a:xfrm>
            <a:off x="16943918" y="9188450"/>
            <a:ext cx="6427003"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2"/>
          <p:cNvSpPr/>
          <p:nvPr/>
        </p:nvSpPr>
        <p:spPr>
          <a:xfrm>
            <a:off x="16943918" y="9188450"/>
            <a:ext cx="23243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DM Serif Display"/>
                <a:ea typeface="DM Serif Display"/>
                <a:cs typeface="DM Serif Display"/>
                <a:sym typeface="DM Serif Display"/>
              </a:rPr>
              <a:t>Spells Cast</a:t>
            </a:r>
            <a:endParaRPr b="0" i="0" sz="3600" u="none" cap="none" strike="noStrike">
              <a:solidFill>
                <a:schemeClr val="dk1"/>
              </a:solidFill>
              <a:latin typeface="Calibri"/>
              <a:ea typeface="Calibri"/>
              <a:cs typeface="Calibri"/>
              <a:sym typeface="Calibri"/>
            </a:endParaRPr>
          </a:p>
        </p:txBody>
      </p:sp>
      <p:sp>
        <p:nvSpPr>
          <p:cNvPr id="220" name="Google Shape;220;p12"/>
          <p:cNvSpPr/>
          <p:nvPr/>
        </p:nvSpPr>
        <p:spPr>
          <a:xfrm>
            <a:off x="16943918" y="9912350"/>
            <a:ext cx="64100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preencoded.png" id="221" name="Google Shape;221;p12"/>
          <p:cNvPicPr preferRelativeResize="0"/>
          <p:nvPr/>
        </p:nvPicPr>
        <p:blipFill rotWithShape="1">
          <a:blip r:embed="rId5">
            <a:alphaModFix/>
          </a:blip>
          <a:srcRect b="0" l="0" r="0" t="0"/>
          <a:stretch/>
        </p:blipFill>
        <p:spPr>
          <a:xfrm>
            <a:off x="9704013" y="11023600"/>
            <a:ext cx="13898540" cy="2037804"/>
          </a:xfrm>
          <a:prstGeom prst="rect">
            <a:avLst/>
          </a:prstGeom>
          <a:noFill/>
          <a:ln>
            <a:noFill/>
          </a:ln>
        </p:spPr>
      </p:pic>
      <p:pic>
        <p:nvPicPr>
          <p:cNvPr descr="preencoded.png" id="222" name="Google Shape;222;p12"/>
          <p:cNvPicPr preferRelativeResize="0"/>
          <p:nvPr/>
        </p:nvPicPr>
        <p:blipFill rotWithShape="1">
          <a:blip r:embed="rId6">
            <a:alphaModFix/>
          </a:blip>
          <a:srcRect b="0" l="0" r="0" t="0"/>
          <a:stretch/>
        </p:blipFill>
        <p:spPr>
          <a:xfrm>
            <a:off x="812902" y="774700"/>
            <a:ext cx="6084060" cy="12369800"/>
          </a:xfrm>
          <a:prstGeom prst="rect">
            <a:avLst/>
          </a:prstGeom>
          <a:noFill/>
          <a:ln>
            <a:noFill/>
          </a:ln>
        </p:spPr>
      </p:pic>
      <p:pic>
        <p:nvPicPr>
          <p:cNvPr descr="preencoded.png" id="223" name="Google Shape;223;p12"/>
          <p:cNvPicPr preferRelativeResize="0"/>
          <p:nvPr/>
        </p:nvPicPr>
        <p:blipFill rotWithShape="1">
          <a:blip r:embed="rId7">
            <a:alphaModFix/>
          </a:blip>
          <a:srcRect b="0" l="0" r="0" t="0"/>
          <a:stretch/>
        </p:blipFill>
        <p:spPr>
          <a:xfrm>
            <a:off x="12561870" y="3022600"/>
            <a:ext cx="1444653" cy="846008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228" name="Shape 228"/>
        <p:cNvGrpSpPr/>
        <p:nvPr/>
      </p:nvGrpSpPr>
      <p:grpSpPr>
        <a:xfrm>
          <a:off x="0" y="0"/>
          <a:ext cx="0" cy="0"/>
          <a:chOff x="0" y="0"/>
          <a:chExt cx="0" cy="0"/>
        </a:xfrm>
      </p:grpSpPr>
      <p:sp>
        <p:nvSpPr>
          <p:cNvPr id="229" name="Google Shape;22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31" name="Google Shape;231;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FFFFFF"/>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234" name="Google Shape;234;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6400" u="none" cap="none" strike="noStrike">
                <a:solidFill>
                  <a:srgbClr val="4D4D4D"/>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235" name="Google Shape;235;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preencoded.png" id="236" name="Google Shape;236;p13"/>
          <p:cNvPicPr preferRelativeResize="0"/>
          <p:nvPr/>
        </p:nvPicPr>
        <p:blipFill rotWithShape="1">
          <a:blip r:embed="rId4">
            <a:alphaModFix/>
          </a:blip>
          <a:srcRect b="0" l="0" r="0" t="0"/>
          <a:stretch/>
        </p:blipFill>
        <p:spPr>
          <a:xfrm>
            <a:off x="508063" y="3670300"/>
            <a:ext cx="4191524" cy="10045700"/>
          </a:xfrm>
          <a:prstGeom prst="rect">
            <a:avLst/>
          </a:prstGeom>
          <a:noFill/>
          <a:ln>
            <a:noFill/>
          </a:ln>
        </p:spPr>
      </p:pic>
      <p:pic>
        <p:nvPicPr>
          <p:cNvPr descr="preencoded.png" id="237" name="Google Shape;237;p13"/>
          <p:cNvPicPr preferRelativeResize="0"/>
          <p:nvPr/>
        </p:nvPicPr>
        <p:blipFill rotWithShape="1">
          <a:blip r:embed="rId5">
            <a:alphaModFix/>
          </a:blip>
          <a:srcRect b="0" l="0" r="0" t="0"/>
          <a:stretch/>
        </p:blipFill>
        <p:spPr>
          <a:xfrm>
            <a:off x="18557019" y="0"/>
            <a:ext cx="4521083" cy="790401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sp>
        <p:nvSpPr>
          <p:cNvPr id="243" name="Google Shape;24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4" name="Google Shape;244;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45" name="Google Shape;245;p14"/>
          <p:cNvPicPr preferRelativeResize="0"/>
          <p:nvPr/>
        </p:nvPicPr>
        <p:blipFill rotWithShape="1">
          <a:blip r:embed="rId4">
            <a:alphaModFix/>
          </a:blip>
          <a:srcRect b="0" l="0" r="0" t="0"/>
          <a:stretch/>
        </p:blipFill>
        <p:spPr>
          <a:xfrm>
            <a:off x="19115889" y="2654300"/>
            <a:ext cx="4763095" cy="8661400"/>
          </a:xfrm>
          <a:prstGeom prst="rect">
            <a:avLst/>
          </a:prstGeom>
          <a:noFill/>
          <a:ln>
            <a:noFill/>
          </a:ln>
        </p:spPr>
      </p:pic>
      <p:sp>
        <p:nvSpPr>
          <p:cNvPr id="246" name="Google Shape;246;p14"/>
          <p:cNvSpPr/>
          <p:nvPr/>
        </p:nvSpPr>
        <p:spPr>
          <a:xfrm>
            <a:off x="1295562" y="2717800"/>
            <a:ext cx="9005426"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a:off x="1024595" y="2717800"/>
            <a:ext cx="954736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2E2A24"/>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248" name="Google Shape;248;p14"/>
          <p:cNvSpPr/>
          <p:nvPr/>
        </p:nvSpPr>
        <p:spPr>
          <a:xfrm>
            <a:off x="1295562" y="4737100"/>
            <a:ext cx="9005426"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4"/>
          <p:cNvSpPr/>
          <p:nvPr/>
        </p:nvSpPr>
        <p:spPr>
          <a:xfrm>
            <a:off x="1227820" y="4737100"/>
            <a:ext cx="9140909"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250" name="Google Shape;250;p14"/>
          <p:cNvSpPr/>
          <p:nvPr/>
        </p:nvSpPr>
        <p:spPr>
          <a:xfrm>
            <a:off x="1295562" y="8458200"/>
            <a:ext cx="9005426"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p:nvPr/>
        </p:nvSpPr>
        <p:spPr>
          <a:xfrm>
            <a:off x="1024595" y="8458200"/>
            <a:ext cx="954736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2E2A24"/>
                </a:solidFill>
                <a:latin typeface="DM Serif Display"/>
                <a:ea typeface="DM Serif Display"/>
                <a:cs typeface="DM Serif Display"/>
                <a:sym typeface="DM Serif Display"/>
              </a:rPr>
              <a:t>456 Minutes</a:t>
            </a:r>
            <a:endParaRPr b="0" i="0" sz="12800" u="none" cap="none" strike="noStrike">
              <a:solidFill>
                <a:schemeClr val="dk1"/>
              </a:solidFill>
              <a:latin typeface="Calibri"/>
              <a:ea typeface="Calibri"/>
              <a:cs typeface="Calibri"/>
              <a:sym typeface="Calibri"/>
            </a:endParaRPr>
          </a:p>
        </p:txBody>
      </p:sp>
      <p:sp>
        <p:nvSpPr>
          <p:cNvPr id="252" name="Google Shape;252;p14"/>
          <p:cNvSpPr/>
          <p:nvPr/>
        </p:nvSpPr>
        <p:spPr>
          <a:xfrm>
            <a:off x="1295562" y="10477500"/>
            <a:ext cx="9005426"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4"/>
          <p:cNvSpPr/>
          <p:nvPr/>
        </p:nvSpPr>
        <p:spPr>
          <a:xfrm>
            <a:off x="1227820" y="10477500"/>
            <a:ext cx="9140909"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DM Sans"/>
                <a:ea typeface="DM Sans"/>
                <a:cs typeface="DM Sans"/>
                <a:sym typeface="DM Sans"/>
              </a:rPr>
              <a:t>Duration og Spell Casting</a:t>
            </a:r>
            <a:endParaRPr b="0" i="0" sz="3200" u="none" cap="none" strike="noStrike">
              <a:solidFill>
                <a:schemeClr val="dk1"/>
              </a:solidFill>
              <a:latin typeface="Calibri"/>
              <a:ea typeface="Calibri"/>
              <a:cs typeface="Calibri"/>
              <a:sym typeface="Calibri"/>
            </a:endParaRPr>
          </a:p>
        </p:txBody>
      </p:sp>
      <p:sp>
        <p:nvSpPr>
          <p:cNvPr id="254" name="Google Shape;254;p14"/>
          <p:cNvSpPr/>
          <p:nvPr/>
        </p:nvSpPr>
        <p:spPr>
          <a:xfrm>
            <a:off x="10923365" y="2717800"/>
            <a:ext cx="9005426"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4"/>
          <p:cNvSpPr/>
          <p:nvPr/>
        </p:nvSpPr>
        <p:spPr>
          <a:xfrm>
            <a:off x="10652398" y="2717800"/>
            <a:ext cx="954736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2E2A24"/>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256" name="Google Shape;256;p14"/>
          <p:cNvSpPr/>
          <p:nvPr/>
        </p:nvSpPr>
        <p:spPr>
          <a:xfrm>
            <a:off x="10923365" y="4737100"/>
            <a:ext cx="9005426"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4"/>
          <p:cNvSpPr/>
          <p:nvPr/>
        </p:nvSpPr>
        <p:spPr>
          <a:xfrm>
            <a:off x="10855623" y="4737100"/>
            <a:ext cx="9140909"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258" name="Google Shape;258;p14"/>
          <p:cNvSpPr/>
          <p:nvPr/>
        </p:nvSpPr>
        <p:spPr>
          <a:xfrm>
            <a:off x="10923365" y="8458200"/>
            <a:ext cx="9005426"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4"/>
          <p:cNvSpPr/>
          <p:nvPr/>
        </p:nvSpPr>
        <p:spPr>
          <a:xfrm>
            <a:off x="10652398" y="8458200"/>
            <a:ext cx="954736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2E2A24"/>
                </a:solidFill>
                <a:latin typeface="DM Serif Display"/>
                <a:ea typeface="DM Serif Display"/>
                <a:cs typeface="DM Serif Display"/>
                <a:sym typeface="DM Serif Display"/>
              </a:rPr>
              <a:t>678 Km</a:t>
            </a:r>
            <a:endParaRPr b="0" i="0" sz="12800" u="none" cap="none" strike="noStrike">
              <a:solidFill>
                <a:schemeClr val="dk1"/>
              </a:solidFill>
              <a:latin typeface="Calibri"/>
              <a:ea typeface="Calibri"/>
              <a:cs typeface="Calibri"/>
              <a:sym typeface="Calibri"/>
            </a:endParaRPr>
          </a:p>
        </p:txBody>
      </p:sp>
      <p:sp>
        <p:nvSpPr>
          <p:cNvPr id="260" name="Google Shape;260;p14"/>
          <p:cNvSpPr/>
          <p:nvPr/>
        </p:nvSpPr>
        <p:spPr>
          <a:xfrm>
            <a:off x="10923365" y="10477500"/>
            <a:ext cx="9005426"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4"/>
          <p:cNvSpPr/>
          <p:nvPr/>
        </p:nvSpPr>
        <p:spPr>
          <a:xfrm>
            <a:off x="10855623" y="10477500"/>
            <a:ext cx="9140909"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pic>
        <p:nvPicPr>
          <p:cNvPr descr="preencoded.png" id="262" name="Google Shape;262;p14"/>
          <p:cNvPicPr preferRelativeResize="0"/>
          <p:nvPr/>
        </p:nvPicPr>
        <p:blipFill rotWithShape="1">
          <a:blip r:embed="rId5">
            <a:alphaModFix/>
          </a:blip>
          <a:srcRect b="0" l="0" r="0" t="0"/>
          <a:stretch/>
        </p:blipFill>
        <p:spPr>
          <a:xfrm>
            <a:off x="3035679" y="5969000"/>
            <a:ext cx="13898540" cy="203780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7" name="Shape 267"/>
        <p:cNvGrpSpPr/>
        <p:nvPr/>
      </p:nvGrpSpPr>
      <p:grpSpPr>
        <a:xfrm>
          <a:off x="0" y="0"/>
          <a:ext cx="0" cy="0"/>
          <a:chOff x="0" y="0"/>
          <a:chExt cx="0" cy="0"/>
        </a:xfrm>
      </p:grpSpPr>
      <p:sp>
        <p:nvSpPr>
          <p:cNvPr id="268" name="Google Shape;26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9" name="Google Shape;269;p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70" name="Google Shape;270;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271" name="Google Shape;271;p15"/>
          <p:cNvSpPr/>
          <p:nvPr/>
        </p:nvSpPr>
        <p:spPr>
          <a:xfrm>
            <a:off x="2986453"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72" name="Google Shape;272;p15"/>
          <p:cNvSpPr/>
          <p:nvPr/>
        </p:nvSpPr>
        <p:spPr>
          <a:xfrm>
            <a:off x="333165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73" name="Google Shape;273;p15"/>
          <p:cNvSpPr/>
          <p:nvPr/>
        </p:nvSpPr>
        <p:spPr>
          <a:xfrm>
            <a:off x="4470731"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74" name="Google Shape;274;p15"/>
          <p:cNvSpPr/>
          <p:nvPr/>
        </p:nvSpPr>
        <p:spPr>
          <a:xfrm>
            <a:off x="560980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75" name="Google Shape;275;p15"/>
          <p:cNvSpPr/>
          <p:nvPr/>
        </p:nvSpPr>
        <p:spPr>
          <a:xfrm>
            <a:off x="674887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76" name="Google Shape;276;p15"/>
          <p:cNvSpPr/>
          <p:nvPr/>
        </p:nvSpPr>
        <p:spPr>
          <a:xfrm>
            <a:off x="7887997"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77" name="Google Shape;277;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78" name="Google Shape;278;p15"/>
          <p:cNvSpPr/>
          <p:nvPr/>
        </p:nvSpPr>
        <p:spPr>
          <a:xfrm>
            <a:off x="1016614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79" name="Google Shape;279;p15"/>
          <p:cNvSpPr/>
          <p:nvPr/>
        </p:nvSpPr>
        <p:spPr>
          <a:xfrm>
            <a:off x="1128163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2E2A2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80" name="Google Shape;280;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81" name="Google Shape;281;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82" name="Google Shape;282;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83" name="Google Shape;283;p15"/>
          <p:cNvSpPr/>
          <p:nvPr/>
        </p:nvSpPr>
        <p:spPr>
          <a:xfrm>
            <a:off x="2852318"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84" name="Google Shape;284;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85" name="Google Shape;285;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86" name="Google Shape;286;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87" name="Google Shape;287;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288" name="Google Shape;288;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289" name="Google Shape;289;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2E2A2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290" name="Google Shape;290;p15"/>
          <p:cNvPicPr preferRelativeResize="0"/>
          <p:nvPr/>
        </p:nvPicPr>
        <p:blipFill rotWithShape="1">
          <a:blip r:embed="rId4">
            <a:alphaModFix/>
          </a:blip>
          <a:srcRect b="0" l="0" r="0" t="0"/>
          <a:stretch/>
        </p:blipFill>
        <p:spPr>
          <a:xfrm>
            <a:off x="3368466" y="3771900"/>
            <a:ext cx="8291592" cy="5511006"/>
          </a:xfrm>
          <a:prstGeom prst="rect">
            <a:avLst/>
          </a:prstGeom>
          <a:noFill/>
          <a:ln>
            <a:noFill/>
          </a:ln>
        </p:spPr>
      </p:pic>
      <p:pic>
        <p:nvPicPr>
          <p:cNvPr descr="preencoded.png" id="291" name="Google Shape;291;p15"/>
          <p:cNvPicPr preferRelativeResize="0"/>
          <p:nvPr/>
        </p:nvPicPr>
        <p:blipFill rotWithShape="1">
          <a:blip r:embed="rId5">
            <a:alphaModFix/>
          </a:blip>
          <a:srcRect b="0" l="0" r="0" t="0"/>
          <a:stretch/>
        </p:blipFill>
        <p:spPr>
          <a:xfrm>
            <a:off x="4512767" y="4185444"/>
            <a:ext cx="11565" cy="5258445"/>
          </a:xfrm>
          <a:prstGeom prst="rect">
            <a:avLst/>
          </a:prstGeom>
          <a:noFill/>
          <a:ln>
            <a:noFill/>
          </a:ln>
        </p:spPr>
      </p:pic>
      <p:pic>
        <p:nvPicPr>
          <p:cNvPr descr="preencoded.png" id="292" name="Google Shape;292;p15"/>
          <p:cNvPicPr preferRelativeResize="0"/>
          <p:nvPr/>
        </p:nvPicPr>
        <p:blipFill rotWithShape="1">
          <a:blip r:embed="rId6">
            <a:alphaModFix/>
          </a:blip>
          <a:srcRect b="0" l="0" r="0" t="0"/>
          <a:stretch/>
        </p:blipFill>
        <p:spPr>
          <a:xfrm>
            <a:off x="5651281" y="4185444"/>
            <a:ext cx="11565" cy="5258445"/>
          </a:xfrm>
          <a:prstGeom prst="rect">
            <a:avLst/>
          </a:prstGeom>
          <a:noFill/>
          <a:ln>
            <a:noFill/>
          </a:ln>
        </p:spPr>
      </p:pic>
      <p:pic>
        <p:nvPicPr>
          <p:cNvPr descr="preencoded.png" id="293" name="Google Shape;293;p15"/>
          <p:cNvPicPr preferRelativeResize="0"/>
          <p:nvPr/>
        </p:nvPicPr>
        <p:blipFill rotWithShape="1">
          <a:blip r:embed="rId7">
            <a:alphaModFix/>
          </a:blip>
          <a:srcRect b="0" l="0" r="0" t="0"/>
          <a:stretch/>
        </p:blipFill>
        <p:spPr>
          <a:xfrm>
            <a:off x="6789795" y="4185444"/>
            <a:ext cx="11566" cy="5258445"/>
          </a:xfrm>
          <a:prstGeom prst="rect">
            <a:avLst/>
          </a:prstGeom>
          <a:noFill/>
          <a:ln>
            <a:noFill/>
          </a:ln>
        </p:spPr>
      </p:pic>
      <p:pic>
        <p:nvPicPr>
          <p:cNvPr descr="preencoded.png" id="294" name="Google Shape;294;p15"/>
          <p:cNvPicPr preferRelativeResize="0"/>
          <p:nvPr/>
        </p:nvPicPr>
        <p:blipFill rotWithShape="1">
          <a:blip r:embed="rId8">
            <a:alphaModFix/>
          </a:blip>
          <a:srcRect b="0" l="0" r="0" t="0"/>
          <a:stretch/>
        </p:blipFill>
        <p:spPr>
          <a:xfrm>
            <a:off x="7928309" y="4185444"/>
            <a:ext cx="11566" cy="5258445"/>
          </a:xfrm>
          <a:prstGeom prst="rect">
            <a:avLst/>
          </a:prstGeom>
          <a:noFill/>
          <a:ln>
            <a:noFill/>
          </a:ln>
        </p:spPr>
      </p:pic>
      <p:pic>
        <p:nvPicPr>
          <p:cNvPr descr="preencoded.png" id="295" name="Google Shape;295;p15"/>
          <p:cNvPicPr preferRelativeResize="0"/>
          <p:nvPr/>
        </p:nvPicPr>
        <p:blipFill rotWithShape="1">
          <a:blip r:embed="rId9">
            <a:alphaModFix/>
          </a:blip>
          <a:srcRect b="0" l="0" r="0" t="0"/>
          <a:stretch/>
        </p:blipFill>
        <p:spPr>
          <a:xfrm>
            <a:off x="9066827" y="4185444"/>
            <a:ext cx="11566" cy="5258445"/>
          </a:xfrm>
          <a:prstGeom prst="rect">
            <a:avLst/>
          </a:prstGeom>
          <a:noFill/>
          <a:ln>
            <a:noFill/>
          </a:ln>
        </p:spPr>
      </p:pic>
      <p:pic>
        <p:nvPicPr>
          <p:cNvPr descr="preencoded.png" id="296" name="Google Shape;296;p15"/>
          <p:cNvPicPr preferRelativeResize="0"/>
          <p:nvPr/>
        </p:nvPicPr>
        <p:blipFill rotWithShape="1">
          <a:blip r:embed="rId10">
            <a:alphaModFix/>
          </a:blip>
          <a:srcRect b="0" l="0" r="0" t="0"/>
          <a:stretch/>
        </p:blipFill>
        <p:spPr>
          <a:xfrm>
            <a:off x="10205341" y="4185444"/>
            <a:ext cx="11565" cy="5258445"/>
          </a:xfrm>
          <a:prstGeom prst="rect">
            <a:avLst/>
          </a:prstGeom>
          <a:noFill/>
          <a:ln>
            <a:noFill/>
          </a:ln>
        </p:spPr>
      </p:pic>
      <p:pic>
        <p:nvPicPr>
          <p:cNvPr descr="preencoded.png" id="297" name="Google Shape;297;p15"/>
          <p:cNvPicPr preferRelativeResize="0"/>
          <p:nvPr/>
        </p:nvPicPr>
        <p:blipFill rotWithShape="1">
          <a:blip r:embed="rId11">
            <a:alphaModFix/>
          </a:blip>
          <a:srcRect b="0" l="0" r="0" t="0"/>
          <a:stretch/>
        </p:blipFill>
        <p:spPr>
          <a:xfrm>
            <a:off x="11343855" y="4185444"/>
            <a:ext cx="11566" cy="5258445"/>
          </a:xfrm>
          <a:prstGeom prst="rect">
            <a:avLst/>
          </a:prstGeom>
          <a:noFill/>
          <a:ln>
            <a:noFill/>
          </a:ln>
        </p:spPr>
      </p:pic>
      <p:pic>
        <p:nvPicPr>
          <p:cNvPr descr="preencoded.png" id="298" name="Google Shape;298;p15"/>
          <p:cNvPicPr preferRelativeResize="0"/>
          <p:nvPr/>
        </p:nvPicPr>
        <p:blipFill rotWithShape="1">
          <a:blip r:embed="rId12">
            <a:alphaModFix/>
          </a:blip>
          <a:srcRect b="0" l="0" r="0" t="0"/>
          <a:stretch/>
        </p:blipFill>
        <p:spPr>
          <a:xfrm>
            <a:off x="3355542" y="5483845"/>
            <a:ext cx="8050166" cy="2373585"/>
          </a:xfrm>
          <a:prstGeom prst="rect">
            <a:avLst/>
          </a:prstGeom>
          <a:noFill/>
          <a:ln>
            <a:noFill/>
          </a:ln>
        </p:spPr>
      </p:pic>
      <p:pic>
        <p:nvPicPr>
          <p:cNvPr descr="preencoded.png" id="299" name="Google Shape;299;p15"/>
          <p:cNvPicPr preferRelativeResize="0"/>
          <p:nvPr/>
        </p:nvPicPr>
        <p:blipFill rotWithShape="1">
          <a:blip r:embed="rId13">
            <a:alphaModFix/>
          </a:blip>
          <a:srcRect b="0" l="0" r="0" t="0"/>
          <a:stretch/>
        </p:blipFill>
        <p:spPr>
          <a:xfrm>
            <a:off x="3369144" y="6359525"/>
            <a:ext cx="8044028" cy="2268538"/>
          </a:xfrm>
          <a:prstGeom prst="rect">
            <a:avLst/>
          </a:prstGeom>
          <a:noFill/>
          <a:ln>
            <a:noFill/>
          </a:ln>
        </p:spPr>
      </p:pic>
      <p:pic>
        <p:nvPicPr>
          <p:cNvPr descr="preencoded.png" id="300" name="Google Shape;300;p15"/>
          <p:cNvPicPr preferRelativeResize="0"/>
          <p:nvPr/>
        </p:nvPicPr>
        <p:blipFill rotWithShape="1">
          <a:blip r:embed="rId14">
            <a:alphaModFix/>
          </a:blip>
          <a:srcRect b="0" l="0" r="0" t="0"/>
          <a:stretch/>
        </p:blipFill>
        <p:spPr>
          <a:xfrm>
            <a:off x="4441752" y="6055643"/>
            <a:ext cx="153591" cy="153566"/>
          </a:xfrm>
          <a:prstGeom prst="rect">
            <a:avLst/>
          </a:prstGeom>
          <a:noFill/>
          <a:ln>
            <a:noFill/>
          </a:ln>
        </p:spPr>
      </p:pic>
      <p:pic>
        <p:nvPicPr>
          <p:cNvPr descr="preencoded.png" id="301" name="Google Shape;301;p15"/>
          <p:cNvPicPr preferRelativeResize="0"/>
          <p:nvPr/>
        </p:nvPicPr>
        <p:blipFill rotWithShape="1">
          <a:blip r:embed="rId15">
            <a:alphaModFix/>
          </a:blip>
          <a:srcRect b="0" l="0" r="0" t="0"/>
          <a:stretch/>
        </p:blipFill>
        <p:spPr>
          <a:xfrm>
            <a:off x="4441752" y="6981130"/>
            <a:ext cx="153591" cy="153566"/>
          </a:xfrm>
          <a:prstGeom prst="rect">
            <a:avLst/>
          </a:prstGeom>
          <a:noFill/>
          <a:ln>
            <a:noFill/>
          </a:ln>
        </p:spPr>
      </p:pic>
      <p:pic>
        <p:nvPicPr>
          <p:cNvPr descr="preencoded.png" id="302" name="Google Shape;302;p15"/>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preencoded.png" id="303" name="Google Shape;303;p15"/>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preencoded.png" id="304" name="Google Shape;304;p15"/>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preencoded.png" id="305" name="Google Shape;305;p15"/>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preencoded.png" id="306" name="Google Shape;306;p15"/>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preencoded.png" id="307" name="Google Shape;307;p15"/>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preencoded.png" id="308" name="Google Shape;308;p15"/>
          <p:cNvPicPr preferRelativeResize="0"/>
          <p:nvPr/>
        </p:nvPicPr>
        <p:blipFill rotWithShape="1">
          <a:blip r:embed="rId22">
            <a:alphaModFix/>
          </a:blip>
          <a:srcRect b="0" l="0" r="0" t="0"/>
          <a:stretch/>
        </p:blipFill>
        <p:spPr>
          <a:xfrm>
            <a:off x="8995812" y="7667575"/>
            <a:ext cx="153591" cy="153566"/>
          </a:xfrm>
          <a:prstGeom prst="rect">
            <a:avLst/>
          </a:prstGeom>
          <a:noFill/>
          <a:ln>
            <a:noFill/>
          </a:ln>
        </p:spPr>
      </p:pic>
      <p:pic>
        <p:nvPicPr>
          <p:cNvPr descr="preencoded.png" id="309" name="Google Shape;309;p15"/>
          <p:cNvPicPr preferRelativeResize="0"/>
          <p:nvPr/>
        </p:nvPicPr>
        <p:blipFill rotWithShape="1">
          <a:blip r:embed="rId23">
            <a:alphaModFix/>
          </a:blip>
          <a:srcRect b="0" l="0" r="0" t="0"/>
          <a:stretch/>
        </p:blipFill>
        <p:spPr>
          <a:xfrm>
            <a:off x="8995812" y="7076877"/>
            <a:ext cx="153591" cy="153566"/>
          </a:xfrm>
          <a:prstGeom prst="rect">
            <a:avLst/>
          </a:prstGeom>
          <a:noFill/>
          <a:ln>
            <a:noFill/>
          </a:ln>
        </p:spPr>
      </p:pic>
      <p:pic>
        <p:nvPicPr>
          <p:cNvPr descr="preencoded.png" id="310" name="Google Shape;310;p15"/>
          <p:cNvPicPr preferRelativeResize="0"/>
          <p:nvPr/>
        </p:nvPicPr>
        <p:blipFill rotWithShape="1">
          <a:blip r:embed="rId24">
            <a:alphaModFix/>
          </a:blip>
          <a:srcRect b="0" l="0" r="0" t="0"/>
          <a:stretch/>
        </p:blipFill>
        <p:spPr>
          <a:xfrm>
            <a:off x="10138954" y="6972449"/>
            <a:ext cx="153591" cy="153566"/>
          </a:xfrm>
          <a:prstGeom prst="rect">
            <a:avLst/>
          </a:prstGeom>
          <a:noFill/>
          <a:ln>
            <a:noFill/>
          </a:ln>
        </p:spPr>
      </p:pic>
      <p:pic>
        <p:nvPicPr>
          <p:cNvPr descr="preencoded.png" id="311" name="Google Shape;311;p15"/>
          <p:cNvPicPr preferRelativeResize="0"/>
          <p:nvPr/>
        </p:nvPicPr>
        <p:blipFill rotWithShape="1">
          <a:blip r:embed="rId25">
            <a:alphaModFix/>
          </a:blip>
          <a:srcRect b="0" l="0" r="0" t="0"/>
          <a:stretch/>
        </p:blipFill>
        <p:spPr>
          <a:xfrm>
            <a:off x="10138954" y="6572771"/>
            <a:ext cx="153591" cy="153566"/>
          </a:xfrm>
          <a:prstGeom prst="rect">
            <a:avLst/>
          </a:prstGeom>
          <a:noFill/>
          <a:ln>
            <a:noFill/>
          </a:ln>
        </p:spPr>
      </p:pic>
      <p:pic>
        <p:nvPicPr>
          <p:cNvPr descr="preencoded.png" id="312" name="Google Shape;312;p15"/>
          <p:cNvPicPr preferRelativeResize="0"/>
          <p:nvPr/>
        </p:nvPicPr>
        <p:blipFill rotWithShape="1">
          <a:blip r:embed="rId26">
            <a:alphaModFix/>
          </a:blip>
          <a:srcRect b="0" l="0" r="0" t="0"/>
          <a:stretch/>
        </p:blipFill>
        <p:spPr>
          <a:xfrm>
            <a:off x="14573169" y="8098160"/>
            <a:ext cx="652776" cy="450279"/>
          </a:xfrm>
          <a:prstGeom prst="rect">
            <a:avLst/>
          </a:prstGeom>
          <a:noFill/>
          <a:ln>
            <a:noFill/>
          </a:ln>
        </p:spPr>
      </p:pic>
      <p:pic>
        <p:nvPicPr>
          <p:cNvPr descr="preencoded.png" id="313" name="Google Shape;313;p15"/>
          <p:cNvPicPr preferRelativeResize="0"/>
          <p:nvPr/>
        </p:nvPicPr>
        <p:blipFill rotWithShape="1">
          <a:blip r:embed="rId27">
            <a:alphaModFix/>
          </a:blip>
          <a:srcRect b="0" l="0" r="0" t="0"/>
          <a:stretch/>
        </p:blipFill>
        <p:spPr>
          <a:xfrm>
            <a:off x="14478687" y="7969845"/>
            <a:ext cx="671366" cy="413841"/>
          </a:xfrm>
          <a:prstGeom prst="rect">
            <a:avLst/>
          </a:prstGeom>
          <a:noFill/>
          <a:ln>
            <a:noFill/>
          </a:ln>
        </p:spPr>
      </p:pic>
      <p:pic>
        <p:nvPicPr>
          <p:cNvPr descr="preencoded.png" id="314" name="Google Shape;314;p15"/>
          <p:cNvPicPr preferRelativeResize="0"/>
          <p:nvPr/>
        </p:nvPicPr>
        <p:blipFill rotWithShape="1">
          <a:blip r:embed="rId28">
            <a:alphaModFix/>
          </a:blip>
          <a:srcRect b="0" l="0" r="0" t="0"/>
          <a:stretch/>
        </p:blipFill>
        <p:spPr>
          <a:xfrm>
            <a:off x="14392584" y="7836867"/>
            <a:ext cx="687394" cy="375518"/>
          </a:xfrm>
          <a:prstGeom prst="rect">
            <a:avLst/>
          </a:prstGeom>
          <a:noFill/>
          <a:ln>
            <a:noFill/>
          </a:ln>
        </p:spPr>
      </p:pic>
      <p:pic>
        <p:nvPicPr>
          <p:cNvPr descr="preencoded.png" id="315" name="Google Shape;315;p15"/>
          <p:cNvPicPr preferRelativeResize="0"/>
          <p:nvPr/>
        </p:nvPicPr>
        <p:blipFill rotWithShape="1">
          <a:blip r:embed="rId29">
            <a:alphaModFix/>
          </a:blip>
          <a:srcRect b="0" l="0" r="0" t="0"/>
          <a:stretch/>
        </p:blipFill>
        <p:spPr>
          <a:xfrm>
            <a:off x="14318433" y="7699871"/>
            <a:ext cx="700808" cy="335459"/>
          </a:xfrm>
          <a:prstGeom prst="rect">
            <a:avLst/>
          </a:prstGeom>
          <a:noFill/>
          <a:ln>
            <a:noFill/>
          </a:ln>
        </p:spPr>
      </p:pic>
      <p:pic>
        <p:nvPicPr>
          <p:cNvPr descr="preencoded.png" id="316" name="Google Shape;316;p15"/>
          <p:cNvPicPr preferRelativeResize="0"/>
          <p:nvPr/>
        </p:nvPicPr>
        <p:blipFill rotWithShape="1">
          <a:blip r:embed="rId30">
            <a:alphaModFix/>
          </a:blip>
          <a:srcRect b="0" l="0" r="0" t="0"/>
          <a:stretch/>
        </p:blipFill>
        <p:spPr>
          <a:xfrm>
            <a:off x="14256934" y="7557368"/>
            <a:ext cx="711479" cy="293737"/>
          </a:xfrm>
          <a:prstGeom prst="rect">
            <a:avLst/>
          </a:prstGeom>
          <a:noFill/>
          <a:ln>
            <a:noFill/>
          </a:ln>
        </p:spPr>
      </p:pic>
      <p:pic>
        <p:nvPicPr>
          <p:cNvPr descr="preencoded.png" id="317" name="Google Shape;317;p15"/>
          <p:cNvPicPr preferRelativeResize="0"/>
          <p:nvPr/>
        </p:nvPicPr>
        <p:blipFill rotWithShape="1">
          <a:blip r:embed="rId31">
            <a:alphaModFix/>
          </a:blip>
          <a:srcRect b="0" l="0" r="0" t="0"/>
          <a:stretch/>
        </p:blipFill>
        <p:spPr>
          <a:xfrm>
            <a:off x="14204482" y="7411765"/>
            <a:ext cx="719272" cy="250527"/>
          </a:xfrm>
          <a:prstGeom prst="rect">
            <a:avLst/>
          </a:prstGeom>
          <a:noFill/>
          <a:ln>
            <a:noFill/>
          </a:ln>
        </p:spPr>
      </p:pic>
      <p:pic>
        <p:nvPicPr>
          <p:cNvPr descr="preencoded.png" id="318" name="Google Shape;318;p15"/>
          <p:cNvPicPr preferRelativeResize="0"/>
          <p:nvPr/>
        </p:nvPicPr>
        <p:blipFill rotWithShape="1">
          <a:blip r:embed="rId32">
            <a:alphaModFix/>
          </a:blip>
          <a:srcRect b="0" l="0" r="0" t="0"/>
          <a:stretch/>
        </p:blipFill>
        <p:spPr>
          <a:xfrm>
            <a:off x="14164246" y="7263457"/>
            <a:ext cx="724133" cy="205904"/>
          </a:xfrm>
          <a:prstGeom prst="rect">
            <a:avLst/>
          </a:prstGeom>
          <a:noFill/>
          <a:ln>
            <a:noFill/>
          </a:ln>
        </p:spPr>
      </p:pic>
      <p:pic>
        <p:nvPicPr>
          <p:cNvPr descr="preencoded.png" id="319" name="Google Shape;319;p15"/>
          <p:cNvPicPr preferRelativeResize="0"/>
          <p:nvPr/>
        </p:nvPicPr>
        <p:blipFill rotWithShape="1">
          <a:blip r:embed="rId33">
            <a:alphaModFix/>
          </a:blip>
          <a:srcRect b="0" l="0" r="0" t="0"/>
          <a:stretch/>
        </p:blipFill>
        <p:spPr>
          <a:xfrm>
            <a:off x="14139187" y="7111851"/>
            <a:ext cx="726021" cy="160189"/>
          </a:xfrm>
          <a:prstGeom prst="rect">
            <a:avLst/>
          </a:prstGeom>
          <a:noFill/>
          <a:ln>
            <a:noFill/>
          </a:ln>
        </p:spPr>
      </p:pic>
      <p:pic>
        <p:nvPicPr>
          <p:cNvPr descr="preencoded.png" id="320" name="Google Shape;320;p15"/>
          <p:cNvPicPr preferRelativeResize="0"/>
          <p:nvPr/>
        </p:nvPicPr>
        <p:blipFill rotWithShape="1">
          <a:blip r:embed="rId34">
            <a:alphaModFix/>
          </a:blip>
          <a:srcRect b="0" l="0" r="0" t="0"/>
          <a:stretch/>
        </p:blipFill>
        <p:spPr>
          <a:xfrm>
            <a:off x="14124947" y="6956499"/>
            <a:ext cx="724751" cy="113630"/>
          </a:xfrm>
          <a:prstGeom prst="rect">
            <a:avLst/>
          </a:prstGeom>
          <a:noFill/>
          <a:ln>
            <a:noFill/>
          </a:ln>
        </p:spPr>
      </p:pic>
      <p:pic>
        <p:nvPicPr>
          <p:cNvPr descr="preencoded.png" id="321" name="Google Shape;321;p15"/>
          <p:cNvPicPr preferRelativeResize="0"/>
          <p:nvPr/>
        </p:nvPicPr>
        <p:blipFill rotWithShape="1">
          <a:blip r:embed="rId35">
            <a:alphaModFix/>
          </a:blip>
          <a:srcRect b="0" l="0" r="0" t="0"/>
          <a:stretch/>
        </p:blipFill>
        <p:spPr>
          <a:xfrm>
            <a:off x="14124165" y="6786662"/>
            <a:ext cx="722985" cy="90091"/>
          </a:xfrm>
          <a:prstGeom prst="rect">
            <a:avLst/>
          </a:prstGeom>
          <a:noFill/>
          <a:ln>
            <a:noFill/>
          </a:ln>
        </p:spPr>
      </p:pic>
      <p:pic>
        <p:nvPicPr>
          <p:cNvPr descr="preencoded.png" id="322" name="Google Shape;322;p15"/>
          <p:cNvPicPr preferRelativeResize="0"/>
          <p:nvPr/>
        </p:nvPicPr>
        <p:blipFill rotWithShape="1">
          <a:blip r:embed="rId36">
            <a:alphaModFix/>
          </a:blip>
          <a:srcRect b="0" l="0" r="0" t="0"/>
          <a:stretch/>
        </p:blipFill>
        <p:spPr>
          <a:xfrm>
            <a:off x="14131541" y="6583263"/>
            <a:ext cx="725795" cy="137046"/>
          </a:xfrm>
          <a:prstGeom prst="rect">
            <a:avLst/>
          </a:prstGeom>
          <a:noFill/>
          <a:ln>
            <a:noFill/>
          </a:ln>
        </p:spPr>
      </p:pic>
      <p:pic>
        <p:nvPicPr>
          <p:cNvPr descr="preencoded.png" id="323" name="Google Shape;323;p15"/>
          <p:cNvPicPr preferRelativeResize="0"/>
          <p:nvPr/>
        </p:nvPicPr>
        <p:blipFill rotWithShape="1">
          <a:blip r:embed="rId37">
            <a:alphaModFix/>
          </a:blip>
          <a:srcRect b="0" l="0" r="0" t="0"/>
          <a:stretch/>
        </p:blipFill>
        <p:spPr>
          <a:xfrm>
            <a:off x="14150137" y="6383337"/>
            <a:ext cx="725446" cy="183133"/>
          </a:xfrm>
          <a:prstGeom prst="rect">
            <a:avLst/>
          </a:prstGeom>
          <a:noFill/>
          <a:ln>
            <a:noFill/>
          </a:ln>
        </p:spPr>
      </p:pic>
      <p:pic>
        <p:nvPicPr>
          <p:cNvPr descr="preencoded.png" id="324" name="Google Shape;324;p15"/>
          <p:cNvPicPr preferRelativeResize="0"/>
          <p:nvPr/>
        </p:nvPicPr>
        <p:blipFill rotWithShape="1">
          <a:blip r:embed="rId38">
            <a:alphaModFix/>
          </a:blip>
          <a:srcRect b="0" l="0" r="0" t="0"/>
          <a:stretch/>
        </p:blipFill>
        <p:spPr>
          <a:xfrm>
            <a:off x="14183316" y="6187951"/>
            <a:ext cx="722075" cy="228377"/>
          </a:xfrm>
          <a:prstGeom prst="rect">
            <a:avLst/>
          </a:prstGeom>
          <a:noFill/>
          <a:ln>
            <a:noFill/>
          </a:ln>
        </p:spPr>
      </p:pic>
      <p:pic>
        <p:nvPicPr>
          <p:cNvPr descr="preencoded.png" id="325" name="Google Shape;325;p15"/>
          <p:cNvPicPr preferRelativeResize="0"/>
          <p:nvPr/>
        </p:nvPicPr>
        <p:blipFill rotWithShape="1">
          <a:blip r:embed="rId39">
            <a:alphaModFix/>
          </a:blip>
          <a:srcRect b="0" l="0" r="0" t="0"/>
          <a:stretch/>
        </p:blipFill>
        <p:spPr>
          <a:xfrm>
            <a:off x="14227503" y="5996756"/>
            <a:ext cx="715708" cy="272231"/>
          </a:xfrm>
          <a:prstGeom prst="rect">
            <a:avLst/>
          </a:prstGeom>
          <a:noFill/>
          <a:ln>
            <a:noFill/>
          </a:ln>
        </p:spPr>
      </p:pic>
      <p:pic>
        <p:nvPicPr>
          <p:cNvPr descr="preencoded.png" id="326" name="Google Shape;326;p15"/>
          <p:cNvPicPr preferRelativeResize="0"/>
          <p:nvPr/>
        </p:nvPicPr>
        <p:blipFill rotWithShape="1">
          <a:blip r:embed="rId40">
            <a:alphaModFix/>
          </a:blip>
          <a:srcRect b="0" l="0" r="0" t="0"/>
          <a:stretch/>
        </p:blipFill>
        <p:spPr>
          <a:xfrm>
            <a:off x="14286487" y="5811019"/>
            <a:ext cx="706489" cy="314821"/>
          </a:xfrm>
          <a:prstGeom prst="rect">
            <a:avLst/>
          </a:prstGeom>
          <a:noFill/>
          <a:ln>
            <a:noFill/>
          </a:ln>
        </p:spPr>
      </p:pic>
      <p:pic>
        <p:nvPicPr>
          <p:cNvPr descr="preencoded.png" id="327" name="Google Shape;327;p15"/>
          <p:cNvPicPr preferRelativeResize="0"/>
          <p:nvPr/>
        </p:nvPicPr>
        <p:blipFill rotWithShape="1">
          <a:blip r:embed="rId41">
            <a:alphaModFix/>
          </a:blip>
          <a:srcRect b="0" l="0" r="0" t="0"/>
          <a:stretch/>
        </p:blipFill>
        <p:spPr>
          <a:xfrm>
            <a:off x="14355741" y="5631185"/>
            <a:ext cx="694449" cy="355724"/>
          </a:xfrm>
          <a:prstGeom prst="rect">
            <a:avLst/>
          </a:prstGeom>
          <a:noFill/>
          <a:ln>
            <a:noFill/>
          </a:ln>
        </p:spPr>
      </p:pic>
      <p:pic>
        <p:nvPicPr>
          <p:cNvPr descr="preencoded.png" id="328" name="Google Shape;328;p15"/>
          <p:cNvPicPr preferRelativeResize="0"/>
          <p:nvPr/>
        </p:nvPicPr>
        <p:blipFill rotWithShape="1">
          <a:blip r:embed="rId42">
            <a:alphaModFix/>
          </a:blip>
          <a:srcRect b="0" l="0" r="0" t="0"/>
          <a:stretch/>
        </p:blipFill>
        <p:spPr>
          <a:xfrm>
            <a:off x="14433174" y="5456089"/>
            <a:ext cx="679655" cy="394915"/>
          </a:xfrm>
          <a:prstGeom prst="rect">
            <a:avLst/>
          </a:prstGeom>
          <a:noFill/>
          <a:ln>
            <a:noFill/>
          </a:ln>
        </p:spPr>
      </p:pic>
      <p:pic>
        <p:nvPicPr>
          <p:cNvPr descr="preencoded.png" id="329" name="Google Shape;329;p15"/>
          <p:cNvPicPr preferRelativeResize="0"/>
          <p:nvPr/>
        </p:nvPicPr>
        <p:blipFill rotWithShape="1">
          <a:blip r:embed="rId43">
            <a:alphaModFix/>
          </a:blip>
          <a:srcRect b="0" l="0" r="0" t="0"/>
          <a:stretch/>
        </p:blipFill>
        <p:spPr>
          <a:xfrm>
            <a:off x="14524197" y="5287838"/>
            <a:ext cx="662379" cy="432271"/>
          </a:xfrm>
          <a:prstGeom prst="rect">
            <a:avLst/>
          </a:prstGeom>
          <a:noFill/>
          <a:ln>
            <a:noFill/>
          </a:ln>
        </p:spPr>
      </p:pic>
      <p:pic>
        <p:nvPicPr>
          <p:cNvPr descr="preencoded.png" id="330" name="Google Shape;330;p15"/>
          <p:cNvPicPr preferRelativeResize="0"/>
          <p:nvPr/>
        </p:nvPicPr>
        <p:blipFill rotWithShape="1">
          <a:blip r:embed="rId44">
            <a:alphaModFix/>
          </a:blip>
          <a:srcRect b="0" l="0" r="0" t="0"/>
          <a:stretch/>
        </p:blipFill>
        <p:spPr>
          <a:xfrm>
            <a:off x="14623883" y="5128121"/>
            <a:ext cx="642549" cy="467792"/>
          </a:xfrm>
          <a:prstGeom prst="rect">
            <a:avLst/>
          </a:prstGeom>
          <a:noFill/>
          <a:ln>
            <a:noFill/>
          </a:ln>
        </p:spPr>
      </p:pic>
      <p:pic>
        <p:nvPicPr>
          <p:cNvPr descr="preencoded.png" id="331" name="Google Shape;331;p15"/>
          <p:cNvPicPr preferRelativeResize="0"/>
          <p:nvPr/>
        </p:nvPicPr>
        <p:blipFill rotWithShape="1">
          <a:blip r:embed="rId45">
            <a:alphaModFix/>
          </a:blip>
          <a:srcRect b="0" l="0" r="0" t="0"/>
          <a:stretch/>
        </p:blipFill>
        <p:spPr>
          <a:xfrm>
            <a:off x="14735025" y="4972422"/>
            <a:ext cx="620432" cy="501253"/>
          </a:xfrm>
          <a:prstGeom prst="rect">
            <a:avLst/>
          </a:prstGeom>
          <a:noFill/>
          <a:ln>
            <a:noFill/>
          </a:ln>
        </p:spPr>
      </p:pic>
      <p:pic>
        <p:nvPicPr>
          <p:cNvPr descr="preencoded.png" id="332" name="Google Shape;332;p15"/>
          <p:cNvPicPr preferRelativeResize="0"/>
          <p:nvPr/>
        </p:nvPicPr>
        <p:blipFill rotWithShape="1">
          <a:blip r:embed="rId46">
            <a:alphaModFix/>
          </a:blip>
          <a:srcRect b="0" l="0" r="0" t="0"/>
          <a:stretch/>
        </p:blipFill>
        <p:spPr>
          <a:xfrm>
            <a:off x="14852840" y="4828084"/>
            <a:ext cx="595886" cy="532755"/>
          </a:xfrm>
          <a:prstGeom prst="rect">
            <a:avLst/>
          </a:prstGeom>
          <a:noFill/>
          <a:ln>
            <a:noFill/>
          </a:ln>
        </p:spPr>
      </p:pic>
      <p:pic>
        <p:nvPicPr>
          <p:cNvPr descr="preencoded.png" id="333" name="Google Shape;333;p15"/>
          <p:cNvPicPr preferRelativeResize="0"/>
          <p:nvPr/>
        </p:nvPicPr>
        <p:blipFill rotWithShape="1">
          <a:blip r:embed="rId47">
            <a:alphaModFix/>
          </a:blip>
          <a:srcRect b="0" l="0" r="0" t="0"/>
          <a:stretch/>
        </p:blipFill>
        <p:spPr>
          <a:xfrm>
            <a:off x="14979752" y="4688557"/>
            <a:ext cx="569184" cy="562099"/>
          </a:xfrm>
          <a:prstGeom prst="rect">
            <a:avLst/>
          </a:prstGeom>
          <a:noFill/>
          <a:ln>
            <a:noFill/>
          </a:ln>
        </p:spPr>
      </p:pic>
      <p:pic>
        <p:nvPicPr>
          <p:cNvPr descr="preencoded.png" id="334" name="Google Shape;334;p15"/>
          <p:cNvPicPr preferRelativeResize="0"/>
          <p:nvPr/>
        </p:nvPicPr>
        <p:blipFill rotWithShape="1">
          <a:blip r:embed="rId48">
            <a:alphaModFix/>
          </a:blip>
          <a:srcRect b="0" l="0" r="0" t="0"/>
          <a:stretch/>
        </p:blipFill>
        <p:spPr>
          <a:xfrm>
            <a:off x="15117882" y="4558754"/>
            <a:ext cx="540400" cy="589359"/>
          </a:xfrm>
          <a:prstGeom prst="rect">
            <a:avLst/>
          </a:prstGeom>
          <a:noFill/>
          <a:ln>
            <a:noFill/>
          </a:ln>
        </p:spPr>
      </p:pic>
      <p:pic>
        <p:nvPicPr>
          <p:cNvPr descr="preencoded.png" id="335" name="Google Shape;335;p15"/>
          <p:cNvPicPr preferRelativeResize="0"/>
          <p:nvPr/>
        </p:nvPicPr>
        <p:blipFill rotWithShape="1">
          <a:blip r:embed="rId49">
            <a:alphaModFix/>
          </a:blip>
          <a:srcRect b="0" l="0" r="0" t="0"/>
          <a:stretch/>
        </p:blipFill>
        <p:spPr>
          <a:xfrm>
            <a:off x="15262884" y="4435847"/>
            <a:ext cx="509448" cy="614387"/>
          </a:xfrm>
          <a:prstGeom prst="rect">
            <a:avLst/>
          </a:prstGeom>
          <a:noFill/>
          <a:ln>
            <a:noFill/>
          </a:ln>
        </p:spPr>
      </p:pic>
      <p:pic>
        <p:nvPicPr>
          <p:cNvPr descr="preencoded.png" id="336" name="Google Shape;336;p15"/>
          <p:cNvPicPr preferRelativeResize="0"/>
          <p:nvPr/>
        </p:nvPicPr>
        <p:blipFill rotWithShape="1">
          <a:blip r:embed="rId50">
            <a:alphaModFix/>
          </a:blip>
          <a:srcRect b="0" l="0" r="0" t="0"/>
          <a:stretch/>
        </p:blipFill>
        <p:spPr>
          <a:xfrm>
            <a:off x="15415166" y="4324424"/>
            <a:ext cx="476400" cy="637208"/>
          </a:xfrm>
          <a:prstGeom prst="rect">
            <a:avLst/>
          </a:prstGeom>
          <a:noFill/>
          <a:ln>
            <a:noFill/>
          </a:ln>
        </p:spPr>
      </p:pic>
      <p:pic>
        <p:nvPicPr>
          <p:cNvPr descr="preencoded.png" id="337" name="Google Shape;337;p15"/>
          <p:cNvPicPr preferRelativeResize="0"/>
          <p:nvPr/>
        </p:nvPicPr>
        <p:blipFill rotWithShape="1">
          <a:blip r:embed="rId51">
            <a:alphaModFix/>
          </a:blip>
          <a:srcRect b="0" l="0" r="0" t="0"/>
          <a:stretch/>
        </p:blipFill>
        <p:spPr>
          <a:xfrm>
            <a:off x="15574958" y="4221931"/>
            <a:ext cx="441449" cy="657572"/>
          </a:xfrm>
          <a:prstGeom prst="rect">
            <a:avLst/>
          </a:prstGeom>
          <a:noFill/>
          <a:ln>
            <a:noFill/>
          </a:ln>
        </p:spPr>
      </p:pic>
      <p:pic>
        <p:nvPicPr>
          <p:cNvPr descr="preencoded.png" id="338" name="Google Shape;338;p15"/>
          <p:cNvPicPr preferRelativeResize="0"/>
          <p:nvPr/>
        </p:nvPicPr>
        <p:blipFill rotWithShape="1">
          <a:blip r:embed="rId52">
            <a:alphaModFix/>
          </a:blip>
          <a:srcRect b="0" l="0" r="0" t="0"/>
          <a:stretch/>
        </p:blipFill>
        <p:spPr>
          <a:xfrm>
            <a:off x="15739937" y="4127748"/>
            <a:ext cx="404513" cy="675456"/>
          </a:xfrm>
          <a:prstGeom prst="rect">
            <a:avLst/>
          </a:prstGeom>
          <a:noFill/>
          <a:ln>
            <a:noFill/>
          </a:ln>
        </p:spPr>
      </p:pic>
      <p:pic>
        <p:nvPicPr>
          <p:cNvPr descr="preencoded.png" id="339" name="Google Shape;339;p15"/>
          <p:cNvPicPr preferRelativeResize="0"/>
          <p:nvPr/>
        </p:nvPicPr>
        <p:blipFill rotWithShape="1">
          <a:blip r:embed="rId53">
            <a:alphaModFix/>
          </a:blip>
          <a:srcRect b="0" l="0" r="0" t="0"/>
          <a:stretch/>
        </p:blipFill>
        <p:spPr>
          <a:xfrm>
            <a:off x="15913037" y="4046562"/>
            <a:ext cx="365742" cy="690860"/>
          </a:xfrm>
          <a:prstGeom prst="rect">
            <a:avLst/>
          </a:prstGeom>
          <a:noFill/>
          <a:ln>
            <a:noFill/>
          </a:ln>
        </p:spPr>
      </p:pic>
      <p:pic>
        <p:nvPicPr>
          <p:cNvPr descr="preencoded.png" id="340" name="Google Shape;340;p15"/>
          <p:cNvPicPr preferRelativeResize="0"/>
          <p:nvPr/>
        </p:nvPicPr>
        <p:blipFill rotWithShape="1">
          <a:blip r:embed="rId54">
            <a:alphaModFix/>
          </a:blip>
          <a:srcRect b="0" l="0" r="0" t="0"/>
          <a:stretch/>
        </p:blipFill>
        <p:spPr>
          <a:xfrm>
            <a:off x="16092763" y="3976737"/>
            <a:ext cx="325190" cy="703659"/>
          </a:xfrm>
          <a:prstGeom prst="rect">
            <a:avLst/>
          </a:prstGeom>
          <a:noFill/>
          <a:ln>
            <a:noFill/>
          </a:ln>
        </p:spPr>
      </p:pic>
      <p:pic>
        <p:nvPicPr>
          <p:cNvPr descr="preencoded.png" id="341" name="Google Shape;341;p15"/>
          <p:cNvPicPr preferRelativeResize="0"/>
          <p:nvPr/>
        </p:nvPicPr>
        <p:blipFill rotWithShape="1">
          <a:blip r:embed="rId55">
            <a:alphaModFix/>
          </a:blip>
          <a:srcRect b="0" l="0" r="0" t="0"/>
          <a:stretch/>
        </p:blipFill>
        <p:spPr>
          <a:xfrm>
            <a:off x="16276897" y="3915594"/>
            <a:ext cx="283112" cy="713581"/>
          </a:xfrm>
          <a:prstGeom prst="rect">
            <a:avLst/>
          </a:prstGeom>
          <a:noFill/>
          <a:ln>
            <a:noFill/>
          </a:ln>
        </p:spPr>
      </p:pic>
      <p:pic>
        <p:nvPicPr>
          <p:cNvPr descr="preencoded.png" id="342" name="Google Shape;342;p15"/>
          <p:cNvPicPr preferRelativeResize="0"/>
          <p:nvPr/>
        </p:nvPicPr>
        <p:blipFill rotWithShape="1">
          <a:blip r:embed="rId56">
            <a:alphaModFix/>
          </a:blip>
          <a:srcRect b="0" l="0" r="0" t="0"/>
          <a:stretch/>
        </p:blipFill>
        <p:spPr>
          <a:xfrm>
            <a:off x="16465628" y="3868589"/>
            <a:ext cx="239444" cy="720675"/>
          </a:xfrm>
          <a:prstGeom prst="rect">
            <a:avLst/>
          </a:prstGeom>
          <a:noFill/>
          <a:ln>
            <a:noFill/>
          </a:ln>
        </p:spPr>
      </p:pic>
      <p:pic>
        <p:nvPicPr>
          <p:cNvPr descr="preencoded.png" id="343" name="Google Shape;343;p15"/>
          <p:cNvPicPr preferRelativeResize="0"/>
          <p:nvPr/>
        </p:nvPicPr>
        <p:blipFill rotWithShape="1">
          <a:blip r:embed="rId57">
            <a:alphaModFix/>
          </a:blip>
          <a:srcRect b="0" l="0" r="0" t="0"/>
          <a:stretch/>
        </p:blipFill>
        <p:spPr>
          <a:xfrm>
            <a:off x="16661027" y="3831729"/>
            <a:ext cx="194597" cy="724818"/>
          </a:xfrm>
          <a:prstGeom prst="rect">
            <a:avLst/>
          </a:prstGeom>
          <a:noFill/>
          <a:ln>
            <a:noFill/>
          </a:ln>
        </p:spPr>
      </p:pic>
      <p:pic>
        <p:nvPicPr>
          <p:cNvPr descr="preencoded.png" id="344" name="Google Shape;344;p15"/>
          <p:cNvPicPr preferRelativeResize="0"/>
          <p:nvPr/>
        </p:nvPicPr>
        <p:blipFill rotWithShape="1">
          <a:blip r:embed="rId58">
            <a:alphaModFix/>
          </a:blip>
          <a:srcRect b="0" l="0" r="0" t="0"/>
          <a:stretch/>
        </p:blipFill>
        <p:spPr>
          <a:xfrm>
            <a:off x="16860067" y="3808462"/>
            <a:ext cx="148635" cy="725884"/>
          </a:xfrm>
          <a:prstGeom prst="rect">
            <a:avLst/>
          </a:prstGeom>
          <a:noFill/>
          <a:ln>
            <a:noFill/>
          </a:ln>
        </p:spPr>
      </p:pic>
      <p:pic>
        <p:nvPicPr>
          <p:cNvPr descr="preencoded.png" id="345" name="Google Shape;345;p15"/>
          <p:cNvPicPr preferRelativeResize="0"/>
          <p:nvPr/>
        </p:nvPicPr>
        <p:blipFill rotWithShape="1">
          <a:blip r:embed="rId59">
            <a:alphaModFix/>
          </a:blip>
          <a:srcRect b="0" l="0" r="0" t="0"/>
          <a:stretch/>
        </p:blipFill>
        <p:spPr>
          <a:xfrm>
            <a:off x="17062082" y="3798515"/>
            <a:ext cx="101842" cy="723875"/>
          </a:xfrm>
          <a:prstGeom prst="rect">
            <a:avLst/>
          </a:prstGeom>
          <a:noFill/>
          <a:ln>
            <a:noFill/>
          </a:ln>
        </p:spPr>
      </p:pic>
      <p:pic>
        <p:nvPicPr>
          <p:cNvPr descr="preencoded.png" id="346" name="Google Shape;346;p15"/>
          <p:cNvPicPr preferRelativeResize="0"/>
          <p:nvPr/>
        </p:nvPicPr>
        <p:blipFill rotWithShape="1">
          <a:blip r:embed="rId60">
            <a:alphaModFix/>
          </a:blip>
          <a:srcRect b="0" l="0" r="0" t="0"/>
          <a:stretch/>
        </p:blipFill>
        <p:spPr>
          <a:xfrm>
            <a:off x="17164213" y="9235753"/>
            <a:ext cx="78277" cy="721097"/>
          </a:xfrm>
          <a:prstGeom prst="rect">
            <a:avLst/>
          </a:prstGeom>
          <a:noFill/>
          <a:ln>
            <a:noFill/>
          </a:ln>
        </p:spPr>
      </p:pic>
      <p:pic>
        <p:nvPicPr>
          <p:cNvPr descr="preencoded.png" id="347" name="Google Shape;347;p15"/>
          <p:cNvPicPr preferRelativeResize="0"/>
          <p:nvPr/>
        </p:nvPicPr>
        <p:blipFill rotWithShape="1">
          <a:blip r:embed="rId61">
            <a:alphaModFix/>
          </a:blip>
          <a:srcRect b="0" l="0" r="0" t="0"/>
          <a:stretch/>
        </p:blipFill>
        <p:spPr>
          <a:xfrm>
            <a:off x="16960458" y="9227666"/>
            <a:ext cx="124901" cy="725140"/>
          </a:xfrm>
          <a:prstGeom prst="rect">
            <a:avLst/>
          </a:prstGeom>
          <a:noFill/>
          <a:ln>
            <a:noFill/>
          </a:ln>
        </p:spPr>
      </p:pic>
      <p:pic>
        <p:nvPicPr>
          <p:cNvPr descr="preencoded.png" id="348" name="Google Shape;348;p15"/>
          <p:cNvPicPr preferRelativeResize="0"/>
          <p:nvPr/>
        </p:nvPicPr>
        <p:blipFill rotWithShape="1">
          <a:blip r:embed="rId62">
            <a:alphaModFix/>
          </a:blip>
          <a:srcRect b="0" l="0" r="0" t="0"/>
          <a:stretch/>
        </p:blipFill>
        <p:spPr>
          <a:xfrm>
            <a:off x="16759583" y="9210377"/>
            <a:ext cx="171521" cy="725140"/>
          </a:xfrm>
          <a:prstGeom prst="rect">
            <a:avLst/>
          </a:prstGeom>
          <a:noFill/>
          <a:ln>
            <a:noFill/>
          </a:ln>
        </p:spPr>
      </p:pic>
      <p:pic>
        <p:nvPicPr>
          <p:cNvPr descr="preencoded.png" id="349" name="Google Shape;349;p15"/>
          <p:cNvPicPr preferRelativeResize="0"/>
          <p:nvPr/>
        </p:nvPicPr>
        <p:blipFill rotWithShape="1">
          <a:blip r:embed="rId63">
            <a:alphaModFix/>
          </a:blip>
          <a:srcRect b="0" l="0" r="0" t="0"/>
          <a:stretch/>
        </p:blipFill>
        <p:spPr>
          <a:xfrm>
            <a:off x="16562735" y="9182720"/>
            <a:ext cx="216993" cy="722833"/>
          </a:xfrm>
          <a:prstGeom prst="rect">
            <a:avLst/>
          </a:prstGeom>
          <a:noFill/>
          <a:ln>
            <a:noFill/>
          </a:ln>
        </p:spPr>
      </p:pic>
      <p:pic>
        <p:nvPicPr>
          <p:cNvPr descr="preencoded.png" id="350" name="Google Shape;350;p15"/>
          <p:cNvPicPr preferRelativeResize="0"/>
          <p:nvPr/>
        </p:nvPicPr>
        <p:blipFill rotWithShape="1">
          <a:blip r:embed="rId64">
            <a:alphaModFix/>
          </a:blip>
          <a:srcRect b="0" l="0" r="0" t="0"/>
          <a:stretch/>
        </p:blipFill>
        <p:spPr>
          <a:xfrm>
            <a:off x="16371069" y="9146059"/>
            <a:ext cx="260736" cy="717649"/>
          </a:xfrm>
          <a:prstGeom prst="rect">
            <a:avLst/>
          </a:prstGeom>
          <a:noFill/>
          <a:ln>
            <a:noFill/>
          </a:ln>
        </p:spPr>
      </p:pic>
      <p:pic>
        <p:nvPicPr>
          <p:cNvPr descr="preencoded.png" id="351" name="Google Shape;351;p15"/>
          <p:cNvPicPr preferRelativeResize="0"/>
          <p:nvPr/>
        </p:nvPicPr>
        <p:blipFill rotWithShape="1">
          <a:blip r:embed="rId65">
            <a:alphaModFix/>
          </a:blip>
          <a:srcRect b="0" l="0" r="0" t="0"/>
          <a:stretch/>
        </p:blipFill>
        <p:spPr>
          <a:xfrm>
            <a:off x="16183430" y="9100468"/>
            <a:ext cx="304480" cy="709017"/>
          </a:xfrm>
          <a:prstGeom prst="rect">
            <a:avLst/>
          </a:prstGeom>
          <a:noFill/>
          <a:ln>
            <a:noFill/>
          </a:ln>
        </p:spPr>
      </p:pic>
      <p:pic>
        <p:nvPicPr>
          <p:cNvPr descr="preencoded.png" id="352" name="Google Shape;352;p15"/>
          <p:cNvPicPr preferRelativeResize="0"/>
          <p:nvPr/>
        </p:nvPicPr>
        <p:blipFill rotWithShape="1">
          <a:blip r:embed="rId66">
            <a:alphaModFix/>
          </a:blip>
          <a:srcRect b="0" l="0" r="0" t="0"/>
          <a:stretch/>
        </p:blipFill>
        <p:spPr>
          <a:xfrm>
            <a:off x="16001548" y="9046468"/>
            <a:ext cx="345922" cy="697508"/>
          </a:xfrm>
          <a:prstGeom prst="rect">
            <a:avLst/>
          </a:prstGeom>
          <a:noFill/>
          <a:ln>
            <a:noFill/>
          </a:ln>
        </p:spPr>
      </p:pic>
      <p:pic>
        <p:nvPicPr>
          <p:cNvPr descr="preencoded.png" id="353" name="Google Shape;353;p15"/>
          <p:cNvPicPr preferRelativeResize="0"/>
          <p:nvPr/>
        </p:nvPicPr>
        <p:blipFill rotWithShape="1">
          <a:blip r:embed="rId67">
            <a:alphaModFix/>
          </a:blip>
          <a:srcRect b="0" l="0" r="0" t="0"/>
          <a:stretch/>
        </p:blipFill>
        <p:spPr>
          <a:xfrm>
            <a:off x="15825998" y="8983762"/>
            <a:ext cx="385061" cy="683121"/>
          </a:xfrm>
          <a:prstGeom prst="rect">
            <a:avLst/>
          </a:prstGeom>
          <a:noFill/>
          <a:ln>
            <a:noFill/>
          </a:ln>
        </p:spPr>
      </p:pic>
      <p:pic>
        <p:nvPicPr>
          <p:cNvPr descr="preencoded.png" id="354" name="Google Shape;354;p15"/>
          <p:cNvPicPr preferRelativeResize="0"/>
          <p:nvPr/>
        </p:nvPicPr>
        <p:blipFill rotWithShape="1">
          <a:blip r:embed="rId68">
            <a:alphaModFix/>
          </a:blip>
          <a:srcRect b="0" l="0" r="0" t="0"/>
          <a:stretch/>
        </p:blipFill>
        <p:spPr>
          <a:xfrm>
            <a:off x="15656202" y="8912944"/>
            <a:ext cx="423049" cy="666428"/>
          </a:xfrm>
          <a:prstGeom prst="rect">
            <a:avLst/>
          </a:prstGeom>
          <a:noFill/>
          <a:ln>
            <a:noFill/>
          </a:ln>
        </p:spPr>
      </p:pic>
      <p:pic>
        <p:nvPicPr>
          <p:cNvPr descr="preencoded.png" id="355" name="Google Shape;355;p15"/>
          <p:cNvPicPr preferRelativeResize="0"/>
          <p:nvPr/>
        </p:nvPicPr>
        <p:blipFill rotWithShape="1">
          <a:blip r:embed="rId69">
            <a:alphaModFix/>
          </a:blip>
          <a:srcRect b="0" l="0" r="0" t="0"/>
          <a:stretch/>
        </p:blipFill>
        <p:spPr>
          <a:xfrm>
            <a:off x="15493314" y="8834710"/>
            <a:ext cx="458735" cy="647452"/>
          </a:xfrm>
          <a:prstGeom prst="rect">
            <a:avLst/>
          </a:prstGeom>
          <a:noFill/>
          <a:ln>
            <a:noFill/>
          </a:ln>
        </p:spPr>
      </p:pic>
      <p:pic>
        <p:nvPicPr>
          <p:cNvPr descr="preencoded.png" id="356" name="Google Shape;356;p15"/>
          <p:cNvPicPr preferRelativeResize="0"/>
          <p:nvPr/>
        </p:nvPicPr>
        <p:blipFill rotWithShape="1">
          <a:blip r:embed="rId70">
            <a:alphaModFix/>
          </a:blip>
          <a:srcRect b="0" l="0" r="0" t="0"/>
          <a:stretch/>
        </p:blipFill>
        <p:spPr>
          <a:xfrm>
            <a:off x="15337334" y="8748837"/>
            <a:ext cx="492693" cy="625574"/>
          </a:xfrm>
          <a:prstGeom prst="rect">
            <a:avLst/>
          </a:prstGeom>
          <a:noFill/>
          <a:ln>
            <a:noFill/>
          </a:ln>
        </p:spPr>
      </p:pic>
      <p:pic>
        <p:nvPicPr>
          <p:cNvPr descr="preencoded.png" id="357" name="Google Shape;357;p15"/>
          <p:cNvPicPr preferRelativeResize="0"/>
          <p:nvPr/>
        </p:nvPicPr>
        <p:blipFill rotWithShape="1">
          <a:blip r:embed="rId71">
            <a:alphaModFix/>
          </a:blip>
          <a:srcRect b="0" l="0" r="0" t="0"/>
          <a:stretch/>
        </p:blipFill>
        <p:spPr>
          <a:xfrm>
            <a:off x="15188834" y="8655769"/>
            <a:ext cx="524925" cy="601985"/>
          </a:xfrm>
          <a:prstGeom prst="rect">
            <a:avLst/>
          </a:prstGeom>
          <a:noFill/>
          <a:ln>
            <a:noFill/>
          </a:ln>
        </p:spPr>
      </p:pic>
      <p:pic>
        <p:nvPicPr>
          <p:cNvPr descr="preencoded.png" id="358" name="Google Shape;358;p15"/>
          <p:cNvPicPr preferRelativeResize="0"/>
          <p:nvPr/>
        </p:nvPicPr>
        <p:blipFill rotWithShape="1">
          <a:blip r:embed="rId72">
            <a:alphaModFix/>
          </a:blip>
          <a:srcRect b="0" l="0" r="0" t="0"/>
          <a:stretch/>
        </p:blipFill>
        <p:spPr>
          <a:xfrm>
            <a:off x="15048393" y="8556179"/>
            <a:ext cx="554857" cy="576089"/>
          </a:xfrm>
          <a:prstGeom prst="rect">
            <a:avLst/>
          </a:prstGeom>
          <a:noFill/>
          <a:ln>
            <a:noFill/>
          </a:ln>
        </p:spPr>
      </p:pic>
      <p:pic>
        <p:nvPicPr>
          <p:cNvPr descr="preencoded.png" id="359" name="Google Shape;359;p15"/>
          <p:cNvPicPr preferRelativeResize="0"/>
          <p:nvPr/>
        </p:nvPicPr>
        <p:blipFill rotWithShape="1">
          <a:blip r:embed="rId73">
            <a:alphaModFix/>
          </a:blip>
          <a:srcRect b="0" l="0" r="0" t="0"/>
          <a:stretch/>
        </p:blipFill>
        <p:spPr>
          <a:xfrm>
            <a:off x="14916011" y="8450263"/>
            <a:ext cx="582483" cy="547315"/>
          </a:xfrm>
          <a:prstGeom prst="rect">
            <a:avLst/>
          </a:prstGeom>
          <a:noFill/>
          <a:ln>
            <a:noFill/>
          </a:ln>
        </p:spPr>
      </p:pic>
      <p:pic>
        <p:nvPicPr>
          <p:cNvPr descr="preencoded.png" id="360" name="Google Shape;360;p15"/>
          <p:cNvPicPr preferRelativeResize="0"/>
          <p:nvPr/>
        </p:nvPicPr>
        <p:blipFill rotWithShape="1">
          <a:blip r:embed="rId74">
            <a:alphaModFix/>
          </a:blip>
          <a:srcRect b="0" l="0" r="0" t="0"/>
          <a:stretch/>
        </p:blipFill>
        <p:spPr>
          <a:xfrm>
            <a:off x="14792263" y="8337897"/>
            <a:ext cx="608383" cy="517376"/>
          </a:xfrm>
          <a:prstGeom prst="rect">
            <a:avLst/>
          </a:prstGeom>
          <a:noFill/>
          <a:ln>
            <a:noFill/>
          </a:ln>
        </p:spPr>
      </p:pic>
      <p:pic>
        <p:nvPicPr>
          <p:cNvPr descr="preencoded.png" id="361" name="Google Shape;361;p15"/>
          <p:cNvPicPr preferRelativeResize="0"/>
          <p:nvPr/>
        </p:nvPicPr>
        <p:blipFill rotWithShape="1">
          <a:blip r:embed="rId75">
            <a:alphaModFix/>
          </a:blip>
          <a:srcRect b="0" l="0" r="0" t="0"/>
          <a:stretch/>
        </p:blipFill>
        <p:spPr>
          <a:xfrm>
            <a:off x="14677722" y="8220100"/>
            <a:ext cx="631984" cy="484584"/>
          </a:xfrm>
          <a:prstGeom prst="rect">
            <a:avLst/>
          </a:prstGeom>
          <a:noFill/>
          <a:ln>
            <a:noFill/>
          </a:ln>
        </p:spPr>
      </p:pic>
      <p:pic>
        <p:nvPicPr>
          <p:cNvPr descr="preencoded.png" id="362" name="Google Shape;362;p15"/>
          <p:cNvPicPr preferRelativeResize="0"/>
          <p:nvPr/>
        </p:nvPicPr>
        <p:blipFill rotWithShape="1">
          <a:blip r:embed="rId76">
            <a:alphaModFix/>
          </a:blip>
          <a:srcRect b="0" l="0" r="0" t="0"/>
          <a:stretch/>
        </p:blipFill>
        <p:spPr>
          <a:xfrm>
            <a:off x="17243066" y="3797250"/>
            <a:ext cx="101876" cy="723974"/>
          </a:xfrm>
          <a:prstGeom prst="rect">
            <a:avLst/>
          </a:prstGeom>
          <a:noFill/>
          <a:ln>
            <a:noFill/>
          </a:ln>
        </p:spPr>
      </p:pic>
      <p:pic>
        <p:nvPicPr>
          <p:cNvPr descr="preencoded.png" id="363" name="Google Shape;363;p15"/>
          <p:cNvPicPr preferRelativeResize="0"/>
          <p:nvPr/>
        </p:nvPicPr>
        <p:blipFill rotWithShape="1">
          <a:blip r:embed="rId77">
            <a:alphaModFix/>
          </a:blip>
          <a:srcRect b="0" l="0" r="0" t="0"/>
          <a:stretch/>
        </p:blipFill>
        <p:spPr>
          <a:xfrm>
            <a:off x="17399048" y="3808288"/>
            <a:ext cx="148500" cy="725711"/>
          </a:xfrm>
          <a:prstGeom prst="rect">
            <a:avLst/>
          </a:prstGeom>
          <a:noFill/>
          <a:ln>
            <a:noFill/>
          </a:ln>
        </p:spPr>
      </p:pic>
      <p:pic>
        <p:nvPicPr>
          <p:cNvPr descr="preencoded.png" id="364" name="Google Shape;364;p15"/>
          <p:cNvPicPr preferRelativeResize="0"/>
          <p:nvPr/>
        </p:nvPicPr>
        <p:blipFill rotWithShape="1">
          <a:blip r:embed="rId78">
            <a:alphaModFix/>
          </a:blip>
          <a:srcRect b="0" l="0" r="0" t="0"/>
          <a:stretch/>
        </p:blipFill>
        <p:spPr>
          <a:xfrm>
            <a:off x="17551576" y="3831878"/>
            <a:ext cx="194543" cy="724570"/>
          </a:xfrm>
          <a:prstGeom prst="rect">
            <a:avLst/>
          </a:prstGeom>
          <a:noFill/>
          <a:ln>
            <a:noFill/>
          </a:ln>
        </p:spPr>
      </p:pic>
      <p:pic>
        <p:nvPicPr>
          <p:cNvPr descr="preencoded.png" id="365" name="Google Shape;365;p15"/>
          <p:cNvPicPr preferRelativeResize="0"/>
          <p:nvPr/>
        </p:nvPicPr>
        <p:blipFill rotWithShape="1">
          <a:blip r:embed="rId79">
            <a:alphaModFix/>
          </a:blip>
          <a:srcRect b="0" l="0" r="0" t="0"/>
          <a:stretch/>
        </p:blipFill>
        <p:spPr>
          <a:xfrm>
            <a:off x="17701225" y="3868043"/>
            <a:ext cx="239440" cy="720527"/>
          </a:xfrm>
          <a:prstGeom prst="rect">
            <a:avLst/>
          </a:prstGeom>
          <a:noFill/>
          <a:ln>
            <a:noFill/>
          </a:ln>
        </p:spPr>
      </p:pic>
      <p:pic>
        <p:nvPicPr>
          <p:cNvPr descr="preencoded.png" id="366" name="Google Shape;366;p15"/>
          <p:cNvPicPr preferRelativeResize="0"/>
          <p:nvPr/>
        </p:nvPicPr>
        <p:blipFill rotWithShape="1">
          <a:blip r:embed="rId80">
            <a:alphaModFix/>
          </a:blip>
          <a:srcRect b="0" l="0" r="0" t="0"/>
          <a:stretch/>
        </p:blipFill>
        <p:spPr>
          <a:xfrm>
            <a:off x="17847422" y="3916412"/>
            <a:ext cx="283184" cy="713060"/>
          </a:xfrm>
          <a:prstGeom prst="rect">
            <a:avLst/>
          </a:prstGeom>
          <a:noFill/>
          <a:ln>
            <a:noFill/>
          </a:ln>
        </p:spPr>
      </p:pic>
      <p:pic>
        <p:nvPicPr>
          <p:cNvPr descr="preencoded.png" id="367" name="Google Shape;367;p15"/>
          <p:cNvPicPr preferRelativeResize="0"/>
          <p:nvPr/>
        </p:nvPicPr>
        <p:blipFill rotWithShape="1">
          <a:blip r:embed="rId81">
            <a:alphaModFix/>
          </a:blip>
          <a:srcRect b="0" l="0" r="0" t="0"/>
          <a:stretch/>
        </p:blipFill>
        <p:spPr>
          <a:xfrm>
            <a:off x="17990166" y="3976167"/>
            <a:ext cx="324624" cy="703263"/>
          </a:xfrm>
          <a:prstGeom prst="rect">
            <a:avLst/>
          </a:prstGeom>
          <a:noFill/>
          <a:ln>
            <a:noFill/>
          </a:ln>
        </p:spPr>
      </p:pic>
      <p:pic>
        <p:nvPicPr>
          <p:cNvPr descr="preencoded.png" id="368" name="Google Shape;368;p15"/>
          <p:cNvPicPr preferRelativeResize="0"/>
          <p:nvPr/>
        </p:nvPicPr>
        <p:blipFill rotWithShape="1">
          <a:blip r:embed="rId82">
            <a:alphaModFix/>
          </a:blip>
          <a:srcRect b="0" l="0" r="0" t="0"/>
          <a:stretch/>
        </p:blipFill>
        <p:spPr>
          <a:xfrm>
            <a:off x="18128304" y="4047703"/>
            <a:ext cx="365492" cy="690612"/>
          </a:xfrm>
          <a:prstGeom prst="rect">
            <a:avLst/>
          </a:prstGeom>
          <a:noFill/>
          <a:ln>
            <a:noFill/>
          </a:ln>
        </p:spPr>
      </p:pic>
      <p:pic>
        <p:nvPicPr>
          <p:cNvPr descr="preencoded.png" id="369" name="Google Shape;369;p15"/>
          <p:cNvPicPr preferRelativeResize="0"/>
          <p:nvPr/>
        </p:nvPicPr>
        <p:blipFill rotWithShape="1">
          <a:blip r:embed="rId83">
            <a:alphaModFix/>
          </a:blip>
          <a:srcRect b="0" l="0" r="0" t="0"/>
          <a:stretch/>
        </p:blipFill>
        <p:spPr>
          <a:xfrm>
            <a:off x="18262413" y="4129311"/>
            <a:ext cx="404056" cy="675630"/>
          </a:xfrm>
          <a:prstGeom prst="rect">
            <a:avLst/>
          </a:prstGeom>
          <a:noFill/>
          <a:ln>
            <a:noFill/>
          </a:ln>
        </p:spPr>
      </p:pic>
      <p:pic>
        <p:nvPicPr>
          <p:cNvPr descr="preencoded.png" id="370" name="Google Shape;370;p15"/>
          <p:cNvPicPr preferRelativeResize="0"/>
          <p:nvPr/>
        </p:nvPicPr>
        <p:blipFill rotWithShape="1">
          <a:blip r:embed="rId84">
            <a:alphaModFix/>
          </a:blip>
          <a:srcRect b="0" l="0" r="0" t="0"/>
          <a:stretch/>
        </p:blipFill>
        <p:spPr>
          <a:xfrm>
            <a:off x="18391918" y="4221882"/>
            <a:ext cx="441468" cy="657796"/>
          </a:xfrm>
          <a:prstGeom prst="rect">
            <a:avLst/>
          </a:prstGeom>
          <a:noFill/>
          <a:ln>
            <a:noFill/>
          </a:ln>
        </p:spPr>
      </p:pic>
      <p:pic>
        <p:nvPicPr>
          <p:cNvPr descr="preencoded.png" id="371" name="Google Shape;371;p15"/>
          <p:cNvPicPr preferRelativeResize="0"/>
          <p:nvPr/>
        </p:nvPicPr>
        <p:blipFill rotWithShape="1">
          <a:blip r:embed="rId85">
            <a:alphaModFix/>
          </a:blip>
          <a:srcRect b="0" l="0" r="0" t="0"/>
          <a:stretch/>
        </p:blipFill>
        <p:spPr>
          <a:xfrm>
            <a:off x="18516242" y="4324424"/>
            <a:ext cx="476577" cy="637084"/>
          </a:xfrm>
          <a:prstGeom prst="rect">
            <a:avLst/>
          </a:prstGeom>
          <a:noFill/>
          <a:ln>
            <a:noFill/>
          </a:ln>
        </p:spPr>
      </p:pic>
      <p:pic>
        <p:nvPicPr>
          <p:cNvPr descr="preencoded.png" id="372" name="Google Shape;372;p15"/>
          <p:cNvPicPr preferRelativeResize="0"/>
          <p:nvPr/>
        </p:nvPicPr>
        <p:blipFill rotWithShape="1">
          <a:blip r:embed="rId86">
            <a:alphaModFix/>
          </a:blip>
          <a:srcRect b="0" l="0" r="0" t="0"/>
          <a:stretch/>
        </p:blipFill>
        <p:spPr>
          <a:xfrm>
            <a:off x="18635387" y="4436566"/>
            <a:ext cx="509386" cy="614635"/>
          </a:xfrm>
          <a:prstGeom prst="rect">
            <a:avLst/>
          </a:prstGeom>
          <a:noFill/>
          <a:ln>
            <a:noFill/>
          </a:ln>
        </p:spPr>
      </p:pic>
      <p:pic>
        <p:nvPicPr>
          <p:cNvPr descr="preencoded.png" id="373" name="Google Shape;373;p15"/>
          <p:cNvPicPr preferRelativeResize="0"/>
          <p:nvPr/>
        </p:nvPicPr>
        <p:blipFill rotWithShape="1">
          <a:blip r:embed="rId87">
            <a:alphaModFix/>
          </a:blip>
          <a:srcRect b="0" l="0" r="0" t="0"/>
          <a:stretch/>
        </p:blipFill>
        <p:spPr>
          <a:xfrm>
            <a:off x="18749352" y="4558035"/>
            <a:ext cx="539890" cy="589310"/>
          </a:xfrm>
          <a:prstGeom prst="rect">
            <a:avLst/>
          </a:prstGeom>
          <a:noFill/>
          <a:ln>
            <a:noFill/>
          </a:ln>
        </p:spPr>
      </p:pic>
      <p:pic>
        <p:nvPicPr>
          <p:cNvPr descr="preencoded.png" id="374" name="Google Shape;374;p15"/>
          <p:cNvPicPr preferRelativeResize="0"/>
          <p:nvPr/>
        </p:nvPicPr>
        <p:blipFill rotWithShape="1">
          <a:blip r:embed="rId88">
            <a:alphaModFix/>
          </a:blip>
          <a:srcRect b="0" l="0" r="0" t="0"/>
          <a:stretch/>
        </p:blipFill>
        <p:spPr>
          <a:xfrm>
            <a:off x="18856984" y="4688160"/>
            <a:ext cx="568670" cy="562273"/>
          </a:xfrm>
          <a:prstGeom prst="rect">
            <a:avLst/>
          </a:prstGeom>
          <a:noFill/>
          <a:ln>
            <a:noFill/>
          </a:ln>
        </p:spPr>
      </p:pic>
      <p:pic>
        <p:nvPicPr>
          <p:cNvPr descr="preencoded.png" id="375" name="Google Shape;375;p15"/>
          <p:cNvPicPr preferRelativeResize="0"/>
          <p:nvPr/>
        </p:nvPicPr>
        <p:blipFill rotWithShape="1">
          <a:blip r:embed="rId89">
            <a:alphaModFix/>
          </a:blip>
          <a:srcRect b="0" l="0" r="0" t="0"/>
          <a:stretch/>
        </p:blipFill>
        <p:spPr>
          <a:xfrm>
            <a:off x="18958284" y="4826843"/>
            <a:ext cx="595722" cy="532333"/>
          </a:xfrm>
          <a:prstGeom prst="rect">
            <a:avLst/>
          </a:prstGeom>
          <a:noFill/>
          <a:ln>
            <a:noFill/>
          </a:ln>
        </p:spPr>
      </p:pic>
      <p:pic>
        <p:nvPicPr>
          <p:cNvPr descr="preencoded.png" id="376" name="Google Shape;376;p15"/>
          <p:cNvPicPr preferRelativeResize="0"/>
          <p:nvPr/>
        </p:nvPicPr>
        <p:blipFill rotWithShape="1">
          <a:blip r:embed="rId90">
            <a:alphaModFix/>
          </a:blip>
          <a:srcRect b="0" l="0" r="0" t="0"/>
          <a:stretch/>
        </p:blipFill>
        <p:spPr>
          <a:xfrm>
            <a:off x="19052680" y="4972993"/>
            <a:ext cx="620471" cy="501253"/>
          </a:xfrm>
          <a:prstGeom prst="rect">
            <a:avLst/>
          </a:prstGeom>
          <a:noFill/>
          <a:ln>
            <a:noFill/>
          </a:ln>
        </p:spPr>
      </p:pic>
      <p:pic>
        <p:nvPicPr>
          <p:cNvPr descr="preencoded.png" id="377" name="Google Shape;377;p15"/>
          <p:cNvPicPr preferRelativeResize="0"/>
          <p:nvPr/>
        </p:nvPicPr>
        <p:blipFill rotWithShape="1">
          <a:blip r:embed="rId91">
            <a:alphaModFix/>
          </a:blip>
          <a:srcRect b="0" l="0" r="0" t="0"/>
          <a:stretch/>
        </p:blipFill>
        <p:spPr>
          <a:xfrm>
            <a:off x="19140167" y="5127203"/>
            <a:ext cx="642343" cy="467891"/>
          </a:xfrm>
          <a:prstGeom prst="rect">
            <a:avLst/>
          </a:prstGeom>
          <a:noFill/>
          <a:ln>
            <a:noFill/>
          </a:ln>
        </p:spPr>
      </p:pic>
      <p:pic>
        <p:nvPicPr>
          <p:cNvPr descr="preencoded.png" id="378" name="Google Shape;378;p15"/>
          <p:cNvPicPr preferRelativeResize="0"/>
          <p:nvPr/>
        </p:nvPicPr>
        <p:blipFill rotWithShape="1">
          <a:blip r:embed="rId92">
            <a:alphaModFix/>
          </a:blip>
          <a:srcRect b="0" l="0" r="0" t="0"/>
          <a:stretch/>
        </p:blipFill>
        <p:spPr>
          <a:xfrm>
            <a:off x="19220749" y="5288384"/>
            <a:ext cx="661913" cy="432197"/>
          </a:xfrm>
          <a:prstGeom prst="rect">
            <a:avLst/>
          </a:prstGeom>
          <a:noFill/>
          <a:ln>
            <a:noFill/>
          </a:ln>
        </p:spPr>
      </p:pic>
      <p:pic>
        <p:nvPicPr>
          <p:cNvPr descr="preencoded.png" id="379" name="Google Shape;379;p15"/>
          <p:cNvPicPr preferRelativeResize="0"/>
          <p:nvPr/>
        </p:nvPicPr>
        <p:blipFill rotWithShape="1">
          <a:blip r:embed="rId93">
            <a:alphaModFix/>
          </a:blip>
          <a:srcRect b="0" l="0" r="0" t="0"/>
          <a:stretch/>
        </p:blipFill>
        <p:spPr>
          <a:xfrm>
            <a:off x="19293270" y="5456312"/>
            <a:ext cx="679756" cy="394791"/>
          </a:xfrm>
          <a:prstGeom prst="rect">
            <a:avLst/>
          </a:prstGeom>
          <a:noFill/>
          <a:ln>
            <a:noFill/>
          </a:ln>
        </p:spPr>
      </p:pic>
      <p:pic>
        <p:nvPicPr>
          <p:cNvPr descr="preencoded.png" id="380" name="Google Shape;380;p15"/>
          <p:cNvPicPr preferRelativeResize="0"/>
          <p:nvPr/>
        </p:nvPicPr>
        <p:blipFill rotWithShape="1">
          <a:blip r:embed="rId94">
            <a:alphaModFix/>
          </a:blip>
          <a:srcRect b="0" l="0" r="0" t="0"/>
          <a:stretch/>
        </p:blipFill>
        <p:spPr>
          <a:xfrm>
            <a:off x="19357735" y="5630738"/>
            <a:ext cx="694721" cy="355650"/>
          </a:xfrm>
          <a:prstGeom prst="rect">
            <a:avLst/>
          </a:prstGeom>
          <a:noFill/>
          <a:ln>
            <a:noFill/>
          </a:ln>
        </p:spPr>
      </p:pic>
      <p:pic>
        <p:nvPicPr>
          <p:cNvPr descr="preencoded.png" id="381" name="Google Shape;381;p15"/>
          <p:cNvPicPr preferRelativeResize="0"/>
          <p:nvPr/>
        </p:nvPicPr>
        <p:blipFill rotWithShape="1">
          <a:blip r:embed="rId95">
            <a:alphaModFix/>
          </a:blip>
          <a:srcRect b="0" l="0" r="0" t="0"/>
          <a:stretch/>
        </p:blipFill>
        <p:spPr>
          <a:xfrm>
            <a:off x="19414142" y="5811540"/>
            <a:ext cx="706808" cy="314226"/>
          </a:xfrm>
          <a:prstGeom prst="rect">
            <a:avLst/>
          </a:prstGeom>
          <a:noFill/>
          <a:ln>
            <a:noFill/>
          </a:ln>
        </p:spPr>
      </p:pic>
      <p:pic>
        <p:nvPicPr>
          <p:cNvPr descr="preencoded.png" id="382" name="Google Shape;382;p15"/>
          <p:cNvPicPr preferRelativeResize="0"/>
          <p:nvPr/>
        </p:nvPicPr>
        <p:blipFill rotWithShape="1">
          <a:blip r:embed="rId96">
            <a:alphaModFix/>
          </a:blip>
          <a:srcRect b="0" l="0" r="0" t="0"/>
          <a:stretch/>
        </p:blipFill>
        <p:spPr>
          <a:xfrm>
            <a:off x="19462490" y="5997426"/>
            <a:ext cx="715441" cy="272207"/>
          </a:xfrm>
          <a:prstGeom prst="rect">
            <a:avLst/>
          </a:prstGeom>
          <a:noFill/>
          <a:ln>
            <a:noFill/>
          </a:ln>
        </p:spPr>
      </p:pic>
      <p:pic>
        <p:nvPicPr>
          <p:cNvPr descr="preencoded.png" id="383" name="Google Shape;383;p15"/>
          <p:cNvPicPr preferRelativeResize="0"/>
          <p:nvPr/>
        </p:nvPicPr>
        <p:blipFill rotWithShape="1">
          <a:blip r:embed="rId97">
            <a:alphaModFix/>
          </a:blip>
          <a:srcRect b="0" l="0" r="0" t="0"/>
          <a:stretch/>
        </p:blipFill>
        <p:spPr>
          <a:xfrm>
            <a:off x="19501054" y="6188521"/>
            <a:ext cx="722348" cy="227905"/>
          </a:xfrm>
          <a:prstGeom prst="rect">
            <a:avLst/>
          </a:prstGeom>
          <a:noFill/>
          <a:ln>
            <a:noFill/>
          </a:ln>
        </p:spPr>
      </p:pic>
      <p:pic>
        <p:nvPicPr>
          <p:cNvPr descr="preencoded.png" id="384" name="Google Shape;384;p15"/>
          <p:cNvPicPr preferRelativeResize="0"/>
          <p:nvPr/>
        </p:nvPicPr>
        <p:blipFill rotWithShape="1">
          <a:blip r:embed="rId98">
            <a:alphaModFix/>
          </a:blip>
          <a:srcRect b="0" l="0" r="0" t="0"/>
          <a:stretch/>
        </p:blipFill>
        <p:spPr>
          <a:xfrm>
            <a:off x="19530984" y="6383660"/>
            <a:ext cx="725227" cy="183009"/>
          </a:xfrm>
          <a:prstGeom prst="rect">
            <a:avLst/>
          </a:prstGeom>
          <a:noFill/>
          <a:ln>
            <a:noFill/>
          </a:ln>
        </p:spPr>
      </p:pic>
      <p:pic>
        <p:nvPicPr>
          <p:cNvPr descr="preencoded.png" id="385" name="Google Shape;385;p15"/>
          <p:cNvPicPr preferRelativeResize="0"/>
          <p:nvPr/>
        </p:nvPicPr>
        <p:blipFill rotWithShape="1">
          <a:blip r:embed="rId99">
            <a:alphaModFix/>
          </a:blip>
          <a:srcRect b="0" l="0" r="0" t="0"/>
          <a:stretch/>
        </p:blipFill>
        <p:spPr>
          <a:xfrm>
            <a:off x="19551129" y="6583288"/>
            <a:ext cx="725801" cy="136971"/>
          </a:xfrm>
          <a:prstGeom prst="rect">
            <a:avLst/>
          </a:prstGeom>
          <a:noFill/>
          <a:ln>
            <a:noFill/>
          </a:ln>
        </p:spPr>
      </p:pic>
      <p:pic>
        <p:nvPicPr>
          <p:cNvPr descr="preencoded.png" id="386" name="Google Shape;386;p15"/>
          <p:cNvPicPr preferRelativeResize="0"/>
          <p:nvPr/>
        </p:nvPicPr>
        <p:blipFill rotWithShape="1">
          <a:blip r:embed="rId100">
            <a:alphaModFix/>
          </a:blip>
          <a:srcRect b="0" l="0" r="0" t="0"/>
          <a:stretch/>
        </p:blipFill>
        <p:spPr>
          <a:xfrm>
            <a:off x="19561488" y="6786935"/>
            <a:ext cx="722348" cy="89768"/>
          </a:xfrm>
          <a:prstGeom prst="rect">
            <a:avLst/>
          </a:prstGeom>
          <a:noFill/>
          <a:ln>
            <a:noFill/>
          </a:ln>
        </p:spPr>
      </p:pic>
      <p:pic>
        <p:nvPicPr>
          <p:cNvPr descr="preencoded.png" id="387" name="Google Shape;387;p15"/>
          <p:cNvPicPr preferRelativeResize="0"/>
          <p:nvPr/>
        </p:nvPicPr>
        <p:blipFill rotWithShape="1">
          <a:blip r:embed="rId101">
            <a:alphaModFix/>
          </a:blip>
          <a:srcRect b="0" l="0" r="0" t="0"/>
          <a:stretch/>
        </p:blipFill>
        <p:spPr>
          <a:xfrm>
            <a:off x="19557460" y="6956202"/>
            <a:ext cx="724650" cy="113382"/>
          </a:xfrm>
          <a:prstGeom prst="rect">
            <a:avLst/>
          </a:prstGeom>
          <a:noFill/>
          <a:ln>
            <a:noFill/>
          </a:ln>
        </p:spPr>
      </p:pic>
      <p:pic>
        <p:nvPicPr>
          <p:cNvPr descr="preencoded.png" id="388" name="Google Shape;388;p15"/>
          <p:cNvPicPr preferRelativeResize="0"/>
          <p:nvPr/>
        </p:nvPicPr>
        <p:blipFill rotWithShape="1">
          <a:blip r:embed="rId102">
            <a:alphaModFix/>
          </a:blip>
          <a:srcRect b="0" l="0" r="0" t="0"/>
          <a:stretch/>
        </p:blipFill>
        <p:spPr>
          <a:xfrm>
            <a:off x="19541920" y="7110884"/>
            <a:ext cx="726377" cy="159990"/>
          </a:xfrm>
          <a:prstGeom prst="rect">
            <a:avLst/>
          </a:prstGeom>
          <a:noFill/>
          <a:ln>
            <a:noFill/>
          </a:ln>
        </p:spPr>
      </p:pic>
      <p:pic>
        <p:nvPicPr>
          <p:cNvPr descr="preencoded.png" id="389" name="Google Shape;389;p15"/>
          <p:cNvPicPr preferRelativeResize="0"/>
          <p:nvPr/>
        </p:nvPicPr>
        <p:blipFill rotWithShape="1">
          <a:blip r:embed="rId103">
            <a:alphaModFix/>
          </a:blip>
          <a:srcRect b="0" l="0" r="0" t="0"/>
          <a:stretch/>
        </p:blipFill>
        <p:spPr>
          <a:xfrm>
            <a:off x="19517171" y="7262887"/>
            <a:ext cx="724074" cy="206028"/>
          </a:xfrm>
          <a:prstGeom prst="rect">
            <a:avLst/>
          </a:prstGeom>
          <a:noFill/>
          <a:ln>
            <a:noFill/>
          </a:ln>
        </p:spPr>
      </p:pic>
      <p:pic>
        <p:nvPicPr>
          <p:cNvPr descr="preencoded.png" id="390" name="Google Shape;390;p15"/>
          <p:cNvPicPr preferRelativeResize="0"/>
          <p:nvPr/>
        </p:nvPicPr>
        <p:blipFill rotWithShape="1">
          <a:blip r:embed="rId104">
            <a:alphaModFix/>
          </a:blip>
          <a:srcRect b="0" l="0" r="0" t="0"/>
          <a:stretch/>
        </p:blipFill>
        <p:spPr>
          <a:xfrm>
            <a:off x="19482635" y="7411938"/>
            <a:ext cx="719471" cy="249758"/>
          </a:xfrm>
          <a:prstGeom prst="rect">
            <a:avLst/>
          </a:prstGeom>
          <a:noFill/>
          <a:ln>
            <a:noFill/>
          </a:ln>
        </p:spPr>
      </p:pic>
      <p:pic>
        <p:nvPicPr>
          <p:cNvPr descr="preencoded.png" id="391" name="Google Shape;391;p15"/>
          <p:cNvPicPr preferRelativeResize="0"/>
          <p:nvPr/>
        </p:nvPicPr>
        <p:blipFill rotWithShape="1">
          <a:blip r:embed="rId105">
            <a:alphaModFix/>
          </a:blip>
          <a:srcRect b="0" l="0" r="0" t="0"/>
          <a:stretch/>
        </p:blipFill>
        <p:spPr>
          <a:xfrm>
            <a:off x="19439466" y="7556897"/>
            <a:ext cx="711411" cy="293514"/>
          </a:xfrm>
          <a:prstGeom prst="rect">
            <a:avLst/>
          </a:prstGeom>
          <a:noFill/>
          <a:ln>
            <a:noFill/>
          </a:ln>
        </p:spPr>
      </p:pic>
      <p:pic>
        <p:nvPicPr>
          <p:cNvPr descr="preencoded.png" id="392" name="Google Shape;392;p15"/>
          <p:cNvPicPr preferRelativeResize="0"/>
          <p:nvPr/>
        </p:nvPicPr>
        <p:blipFill rotWithShape="1">
          <a:blip r:embed="rId106">
            <a:alphaModFix/>
          </a:blip>
          <a:srcRect b="0" l="0" r="0" t="0"/>
          <a:stretch/>
        </p:blipFill>
        <p:spPr>
          <a:xfrm>
            <a:off x="19387089" y="7698556"/>
            <a:ext cx="701052" cy="334938"/>
          </a:xfrm>
          <a:prstGeom prst="rect">
            <a:avLst/>
          </a:prstGeom>
          <a:noFill/>
          <a:ln>
            <a:noFill/>
          </a:ln>
        </p:spPr>
      </p:pic>
      <p:pic>
        <p:nvPicPr>
          <p:cNvPr descr="preencoded.png" id="393" name="Google Shape;393;p15"/>
          <p:cNvPicPr preferRelativeResize="0"/>
          <p:nvPr/>
        </p:nvPicPr>
        <p:blipFill rotWithShape="1">
          <a:blip r:embed="rId107">
            <a:alphaModFix/>
          </a:blip>
          <a:srcRect b="0" l="0" r="0" t="0"/>
          <a:stretch/>
        </p:blipFill>
        <p:spPr>
          <a:xfrm>
            <a:off x="19326655" y="7835652"/>
            <a:ext cx="687239" cy="375816"/>
          </a:xfrm>
          <a:prstGeom prst="rect">
            <a:avLst/>
          </a:prstGeom>
          <a:noFill/>
          <a:ln>
            <a:noFill/>
          </a:ln>
        </p:spPr>
      </p:pic>
      <p:pic>
        <p:nvPicPr>
          <p:cNvPr descr="preencoded.png" id="394" name="Google Shape;394;p15"/>
          <p:cNvPicPr preferRelativeResize="0"/>
          <p:nvPr/>
        </p:nvPicPr>
        <p:blipFill rotWithShape="1">
          <a:blip r:embed="rId108">
            <a:alphaModFix/>
          </a:blip>
          <a:srcRect b="0" l="0" r="0" t="0"/>
          <a:stretch/>
        </p:blipFill>
        <p:spPr>
          <a:xfrm>
            <a:off x="19258161" y="7968506"/>
            <a:ext cx="671123" cy="413792"/>
          </a:xfrm>
          <a:prstGeom prst="rect">
            <a:avLst/>
          </a:prstGeom>
          <a:noFill/>
          <a:ln>
            <a:noFill/>
          </a:ln>
        </p:spPr>
      </p:pic>
      <p:pic>
        <p:nvPicPr>
          <p:cNvPr descr="preencoded.png" id="395" name="Google Shape;395;p15"/>
          <p:cNvPicPr preferRelativeResize="0"/>
          <p:nvPr/>
        </p:nvPicPr>
        <p:blipFill rotWithShape="1">
          <a:blip r:embed="rId109">
            <a:alphaModFix/>
          </a:blip>
          <a:srcRect b="0" l="0" r="0" t="0"/>
          <a:stretch/>
        </p:blipFill>
        <p:spPr>
          <a:xfrm>
            <a:off x="19181608" y="8096920"/>
            <a:ext cx="652129" cy="450056"/>
          </a:xfrm>
          <a:prstGeom prst="rect">
            <a:avLst/>
          </a:prstGeom>
          <a:noFill/>
          <a:ln>
            <a:noFill/>
          </a:ln>
        </p:spPr>
      </p:pic>
      <p:pic>
        <p:nvPicPr>
          <p:cNvPr descr="preencoded.png" id="396" name="Google Shape;396;p15"/>
          <p:cNvPicPr preferRelativeResize="0"/>
          <p:nvPr/>
        </p:nvPicPr>
        <p:blipFill rotWithShape="1">
          <a:blip r:embed="rId110">
            <a:alphaModFix/>
          </a:blip>
          <a:srcRect b="0" l="0" r="0" t="0"/>
          <a:stretch/>
        </p:blipFill>
        <p:spPr>
          <a:xfrm>
            <a:off x="19097575" y="8220100"/>
            <a:ext cx="631408" cy="484584"/>
          </a:xfrm>
          <a:prstGeom prst="rect">
            <a:avLst/>
          </a:prstGeom>
          <a:noFill/>
          <a:ln>
            <a:noFill/>
          </a:ln>
        </p:spPr>
      </p:pic>
      <p:pic>
        <p:nvPicPr>
          <p:cNvPr descr="preencoded.png" id="397" name="Google Shape;397;p15"/>
          <p:cNvPicPr preferRelativeResize="0"/>
          <p:nvPr/>
        </p:nvPicPr>
        <p:blipFill rotWithShape="1">
          <a:blip r:embed="rId111">
            <a:alphaModFix/>
          </a:blip>
          <a:srcRect b="0" l="0" r="0" t="0"/>
          <a:stretch/>
        </p:blipFill>
        <p:spPr>
          <a:xfrm>
            <a:off x="19006058" y="8337897"/>
            <a:ext cx="608385" cy="517376"/>
          </a:xfrm>
          <a:prstGeom prst="rect">
            <a:avLst/>
          </a:prstGeom>
          <a:noFill/>
          <a:ln>
            <a:noFill/>
          </a:ln>
        </p:spPr>
      </p:pic>
      <p:pic>
        <p:nvPicPr>
          <p:cNvPr descr="preencoded.png" id="398" name="Google Shape;398;p15"/>
          <p:cNvPicPr preferRelativeResize="0"/>
          <p:nvPr/>
        </p:nvPicPr>
        <p:blipFill rotWithShape="1">
          <a:blip r:embed="rId112">
            <a:alphaModFix/>
          </a:blip>
          <a:srcRect b="0" l="0" r="0" t="0"/>
          <a:stretch/>
        </p:blipFill>
        <p:spPr>
          <a:xfrm>
            <a:off x="18908209" y="8450263"/>
            <a:ext cx="582483" cy="547315"/>
          </a:xfrm>
          <a:prstGeom prst="rect">
            <a:avLst/>
          </a:prstGeom>
          <a:noFill/>
          <a:ln>
            <a:noFill/>
          </a:ln>
        </p:spPr>
      </p:pic>
      <p:pic>
        <p:nvPicPr>
          <p:cNvPr descr="preencoded.png" id="399" name="Google Shape;399;p15"/>
          <p:cNvPicPr preferRelativeResize="0"/>
          <p:nvPr/>
        </p:nvPicPr>
        <p:blipFill rotWithShape="1">
          <a:blip r:embed="rId113">
            <a:alphaModFix/>
          </a:blip>
          <a:srcRect b="0" l="0" r="0" t="0"/>
          <a:stretch/>
        </p:blipFill>
        <p:spPr>
          <a:xfrm>
            <a:off x="18804030" y="8556179"/>
            <a:ext cx="554857" cy="576089"/>
          </a:xfrm>
          <a:prstGeom prst="rect">
            <a:avLst/>
          </a:prstGeom>
          <a:noFill/>
          <a:ln>
            <a:noFill/>
          </a:ln>
        </p:spPr>
      </p:pic>
      <p:pic>
        <p:nvPicPr>
          <p:cNvPr descr="preencoded.png" id="400" name="Google Shape;400;p15"/>
          <p:cNvPicPr preferRelativeResize="0"/>
          <p:nvPr/>
        </p:nvPicPr>
        <p:blipFill rotWithShape="1">
          <a:blip r:embed="rId114">
            <a:alphaModFix/>
          </a:blip>
          <a:srcRect b="0" l="0" r="0" t="0"/>
          <a:stretch/>
        </p:blipFill>
        <p:spPr>
          <a:xfrm>
            <a:off x="18692944" y="8655769"/>
            <a:ext cx="524925" cy="601985"/>
          </a:xfrm>
          <a:prstGeom prst="rect">
            <a:avLst/>
          </a:prstGeom>
          <a:noFill/>
          <a:ln>
            <a:noFill/>
          </a:ln>
        </p:spPr>
      </p:pic>
      <p:pic>
        <p:nvPicPr>
          <p:cNvPr descr="preencoded.png" id="401" name="Google Shape;401;p15"/>
          <p:cNvPicPr preferRelativeResize="0"/>
          <p:nvPr/>
        </p:nvPicPr>
        <p:blipFill rotWithShape="1">
          <a:blip r:embed="rId115">
            <a:alphaModFix/>
          </a:blip>
          <a:srcRect b="0" l="0" r="0" t="0"/>
          <a:stretch/>
        </p:blipFill>
        <p:spPr>
          <a:xfrm>
            <a:off x="18576678" y="8748837"/>
            <a:ext cx="493268" cy="625574"/>
          </a:xfrm>
          <a:prstGeom prst="rect">
            <a:avLst/>
          </a:prstGeom>
          <a:noFill/>
          <a:ln>
            <a:noFill/>
          </a:ln>
        </p:spPr>
      </p:pic>
      <p:pic>
        <p:nvPicPr>
          <p:cNvPr descr="preencoded.png" id="402" name="Google Shape;402;p15"/>
          <p:cNvPicPr preferRelativeResize="0"/>
          <p:nvPr/>
        </p:nvPicPr>
        <p:blipFill rotWithShape="1">
          <a:blip r:embed="rId116">
            <a:alphaModFix/>
          </a:blip>
          <a:srcRect b="0" l="0" r="0" t="0"/>
          <a:stretch/>
        </p:blipFill>
        <p:spPr>
          <a:xfrm>
            <a:off x="18454655" y="8834710"/>
            <a:ext cx="459311" cy="647452"/>
          </a:xfrm>
          <a:prstGeom prst="rect">
            <a:avLst/>
          </a:prstGeom>
          <a:noFill/>
          <a:ln>
            <a:noFill/>
          </a:ln>
        </p:spPr>
      </p:pic>
      <p:pic>
        <p:nvPicPr>
          <p:cNvPr descr="preencoded.png" id="403" name="Google Shape;403;p15"/>
          <p:cNvPicPr preferRelativeResize="0"/>
          <p:nvPr/>
        </p:nvPicPr>
        <p:blipFill rotWithShape="1">
          <a:blip r:embed="rId117">
            <a:alphaModFix/>
          </a:blip>
          <a:srcRect b="0" l="0" r="0" t="0"/>
          <a:stretch/>
        </p:blipFill>
        <p:spPr>
          <a:xfrm>
            <a:off x="18328029" y="8912944"/>
            <a:ext cx="422473" cy="666428"/>
          </a:xfrm>
          <a:prstGeom prst="rect">
            <a:avLst/>
          </a:prstGeom>
          <a:noFill/>
          <a:ln>
            <a:noFill/>
          </a:ln>
        </p:spPr>
      </p:pic>
      <p:pic>
        <p:nvPicPr>
          <p:cNvPr descr="preencoded.png" id="404" name="Google Shape;404;p15"/>
          <p:cNvPicPr preferRelativeResize="0"/>
          <p:nvPr/>
        </p:nvPicPr>
        <p:blipFill rotWithShape="1">
          <a:blip r:embed="rId118">
            <a:alphaModFix/>
          </a:blip>
          <a:srcRect b="0" l="0" r="0" t="0"/>
          <a:stretch/>
        </p:blipFill>
        <p:spPr>
          <a:xfrm>
            <a:off x="18195645" y="8983762"/>
            <a:ext cx="385637" cy="683121"/>
          </a:xfrm>
          <a:prstGeom prst="rect">
            <a:avLst/>
          </a:prstGeom>
          <a:noFill/>
          <a:ln>
            <a:noFill/>
          </a:ln>
        </p:spPr>
      </p:pic>
      <p:pic>
        <p:nvPicPr>
          <p:cNvPr descr="preencoded.png" id="405" name="Google Shape;405;p15"/>
          <p:cNvPicPr preferRelativeResize="0"/>
          <p:nvPr/>
        </p:nvPicPr>
        <p:blipFill rotWithShape="1">
          <a:blip r:embed="rId119">
            <a:alphaModFix/>
          </a:blip>
          <a:srcRect b="0" l="0" r="0" t="0"/>
          <a:stretch/>
        </p:blipFill>
        <p:spPr>
          <a:xfrm>
            <a:off x="18059810" y="9046468"/>
            <a:ext cx="345346" cy="697508"/>
          </a:xfrm>
          <a:prstGeom prst="rect">
            <a:avLst/>
          </a:prstGeom>
          <a:noFill/>
          <a:ln>
            <a:noFill/>
          </a:ln>
        </p:spPr>
      </p:pic>
      <p:pic>
        <p:nvPicPr>
          <p:cNvPr descr="preencoded.png" id="406" name="Google Shape;406;p15"/>
          <p:cNvPicPr preferRelativeResize="0"/>
          <p:nvPr/>
        </p:nvPicPr>
        <p:blipFill rotWithShape="1">
          <a:blip r:embed="rId120">
            <a:alphaModFix/>
          </a:blip>
          <a:srcRect b="0" l="0" r="0" t="0"/>
          <a:stretch/>
        </p:blipFill>
        <p:spPr>
          <a:xfrm>
            <a:off x="17919369" y="9100468"/>
            <a:ext cx="303904" cy="709017"/>
          </a:xfrm>
          <a:prstGeom prst="rect">
            <a:avLst/>
          </a:prstGeom>
          <a:noFill/>
          <a:ln>
            <a:noFill/>
          </a:ln>
        </p:spPr>
      </p:pic>
      <p:pic>
        <p:nvPicPr>
          <p:cNvPr descr="preencoded.png" id="407" name="Google Shape;407;p15"/>
          <p:cNvPicPr preferRelativeResize="0"/>
          <p:nvPr/>
        </p:nvPicPr>
        <p:blipFill rotWithShape="1">
          <a:blip r:embed="rId121">
            <a:alphaModFix/>
          </a:blip>
          <a:srcRect b="0" l="0" r="0" t="0"/>
          <a:stretch/>
        </p:blipFill>
        <p:spPr>
          <a:xfrm>
            <a:off x="17774900" y="9146059"/>
            <a:ext cx="261312" cy="717649"/>
          </a:xfrm>
          <a:prstGeom prst="rect">
            <a:avLst/>
          </a:prstGeom>
          <a:noFill/>
          <a:ln>
            <a:noFill/>
          </a:ln>
        </p:spPr>
      </p:pic>
      <p:pic>
        <p:nvPicPr>
          <p:cNvPr descr="preencoded.png" id="408" name="Google Shape;408;p15"/>
          <p:cNvPicPr preferRelativeResize="0"/>
          <p:nvPr/>
        </p:nvPicPr>
        <p:blipFill rotWithShape="1">
          <a:blip r:embed="rId122">
            <a:alphaModFix/>
          </a:blip>
          <a:srcRect b="0" l="0" r="0" t="0"/>
          <a:stretch/>
        </p:blipFill>
        <p:spPr>
          <a:xfrm>
            <a:off x="17626977" y="9182720"/>
            <a:ext cx="216992" cy="722833"/>
          </a:xfrm>
          <a:prstGeom prst="rect">
            <a:avLst/>
          </a:prstGeom>
          <a:noFill/>
          <a:ln>
            <a:noFill/>
          </a:ln>
        </p:spPr>
      </p:pic>
      <p:pic>
        <p:nvPicPr>
          <p:cNvPr descr="preencoded.png" id="409" name="Google Shape;409;p15"/>
          <p:cNvPicPr preferRelativeResize="0"/>
          <p:nvPr/>
        </p:nvPicPr>
        <p:blipFill rotWithShape="1">
          <a:blip r:embed="rId123">
            <a:alphaModFix/>
          </a:blip>
          <a:srcRect b="0" l="0" r="0" t="0"/>
          <a:stretch/>
        </p:blipFill>
        <p:spPr>
          <a:xfrm>
            <a:off x="17475600" y="9210377"/>
            <a:ext cx="171521" cy="725140"/>
          </a:xfrm>
          <a:prstGeom prst="rect">
            <a:avLst/>
          </a:prstGeom>
          <a:noFill/>
          <a:ln>
            <a:noFill/>
          </a:ln>
        </p:spPr>
      </p:pic>
      <p:pic>
        <p:nvPicPr>
          <p:cNvPr descr="preencoded.png" id="410" name="Google Shape;410;p15"/>
          <p:cNvPicPr preferRelativeResize="0"/>
          <p:nvPr/>
        </p:nvPicPr>
        <p:blipFill rotWithShape="1">
          <a:blip r:embed="rId124">
            <a:alphaModFix/>
          </a:blip>
          <a:srcRect b="0" l="0" r="0" t="0"/>
          <a:stretch/>
        </p:blipFill>
        <p:spPr>
          <a:xfrm>
            <a:off x="17321346" y="9227666"/>
            <a:ext cx="125475" cy="725140"/>
          </a:xfrm>
          <a:prstGeom prst="rect">
            <a:avLst/>
          </a:prstGeom>
          <a:noFill/>
          <a:ln>
            <a:noFill/>
          </a:ln>
        </p:spPr>
      </p:pic>
      <p:pic>
        <p:nvPicPr>
          <p:cNvPr descr="preencoded.png" id="411" name="Google Shape;411;p15"/>
          <p:cNvPicPr preferRelativeResize="0"/>
          <p:nvPr/>
        </p:nvPicPr>
        <p:blipFill rotWithShape="1">
          <a:blip r:embed="rId60">
            <a:alphaModFix/>
          </a:blip>
          <a:srcRect b="0" l="0" r="0" t="0"/>
          <a:stretch/>
        </p:blipFill>
        <p:spPr>
          <a:xfrm>
            <a:off x="17164213" y="9235753"/>
            <a:ext cx="78277" cy="721097"/>
          </a:xfrm>
          <a:prstGeom prst="rect">
            <a:avLst/>
          </a:prstGeom>
          <a:noFill/>
          <a:ln>
            <a:noFill/>
          </a:ln>
        </p:spPr>
      </p:pic>
      <p:pic>
        <p:nvPicPr>
          <p:cNvPr descr="preencoded.png" id="412" name="Google Shape;412;p15"/>
          <p:cNvPicPr preferRelativeResize="0"/>
          <p:nvPr/>
        </p:nvPicPr>
        <p:blipFill rotWithShape="1">
          <a:blip r:embed="rId125">
            <a:alphaModFix/>
          </a:blip>
          <a:srcRect b="0" l="0" r="0" t="0"/>
          <a:stretch/>
        </p:blipFill>
        <p:spPr>
          <a:xfrm>
            <a:off x="15022602" y="4695627"/>
            <a:ext cx="4355962" cy="4355405"/>
          </a:xfrm>
          <a:prstGeom prst="rect">
            <a:avLst/>
          </a:prstGeom>
          <a:noFill/>
          <a:ln>
            <a:noFill/>
          </a:ln>
        </p:spPr>
      </p:pic>
      <p:sp>
        <p:nvSpPr>
          <p:cNvPr id="413" name="Google Shape;413;p15"/>
          <p:cNvSpPr/>
          <p:nvPr/>
        </p:nvSpPr>
        <p:spPr>
          <a:xfrm>
            <a:off x="16063274" y="6184900"/>
            <a:ext cx="2282052"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68%</a:t>
            </a:r>
            <a:endParaRPr b="0" i="0" sz="8000" u="none" cap="none" strike="noStrike">
              <a:solidFill>
                <a:schemeClr val="dk1"/>
              </a:solidFill>
              <a:latin typeface="Calibri"/>
              <a:ea typeface="Calibri"/>
              <a:cs typeface="Calibri"/>
              <a:sym typeface="Calibri"/>
            </a:endParaRPr>
          </a:p>
        </p:txBody>
      </p:sp>
      <p:sp>
        <p:nvSpPr>
          <p:cNvPr id="414" name="Google Shape;414;p15"/>
          <p:cNvSpPr/>
          <p:nvPr/>
        </p:nvSpPr>
        <p:spPr>
          <a:xfrm>
            <a:off x="3251606" y="105156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16" name="Google Shape;416;p15"/>
          <p:cNvSpPr/>
          <p:nvPr/>
        </p:nvSpPr>
        <p:spPr>
          <a:xfrm>
            <a:off x="3183865" y="116586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7" name="Google Shape;417;p15"/>
          <p:cNvSpPr/>
          <p:nvPr/>
        </p:nvSpPr>
        <p:spPr>
          <a:xfrm>
            <a:off x="13260457" y="10553700"/>
            <a:ext cx="7874984"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5"/>
          <p:cNvSpPr/>
          <p:nvPr/>
        </p:nvSpPr>
        <p:spPr>
          <a:xfrm>
            <a:off x="13158845" y="105537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19" name="Google Shape;419;p15"/>
          <p:cNvSpPr/>
          <p:nvPr/>
        </p:nvSpPr>
        <p:spPr>
          <a:xfrm>
            <a:off x="13192716" y="116967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preencoded.png" id="420" name="Google Shape;420;p15"/>
          <p:cNvPicPr preferRelativeResize="0"/>
          <p:nvPr/>
        </p:nvPicPr>
        <p:blipFill rotWithShape="1">
          <a:blip r:embed="rId126">
            <a:alphaModFix/>
          </a:blip>
          <a:srcRect b="0" l="0" r="0" t="0"/>
          <a:stretch/>
        </p:blipFill>
        <p:spPr>
          <a:xfrm>
            <a:off x="20163057" y="2417986"/>
            <a:ext cx="4223991" cy="1129801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425" name="Shape 425"/>
        <p:cNvGrpSpPr/>
        <p:nvPr/>
      </p:nvGrpSpPr>
      <p:grpSpPr>
        <a:xfrm>
          <a:off x="0" y="0"/>
          <a:ext cx="0" cy="0"/>
          <a:chOff x="0" y="0"/>
          <a:chExt cx="0" cy="0"/>
        </a:xfrm>
      </p:grpSpPr>
      <p:sp>
        <p:nvSpPr>
          <p:cNvPr id="426" name="Google Shape;42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7" name="Google Shape;427;p1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8" name="Google Shape;428;p16"/>
          <p:cNvSpPr/>
          <p:nvPr/>
        </p:nvSpPr>
        <p:spPr>
          <a:xfrm>
            <a:off x="13450981" y="5753100"/>
            <a:ext cx="9094337"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6"/>
          <p:cNvSpPr/>
          <p:nvPr/>
        </p:nvSpPr>
        <p:spPr>
          <a:xfrm>
            <a:off x="13450981" y="5753100"/>
            <a:ext cx="929756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30" name="Google Shape;430;p16"/>
          <p:cNvSpPr/>
          <p:nvPr/>
        </p:nvSpPr>
        <p:spPr>
          <a:xfrm>
            <a:off x="13450981" y="6896100"/>
            <a:ext cx="922982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1" name="Google Shape;431;p16"/>
          <p:cNvSpPr/>
          <p:nvPr/>
        </p:nvSpPr>
        <p:spPr>
          <a:xfrm>
            <a:off x="0" y="0"/>
            <a:ext cx="10466108" cy="13716000"/>
          </a:xfrm>
          <a:prstGeom prst="rect">
            <a:avLst/>
          </a:prstGeom>
          <a:solidFill>
            <a:srgbClr val="B1A1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2" name="Google Shape;432;p16"/>
          <p:cNvPicPr preferRelativeResize="0"/>
          <p:nvPr/>
        </p:nvPicPr>
        <p:blipFill rotWithShape="1">
          <a:blip r:embed="rId4">
            <a:alphaModFix/>
          </a:blip>
          <a:srcRect b="0" l="0" r="0" t="0"/>
          <a:stretch/>
        </p:blipFill>
        <p:spPr>
          <a:xfrm>
            <a:off x="0" y="3162300"/>
            <a:ext cx="14009851" cy="8128000"/>
          </a:xfrm>
          <a:prstGeom prst="rect">
            <a:avLst/>
          </a:prstGeom>
          <a:noFill/>
          <a:ln>
            <a:noFill/>
          </a:ln>
        </p:spPr>
      </p:pic>
      <p:pic>
        <p:nvPicPr>
          <p:cNvPr descr="preencoded.png" id="433" name="Google Shape;433;p16"/>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pic>
        <p:nvPicPr>
          <p:cNvPr descr="preencoded.png" id="434" name="Google Shape;434;p16"/>
          <p:cNvPicPr preferRelativeResize="0"/>
          <p:nvPr/>
        </p:nvPicPr>
        <p:blipFill rotWithShape="1">
          <a:blip r:embed="rId6">
            <a:alphaModFix/>
          </a:blip>
          <a:srcRect b="0" l="0" r="0" t="0"/>
          <a:stretch/>
        </p:blipFill>
        <p:spPr>
          <a:xfrm>
            <a:off x="19395324" y="6464300"/>
            <a:ext cx="3148559" cy="7251700"/>
          </a:xfrm>
          <a:prstGeom prst="rect">
            <a:avLst/>
          </a:prstGeom>
          <a:noFill/>
          <a:ln>
            <a:noFill/>
          </a:ln>
        </p:spPr>
      </p:pic>
      <p:pic>
        <p:nvPicPr>
          <p:cNvPr descr="preencoded.png" id="435" name="Google Shape;435;p16"/>
          <p:cNvPicPr preferRelativeResize="0"/>
          <p:nvPr/>
        </p:nvPicPr>
        <p:blipFill rotWithShape="1">
          <a:blip r:embed="rId7">
            <a:alphaModFix/>
          </a:blip>
          <a:srcRect b="0" l="0" r="0" t="0"/>
          <a:stretch/>
        </p:blipFill>
        <p:spPr>
          <a:xfrm>
            <a:off x="20816555" y="8892232"/>
            <a:ext cx="66086" cy="174575"/>
          </a:xfrm>
          <a:prstGeom prst="rect">
            <a:avLst/>
          </a:prstGeom>
          <a:noFill/>
          <a:ln>
            <a:noFill/>
          </a:ln>
        </p:spPr>
      </p:pic>
      <p:pic>
        <p:nvPicPr>
          <p:cNvPr descr="preencoded.png" id="436" name="Google Shape;436;p16"/>
          <p:cNvPicPr preferRelativeResize="0"/>
          <p:nvPr/>
        </p:nvPicPr>
        <p:blipFill rotWithShape="1">
          <a:blip r:embed="rId8">
            <a:alphaModFix/>
          </a:blip>
          <a:srcRect b="0" l="0" r="0" t="0"/>
          <a:stretch/>
        </p:blipFill>
        <p:spPr>
          <a:xfrm>
            <a:off x="20082215" y="10056341"/>
            <a:ext cx="77290" cy="130373"/>
          </a:xfrm>
          <a:prstGeom prst="rect">
            <a:avLst/>
          </a:prstGeom>
          <a:noFill/>
          <a:ln>
            <a:noFill/>
          </a:ln>
        </p:spPr>
      </p:pic>
      <p:pic>
        <p:nvPicPr>
          <p:cNvPr descr="preencoded.png" id="437" name="Google Shape;437;p16"/>
          <p:cNvPicPr preferRelativeResize="0"/>
          <p:nvPr/>
        </p:nvPicPr>
        <p:blipFill rotWithShape="1">
          <a:blip r:embed="rId9">
            <a:alphaModFix/>
          </a:blip>
          <a:srcRect b="0" l="0" r="0" t="0"/>
          <a:stretch/>
        </p:blipFill>
        <p:spPr>
          <a:xfrm>
            <a:off x="20441041" y="8640242"/>
            <a:ext cx="80293" cy="468561"/>
          </a:xfrm>
          <a:prstGeom prst="rect">
            <a:avLst/>
          </a:prstGeom>
          <a:noFill/>
          <a:ln>
            <a:noFill/>
          </a:ln>
        </p:spPr>
      </p:pic>
      <p:pic>
        <p:nvPicPr>
          <p:cNvPr descr="preencoded.png" id="438" name="Google Shape;438;p16"/>
          <p:cNvPicPr preferRelativeResize="0"/>
          <p:nvPr/>
        </p:nvPicPr>
        <p:blipFill rotWithShape="1">
          <a:blip r:embed="rId10">
            <a:alphaModFix/>
          </a:blip>
          <a:srcRect b="0" l="0" r="0" t="0"/>
          <a:stretch/>
        </p:blipFill>
        <p:spPr>
          <a:xfrm>
            <a:off x="20145123" y="8662938"/>
            <a:ext cx="138619" cy="251371"/>
          </a:xfrm>
          <a:prstGeom prst="rect">
            <a:avLst/>
          </a:prstGeom>
          <a:noFill/>
          <a:ln>
            <a:noFill/>
          </a:ln>
        </p:spPr>
      </p:pic>
      <p:pic>
        <p:nvPicPr>
          <p:cNvPr descr="preencoded.png" id="439" name="Google Shape;439;p16"/>
          <p:cNvPicPr preferRelativeResize="0"/>
          <p:nvPr/>
        </p:nvPicPr>
        <p:blipFill rotWithShape="1">
          <a:blip r:embed="rId11">
            <a:alphaModFix/>
          </a:blip>
          <a:srcRect b="0" l="0" r="0" t="0"/>
          <a:stretch/>
        </p:blipFill>
        <p:spPr>
          <a:xfrm>
            <a:off x="19925608" y="9075812"/>
            <a:ext cx="138921" cy="93836"/>
          </a:xfrm>
          <a:prstGeom prst="rect">
            <a:avLst/>
          </a:prstGeom>
          <a:noFill/>
          <a:ln>
            <a:noFill/>
          </a:ln>
        </p:spPr>
      </p:pic>
      <p:pic>
        <p:nvPicPr>
          <p:cNvPr descr="preencoded.png" id="440" name="Google Shape;440;p16"/>
          <p:cNvPicPr preferRelativeResize="0"/>
          <p:nvPr/>
        </p:nvPicPr>
        <p:blipFill rotWithShape="1">
          <a:blip r:embed="rId12">
            <a:alphaModFix/>
          </a:blip>
          <a:srcRect b="0" l="0" r="0" t="0"/>
          <a:stretch/>
        </p:blipFill>
        <p:spPr>
          <a:xfrm>
            <a:off x="19540178" y="8827467"/>
            <a:ext cx="416706" cy="138311"/>
          </a:xfrm>
          <a:prstGeom prst="rect">
            <a:avLst/>
          </a:prstGeom>
          <a:noFill/>
          <a:ln>
            <a:noFill/>
          </a:ln>
        </p:spPr>
      </p:pic>
      <p:pic>
        <p:nvPicPr>
          <p:cNvPr descr="preencoded.png" id="441" name="Google Shape;441;p16"/>
          <p:cNvPicPr preferRelativeResize="0"/>
          <p:nvPr/>
        </p:nvPicPr>
        <p:blipFill rotWithShape="1">
          <a:blip r:embed="rId13">
            <a:alphaModFix/>
          </a:blip>
          <a:srcRect b="0" l="0" r="0" t="0"/>
          <a:stretch/>
        </p:blipFill>
        <p:spPr>
          <a:xfrm>
            <a:off x="20946457" y="10754841"/>
            <a:ext cx="339184" cy="59035"/>
          </a:xfrm>
          <a:prstGeom prst="rect">
            <a:avLst/>
          </a:prstGeom>
          <a:noFill/>
          <a:ln>
            <a:noFill/>
          </a:ln>
        </p:spPr>
      </p:pic>
      <p:pic>
        <p:nvPicPr>
          <p:cNvPr descr="preencoded.png" id="442" name="Google Shape;442;p16"/>
          <p:cNvPicPr preferRelativeResize="0"/>
          <p:nvPr/>
        </p:nvPicPr>
        <p:blipFill rotWithShape="1">
          <a:blip r:embed="rId14">
            <a:alphaModFix/>
          </a:blip>
          <a:srcRect b="0" l="0" r="0" t="0"/>
          <a:stretch/>
        </p:blipFill>
        <p:spPr>
          <a:xfrm>
            <a:off x="21026613" y="10389716"/>
            <a:ext cx="306598" cy="205284"/>
          </a:xfrm>
          <a:prstGeom prst="rect">
            <a:avLst/>
          </a:prstGeom>
          <a:noFill/>
          <a:ln>
            <a:noFill/>
          </a:ln>
        </p:spPr>
      </p:pic>
      <p:pic>
        <p:nvPicPr>
          <p:cNvPr descr="preencoded.png" id="443" name="Google Shape;443;p16"/>
          <p:cNvPicPr preferRelativeResize="0"/>
          <p:nvPr/>
        </p:nvPicPr>
        <p:blipFill rotWithShape="1">
          <a:blip r:embed="rId15">
            <a:alphaModFix/>
          </a:blip>
          <a:srcRect b="0" l="0" r="0" t="0"/>
          <a:stretch/>
        </p:blipFill>
        <p:spPr>
          <a:xfrm>
            <a:off x="20967753" y="10237291"/>
            <a:ext cx="69844" cy="100707"/>
          </a:xfrm>
          <a:prstGeom prst="rect">
            <a:avLst/>
          </a:prstGeom>
          <a:noFill/>
          <a:ln>
            <a:noFill/>
          </a:ln>
        </p:spPr>
      </p:pic>
      <p:pic>
        <p:nvPicPr>
          <p:cNvPr descr="preencoded.png" id="444" name="Google Shape;444;p16"/>
          <p:cNvPicPr preferRelativeResize="0"/>
          <p:nvPr/>
        </p:nvPicPr>
        <p:blipFill rotWithShape="1">
          <a:blip r:embed="rId16">
            <a:alphaModFix/>
          </a:blip>
          <a:srcRect b="0" l="0" r="0" t="0"/>
          <a:stretch/>
        </p:blipFill>
        <p:spPr>
          <a:xfrm>
            <a:off x="21153768" y="11137156"/>
            <a:ext cx="107274" cy="158254"/>
          </a:xfrm>
          <a:prstGeom prst="rect">
            <a:avLst/>
          </a:prstGeom>
          <a:noFill/>
          <a:ln>
            <a:noFill/>
          </a:ln>
        </p:spPr>
      </p:pic>
      <p:pic>
        <p:nvPicPr>
          <p:cNvPr descr="preencoded.png" id="445" name="Google Shape;445;p16"/>
          <p:cNvPicPr preferRelativeResize="0"/>
          <p:nvPr/>
        </p:nvPicPr>
        <p:blipFill rotWithShape="1">
          <a:blip r:embed="rId17">
            <a:alphaModFix/>
          </a:blip>
          <a:srcRect b="0" l="0" r="0" t="0"/>
          <a:stretch/>
        </p:blipFill>
        <p:spPr>
          <a:xfrm>
            <a:off x="9513489" y="12357100"/>
            <a:ext cx="2832454" cy="38100"/>
          </a:xfrm>
          <a:prstGeom prst="rect">
            <a:avLst/>
          </a:prstGeom>
          <a:noFill/>
          <a:ln>
            <a:noFill/>
          </a:ln>
        </p:spPr>
      </p:pic>
      <p:sp>
        <p:nvSpPr>
          <p:cNvPr id="446" name="Google Shape;446;p16"/>
          <p:cNvSpPr/>
          <p:nvPr/>
        </p:nvSpPr>
        <p:spPr>
          <a:xfrm>
            <a:off x="7011276" y="12192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451" name="Shape 451"/>
        <p:cNvGrpSpPr/>
        <p:nvPr/>
      </p:nvGrpSpPr>
      <p:grpSpPr>
        <a:xfrm>
          <a:off x="0" y="0"/>
          <a:ext cx="0" cy="0"/>
          <a:chOff x="0" y="0"/>
          <a:chExt cx="0" cy="0"/>
        </a:xfrm>
      </p:grpSpPr>
      <p:sp>
        <p:nvSpPr>
          <p:cNvPr id="452" name="Google Shape;452;p17"/>
          <p:cNvSpPr/>
          <p:nvPr/>
        </p:nvSpPr>
        <p:spPr>
          <a:xfrm>
            <a:off x="2946768" y="4152900"/>
            <a:ext cx="9094337"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7"/>
          <p:cNvSpPr/>
          <p:nvPr/>
        </p:nvSpPr>
        <p:spPr>
          <a:xfrm>
            <a:off x="2946768" y="4152900"/>
            <a:ext cx="929756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54" name="Google Shape;454;p17"/>
          <p:cNvSpPr/>
          <p:nvPr/>
        </p:nvSpPr>
        <p:spPr>
          <a:xfrm>
            <a:off x="2946768" y="5295900"/>
            <a:ext cx="922982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5" name="Google Shape;455;p17"/>
          <p:cNvSpPr/>
          <p:nvPr/>
        </p:nvSpPr>
        <p:spPr>
          <a:xfrm>
            <a:off x="2946768" y="7162800"/>
            <a:ext cx="9090103" cy="435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Unleash imagination.</a:t>
            </a:r>
            <a:endParaRPr b="0" i="0" sz="3200" u="none" cap="none" strike="noStrike">
              <a:solidFill>
                <a:schemeClr val="dk1"/>
              </a:solidFill>
              <a:latin typeface="Calibri"/>
              <a:ea typeface="Calibri"/>
              <a:cs typeface="Calibri"/>
              <a:sym typeface="Calibri"/>
            </a:endParaRPr>
          </a:p>
        </p:txBody>
      </p:sp>
      <p:pic>
        <p:nvPicPr>
          <p:cNvPr descr="preencoded.png" id="456" name="Google Shape;456;p17"/>
          <p:cNvPicPr preferRelativeResize="0"/>
          <p:nvPr/>
        </p:nvPicPr>
        <p:blipFill rotWithShape="1">
          <a:blip r:embed="rId3">
            <a:alphaModFix/>
          </a:blip>
          <a:srcRect b="0" l="0" r="0" t="0"/>
          <a:stretch/>
        </p:blipFill>
        <p:spPr>
          <a:xfrm>
            <a:off x="0" y="7188200"/>
            <a:ext cx="2894528" cy="6527800"/>
          </a:xfrm>
          <a:prstGeom prst="rect">
            <a:avLst/>
          </a:prstGeom>
          <a:noFill/>
          <a:ln>
            <a:noFill/>
          </a:ln>
        </p:spPr>
      </p:pic>
      <p:pic>
        <p:nvPicPr>
          <p:cNvPr descr="preencoded.png" id="457" name="Google Shape;457;p17"/>
          <p:cNvPicPr preferRelativeResize="0"/>
          <p:nvPr/>
        </p:nvPicPr>
        <p:blipFill rotWithShape="1">
          <a:blip r:embed="rId4">
            <a:alphaModFix/>
          </a:blip>
          <a:srcRect b="0" l="0" r="0" t="0"/>
          <a:stretch/>
        </p:blipFill>
        <p:spPr>
          <a:xfrm>
            <a:off x="1167199" y="9616132"/>
            <a:ext cx="66086" cy="174575"/>
          </a:xfrm>
          <a:prstGeom prst="rect">
            <a:avLst/>
          </a:prstGeom>
          <a:noFill/>
          <a:ln>
            <a:noFill/>
          </a:ln>
        </p:spPr>
      </p:pic>
      <p:pic>
        <p:nvPicPr>
          <p:cNvPr descr="preencoded.png" id="458" name="Google Shape;458;p17"/>
          <p:cNvPicPr preferRelativeResize="0"/>
          <p:nvPr/>
        </p:nvPicPr>
        <p:blipFill rotWithShape="1">
          <a:blip r:embed="rId5">
            <a:alphaModFix/>
          </a:blip>
          <a:srcRect b="0" l="0" r="0" t="0"/>
          <a:stretch/>
        </p:blipFill>
        <p:spPr>
          <a:xfrm>
            <a:off x="432859" y="10780241"/>
            <a:ext cx="77290" cy="130373"/>
          </a:xfrm>
          <a:prstGeom prst="rect">
            <a:avLst/>
          </a:prstGeom>
          <a:noFill/>
          <a:ln>
            <a:noFill/>
          </a:ln>
        </p:spPr>
      </p:pic>
      <p:pic>
        <p:nvPicPr>
          <p:cNvPr descr="preencoded.png" id="459" name="Google Shape;459;p17"/>
          <p:cNvPicPr preferRelativeResize="0"/>
          <p:nvPr/>
        </p:nvPicPr>
        <p:blipFill rotWithShape="1">
          <a:blip r:embed="rId6">
            <a:alphaModFix/>
          </a:blip>
          <a:srcRect b="0" l="0" r="0" t="0"/>
          <a:stretch/>
        </p:blipFill>
        <p:spPr>
          <a:xfrm>
            <a:off x="791686" y="9364142"/>
            <a:ext cx="80293" cy="468561"/>
          </a:xfrm>
          <a:prstGeom prst="rect">
            <a:avLst/>
          </a:prstGeom>
          <a:noFill/>
          <a:ln>
            <a:noFill/>
          </a:ln>
        </p:spPr>
      </p:pic>
      <p:pic>
        <p:nvPicPr>
          <p:cNvPr descr="preencoded.png" id="460" name="Google Shape;460;p17"/>
          <p:cNvPicPr preferRelativeResize="0"/>
          <p:nvPr/>
        </p:nvPicPr>
        <p:blipFill rotWithShape="1">
          <a:blip r:embed="rId7">
            <a:alphaModFix/>
          </a:blip>
          <a:srcRect b="0" l="0" r="0" t="0"/>
          <a:stretch/>
        </p:blipFill>
        <p:spPr>
          <a:xfrm>
            <a:off x="495767" y="9386838"/>
            <a:ext cx="138619" cy="251371"/>
          </a:xfrm>
          <a:prstGeom prst="rect">
            <a:avLst/>
          </a:prstGeom>
          <a:noFill/>
          <a:ln>
            <a:noFill/>
          </a:ln>
        </p:spPr>
      </p:pic>
      <p:pic>
        <p:nvPicPr>
          <p:cNvPr descr="preencoded.png" id="461" name="Google Shape;461;p17"/>
          <p:cNvPicPr preferRelativeResize="0"/>
          <p:nvPr/>
        </p:nvPicPr>
        <p:blipFill rotWithShape="1">
          <a:blip r:embed="rId8">
            <a:alphaModFix/>
          </a:blip>
          <a:srcRect b="0" l="0" r="0" t="0"/>
          <a:stretch/>
        </p:blipFill>
        <p:spPr>
          <a:xfrm>
            <a:off x="276252" y="9799712"/>
            <a:ext cx="138921" cy="93836"/>
          </a:xfrm>
          <a:prstGeom prst="rect">
            <a:avLst/>
          </a:prstGeom>
          <a:noFill/>
          <a:ln>
            <a:noFill/>
          </a:ln>
        </p:spPr>
      </p:pic>
      <p:pic>
        <p:nvPicPr>
          <p:cNvPr descr="preencoded.png" id="462" name="Google Shape;462;p17"/>
          <p:cNvPicPr preferRelativeResize="0"/>
          <p:nvPr/>
        </p:nvPicPr>
        <p:blipFill rotWithShape="1">
          <a:blip r:embed="rId9">
            <a:alphaModFix/>
          </a:blip>
          <a:srcRect b="0" l="0" r="0" t="0"/>
          <a:stretch/>
        </p:blipFill>
        <p:spPr>
          <a:xfrm>
            <a:off x="0" y="9551367"/>
            <a:ext cx="307528" cy="138311"/>
          </a:xfrm>
          <a:prstGeom prst="rect">
            <a:avLst/>
          </a:prstGeom>
          <a:noFill/>
          <a:ln>
            <a:noFill/>
          </a:ln>
        </p:spPr>
      </p:pic>
      <p:pic>
        <p:nvPicPr>
          <p:cNvPr descr="preencoded.png" id="463" name="Google Shape;463;p17"/>
          <p:cNvPicPr preferRelativeResize="0"/>
          <p:nvPr/>
        </p:nvPicPr>
        <p:blipFill rotWithShape="1">
          <a:blip r:embed="rId10">
            <a:alphaModFix/>
          </a:blip>
          <a:srcRect b="0" l="0" r="0" t="0"/>
          <a:stretch/>
        </p:blipFill>
        <p:spPr>
          <a:xfrm>
            <a:off x="1297101" y="11478741"/>
            <a:ext cx="339184" cy="59035"/>
          </a:xfrm>
          <a:prstGeom prst="rect">
            <a:avLst/>
          </a:prstGeom>
          <a:noFill/>
          <a:ln>
            <a:noFill/>
          </a:ln>
        </p:spPr>
      </p:pic>
      <p:pic>
        <p:nvPicPr>
          <p:cNvPr descr="preencoded.png" id="464" name="Google Shape;464;p17"/>
          <p:cNvPicPr preferRelativeResize="0"/>
          <p:nvPr/>
        </p:nvPicPr>
        <p:blipFill rotWithShape="1">
          <a:blip r:embed="rId11">
            <a:alphaModFix/>
          </a:blip>
          <a:srcRect b="0" l="0" r="0" t="0"/>
          <a:stretch/>
        </p:blipFill>
        <p:spPr>
          <a:xfrm>
            <a:off x="1377257" y="11113616"/>
            <a:ext cx="306598" cy="205284"/>
          </a:xfrm>
          <a:prstGeom prst="rect">
            <a:avLst/>
          </a:prstGeom>
          <a:noFill/>
          <a:ln>
            <a:noFill/>
          </a:ln>
        </p:spPr>
      </p:pic>
      <p:pic>
        <p:nvPicPr>
          <p:cNvPr descr="preencoded.png" id="465" name="Google Shape;465;p17"/>
          <p:cNvPicPr preferRelativeResize="0"/>
          <p:nvPr/>
        </p:nvPicPr>
        <p:blipFill rotWithShape="1">
          <a:blip r:embed="rId12">
            <a:alphaModFix/>
          </a:blip>
          <a:srcRect b="0" l="0" r="0" t="0"/>
          <a:stretch/>
        </p:blipFill>
        <p:spPr>
          <a:xfrm>
            <a:off x="1318397" y="10961191"/>
            <a:ext cx="69844" cy="100707"/>
          </a:xfrm>
          <a:prstGeom prst="rect">
            <a:avLst/>
          </a:prstGeom>
          <a:noFill/>
          <a:ln>
            <a:noFill/>
          </a:ln>
        </p:spPr>
      </p:pic>
      <p:pic>
        <p:nvPicPr>
          <p:cNvPr descr="preencoded.png" id="466" name="Google Shape;466;p17"/>
          <p:cNvPicPr preferRelativeResize="0"/>
          <p:nvPr/>
        </p:nvPicPr>
        <p:blipFill rotWithShape="1">
          <a:blip r:embed="rId13">
            <a:alphaModFix/>
          </a:blip>
          <a:srcRect b="0" l="0" r="0" t="0"/>
          <a:stretch/>
        </p:blipFill>
        <p:spPr>
          <a:xfrm>
            <a:off x="1504412" y="11861056"/>
            <a:ext cx="107274" cy="158254"/>
          </a:xfrm>
          <a:prstGeom prst="rect">
            <a:avLst/>
          </a:prstGeom>
          <a:noFill/>
          <a:ln>
            <a:noFill/>
          </a:ln>
        </p:spPr>
      </p:pic>
      <p:sp>
        <p:nvSpPr>
          <p:cNvPr id="467" name="Google Shape;467;p17"/>
          <p:cNvSpPr/>
          <p:nvPr/>
        </p:nvSpPr>
        <p:spPr>
          <a:xfrm>
            <a:off x="2895962" y="18542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sp>
        <p:nvSpPr>
          <p:cNvPr id="468" name="Google Shape;46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9" name="Google Shape;469;p17"/>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preencoded.png" id="470" name="Google Shape;470;p17"/>
          <p:cNvPicPr preferRelativeResize="0"/>
          <p:nvPr/>
        </p:nvPicPr>
        <p:blipFill rotWithShape="1">
          <a:blip r:embed="rId15">
            <a:alphaModFix/>
          </a:blip>
          <a:srcRect b="0" l="0" r="0" t="0"/>
          <a:stretch/>
        </p:blipFill>
        <p:spPr>
          <a:xfrm>
            <a:off x="15267308" y="660400"/>
            <a:ext cx="5969746" cy="12407900"/>
          </a:xfrm>
          <a:prstGeom prst="rect">
            <a:avLst/>
          </a:prstGeom>
          <a:noFill/>
          <a:ln>
            <a:noFill/>
          </a:ln>
        </p:spPr>
      </p:pic>
      <p:pic>
        <p:nvPicPr>
          <p:cNvPr descr="preencoded.png" id="471" name="Google Shape;471;p17"/>
          <p:cNvPicPr preferRelativeResize="0"/>
          <p:nvPr/>
        </p:nvPicPr>
        <p:blipFill rotWithShape="1">
          <a:blip r:embed="rId16">
            <a:alphaModFix/>
          </a:blip>
          <a:srcRect b="0" l="0" r="0" t="0"/>
          <a:stretch/>
        </p:blipFill>
        <p:spPr>
          <a:xfrm>
            <a:off x="15648356" y="1765300"/>
            <a:ext cx="5106038" cy="10795000"/>
          </a:xfrm>
          <a:prstGeom prst="rect">
            <a:avLst/>
          </a:prstGeom>
          <a:noFill/>
          <a:ln>
            <a:noFill/>
          </a:ln>
        </p:spPr>
      </p:pic>
      <p:pic>
        <p:nvPicPr>
          <p:cNvPr descr="preencoded.png" id="472" name="Google Shape;472;p17"/>
          <p:cNvPicPr preferRelativeResize="0"/>
          <p:nvPr/>
        </p:nvPicPr>
        <p:blipFill rotWithShape="1">
          <a:blip r:embed="rId17">
            <a:alphaModFix/>
          </a:blip>
          <a:srcRect b="0" l="0" r="0" t="0"/>
          <a:stretch/>
        </p:blipFill>
        <p:spPr>
          <a:xfrm>
            <a:off x="19928791" y="11493500"/>
            <a:ext cx="2832454" cy="38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477" name="Shape 477"/>
        <p:cNvGrpSpPr/>
        <p:nvPr/>
      </p:nvGrpSpPr>
      <p:grpSpPr>
        <a:xfrm>
          <a:off x="0" y="0"/>
          <a:ext cx="0" cy="0"/>
          <a:chOff x="0" y="0"/>
          <a:chExt cx="0" cy="0"/>
        </a:xfrm>
      </p:grpSpPr>
      <p:sp>
        <p:nvSpPr>
          <p:cNvPr id="478" name="Google Shape;478;p18"/>
          <p:cNvSpPr/>
          <p:nvPr/>
        </p:nvSpPr>
        <p:spPr>
          <a:xfrm>
            <a:off x="0" y="0"/>
            <a:ext cx="8814902" cy="13716000"/>
          </a:xfrm>
          <a:prstGeom prst="rect">
            <a:avLst/>
          </a:prstGeom>
          <a:solidFill>
            <a:srgbClr val="7462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0" name="Google Shape;480;p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481" name="Google Shape;481;p18"/>
          <p:cNvPicPr preferRelativeResize="0"/>
          <p:nvPr/>
        </p:nvPicPr>
        <p:blipFill rotWithShape="1">
          <a:blip r:embed="rId4">
            <a:alphaModFix/>
          </a:blip>
          <a:srcRect b="0" l="0" r="0" t="0"/>
          <a:stretch/>
        </p:blipFill>
        <p:spPr>
          <a:xfrm>
            <a:off x="7671759" y="457200"/>
            <a:ext cx="9094337" cy="12954000"/>
          </a:xfrm>
          <a:prstGeom prst="rect">
            <a:avLst/>
          </a:prstGeom>
          <a:noFill/>
          <a:ln>
            <a:noFill/>
          </a:ln>
        </p:spPr>
      </p:pic>
      <p:pic>
        <p:nvPicPr>
          <p:cNvPr descr="preencoded.png" id="482" name="Google Shape;482;p18"/>
          <p:cNvPicPr preferRelativeResize="0"/>
          <p:nvPr/>
        </p:nvPicPr>
        <p:blipFill rotWithShape="1">
          <a:blip r:embed="rId5">
            <a:alphaModFix/>
          </a:blip>
          <a:srcRect b="0" l="0" r="0" t="0"/>
          <a:stretch/>
        </p:blipFill>
        <p:spPr>
          <a:xfrm>
            <a:off x="8395749" y="1803400"/>
            <a:ext cx="7582848" cy="10236200"/>
          </a:xfrm>
          <a:prstGeom prst="rect">
            <a:avLst/>
          </a:prstGeom>
          <a:noFill/>
          <a:ln>
            <a:noFill/>
          </a:ln>
        </p:spPr>
      </p:pic>
      <p:sp>
        <p:nvSpPr>
          <p:cNvPr id="483" name="Google Shape;483;p18"/>
          <p:cNvSpPr/>
          <p:nvPr/>
        </p:nvSpPr>
        <p:spPr>
          <a:xfrm>
            <a:off x="876410" y="8305800"/>
            <a:ext cx="6249181"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8"/>
          <p:cNvSpPr/>
          <p:nvPr/>
        </p:nvSpPr>
        <p:spPr>
          <a:xfrm>
            <a:off x="876410" y="8305800"/>
            <a:ext cx="645240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5" name="Google Shape;485;p18"/>
          <p:cNvSpPr/>
          <p:nvPr/>
        </p:nvSpPr>
        <p:spPr>
          <a:xfrm>
            <a:off x="876410" y="9448800"/>
            <a:ext cx="638466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6" name="Google Shape;486;p18"/>
          <p:cNvSpPr/>
          <p:nvPr/>
        </p:nvSpPr>
        <p:spPr>
          <a:xfrm>
            <a:off x="825603" y="20574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pic>
        <p:nvPicPr>
          <p:cNvPr descr="preencoded.png" id="487" name="Google Shape;487;p18"/>
          <p:cNvPicPr preferRelativeResize="0"/>
          <p:nvPr/>
        </p:nvPicPr>
        <p:blipFill rotWithShape="1">
          <a:blip r:embed="rId6">
            <a:alphaModFix/>
          </a:blip>
          <a:srcRect b="0" l="0" r="0" t="0"/>
          <a:stretch/>
        </p:blipFill>
        <p:spPr>
          <a:xfrm>
            <a:off x="5563295" y="7340600"/>
            <a:ext cx="2832454" cy="38100"/>
          </a:xfrm>
          <a:prstGeom prst="rect">
            <a:avLst/>
          </a:prstGeom>
          <a:noFill/>
          <a:ln>
            <a:noFill/>
          </a:ln>
        </p:spPr>
      </p:pic>
      <p:sp>
        <p:nvSpPr>
          <p:cNvPr id="488" name="Google Shape;488;p18"/>
          <p:cNvSpPr/>
          <p:nvPr/>
        </p:nvSpPr>
        <p:spPr>
          <a:xfrm>
            <a:off x="16766096" y="44196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DM Sans"/>
              <a:buChar char="•"/>
            </a:pPr>
            <a:r>
              <a:rPr b="0" i="0" lang="en-US" sz="3200" u="none" cap="none" strike="noStrike">
                <a:solidFill>
                  <a:srgbClr val="000000"/>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493" name="Shape 493"/>
        <p:cNvGrpSpPr/>
        <p:nvPr/>
      </p:nvGrpSpPr>
      <p:grpSpPr>
        <a:xfrm>
          <a:off x="0" y="0"/>
          <a:ext cx="0" cy="0"/>
          <a:chOff x="0" y="0"/>
          <a:chExt cx="0" cy="0"/>
        </a:xfrm>
      </p:grpSpPr>
      <p:pic>
        <p:nvPicPr>
          <p:cNvPr descr="preencoded.png" id="494" name="Google Shape;494;p19"/>
          <p:cNvPicPr preferRelativeResize="0"/>
          <p:nvPr/>
        </p:nvPicPr>
        <p:blipFill rotWithShape="1">
          <a:blip r:embed="rId3">
            <a:alphaModFix/>
          </a:blip>
          <a:srcRect b="0" l="0" r="0" t="0"/>
          <a:stretch/>
        </p:blipFill>
        <p:spPr>
          <a:xfrm>
            <a:off x="508063" y="2933700"/>
            <a:ext cx="14479810" cy="7861300"/>
          </a:xfrm>
          <a:prstGeom prst="rect">
            <a:avLst/>
          </a:prstGeom>
          <a:noFill/>
          <a:ln>
            <a:noFill/>
          </a:ln>
        </p:spPr>
      </p:pic>
      <p:sp>
        <p:nvSpPr>
          <p:cNvPr id="495" name="Google Shape;495;p19"/>
          <p:cNvSpPr/>
          <p:nvPr/>
        </p:nvSpPr>
        <p:spPr>
          <a:xfrm>
            <a:off x="15673759" y="977900"/>
            <a:ext cx="7620953" cy="11772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9"/>
          <p:cNvSpPr/>
          <p:nvPr/>
        </p:nvSpPr>
        <p:spPr>
          <a:xfrm>
            <a:off x="6223778" y="11696700"/>
            <a:ext cx="1227820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497" name="Google Shape;497;p19"/>
          <p:cNvSpPr/>
          <p:nvPr/>
        </p:nvSpPr>
        <p:spPr>
          <a:xfrm>
            <a:off x="16435854" y="1612900"/>
            <a:ext cx="6096762"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16435854" y="1612900"/>
            <a:ext cx="629998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499" name="Google Shape;499;p19"/>
          <p:cNvSpPr/>
          <p:nvPr/>
        </p:nvSpPr>
        <p:spPr>
          <a:xfrm>
            <a:off x="16435854" y="2755900"/>
            <a:ext cx="623224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00" name="Google Shape;500;p19"/>
          <p:cNvSpPr/>
          <p:nvPr/>
        </p:nvSpPr>
        <p:spPr>
          <a:xfrm>
            <a:off x="16435854" y="4914900"/>
            <a:ext cx="6096762"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9"/>
          <p:cNvSpPr/>
          <p:nvPr/>
        </p:nvSpPr>
        <p:spPr>
          <a:xfrm>
            <a:off x="16435854" y="4914900"/>
            <a:ext cx="629998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02" name="Google Shape;502;p19"/>
          <p:cNvSpPr/>
          <p:nvPr/>
        </p:nvSpPr>
        <p:spPr>
          <a:xfrm>
            <a:off x="16435854" y="6057900"/>
            <a:ext cx="623224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03" name="Google Shape;503;p19"/>
          <p:cNvSpPr/>
          <p:nvPr/>
        </p:nvSpPr>
        <p:spPr>
          <a:xfrm>
            <a:off x="16435854" y="8204200"/>
            <a:ext cx="6096762"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9"/>
          <p:cNvSpPr/>
          <p:nvPr/>
        </p:nvSpPr>
        <p:spPr>
          <a:xfrm>
            <a:off x="16435854" y="8204200"/>
            <a:ext cx="629998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05" name="Google Shape;505;p19"/>
          <p:cNvSpPr/>
          <p:nvPr/>
        </p:nvSpPr>
        <p:spPr>
          <a:xfrm>
            <a:off x="16435854" y="9347200"/>
            <a:ext cx="623224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
        <p:nvSpPr>
          <p:cNvPr id="506" name="Google Shape;506;p19"/>
          <p:cNvSpPr/>
          <p:nvPr/>
        </p:nvSpPr>
        <p:spPr>
          <a:xfrm>
            <a:off x="14657632" y="2247900"/>
            <a:ext cx="152419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7" name="Google Shape;507;p19"/>
          <p:cNvPicPr preferRelativeResize="0"/>
          <p:nvPr/>
        </p:nvPicPr>
        <p:blipFill rotWithShape="1">
          <a:blip r:embed="rId4">
            <a:alphaModFix/>
          </a:blip>
          <a:srcRect b="0" l="0" r="0" t="0"/>
          <a:stretch/>
        </p:blipFill>
        <p:spPr>
          <a:xfrm>
            <a:off x="14657632" y="2209800"/>
            <a:ext cx="1524191" cy="38100"/>
          </a:xfrm>
          <a:prstGeom prst="rect">
            <a:avLst/>
          </a:prstGeom>
          <a:noFill/>
          <a:ln>
            <a:noFill/>
          </a:ln>
        </p:spPr>
      </p:pic>
      <p:sp>
        <p:nvSpPr>
          <p:cNvPr id="508" name="Google Shape;508;p19"/>
          <p:cNvSpPr/>
          <p:nvPr/>
        </p:nvSpPr>
        <p:spPr>
          <a:xfrm>
            <a:off x="14657632" y="5549900"/>
            <a:ext cx="1524191"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9" name="Google Shape;509;p19"/>
          <p:cNvPicPr preferRelativeResize="0"/>
          <p:nvPr/>
        </p:nvPicPr>
        <p:blipFill rotWithShape="1">
          <a:blip r:embed="rId4">
            <a:alphaModFix/>
          </a:blip>
          <a:srcRect b="0" l="0" r="0" t="0"/>
          <a:stretch/>
        </p:blipFill>
        <p:spPr>
          <a:xfrm>
            <a:off x="14657632" y="5511800"/>
            <a:ext cx="1524191" cy="38100"/>
          </a:xfrm>
          <a:prstGeom prst="rect">
            <a:avLst/>
          </a:prstGeom>
          <a:noFill/>
          <a:ln>
            <a:noFill/>
          </a:ln>
        </p:spPr>
      </p:pic>
      <p:pic>
        <p:nvPicPr>
          <p:cNvPr descr="preencoded.png" id="510" name="Google Shape;510;p19"/>
          <p:cNvPicPr preferRelativeResize="0"/>
          <p:nvPr/>
        </p:nvPicPr>
        <p:blipFill rotWithShape="1">
          <a:blip r:embed="rId5">
            <a:alphaModFix/>
          </a:blip>
          <a:srcRect b="0" l="0" r="0" t="0"/>
          <a:stretch/>
        </p:blipFill>
        <p:spPr>
          <a:xfrm>
            <a:off x="14657632" y="8801100"/>
            <a:ext cx="1524191" cy="38100"/>
          </a:xfrm>
          <a:prstGeom prst="rect">
            <a:avLst/>
          </a:prstGeom>
          <a:noFill/>
          <a:ln>
            <a:noFill/>
          </a:ln>
        </p:spPr>
      </p:pic>
      <p:sp>
        <p:nvSpPr>
          <p:cNvPr id="511" name="Google Shape;511;p19"/>
          <p:cNvSpPr/>
          <p:nvPr/>
        </p:nvSpPr>
        <p:spPr>
          <a:xfrm>
            <a:off x="11520340" y="6553200"/>
            <a:ext cx="165121" cy="165100"/>
          </a:xfrm>
          <a:prstGeom prst="ellipse">
            <a:avLst/>
          </a:prstGeom>
          <a:solidFill>
            <a:srgbClr val="2E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8090911" y="5384800"/>
            <a:ext cx="165121" cy="165100"/>
          </a:xfrm>
          <a:prstGeom prst="ellipse">
            <a:avLst/>
          </a:prstGeom>
          <a:solidFill>
            <a:srgbClr val="2E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4763095" y="8331200"/>
            <a:ext cx="165121" cy="165100"/>
          </a:xfrm>
          <a:prstGeom prst="ellipse">
            <a:avLst/>
          </a:prstGeom>
          <a:solidFill>
            <a:srgbClr val="2E2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28" name="Shape 28"/>
        <p:cNvGrpSpPr/>
        <p:nvPr/>
      </p:nvGrpSpPr>
      <p:grpSpPr>
        <a:xfrm>
          <a:off x="0" y="0"/>
          <a:ext cx="0" cy="0"/>
          <a:chOff x="0" y="0"/>
          <a:chExt cx="0" cy="0"/>
        </a:xfrm>
      </p:grpSpPr>
      <p:sp>
        <p:nvSpPr>
          <p:cNvPr id="29" name="Google Shape;29;p2"/>
          <p:cNvSpPr/>
          <p:nvPr/>
        </p:nvSpPr>
        <p:spPr>
          <a:xfrm>
            <a:off x="11012276" y="3746500"/>
            <a:ext cx="707055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0" name="Google Shape;30;p2"/>
          <p:cNvSpPr/>
          <p:nvPr/>
        </p:nvSpPr>
        <p:spPr>
          <a:xfrm>
            <a:off x="11012276" y="6756400"/>
            <a:ext cx="9610868" cy="333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preencoded.png" id="31" name="Google Shape;31;p2"/>
          <p:cNvPicPr preferRelativeResize="0"/>
          <p:nvPr/>
        </p:nvPicPr>
        <p:blipFill rotWithShape="1">
          <a:blip r:embed="rId3">
            <a:alphaModFix/>
          </a:blip>
          <a:srcRect b="0" l="0" r="0" t="0"/>
          <a:stretch/>
        </p:blipFill>
        <p:spPr>
          <a:xfrm>
            <a:off x="11012276" y="11176000"/>
            <a:ext cx="2489511" cy="38100"/>
          </a:xfrm>
          <a:prstGeom prst="rect">
            <a:avLst/>
          </a:prstGeom>
          <a:noFill/>
          <a:ln>
            <a:noFill/>
          </a:ln>
        </p:spPr>
      </p:pic>
      <p:pic>
        <p:nvPicPr>
          <p:cNvPr descr="preencoded.png" id="32" name="Google Shape;32;p2"/>
          <p:cNvPicPr preferRelativeResize="0"/>
          <p:nvPr/>
        </p:nvPicPr>
        <p:blipFill rotWithShape="1">
          <a:blip r:embed="rId3">
            <a:alphaModFix/>
          </a:blip>
          <a:srcRect b="0" l="0" r="0" t="0"/>
          <a:stretch/>
        </p:blipFill>
        <p:spPr>
          <a:xfrm>
            <a:off x="21592699" y="1358900"/>
            <a:ext cx="2489511" cy="38100"/>
          </a:xfrm>
          <a:prstGeom prst="rect">
            <a:avLst/>
          </a:prstGeom>
          <a:noFill/>
          <a:ln>
            <a:noFill/>
          </a:ln>
        </p:spPr>
      </p:pic>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 name="Google Shape;34;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35" name="Google Shape;35;p2"/>
          <p:cNvPicPr preferRelativeResize="0"/>
          <p:nvPr/>
        </p:nvPicPr>
        <p:blipFill rotWithShape="1">
          <a:blip r:embed="rId5">
            <a:alphaModFix/>
          </a:blip>
          <a:srcRect b="0" l="0" r="0" t="0"/>
          <a:stretch/>
        </p:blipFill>
        <p:spPr>
          <a:xfrm>
            <a:off x="2476810" y="711200"/>
            <a:ext cx="6769946" cy="13004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518" name="Shape 518"/>
        <p:cNvGrpSpPr/>
        <p:nvPr/>
      </p:nvGrpSpPr>
      <p:grpSpPr>
        <a:xfrm>
          <a:off x="0" y="0"/>
          <a:ext cx="0" cy="0"/>
          <a:chOff x="0" y="0"/>
          <a:chExt cx="0" cy="0"/>
        </a:xfrm>
      </p:grpSpPr>
      <p:sp>
        <p:nvSpPr>
          <p:cNvPr id="519" name="Google Shape;519;p20"/>
          <p:cNvSpPr/>
          <p:nvPr/>
        </p:nvSpPr>
        <p:spPr>
          <a:xfrm>
            <a:off x="609676" y="1130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520" name="Google Shape;520;p20"/>
          <p:cNvSpPr/>
          <p:nvPr/>
        </p:nvSpPr>
        <p:spPr>
          <a:xfrm>
            <a:off x="8027403" y="0"/>
            <a:ext cx="5512489" cy="13716000"/>
          </a:xfrm>
          <a:prstGeom prst="rect">
            <a:avLst/>
          </a:prstGeom>
          <a:solidFill>
            <a:srgbClr val="B1A1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1" name="Google Shape;521;p20"/>
          <p:cNvPicPr preferRelativeResize="0"/>
          <p:nvPr/>
        </p:nvPicPr>
        <p:blipFill rotWithShape="1">
          <a:blip r:embed="rId3">
            <a:alphaModFix/>
          </a:blip>
          <a:srcRect b="0" l="0" r="0" t="0"/>
          <a:stretch/>
        </p:blipFill>
        <p:spPr>
          <a:xfrm>
            <a:off x="6579422" y="2895600"/>
            <a:ext cx="3950194" cy="7200900"/>
          </a:xfrm>
          <a:prstGeom prst="rect">
            <a:avLst/>
          </a:prstGeom>
          <a:noFill/>
          <a:ln>
            <a:noFill/>
          </a:ln>
        </p:spPr>
      </p:pic>
      <p:sp>
        <p:nvSpPr>
          <p:cNvPr id="522" name="Google Shape;522;p20"/>
          <p:cNvSpPr/>
          <p:nvPr/>
        </p:nvSpPr>
        <p:spPr>
          <a:xfrm>
            <a:off x="6579422" y="10579100"/>
            <a:ext cx="271814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6579422" y="10579100"/>
            <a:ext cx="292136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524" name="Google Shape;524;p20"/>
          <p:cNvSpPr/>
          <p:nvPr/>
        </p:nvSpPr>
        <p:spPr>
          <a:xfrm>
            <a:off x="6579422" y="11722100"/>
            <a:ext cx="2853623"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25" name="Google Shape;525;p20"/>
          <p:cNvSpPr/>
          <p:nvPr/>
        </p:nvSpPr>
        <p:spPr>
          <a:xfrm>
            <a:off x="15546743" y="8801100"/>
            <a:ext cx="3772371"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0"/>
          <p:cNvSpPr/>
          <p:nvPr/>
        </p:nvSpPr>
        <p:spPr>
          <a:xfrm>
            <a:off x="15546743" y="8801100"/>
            <a:ext cx="39755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527" name="Google Shape;527;p20"/>
          <p:cNvSpPr/>
          <p:nvPr/>
        </p:nvSpPr>
        <p:spPr>
          <a:xfrm>
            <a:off x="15546743" y="9944100"/>
            <a:ext cx="39078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
        <p:nvSpPr>
          <p:cNvPr id="528" name="Google Shape;528;p20"/>
          <p:cNvSpPr/>
          <p:nvPr/>
        </p:nvSpPr>
        <p:spPr>
          <a:xfrm>
            <a:off x="18798350" y="2425700"/>
            <a:ext cx="3772371"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18798350" y="2425700"/>
            <a:ext cx="39755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530" name="Google Shape;530;p20"/>
          <p:cNvSpPr/>
          <p:nvPr/>
        </p:nvSpPr>
        <p:spPr>
          <a:xfrm>
            <a:off x="18798350" y="3568700"/>
            <a:ext cx="39078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The Guardians of the Four Elements</a:t>
            </a:r>
            <a:endParaRPr b="0" i="0" sz="3200" u="none" cap="none" strike="noStrike">
              <a:solidFill>
                <a:schemeClr val="dk1"/>
              </a:solidFill>
              <a:latin typeface="Calibri"/>
              <a:ea typeface="Calibri"/>
              <a:cs typeface="Calibri"/>
              <a:sym typeface="Calibri"/>
            </a:endParaRPr>
          </a:p>
        </p:txBody>
      </p:sp>
      <p:pic>
        <p:nvPicPr>
          <p:cNvPr descr="preencoded.png" id="531" name="Google Shape;531;p20"/>
          <p:cNvPicPr preferRelativeResize="0"/>
          <p:nvPr/>
        </p:nvPicPr>
        <p:blipFill rotWithShape="1">
          <a:blip r:embed="rId4">
            <a:alphaModFix/>
          </a:blip>
          <a:srcRect b="0" l="0" r="0" t="0"/>
          <a:stretch/>
        </p:blipFill>
        <p:spPr>
          <a:xfrm>
            <a:off x="11063083" y="6032500"/>
            <a:ext cx="3950194" cy="7200900"/>
          </a:xfrm>
          <a:prstGeom prst="rect">
            <a:avLst/>
          </a:prstGeom>
          <a:noFill/>
          <a:ln>
            <a:noFill/>
          </a:ln>
        </p:spPr>
      </p:pic>
      <p:pic>
        <p:nvPicPr>
          <p:cNvPr descr="preencoded.png" id="532" name="Google Shape;532;p20"/>
          <p:cNvPicPr preferRelativeResize="0"/>
          <p:nvPr/>
        </p:nvPicPr>
        <p:blipFill rotWithShape="1">
          <a:blip r:embed="rId5">
            <a:alphaModFix/>
          </a:blip>
          <a:srcRect b="0" l="0" r="0" t="0"/>
          <a:stretch/>
        </p:blipFill>
        <p:spPr>
          <a:xfrm>
            <a:off x="11101187" y="1511300"/>
            <a:ext cx="7163695" cy="3987800"/>
          </a:xfrm>
          <a:prstGeom prst="rect">
            <a:avLst/>
          </a:prstGeom>
          <a:noFill/>
          <a:ln>
            <a:noFill/>
          </a:ln>
        </p:spPr>
      </p:pic>
      <p:pic>
        <p:nvPicPr>
          <p:cNvPr descr="preencoded.png" id="533" name="Google Shape;533;p20"/>
          <p:cNvPicPr preferRelativeResize="0"/>
          <p:nvPr/>
        </p:nvPicPr>
        <p:blipFill rotWithShape="1">
          <a:blip r:embed="rId6">
            <a:alphaModFix/>
          </a:blip>
          <a:srcRect b="0" l="0" r="0" t="0"/>
          <a:stretch/>
        </p:blipFill>
        <p:spPr>
          <a:xfrm>
            <a:off x="14670334" y="9766300"/>
            <a:ext cx="1244756" cy="38100"/>
          </a:xfrm>
          <a:prstGeom prst="rect">
            <a:avLst/>
          </a:prstGeom>
          <a:noFill/>
          <a:ln>
            <a:noFill/>
          </a:ln>
        </p:spPr>
      </p:pic>
      <p:pic>
        <p:nvPicPr>
          <p:cNvPr descr="preencoded.png" id="534" name="Google Shape;534;p20"/>
          <p:cNvPicPr preferRelativeResize="0"/>
          <p:nvPr/>
        </p:nvPicPr>
        <p:blipFill rotWithShape="1">
          <a:blip r:embed="rId6">
            <a:alphaModFix/>
          </a:blip>
          <a:srcRect b="0" l="0" r="0" t="0"/>
          <a:stretch/>
        </p:blipFill>
        <p:spPr>
          <a:xfrm>
            <a:off x="17960045" y="4800600"/>
            <a:ext cx="1244756" cy="38100"/>
          </a:xfrm>
          <a:prstGeom prst="rect">
            <a:avLst/>
          </a:prstGeom>
          <a:noFill/>
          <a:ln>
            <a:noFill/>
          </a:ln>
        </p:spPr>
      </p:pic>
      <p:pic>
        <p:nvPicPr>
          <p:cNvPr descr="preencoded.png" id="535" name="Google Shape;535;p20"/>
          <p:cNvPicPr preferRelativeResize="0"/>
          <p:nvPr/>
        </p:nvPicPr>
        <p:blipFill rotWithShape="1">
          <a:blip r:embed="rId7">
            <a:alphaModFix/>
          </a:blip>
          <a:srcRect b="0" l="0" r="0" t="0"/>
          <a:stretch/>
        </p:blipFill>
        <p:spPr>
          <a:xfrm>
            <a:off x="7570146" y="8940800"/>
            <a:ext cx="44456" cy="1714500"/>
          </a:xfrm>
          <a:prstGeom prst="rect">
            <a:avLst/>
          </a:prstGeom>
          <a:noFill/>
          <a:ln>
            <a:noFill/>
          </a:ln>
        </p:spPr>
      </p:pic>
      <p:pic>
        <p:nvPicPr>
          <p:cNvPr descr="preencoded.png" id="536" name="Google Shape;536;p20"/>
          <p:cNvPicPr preferRelativeResize="0"/>
          <p:nvPr/>
        </p:nvPicPr>
        <p:blipFill rotWithShape="1">
          <a:blip r:embed="rId8">
            <a:alphaModFix/>
          </a:blip>
          <a:srcRect b="0" l="0" r="0" t="0"/>
          <a:stretch/>
        </p:blipFill>
        <p:spPr>
          <a:xfrm>
            <a:off x="0" y="4635500"/>
            <a:ext cx="3632654" cy="9080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541" name="Shape 541"/>
        <p:cNvGrpSpPr/>
        <p:nvPr/>
      </p:nvGrpSpPr>
      <p:grpSpPr>
        <a:xfrm>
          <a:off x="0" y="0"/>
          <a:ext cx="0" cy="0"/>
          <a:chOff x="0" y="0"/>
          <a:chExt cx="0" cy="0"/>
        </a:xfrm>
      </p:grpSpPr>
      <p:pic>
        <p:nvPicPr>
          <p:cNvPr descr="preencoded.png" id="542" name="Google Shape;542;p21"/>
          <p:cNvPicPr preferRelativeResize="0"/>
          <p:nvPr/>
        </p:nvPicPr>
        <p:blipFill rotWithShape="1">
          <a:blip r:embed="rId3">
            <a:alphaModFix/>
          </a:blip>
          <a:srcRect b="0" l="0" r="0" t="0"/>
          <a:stretch/>
        </p:blipFill>
        <p:spPr>
          <a:xfrm>
            <a:off x="12561870" y="1981200"/>
            <a:ext cx="10021553" cy="11734800"/>
          </a:xfrm>
          <a:prstGeom prst="rect">
            <a:avLst/>
          </a:prstGeom>
          <a:noFill/>
          <a:ln>
            <a:noFill/>
          </a:ln>
        </p:spPr>
      </p:pic>
      <p:sp>
        <p:nvSpPr>
          <p:cNvPr id="543" name="Google Shape;543;p21"/>
          <p:cNvSpPr/>
          <p:nvPr/>
        </p:nvSpPr>
        <p:spPr>
          <a:xfrm>
            <a:off x="1790924" y="165100"/>
            <a:ext cx="10770946" cy="13144500"/>
          </a:xfrm>
          <a:prstGeom prst="roundRect">
            <a:avLst>
              <a:gd fmla="val 11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1"/>
          <p:cNvSpPr/>
          <p:nvPr/>
        </p:nvSpPr>
        <p:spPr>
          <a:xfrm>
            <a:off x="2603825" y="977900"/>
            <a:ext cx="9687077" cy="720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Thank you for choosing EaTemp</a:t>
            </a:r>
            <a:endParaRPr b="0" i="0" sz="12800" u="none" cap="none" strike="noStrike">
              <a:solidFill>
                <a:schemeClr val="dk1"/>
              </a:solidFill>
              <a:latin typeface="Calibri"/>
              <a:ea typeface="Calibri"/>
              <a:cs typeface="Calibri"/>
              <a:sym typeface="Calibri"/>
            </a:endParaRPr>
          </a:p>
        </p:txBody>
      </p:sp>
      <p:sp>
        <p:nvSpPr>
          <p:cNvPr id="545" name="Google Shape;545;p21"/>
          <p:cNvSpPr/>
          <p:nvPr/>
        </p:nvSpPr>
        <p:spPr>
          <a:xfrm>
            <a:off x="2603825" y="8255000"/>
            <a:ext cx="9280627"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46" name="Google Shape;546;p21"/>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547" name="Google Shape;54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8" name="Google Shape;548;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40" name="Shape 40"/>
        <p:cNvGrpSpPr/>
        <p:nvPr/>
      </p:nvGrpSpPr>
      <p:grpSpPr>
        <a:xfrm>
          <a:off x="0" y="0"/>
          <a:ext cx="0" cy="0"/>
          <a:chOff x="0" y="0"/>
          <a:chExt cx="0" cy="0"/>
        </a:xfrm>
      </p:grpSpPr>
      <p:sp>
        <p:nvSpPr>
          <p:cNvPr id="41" name="Google Shape;41;p3"/>
          <p:cNvSpPr/>
          <p:nvPr/>
        </p:nvSpPr>
        <p:spPr>
          <a:xfrm>
            <a:off x="5893537" y="6604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2E2A24"/>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2" name="Google Shape;42;p3"/>
          <p:cNvSpPr/>
          <p:nvPr/>
        </p:nvSpPr>
        <p:spPr>
          <a:xfrm>
            <a:off x="1524191" y="3911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524191" y="3911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44" name="Google Shape;44;p3"/>
          <p:cNvSpPr/>
          <p:nvPr/>
        </p:nvSpPr>
        <p:spPr>
          <a:xfrm>
            <a:off x="2641930" y="4286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2641930" y="4286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46" name="Google Shape;46;p3"/>
          <p:cNvSpPr/>
          <p:nvPr/>
        </p:nvSpPr>
        <p:spPr>
          <a:xfrm>
            <a:off x="2641930" y="5226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p3"/>
          <p:cNvSpPr/>
          <p:nvPr/>
        </p:nvSpPr>
        <p:spPr>
          <a:xfrm>
            <a:off x="1524191" y="6832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1524191" y="6832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49" name="Google Shape;49;p3"/>
          <p:cNvSpPr/>
          <p:nvPr/>
        </p:nvSpPr>
        <p:spPr>
          <a:xfrm>
            <a:off x="2641930" y="7207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2641930" y="7207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2641930" y="8147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2" name="Google Shape;52;p3"/>
          <p:cNvSpPr/>
          <p:nvPr/>
        </p:nvSpPr>
        <p:spPr>
          <a:xfrm>
            <a:off x="1524191" y="9753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524191" y="9753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4" name="Google Shape;54;p3"/>
          <p:cNvSpPr/>
          <p:nvPr/>
        </p:nvSpPr>
        <p:spPr>
          <a:xfrm>
            <a:off x="2641930" y="10128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2641930" y="10128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2641930" y="11068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17172546" y="3911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7172546" y="3911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9" name="Google Shape;59;p3"/>
          <p:cNvSpPr/>
          <p:nvPr/>
        </p:nvSpPr>
        <p:spPr>
          <a:xfrm>
            <a:off x="18290286" y="4286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8290286" y="4286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8290286" y="5226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17172546" y="6832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7172546" y="6832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5</a:t>
            </a:r>
            <a:endParaRPr b="0" i="0" sz="12800" u="none" cap="none" strike="noStrike">
              <a:solidFill>
                <a:schemeClr val="dk1"/>
              </a:solidFill>
              <a:latin typeface="Calibri"/>
              <a:ea typeface="Calibri"/>
              <a:cs typeface="Calibri"/>
              <a:sym typeface="Calibri"/>
            </a:endParaRPr>
          </a:p>
        </p:txBody>
      </p:sp>
      <p:sp>
        <p:nvSpPr>
          <p:cNvPr id="64" name="Google Shape;64;p3"/>
          <p:cNvSpPr/>
          <p:nvPr/>
        </p:nvSpPr>
        <p:spPr>
          <a:xfrm>
            <a:off x="18290286" y="7207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8290286" y="7207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8290286" y="8147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17172546" y="9753600"/>
            <a:ext cx="569031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7172546" y="9753600"/>
            <a:ext cx="145644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2800" u="none" cap="none" strike="noStrike">
                <a:solidFill>
                  <a:srgbClr val="FFFFFF"/>
                </a:solidFill>
                <a:latin typeface="DM Serif Display"/>
                <a:ea typeface="DM Serif Display"/>
                <a:cs typeface="DM Serif Display"/>
                <a:sym typeface="DM Serif Display"/>
              </a:rPr>
              <a:t>6</a:t>
            </a:r>
            <a:endParaRPr b="0" i="0" sz="12800" u="none" cap="none" strike="noStrike">
              <a:solidFill>
                <a:schemeClr val="dk1"/>
              </a:solidFill>
              <a:latin typeface="Calibri"/>
              <a:ea typeface="Calibri"/>
              <a:cs typeface="Calibri"/>
              <a:sym typeface="Calibri"/>
            </a:endParaRPr>
          </a:p>
        </p:txBody>
      </p:sp>
      <p:sp>
        <p:nvSpPr>
          <p:cNvPr id="69" name="Google Shape;69;p3"/>
          <p:cNvSpPr/>
          <p:nvPr/>
        </p:nvSpPr>
        <p:spPr>
          <a:xfrm>
            <a:off x="18290286" y="10128250"/>
            <a:ext cx="4572572"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8290286" y="10128250"/>
            <a:ext cx="477579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8290286" y="11068050"/>
            <a:ext cx="470805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preencoded.png" id="72" name="Google Shape;72;p3"/>
          <p:cNvPicPr preferRelativeResize="0"/>
          <p:nvPr/>
        </p:nvPicPr>
        <p:blipFill rotWithShape="1">
          <a:blip r:embed="rId3">
            <a:alphaModFix/>
          </a:blip>
          <a:srcRect b="0" l="0" r="0" t="0"/>
          <a:stretch/>
        </p:blipFill>
        <p:spPr>
          <a:xfrm>
            <a:off x="7913089" y="3911600"/>
            <a:ext cx="8560870" cy="7988300"/>
          </a:xfrm>
          <a:prstGeom prst="rect">
            <a:avLst/>
          </a:prstGeom>
          <a:noFill/>
          <a:ln>
            <a:noFill/>
          </a:ln>
        </p:spPr>
      </p:pic>
      <p:pic>
        <p:nvPicPr>
          <p:cNvPr descr="preencoded.png" id="73" name="Google Shape;73;p3"/>
          <p:cNvPicPr preferRelativeResize="0"/>
          <p:nvPr/>
        </p:nvPicPr>
        <p:blipFill rotWithShape="1">
          <a:blip r:embed="rId4">
            <a:alphaModFix/>
          </a:blip>
          <a:srcRect b="0" l="0" r="0" t="0"/>
          <a:stretch/>
        </p:blipFill>
        <p:spPr>
          <a:xfrm>
            <a:off x="22354794" y="381000"/>
            <a:ext cx="38105" cy="2781300"/>
          </a:xfrm>
          <a:prstGeom prst="rect">
            <a:avLst/>
          </a:prstGeom>
          <a:noFill/>
          <a:ln>
            <a:noFill/>
          </a:ln>
        </p:spPr>
      </p:pic>
      <p:sp>
        <p:nvSpPr>
          <p:cNvPr id="74" name="Google Shape;7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 name="Google Shape;75;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 name="Shape 80"/>
        <p:cNvGrpSpPr/>
        <p:nvPr/>
      </p:nvGrpSpPr>
      <p:grpSpPr>
        <a:xfrm>
          <a:off x="0" y="0"/>
          <a:ext cx="0" cy="0"/>
          <a:chOff x="0" y="0"/>
          <a:chExt cx="0" cy="0"/>
        </a:xfrm>
      </p:grpSpPr>
      <p:sp>
        <p:nvSpPr>
          <p:cNvPr id="81" name="Google Shape;81;p4"/>
          <p:cNvSpPr/>
          <p:nvPr/>
        </p:nvSpPr>
        <p:spPr>
          <a:xfrm>
            <a:off x="5067933" y="5067300"/>
            <a:ext cx="14263883"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4"/>
          <p:cNvSpPr/>
          <p:nvPr/>
        </p:nvSpPr>
        <p:spPr>
          <a:xfrm>
            <a:off x="7375388" y="5067300"/>
            <a:ext cx="9648973"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12800" u="none" cap="none" strike="noStrike">
                <a:solidFill>
                  <a:srgbClr val="74624B"/>
                </a:solidFill>
                <a:latin typeface="DM Serif Display"/>
                <a:ea typeface="DM Serif Display"/>
                <a:cs typeface="DM Serif Display"/>
                <a:sym typeface="DM Serif Display"/>
              </a:rPr>
              <a:t>Introduction</a:t>
            </a:r>
            <a:endParaRPr b="0" i="0" sz="12800" u="none" cap="none" strike="noStrike">
              <a:solidFill>
                <a:schemeClr val="dk1"/>
              </a:solidFill>
              <a:latin typeface="Calibri"/>
              <a:ea typeface="Calibri"/>
              <a:cs typeface="Calibri"/>
              <a:sym typeface="Calibri"/>
            </a:endParaRPr>
          </a:p>
        </p:txBody>
      </p:sp>
      <p:sp>
        <p:nvSpPr>
          <p:cNvPr id="83" name="Google Shape;83;p4"/>
          <p:cNvSpPr/>
          <p:nvPr/>
        </p:nvSpPr>
        <p:spPr>
          <a:xfrm>
            <a:off x="5000192" y="7594600"/>
            <a:ext cx="14399366"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preencoded.png" id="84" name="Google Shape;84;p4"/>
          <p:cNvPicPr preferRelativeResize="0"/>
          <p:nvPr/>
        </p:nvPicPr>
        <p:blipFill rotWithShape="1">
          <a:blip r:embed="rId3">
            <a:alphaModFix/>
          </a:blip>
          <a:srcRect b="0" l="0" r="0" t="0"/>
          <a:stretch/>
        </p:blipFill>
        <p:spPr>
          <a:xfrm>
            <a:off x="10948768" y="9474200"/>
            <a:ext cx="2489511" cy="38100"/>
          </a:xfrm>
          <a:prstGeom prst="rect">
            <a:avLst/>
          </a:prstGeom>
          <a:noFill/>
          <a:ln>
            <a:noFill/>
          </a:ln>
        </p:spPr>
      </p:pic>
      <p:pic>
        <p:nvPicPr>
          <p:cNvPr descr="preencoded.png" id="85" name="Google Shape;85;p4"/>
          <p:cNvPicPr preferRelativeResize="0"/>
          <p:nvPr/>
        </p:nvPicPr>
        <p:blipFill rotWithShape="1">
          <a:blip r:embed="rId4">
            <a:alphaModFix/>
          </a:blip>
          <a:srcRect b="0" l="0" r="0" t="0"/>
          <a:stretch/>
        </p:blipFill>
        <p:spPr>
          <a:xfrm>
            <a:off x="23523340" y="12700000"/>
            <a:ext cx="711289" cy="711200"/>
          </a:xfrm>
          <a:prstGeom prst="rect">
            <a:avLst/>
          </a:prstGeom>
          <a:noFill/>
          <a:ln>
            <a:noFill/>
          </a:ln>
        </p:spPr>
      </p:pic>
      <p:sp>
        <p:nvSpPr>
          <p:cNvPr id="86" name="Google Shape;86;p4"/>
          <p:cNvSpPr/>
          <p:nvPr/>
        </p:nvSpPr>
        <p:spPr>
          <a:xfrm>
            <a:off x="23028705" y="11436815"/>
            <a:ext cx="1943889" cy="711746"/>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FFFFFF"/>
                </a:solidFill>
                <a:latin typeface="Inter"/>
                <a:ea typeface="Inter"/>
                <a:cs typeface="Inter"/>
                <a:sym typeface="Inter"/>
              </a:rPr>
              <a:t>EaTemp</a:t>
            </a:r>
            <a:endParaRPr b="0" i="0" sz="3613" u="none" cap="none" strike="noStrike">
              <a:solidFill>
                <a:schemeClr val="dk1"/>
              </a:solidFill>
              <a:latin typeface="Calibri"/>
              <a:ea typeface="Calibri"/>
              <a:cs typeface="Calibri"/>
              <a:sym typeface="Calibri"/>
            </a:endParaRPr>
          </a:p>
        </p:txBody>
      </p:sp>
      <p:pic>
        <p:nvPicPr>
          <p:cNvPr descr="preencoded.png" id="87" name="Google Shape;87;p4"/>
          <p:cNvPicPr preferRelativeResize="0"/>
          <p:nvPr/>
        </p:nvPicPr>
        <p:blipFill rotWithShape="1">
          <a:blip r:embed="rId5">
            <a:alphaModFix/>
          </a:blip>
          <a:srcRect b="0" l="0" r="0" t="0"/>
          <a:stretch/>
        </p:blipFill>
        <p:spPr>
          <a:xfrm>
            <a:off x="17960045" y="0"/>
            <a:ext cx="6427003" cy="6184900"/>
          </a:xfrm>
          <a:prstGeom prst="rect">
            <a:avLst/>
          </a:prstGeom>
          <a:noFill/>
          <a:ln>
            <a:noFill/>
          </a:ln>
        </p:spPr>
      </p:pic>
      <p:pic>
        <p:nvPicPr>
          <p:cNvPr descr="preencoded.png" id="88" name="Google Shape;88;p4"/>
          <p:cNvPicPr preferRelativeResize="0"/>
          <p:nvPr/>
        </p:nvPicPr>
        <p:blipFill rotWithShape="1">
          <a:blip r:embed="rId6">
            <a:alphaModFix/>
          </a:blip>
          <a:srcRect b="0" l="0" r="0" t="0"/>
          <a:stretch/>
        </p:blipFill>
        <p:spPr>
          <a:xfrm>
            <a:off x="0" y="7880548"/>
            <a:ext cx="5775556" cy="58354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93" name="Shape 93"/>
        <p:cNvGrpSpPr/>
        <p:nvPr/>
      </p:nvGrpSpPr>
      <p:grpSpPr>
        <a:xfrm>
          <a:off x="0" y="0"/>
          <a:ext cx="0" cy="0"/>
          <a:chOff x="0" y="0"/>
          <a:chExt cx="0" cy="0"/>
        </a:xfrm>
      </p:grpSpPr>
      <p:pic>
        <p:nvPicPr>
          <p:cNvPr descr="preencoded.png" id="94" name="Google Shape;94;p5"/>
          <p:cNvPicPr preferRelativeResize="0"/>
          <p:nvPr/>
        </p:nvPicPr>
        <p:blipFill rotWithShape="1">
          <a:blip r:embed="rId3">
            <a:alphaModFix/>
          </a:blip>
          <a:srcRect b="0" l="0" r="0" t="0"/>
          <a:stretch/>
        </p:blipFill>
        <p:spPr>
          <a:xfrm>
            <a:off x="21239814" y="2660563"/>
            <a:ext cx="3147234" cy="10562326"/>
          </a:xfrm>
          <a:prstGeom prst="rect">
            <a:avLst/>
          </a:prstGeom>
          <a:noFill/>
          <a:ln>
            <a:noFill/>
          </a:ln>
        </p:spPr>
      </p:pic>
      <p:sp>
        <p:nvSpPr>
          <p:cNvPr id="95" name="Google Shape;95;p5"/>
          <p:cNvSpPr/>
          <p:nvPr/>
        </p:nvSpPr>
        <p:spPr>
          <a:xfrm>
            <a:off x="2959470" y="19558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FFFFFF"/>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p5"/>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p5"/>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
        <p:nvSpPr>
          <p:cNvPr id="98" name="Google Shape;9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 name="Google Shape;99;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00" name="Google Shape;100;p5"/>
          <p:cNvPicPr preferRelativeResize="0"/>
          <p:nvPr/>
        </p:nvPicPr>
        <p:blipFill rotWithShape="1">
          <a:blip r:embed="rId5">
            <a:alphaModFix/>
          </a:blip>
          <a:srcRect b="0" l="0" r="0" t="0"/>
          <a:stretch/>
        </p:blipFill>
        <p:spPr>
          <a:xfrm>
            <a:off x="10796349" y="11684000"/>
            <a:ext cx="2781648" cy="38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105" name="Shape 105"/>
        <p:cNvGrpSpPr/>
        <p:nvPr/>
      </p:nvGrpSpPr>
      <p:grpSpPr>
        <a:xfrm>
          <a:off x="0" y="0"/>
          <a:ext cx="0" cy="0"/>
          <a:chOff x="0" y="0"/>
          <a:chExt cx="0" cy="0"/>
        </a:xfrm>
      </p:grpSpPr>
      <p:sp>
        <p:nvSpPr>
          <p:cNvPr id="106" name="Google Shape;106;p6"/>
          <p:cNvSpPr/>
          <p:nvPr/>
        </p:nvSpPr>
        <p:spPr>
          <a:xfrm>
            <a:off x="13057232" y="1143000"/>
            <a:ext cx="9970746" cy="11442700"/>
          </a:xfrm>
          <a:prstGeom prst="rect">
            <a:avLst/>
          </a:prstGeom>
          <a:solidFill>
            <a:srgbClr val="7462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6"/>
          <p:cNvSpPr/>
          <p:nvPr/>
        </p:nvSpPr>
        <p:spPr>
          <a:xfrm>
            <a:off x="13438280" y="4102100"/>
            <a:ext cx="9090103" cy="628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Embark on an adventure filled with magic and wonder</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Tame dragons, see unicorns and experience rainbows every day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yourself and unlock your imagination through exploration</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the manifestation of your deepest desires and fondest dreams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Leave reality behind and immerse yourself in a world of endless possibilities</a:t>
            </a:r>
            <a:endParaRPr b="0" i="0" sz="3200" u="none" cap="none" strike="noStrike">
              <a:solidFill>
                <a:schemeClr val="dk1"/>
              </a:solidFill>
              <a:latin typeface="Calibri"/>
              <a:ea typeface="Calibri"/>
              <a:cs typeface="Calibri"/>
              <a:sym typeface="Calibri"/>
            </a:endParaRPr>
          </a:p>
        </p:txBody>
      </p:sp>
      <p:sp>
        <p:nvSpPr>
          <p:cNvPr id="108" name="Google Shape;108;p6"/>
          <p:cNvSpPr/>
          <p:nvPr/>
        </p:nvSpPr>
        <p:spPr>
          <a:xfrm>
            <a:off x="6287286" y="1841500"/>
            <a:ext cx="1215118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2E2A24"/>
                </a:solidFill>
                <a:latin typeface="DM Serif Display"/>
                <a:ea typeface="DM Serif Display"/>
                <a:cs typeface="DM Serif Display"/>
                <a:sym typeface="DM Serif Display"/>
              </a:rPr>
              <a:t>Imagination an</a:t>
            </a:r>
            <a:r>
              <a:rPr b="0" i="0" lang="en-US" sz="8000" u="none" cap="none" strike="noStrike">
                <a:solidFill>
                  <a:srgbClr val="FFFFFF"/>
                </a:solidFill>
                <a:latin typeface="DM Serif Display"/>
                <a:ea typeface="DM Serif Display"/>
                <a:cs typeface="DM Serif Display"/>
                <a:sym typeface="DM Serif Display"/>
              </a:rPr>
              <a:t>d Fantasy</a:t>
            </a:r>
            <a:endParaRPr b="0" i="0" sz="8000" u="none" cap="none" strike="noStrike">
              <a:solidFill>
                <a:schemeClr val="dk1"/>
              </a:solidFill>
              <a:latin typeface="Calibri"/>
              <a:ea typeface="Calibri"/>
              <a:cs typeface="Calibri"/>
              <a:sym typeface="Calibri"/>
            </a:endParaRPr>
          </a:p>
        </p:txBody>
      </p:sp>
      <p:sp>
        <p:nvSpPr>
          <p:cNvPr id="109" name="Google Shape;10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0" name="Google Shape;110;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111" name="Google Shape;111;p6"/>
          <p:cNvPicPr preferRelativeResize="0"/>
          <p:nvPr/>
        </p:nvPicPr>
        <p:blipFill rotWithShape="1">
          <a:blip r:embed="rId4">
            <a:alphaModFix/>
          </a:blip>
          <a:srcRect b="0" l="0" r="0" t="0"/>
          <a:stretch/>
        </p:blipFill>
        <p:spPr>
          <a:xfrm>
            <a:off x="22100762" y="10439400"/>
            <a:ext cx="38105" cy="2781300"/>
          </a:xfrm>
          <a:prstGeom prst="rect">
            <a:avLst/>
          </a:prstGeom>
          <a:noFill/>
          <a:ln>
            <a:noFill/>
          </a:ln>
        </p:spPr>
      </p:pic>
      <p:pic>
        <p:nvPicPr>
          <p:cNvPr descr="preencoded.png" id="112" name="Google Shape;112;p6"/>
          <p:cNvPicPr preferRelativeResize="0"/>
          <p:nvPr/>
        </p:nvPicPr>
        <p:blipFill rotWithShape="1">
          <a:blip r:embed="rId5">
            <a:alphaModFix/>
          </a:blip>
          <a:srcRect b="0" l="0" r="0" t="0"/>
          <a:stretch/>
        </p:blipFill>
        <p:spPr>
          <a:xfrm>
            <a:off x="1574997" y="1752600"/>
            <a:ext cx="11050381" cy="10833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A18D"/>
        </a:solidFill>
      </p:bgPr>
    </p:bg>
    <p:spTree>
      <p:nvGrpSpPr>
        <p:cNvPr id="117" name="Shape 117"/>
        <p:cNvGrpSpPr/>
        <p:nvPr/>
      </p:nvGrpSpPr>
      <p:grpSpPr>
        <a:xfrm>
          <a:off x="0" y="0"/>
          <a:ext cx="0" cy="0"/>
          <a:chOff x="0" y="0"/>
          <a:chExt cx="0" cy="0"/>
        </a:xfrm>
      </p:grpSpPr>
      <p:sp>
        <p:nvSpPr>
          <p:cNvPr id="118" name="Google Shape;118;p7"/>
          <p:cNvSpPr/>
          <p:nvPr/>
        </p:nvSpPr>
        <p:spPr>
          <a:xfrm>
            <a:off x="12434854" y="3340100"/>
            <a:ext cx="9805229"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9" name="Google Shape;119;p7"/>
          <p:cNvPicPr preferRelativeResize="0"/>
          <p:nvPr/>
        </p:nvPicPr>
        <p:blipFill rotWithShape="1">
          <a:blip r:embed="rId3">
            <a:alphaModFix/>
          </a:blip>
          <a:srcRect b="0" l="0" r="0" t="0"/>
          <a:stretch/>
        </p:blipFill>
        <p:spPr>
          <a:xfrm>
            <a:off x="12434854" y="4165600"/>
            <a:ext cx="1625406" cy="1625600"/>
          </a:xfrm>
          <a:prstGeom prst="rect">
            <a:avLst/>
          </a:prstGeom>
          <a:noFill/>
          <a:ln>
            <a:noFill/>
          </a:ln>
        </p:spPr>
      </p:pic>
      <p:sp>
        <p:nvSpPr>
          <p:cNvPr id="120" name="Google Shape;120;p7"/>
          <p:cNvSpPr/>
          <p:nvPr/>
        </p:nvSpPr>
        <p:spPr>
          <a:xfrm>
            <a:off x="14365099" y="3340100"/>
            <a:ext cx="787498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14365099" y="33401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p7"/>
          <p:cNvSpPr/>
          <p:nvPr/>
        </p:nvSpPr>
        <p:spPr>
          <a:xfrm>
            <a:off x="14365099" y="4483100"/>
            <a:ext cx="8010468"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3" name="Google Shape;123;p7"/>
          <p:cNvSpPr/>
          <p:nvPr/>
        </p:nvSpPr>
        <p:spPr>
          <a:xfrm>
            <a:off x="12434854" y="7632700"/>
            <a:ext cx="9805626"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4" name="Google Shape;124;p7"/>
          <p:cNvPicPr preferRelativeResize="0"/>
          <p:nvPr/>
        </p:nvPicPr>
        <p:blipFill rotWithShape="1">
          <a:blip r:embed="rId4">
            <a:alphaModFix/>
          </a:blip>
          <a:srcRect b="0" l="0" r="0" t="0"/>
          <a:stretch/>
        </p:blipFill>
        <p:spPr>
          <a:xfrm>
            <a:off x="12434854" y="8191500"/>
            <a:ext cx="1625803" cy="1625600"/>
          </a:xfrm>
          <a:prstGeom prst="rect">
            <a:avLst/>
          </a:prstGeom>
          <a:noFill/>
          <a:ln>
            <a:noFill/>
          </a:ln>
        </p:spPr>
      </p:pic>
      <p:sp>
        <p:nvSpPr>
          <p:cNvPr id="125" name="Google Shape;125;p7"/>
          <p:cNvSpPr/>
          <p:nvPr/>
        </p:nvSpPr>
        <p:spPr>
          <a:xfrm>
            <a:off x="14365495" y="7632700"/>
            <a:ext cx="787498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14365495" y="76327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7" name="Google Shape;127;p7"/>
          <p:cNvSpPr/>
          <p:nvPr/>
        </p:nvSpPr>
        <p:spPr>
          <a:xfrm>
            <a:off x="14365495" y="87757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preencoded.png" id="128" name="Google Shape;128;p7"/>
          <p:cNvPicPr preferRelativeResize="0"/>
          <p:nvPr/>
        </p:nvPicPr>
        <p:blipFill rotWithShape="1">
          <a:blip r:embed="rId5">
            <a:alphaModFix/>
          </a:blip>
          <a:srcRect b="0" l="0" r="0" t="0"/>
          <a:stretch/>
        </p:blipFill>
        <p:spPr>
          <a:xfrm>
            <a:off x="1295562" y="850900"/>
            <a:ext cx="10237480" cy="12014200"/>
          </a:xfrm>
          <a:prstGeom prst="rect">
            <a:avLst/>
          </a:prstGeom>
          <a:noFill/>
          <a:ln>
            <a:noFill/>
          </a:ln>
        </p:spPr>
      </p:pic>
      <p:sp>
        <p:nvSpPr>
          <p:cNvPr id="129" name="Google Shape;12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0" name="Google Shape;130;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5" name="Shape 135"/>
        <p:cNvGrpSpPr/>
        <p:nvPr/>
      </p:nvGrpSpPr>
      <p:grpSpPr>
        <a:xfrm>
          <a:off x="0" y="0"/>
          <a:ext cx="0" cy="0"/>
          <a:chOff x="0" y="0"/>
          <a:chExt cx="0" cy="0"/>
        </a:xfrm>
      </p:grpSpPr>
      <p:sp>
        <p:nvSpPr>
          <p:cNvPr id="136" name="Google Shape;136;p8"/>
          <p:cNvSpPr/>
          <p:nvPr/>
        </p:nvSpPr>
        <p:spPr>
          <a:xfrm>
            <a:off x="2502213" y="1651000"/>
            <a:ext cx="7874984" cy="104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
          <p:cNvSpPr/>
          <p:nvPr/>
        </p:nvSpPr>
        <p:spPr>
          <a:xfrm>
            <a:off x="2502213" y="1651000"/>
            <a:ext cx="7874984"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8" name="Google Shape;138;p8"/>
          <p:cNvPicPr preferRelativeResize="0"/>
          <p:nvPr/>
        </p:nvPicPr>
        <p:blipFill rotWithShape="1">
          <a:blip r:embed="rId3">
            <a:alphaModFix/>
          </a:blip>
          <a:srcRect b="0" l="0" r="0" t="0"/>
          <a:stretch/>
        </p:blipFill>
        <p:spPr>
          <a:xfrm>
            <a:off x="5626797" y="1651000"/>
            <a:ext cx="1625814" cy="1625600"/>
          </a:xfrm>
          <a:prstGeom prst="rect">
            <a:avLst/>
          </a:prstGeom>
          <a:noFill/>
          <a:ln>
            <a:noFill/>
          </a:ln>
        </p:spPr>
      </p:pic>
      <p:sp>
        <p:nvSpPr>
          <p:cNvPr id="139" name="Google Shape;139;p8"/>
          <p:cNvSpPr/>
          <p:nvPr/>
        </p:nvSpPr>
        <p:spPr>
          <a:xfrm>
            <a:off x="2502213" y="3581400"/>
            <a:ext cx="787498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
          <p:cNvSpPr/>
          <p:nvPr/>
        </p:nvSpPr>
        <p:spPr>
          <a:xfrm>
            <a:off x="2400600" y="35814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p8"/>
          <p:cNvSpPr/>
          <p:nvPr/>
        </p:nvSpPr>
        <p:spPr>
          <a:xfrm>
            <a:off x="2434471" y="4724400"/>
            <a:ext cx="801046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preencoded.png" id="142" name="Google Shape;142;p8"/>
          <p:cNvPicPr preferRelativeResize="0"/>
          <p:nvPr/>
        </p:nvPicPr>
        <p:blipFill rotWithShape="1">
          <a:blip r:embed="rId4">
            <a:alphaModFix/>
          </a:blip>
          <a:srcRect b="0" l="0" r="0" t="0"/>
          <a:stretch/>
        </p:blipFill>
        <p:spPr>
          <a:xfrm>
            <a:off x="2502213" y="6832600"/>
            <a:ext cx="7874984" cy="5232400"/>
          </a:xfrm>
          <a:prstGeom prst="rect">
            <a:avLst/>
          </a:prstGeom>
          <a:noFill/>
          <a:ln>
            <a:noFill/>
          </a:ln>
        </p:spPr>
      </p:pic>
      <p:sp>
        <p:nvSpPr>
          <p:cNvPr id="143" name="Google Shape;143;p8"/>
          <p:cNvSpPr/>
          <p:nvPr/>
        </p:nvSpPr>
        <p:spPr>
          <a:xfrm>
            <a:off x="14111464" y="1651000"/>
            <a:ext cx="7874984" cy="104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8"/>
          <p:cNvSpPr/>
          <p:nvPr/>
        </p:nvSpPr>
        <p:spPr>
          <a:xfrm>
            <a:off x="14111464" y="1651000"/>
            <a:ext cx="7874984"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5" name="Google Shape;145;p8"/>
          <p:cNvPicPr preferRelativeResize="0"/>
          <p:nvPr/>
        </p:nvPicPr>
        <p:blipFill rotWithShape="1">
          <a:blip r:embed="rId5">
            <a:alphaModFix/>
          </a:blip>
          <a:srcRect b="0" l="0" r="0" t="0"/>
          <a:stretch/>
        </p:blipFill>
        <p:spPr>
          <a:xfrm>
            <a:off x="17236054" y="1651000"/>
            <a:ext cx="1625803" cy="1625600"/>
          </a:xfrm>
          <a:prstGeom prst="rect">
            <a:avLst/>
          </a:prstGeom>
          <a:noFill/>
          <a:ln>
            <a:noFill/>
          </a:ln>
        </p:spPr>
      </p:pic>
      <p:sp>
        <p:nvSpPr>
          <p:cNvPr id="146" name="Google Shape;146;p8"/>
          <p:cNvSpPr/>
          <p:nvPr/>
        </p:nvSpPr>
        <p:spPr>
          <a:xfrm>
            <a:off x="14111464" y="3581400"/>
            <a:ext cx="787498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14009851" y="35814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8" name="Google Shape;148;p8"/>
          <p:cNvSpPr/>
          <p:nvPr/>
        </p:nvSpPr>
        <p:spPr>
          <a:xfrm>
            <a:off x="14043722" y="4724400"/>
            <a:ext cx="801046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preencoded.png" id="149" name="Google Shape;149;p8"/>
          <p:cNvPicPr preferRelativeResize="0"/>
          <p:nvPr/>
        </p:nvPicPr>
        <p:blipFill rotWithShape="1">
          <a:blip r:embed="rId6">
            <a:alphaModFix/>
          </a:blip>
          <a:srcRect b="0" l="0" r="0" t="0"/>
          <a:stretch/>
        </p:blipFill>
        <p:spPr>
          <a:xfrm>
            <a:off x="14111464" y="6832600"/>
            <a:ext cx="7874984" cy="5232400"/>
          </a:xfrm>
          <a:prstGeom prst="rect">
            <a:avLst/>
          </a:prstGeom>
          <a:noFill/>
          <a:ln>
            <a:noFill/>
          </a:ln>
        </p:spPr>
      </p:pic>
      <p:pic>
        <p:nvPicPr>
          <p:cNvPr descr="preencoded.png" id="150" name="Google Shape;150;p8"/>
          <p:cNvPicPr preferRelativeResize="0"/>
          <p:nvPr/>
        </p:nvPicPr>
        <p:blipFill rotWithShape="1">
          <a:blip r:embed="rId7">
            <a:alphaModFix/>
          </a:blip>
          <a:srcRect b="0" l="0" r="0" t="0"/>
          <a:stretch/>
        </p:blipFill>
        <p:spPr>
          <a:xfrm>
            <a:off x="21249756" y="7556500"/>
            <a:ext cx="1460683" cy="38100"/>
          </a:xfrm>
          <a:prstGeom prst="rect">
            <a:avLst/>
          </a:prstGeom>
          <a:noFill/>
          <a:ln>
            <a:noFill/>
          </a:ln>
        </p:spPr>
      </p:pic>
      <p:pic>
        <p:nvPicPr>
          <p:cNvPr descr="preencoded.png" id="151" name="Google Shape;151;p8"/>
          <p:cNvPicPr preferRelativeResize="0"/>
          <p:nvPr/>
        </p:nvPicPr>
        <p:blipFill rotWithShape="1">
          <a:blip r:embed="rId7">
            <a:alphaModFix/>
          </a:blip>
          <a:srcRect b="0" l="0" r="0" t="0"/>
          <a:stretch/>
        </p:blipFill>
        <p:spPr>
          <a:xfrm>
            <a:off x="1778222" y="11684000"/>
            <a:ext cx="1460683" cy="38100"/>
          </a:xfrm>
          <a:prstGeom prst="rect">
            <a:avLst/>
          </a:prstGeom>
          <a:noFill/>
          <a:ln>
            <a:noFill/>
          </a:ln>
        </p:spPr>
      </p:pic>
      <p:sp>
        <p:nvSpPr>
          <p:cNvPr id="152" name="Google Shape;15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3" name="Google Shape;153;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preencoded.png" id="154" name="Google Shape;154;p8"/>
          <p:cNvPicPr preferRelativeResize="0"/>
          <p:nvPr/>
        </p:nvPicPr>
        <p:blipFill rotWithShape="1">
          <a:blip r:embed="rId9">
            <a:alphaModFix/>
          </a:blip>
          <a:srcRect b="0" l="0" r="0" t="0"/>
          <a:stretch/>
        </p:blipFill>
        <p:spPr>
          <a:xfrm>
            <a:off x="10758245" y="1320800"/>
            <a:ext cx="2870559" cy="12395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4624B"/>
        </a:solidFill>
      </p:bgPr>
    </p:bg>
    <p:spTree>
      <p:nvGrpSpPr>
        <p:cNvPr id="159" name="Shape 159"/>
        <p:cNvGrpSpPr/>
        <p:nvPr/>
      </p:nvGrpSpPr>
      <p:grpSpPr>
        <a:xfrm>
          <a:off x="0" y="0"/>
          <a:ext cx="0" cy="0"/>
          <a:chOff x="0" y="0"/>
          <a:chExt cx="0" cy="0"/>
        </a:xfrm>
      </p:grpSpPr>
      <p:pic>
        <p:nvPicPr>
          <p:cNvPr descr="preencoded.png" id="160" name="Google Shape;160;p9"/>
          <p:cNvPicPr preferRelativeResize="0"/>
          <p:nvPr/>
        </p:nvPicPr>
        <p:blipFill rotWithShape="1">
          <a:blip r:embed="rId3">
            <a:alphaModFix/>
          </a:blip>
          <a:srcRect b="0" l="0" r="0" t="0"/>
          <a:stretch/>
        </p:blipFill>
        <p:spPr>
          <a:xfrm>
            <a:off x="292137" y="1244600"/>
            <a:ext cx="5966698" cy="4437893"/>
          </a:xfrm>
          <a:prstGeom prst="rect">
            <a:avLst/>
          </a:prstGeom>
          <a:noFill/>
          <a:ln>
            <a:noFill/>
          </a:ln>
        </p:spPr>
      </p:pic>
      <p:sp>
        <p:nvSpPr>
          <p:cNvPr id="161" name="Google Shape;161;p9"/>
          <p:cNvSpPr/>
          <p:nvPr/>
        </p:nvSpPr>
        <p:spPr>
          <a:xfrm>
            <a:off x="4839305" y="3467100"/>
            <a:ext cx="9475384" cy="67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9"/>
          <p:cNvSpPr/>
          <p:nvPr/>
        </p:nvSpPr>
        <p:spPr>
          <a:xfrm>
            <a:off x="4839305" y="3467100"/>
            <a:ext cx="9678610" cy="60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FFFFFF"/>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p9"/>
          <p:cNvSpPr/>
          <p:nvPr/>
        </p:nvSpPr>
        <p:spPr>
          <a:xfrm>
            <a:off x="10478810" y="96393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B1A18D"/>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pic>
        <p:nvPicPr>
          <p:cNvPr descr="preencoded.png" id="164" name="Google Shape;164;p9"/>
          <p:cNvPicPr preferRelativeResize="0"/>
          <p:nvPr/>
        </p:nvPicPr>
        <p:blipFill rotWithShape="1">
          <a:blip r:embed="rId4">
            <a:alphaModFix/>
          </a:blip>
          <a:srcRect b="0" l="0" r="0" t="0"/>
          <a:stretch/>
        </p:blipFill>
        <p:spPr>
          <a:xfrm>
            <a:off x="4260621" y="4533900"/>
            <a:ext cx="38105" cy="2832100"/>
          </a:xfrm>
          <a:prstGeom prst="rect">
            <a:avLst/>
          </a:prstGeom>
          <a:noFill/>
          <a:ln>
            <a:noFill/>
          </a:ln>
        </p:spPr>
      </p:pic>
      <p:pic>
        <p:nvPicPr>
          <p:cNvPr descr="preencoded.png" id="165" name="Google Shape;165;p9"/>
          <p:cNvPicPr preferRelativeResize="0"/>
          <p:nvPr/>
        </p:nvPicPr>
        <p:blipFill rotWithShape="1">
          <a:blip r:embed="rId5">
            <a:alphaModFix/>
          </a:blip>
          <a:srcRect b="0" l="0" r="0" t="0"/>
          <a:stretch/>
        </p:blipFill>
        <p:spPr>
          <a:xfrm>
            <a:off x="6871559" y="11468100"/>
            <a:ext cx="14252051" cy="1940694"/>
          </a:xfrm>
          <a:prstGeom prst="rect">
            <a:avLst/>
          </a:prstGeom>
          <a:noFill/>
          <a:ln>
            <a:noFill/>
          </a:ln>
        </p:spPr>
      </p:pic>
      <p:sp>
        <p:nvSpPr>
          <p:cNvPr id="166" name="Google Shape;16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7" name="Google Shape;167;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168" name="Google Shape;168;p9"/>
          <p:cNvPicPr preferRelativeResize="0"/>
          <p:nvPr/>
        </p:nvPicPr>
        <p:blipFill rotWithShape="1">
          <a:blip r:embed="rId7">
            <a:alphaModFix/>
          </a:blip>
          <a:srcRect b="0" l="0" r="0" t="0"/>
          <a:stretch/>
        </p:blipFill>
        <p:spPr>
          <a:xfrm>
            <a:off x="16550169" y="1333500"/>
            <a:ext cx="6757245" cy="11099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2023-04-12T05:07:15Z</dcterms:created>
  <dc:creator>PptxGenJS</dc:creator>
</cp:coreProperties>
</file>