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63" r:id="rId2"/>
    <p:sldId id="259" r:id="rId3"/>
    <p:sldId id="256" r:id="rId4"/>
    <p:sldId id="264" r:id="rId5"/>
    <p:sldId id="266" r:id="rId6"/>
    <p:sldId id="267" r:id="rId7"/>
    <p:sldId id="268" r:id="rId8"/>
    <p:sldId id="269" r:id="rId9"/>
    <p:sldId id="270" r:id="rId10"/>
    <p:sldId id="271" r:id="rId11"/>
    <p:sldId id="257" r:id="rId12"/>
    <p:sldId id="258" r:id="rId13"/>
  </p:sldIdLst>
  <p:sldSz cx="18288000" cy="10287000"/>
  <p:notesSz cx="6858000" cy="9144000"/>
  <p:embeddedFontLst>
    <p:embeddedFont>
      <p:font typeface="Aileron Regular" panose="020B0604020202020204" charset="0"/>
      <p:regular r:id="rId14"/>
    </p:embeddedFont>
    <p:embeddedFont>
      <p:font typeface="Aileron Heavy" panose="020B0604020202020204" charset="0"/>
      <p:regular r:id="rId15"/>
      <p:bold r:id="rId16"/>
      <p:italic r:id="rId17"/>
      <p:boldItalic r:id="rId18"/>
    </p:embeddedFont>
    <p:embeddedFont>
      <p:font typeface="Calibri" panose="020F0502020204030204" pitchFamily="34" charset="0"/>
      <p:regular r:id="rId19"/>
      <p:bold r:id="rId20"/>
      <p:italic r:id="rId21"/>
      <p:boldItalic r:id="rId22"/>
    </p:embeddedFont>
    <p:embeddedFont>
      <p:font typeface="Aileron Heavy Bold" panose="020B0604020202020204" charset="0"/>
      <p:regular r:id="rId2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E7CE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6" autoAdjust="0"/>
    <p:restoredTop sz="94622" autoAdjust="0"/>
  </p:normalViewPr>
  <p:slideViewPr>
    <p:cSldViewPr>
      <p:cViewPr varScale="1">
        <p:scale>
          <a:sx n="77" d="100"/>
          <a:sy n="77" d="100"/>
        </p:scale>
        <p:origin x="450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5.fntdata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font" Target="fonts/font10.fntdata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font" Target="fonts/font9.fntdata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gif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g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41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13" Type="http://schemas.openxmlformats.org/officeDocument/2006/relationships/image" Target="../media/image21.jpeg"/><Relationship Id="rId18" Type="http://schemas.openxmlformats.org/officeDocument/2006/relationships/slide" Target="slide7.xml"/><Relationship Id="rId26" Type="http://schemas.openxmlformats.org/officeDocument/2006/relationships/image" Target="../media/image29.jpg"/><Relationship Id="rId3" Type="http://schemas.openxmlformats.org/officeDocument/2006/relationships/image" Target="../media/image16.png"/><Relationship Id="rId21" Type="http://schemas.openxmlformats.org/officeDocument/2006/relationships/slide" Target="slide8.xml"/><Relationship Id="rId7" Type="http://schemas.microsoft.com/office/2007/relationships/hdphoto" Target="../media/hdphoto1.wdp"/><Relationship Id="rId12" Type="http://schemas.openxmlformats.org/officeDocument/2006/relationships/slide" Target="slide5.xml"/><Relationship Id="rId17" Type="http://schemas.openxmlformats.org/officeDocument/2006/relationships/image" Target="../media/image250.jpeg"/><Relationship Id="rId25" Type="http://schemas.openxmlformats.org/officeDocument/2006/relationships/image" Target="../media/image28.jpg"/><Relationship Id="rId2" Type="http://schemas.openxmlformats.org/officeDocument/2006/relationships/image" Target="../media/image15.png"/><Relationship Id="rId16" Type="http://schemas.openxmlformats.org/officeDocument/2006/relationships/image" Target="../media/image25.jpeg"/><Relationship Id="rId20" Type="http://schemas.openxmlformats.org/officeDocument/2006/relationships/image" Target="../media/image27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11" Type="http://schemas.openxmlformats.org/officeDocument/2006/relationships/image" Target="../media/image23.jpeg"/><Relationship Id="rId24" Type="http://schemas.openxmlformats.org/officeDocument/2006/relationships/slide" Target="slide9.xml"/><Relationship Id="rId5" Type="http://schemas.openxmlformats.org/officeDocument/2006/relationships/image" Target="../media/image18.png"/><Relationship Id="rId15" Type="http://schemas.openxmlformats.org/officeDocument/2006/relationships/slide" Target="slide6.xml"/><Relationship Id="rId23" Type="http://schemas.openxmlformats.org/officeDocument/2006/relationships/image" Target="../media/image28.jpg"/><Relationship Id="rId28" Type="http://schemas.openxmlformats.org/officeDocument/2006/relationships/image" Target="../media/image29.jpg"/><Relationship Id="rId10" Type="http://schemas.openxmlformats.org/officeDocument/2006/relationships/image" Target="../media/image20.jpeg"/><Relationship Id="rId19" Type="http://schemas.openxmlformats.org/officeDocument/2006/relationships/image" Target="../media/image26.jpeg"/><Relationship Id="rId4" Type="http://schemas.openxmlformats.org/officeDocument/2006/relationships/image" Target="../media/image17.png"/><Relationship Id="rId9" Type="http://schemas.openxmlformats.org/officeDocument/2006/relationships/slide" Target="slide4.xml"/><Relationship Id="rId14" Type="http://schemas.openxmlformats.org/officeDocument/2006/relationships/image" Target="../media/image24.jpeg"/><Relationship Id="rId22" Type="http://schemas.openxmlformats.org/officeDocument/2006/relationships/image" Target="../media/image27.jpg"/><Relationship Id="rId27" Type="http://schemas.openxmlformats.org/officeDocument/2006/relationships/slide" Target="slide1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1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rcRect t="7786" b="7786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6" name="Picture 6" descr="Naruto Shippuden Akatsuki wallpaper HD wallpaper | Wallpaper Flare">
            <a:extLst>
              <a:ext uri="{FF2B5EF4-FFF2-40B4-BE49-F238E27FC236}">
                <a16:creationId xmlns:a16="http://schemas.microsoft.com/office/drawing/2014/main" id="{F3CAAB0A-634B-4923-B275-77C41DBB23D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000"/>
          <a:stretch/>
        </p:blipFill>
        <p:spPr bwMode="auto">
          <a:xfrm>
            <a:off x="0" y="0"/>
            <a:ext cx="18288000" cy="1028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Group 2"/>
          <p:cNvGrpSpPr/>
          <p:nvPr/>
        </p:nvGrpSpPr>
        <p:grpSpPr>
          <a:xfrm>
            <a:off x="2743200" y="3060284"/>
            <a:ext cx="12593906" cy="1924565"/>
            <a:chOff x="-276925" y="104775"/>
            <a:chExt cx="16791874" cy="2566086"/>
          </a:xfrm>
        </p:grpSpPr>
        <p:sp>
          <p:nvSpPr>
            <p:cNvPr id="3" name="TextBox 3"/>
            <p:cNvSpPr txBox="1"/>
            <p:nvPr/>
          </p:nvSpPr>
          <p:spPr>
            <a:xfrm>
              <a:off x="0" y="104775"/>
              <a:ext cx="16514949" cy="225702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3200"/>
                </a:lnSpc>
              </a:pPr>
              <a:r>
                <a:rPr lang="en-US" sz="12000" dirty="0">
                  <a:solidFill>
                    <a:schemeClr val="bg1"/>
                  </a:solidFill>
                  <a:latin typeface="Aileron Heavy Bold"/>
                </a:rPr>
                <a:t>A K A T S U K I</a:t>
              </a: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-276925" y="2052744"/>
              <a:ext cx="16514949" cy="61811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900"/>
                </a:lnSpc>
              </a:pPr>
              <a:r>
                <a:rPr lang="en-US" sz="3000" spc="300" dirty="0" smtClean="0">
                  <a:solidFill>
                    <a:srgbClr val="F1F0F0"/>
                  </a:solidFill>
                  <a:latin typeface="Aileron Regular"/>
                </a:rPr>
                <a:t>PLANTILLA GRATIS</a:t>
              </a:r>
              <a:endParaRPr lang="en-US" sz="3000" spc="300" dirty="0">
                <a:solidFill>
                  <a:srgbClr val="F1F0F0"/>
                </a:solidFill>
                <a:latin typeface="Aileron Regular"/>
              </a:endParaRPr>
            </a:p>
          </p:txBody>
        </p:sp>
      </p:grpSp>
      <p:sp>
        <p:nvSpPr>
          <p:cNvPr id="8" name="AutoShape 8"/>
          <p:cNvSpPr/>
          <p:nvPr/>
        </p:nvSpPr>
        <p:spPr>
          <a:xfrm>
            <a:off x="0" y="10160000"/>
            <a:ext cx="16192500" cy="127000"/>
          </a:xfrm>
          <a:prstGeom prst="rect">
            <a:avLst/>
          </a:prstGeom>
          <a:solidFill>
            <a:srgbClr val="FF98BA"/>
          </a:solidFill>
        </p:spPr>
      </p:sp>
      <p:pic>
        <p:nvPicPr>
          <p:cNvPr id="7" name="Imagen 6" descr="Imagen que contiene dibujo&#10;&#10;Descripción generada automáticamente">
            <a:extLst>
              <a:ext uri="{FF2B5EF4-FFF2-40B4-BE49-F238E27FC236}">
                <a16:creationId xmlns:a16="http://schemas.microsoft.com/office/drawing/2014/main" id="{D525587D-2853-487D-AD8B-30757198296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87800" y="8267700"/>
            <a:ext cx="1296286" cy="167754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4" descr="Pain Tendo Poster by Dhako889">
            <a:extLst>
              <a:ext uri="{FF2B5EF4-FFF2-40B4-BE49-F238E27FC236}">
                <a16:creationId xmlns:a16="http://schemas.microsoft.com/office/drawing/2014/main" id="{3C5E863B-419D-4DA3-88CC-448D56765C2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432"/>
          <a:stretch/>
        </p:blipFill>
        <p:spPr bwMode="auto">
          <a:xfrm>
            <a:off x="11393756" y="13717"/>
            <a:ext cx="6894244" cy="102732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6525875" y="314325"/>
            <a:ext cx="1428750" cy="1428750"/>
          </a:xfrm>
          <a:prstGeom prst="rect">
            <a:avLst/>
          </a:prstGeom>
        </p:spPr>
      </p:pic>
      <p:sp>
        <p:nvSpPr>
          <p:cNvPr id="5" name="AutoShape 5"/>
          <p:cNvSpPr/>
          <p:nvPr/>
        </p:nvSpPr>
        <p:spPr>
          <a:xfrm>
            <a:off x="16192500" y="10160000"/>
            <a:ext cx="2095500" cy="127000"/>
          </a:xfrm>
          <a:prstGeom prst="rect">
            <a:avLst/>
          </a:prstGeom>
          <a:solidFill>
            <a:srgbClr val="FF0000"/>
          </a:solidFill>
        </p:spPr>
      </p:sp>
      <p:sp>
        <p:nvSpPr>
          <p:cNvPr id="6" name="AutoShape 6"/>
          <p:cNvSpPr/>
          <p:nvPr/>
        </p:nvSpPr>
        <p:spPr>
          <a:xfrm>
            <a:off x="0" y="0"/>
            <a:ext cx="16192500" cy="127000"/>
          </a:xfrm>
          <a:prstGeom prst="rect">
            <a:avLst/>
          </a:prstGeom>
          <a:solidFill>
            <a:srgbClr val="FF0000"/>
          </a:solidFill>
        </p:spPr>
      </p:sp>
      <p:sp>
        <p:nvSpPr>
          <p:cNvPr id="7" name="TextBox 7"/>
          <p:cNvSpPr txBox="1"/>
          <p:nvPr/>
        </p:nvSpPr>
        <p:spPr>
          <a:xfrm>
            <a:off x="1028700" y="1085850"/>
            <a:ext cx="8214262" cy="10130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920"/>
              </a:lnSpc>
            </a:pPr>
            <a:r>
              <a:rPr lang="en-US" sz="7200" spc="-215" dirty="0">
                <a:solidFill>
                  <a:srgbClr val="F13223"/>
                </a:solidFill>
                <a:latin typeface="Aileron Heavy"/>
              </a:rPr>
              <a:t>Pain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1028700" y="7612380"/>
            <a:ext cx="8214262" cy="1645920"/>
            <a:chOff x="0" y="0"/>
            <a:chExt cx="10952349" cy="2194560"/>
          </a:xfrm>
        </p:grpSpPr>
        <p:sp>
          <p:nvSpPr>
            <p:cNvPr id="9" name="TextBox 9"/>
            <p:cNvSpPr txBox="1"/>
            <p:nvPr/>
          </p:nvSpPr>
          <p:spPr>
            <a:xfrm>
              <a:off x="0" y="-38100"/>
              <a:ext cx="10952349" cy="76454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4680"/>
                </a:lnSpc>
              </a:pPr>
              <a:r>
                <a:rPr lang="en-US" sz="3600" spc="107">
                  <a:solidFill>
                    <a:srgbClr val="F1F0F0"/>
                  </a:solidFill>
                  <a:latin typeface="Aileron Heavy Bold"/>
                </a:rPr>
                <a:t>Share info that resonates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854075"/>
              <a:ext cx="10952349" cy="134048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4200"/>
                </a:lnSpc>
              </a:pPr>
              <a:r>
                <a:rPr lang="en-US" sz="2800" spc="140">
                  <a:solidFill>
                    <a:srgbClr val="F1F0F0"/>
                  </a:solidFill>
                  <a:latin typeface="Aileron Regular"/>
                </a:rPr>
                <a:t>Visual charts make data and numbers on presentations interesting.</a:t>
              </a:r>
            </a:p>
          </p:txBody>
        </p:sp>
      </p:grpSp>
      <p:sp>
        <p:nvSpPr>
          <p:cNvPr id="11" name="TextBox 11"/>
          <p:cNvSpPr txBox="1"/>
          <p:nvPr/>
        </p:nvSpPr>
        <p:spPr>
          <a:xfrm rot="5400000">
            <a:off x="13823682" y="5850890"/>
            <a:ext cx="6861712" cy="3886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20"/>
              </a:lnSpc>
            </a:pPr>
            <a:r>
              <a:rPr lang="en-US" sz="2400" spc="360">
                <a:solidFill>
                  <a:srgbClr val="FFFFFF"/>
                </a:solidFill>
                <a:latin typeface="Aileron Regular"/>
              </a:rPr>
              <a:t>THE POWER OF VISUAL CHARTS</a:t>
            </a:r>
          </a:p>
        </p:txBody>
      </p:sp>
      <p:pic>
        <p:nvPicPr>
          <p:cNvPr id="2" name="Picture 6" descr="Akatsuki random picture - Akatsuki emblume | Tatuaje de naruto ...">
            <a:extLst>
              <a:ext uri="{FF2B5EF4-FFF2-40B4-BE49-F238E27FC236}">
                <a16:creationId xmlns:a16="http://schemas.microsoft.com/office/drawing/2014/main" id="{08060D8F-C97E-474B-B647-27BFAA9B39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4229100"/>
            <a:ext cx="3676650" cy="24836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 descr="Akatsuki random picture - Akatsuki emblume | Tatuaje de naruto ...">
            <a:extLst>
              <a:ext uri="{FF2B5EF4-FFF2-40B4-BE49-F238E27FC236}">
                <a16:creationId xmlns:a16="http://schemas.microsoft.com/office/drawing/2014/main" id="{FA253B15-71F4-484E-9A4C-CA3A75EEF5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4215" y="840476"/>
            <a:ext cx="1980030" cy="1337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4646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3264296" y="0"/>
            <a:ext cx="53975" cy="7727209"/>
          </a:xfrm>
          <a:prstGeom prst="rect">
            <a:avLst/>
          </a:prstGeom>
          <a:solidFill>
            <a:srgbClr val="FFFFFF"/>
          </a:solidFill>
        </p:spPr>
      </p:sp>
      <p:sp>
        <p:nvSpPr>
          <p:cNvPr id="3" name="TextBox 3"/>
          <p:cNvSpPr txBox="1"/>
          <p:nvPr/>
        </p:nvSpPr>
        <p:spPr>
          <a:xfrm>
            <a:off x="8561266" y="1609090"/>
            <a:ext cx="3146962" cy="8020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300"/>
              </a:lnSpc>
            </a:pPr>
            <a:r>
              <a:rPr lang="en-US" sz="2200" spc="109">
                <a:solidFill>
                  <a:srgbClr val="F1F0F0"/>
                </a:solidFill>
                <a:latin typeface="Aileron Regular"/>
              </a:rPr>
              <a:t>Brainstorming and Idea Generation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8561266" y="3881649"/>
            <a:ext cx="3146962" cy="3924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300"/>
              </a:lnSpc>
            </a:pPr>
            <a:r>
              <a:rPr lang="en-US" sz="2200" spc="109">
                <a:solidFill>
                  <a:srgbClr val="F1F0F0"/>
                </a:solidFill>
                <a:latin typeface="Aileron Regular"/>
              </a:rPr>
              <a:t>Idea Selection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8561266" y="5949421"/>
            <a:ext cx="3146962" cy="3924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300"/>
              </a:lnSpc>
            </a:pPr>
            <a:r>
              <a:rPr lang="en-US" sz="2200" spc="109">
                <a:solidFill>
                  <a:srgbClr val="F1F0F0"/>
                </a:solidFill>
                <a:latin typeface="Aileron Regular"/>
              </a:rPr>
              <a:t>Business Analysis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8561266" y="8017193"/>
            <a:ext cx="3146962" cy="3924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300"/>
              </a:lnSpc>
            </a:pPr>
            <a:r>
              <a:rPr lang="en-US" sz="2200" spc="109">
                <a:solidFill>
                  <a:srgbClr val="F1F0F0"/>
                </a:solidFill>
                <a:latin typeface="Aileron Regular"/>
              </a:rPr>
              <a:t>Start of Development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4112338" y="2373418"/>
            <a:ext cx="3146962" cy="3924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300"/>
              </a:lnSpc>
            </a:pPr>
            <a:r>
              <a:rPr lang="en-US" sz="2200" spc="109">
                <a:solidFill>
                  <a:srgbClr val="F1F0F0"/>
                </a:solidFill>
                <a:latin typeface="Aileron Regular"/>
              </a:rPr>
              <a:t>End of Development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4112338" y="4935537"/>
            <a:ext cx="3146962" cy="3924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300"/>
              </a:lnSpc>
            </a:pPr>
            <a:r>
              <a:rPr lang="en-US" sz="2200" spc="109">
                <a:solidFill>
                  <a:srgbClr val="F1F0F0"/>
                </a:solidFill>
                <a:latin typeface="Aileron Regular"/>
              </a:rPr>
              <a:t>Testing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4112338" y="7497657"/>
            <a:ext cx="3146962" cy="3924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300"/>
              </a:lnSpc>
            </a:pPr>
            <a:r>
              <a:rPr lang="en-US" sz="2200" spc="109">
                <a:solidFill>
                  <a:srgbClr val="F1F0F0"/>
                </a:solidFill>
                <a:latin typeface="Aileron Regular"/>
              </a:rPr>
              <a:t>Launch</a:t>
            </a:r>
          </a:p>
        </p:txBody>
      </p:sp>
      <p:sp>
        <p:nvSpPr>
          <p:cNvPr id="11" name="AutoShape 11"/>
          <p:cNvSpPr/>
          <p:nvPr/>
        </p:nvSpPr>
        <p:spPr>
          <a:xfrm>
            <a:off x="7701159" y="0"/>
            <a:ext cx="60325" cy="10287000"/>
          </a:xfrm>
          <a:prstGeom prst="rect">
            <a:avLst/>
          </a:prstGeom>
          <a:solidFill>
            <a:srgbClr val="FFFFFF"/>
          </a:solidFill>
        </p:spPr>
      </p:sp>
      <p:grpSp>
        <p:nvGrpSpPr>
          <p:cNvPr id="12" name="Group 12"/>
          <p:cNvGrpSpPr/>
          <p:nvPr/>
        </p:nvGrpSpPr>
        <p:grpSpPr>
          <a:xfrm>
            <a:off x="7300156" y="1603375"/>
            <a:ext cx="880110" cy="880110"/>
            <a:chOff x="0" y="0"/>
            <a:chExt cx="1173480" cy="1173480"/>
          </a:xfrm>
        </p:grpSpPr>
        <p:pic>
          <p:nvPicPr>
            <p:cNvPr id="13" name="Picture 13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>
            <a:xfrm>
              <a:off x="0" y="0"/>
              <a:ext cx="1173480" cy="1173480"/>
            </a:xfrm>
            <a:prstGeom prst="rect">
              <a:avLst/>
            </a:prstGeom>
          </p:spPr>
        </p:pic>
        <p:sp>
          <p:nvSpPr>
            <p:cNvPr id="14" name="TextBox 14"/>
            <p:cNvSpPr txBox="1"/>
            <p:nvPr/>
          </p:nvSpPr>
          <p:spPr>
            <a:xfrm>
              <a:off x="266765" y="236008"/>
              <a:ext cx="639949" cy="67288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160"/>
                </a:lnSpc>
              </a:pPr>
              <a:r>
                <a:rPr lang="en-US" sz="3200" spc="160">
                  <a:solidFill>
                    <a:srgbClr val="000000"/>
                  </a:solidFill>
                  <a:latin typeface="Aileron Regular"/>
                </a:rPr>
                <a:t>1</a:t>
              </a:r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7300156" y="3671147"/>
            <a:ext cx="880110" cy="880110"/>
            <a:chOff x="0" y="0"/>
            <a:chExt cx="1173480" cy="1173480"/>
          </a:xfrm>
        </p:grpSpPr>
        <p:pic>
          <p:nvPicPr>
            <p:cNvPr id="16" name="Picture 16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>
            <a:xfrm>
              <a:off x="0" y="0"/>
              <a:ext cx="1173480" cy="1173480"/>
            </a:xfrm>
            <a:prstGeom prst="rect">
              <a:avLst/>
            </a:prstGeom>
          </p:spPr>
        </p:pic>
        <p:sp>
          <p:nvSpPr>
            <p:cNvPr id="17" name="TextBox 17"/>
            <p:cNvSpPr txBox="1"/>
            <p:nvPr/>
          </p:nvSpPr>
          <p:spPr>
            <a:xfrm>
              <a:off x="266765" y="236008"/>
              <a:ext cx="639949" cy="67288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160"/>
                </a:lnSpc>
              </a:pPr>
              <a:r>
                <a:rPr lang="en-US" sz="3200" spc="160">
                  <a:solidFill>
                    <a:srgbClr val="000000"/>
                  </a:solidFill>
                  <a:latin typeface="Aileron Regular"/>
                </a:rPr>
                <a:t>2</a:t>
              </a:r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7300156" y="5738918"/>
            <a:ext cx="880110" cy="880110"/>
            <a:chOff x="0" y="0"/>
            <a:chExt cx="1173480" cy="1173480"/>
          </a:xfrm>
        </p:grpSpPr>
        <p:pic>
          <p:nvPicPr>
            <p:cNvPr id="19" name="Picture 19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>
            <a:xfrm>
              <a:off x="0" y="0"/>
              <a:ext cx="1173480" cy="1173480"/>
            </a:xfrm>
            <a:prstGeom prst="rect">
              <a:avLst/>
            </a:prstGeom>
          </p:spPr>
        </p:pic>
        <p:sp>
          <p:nvSpPr>
            <p:cNvPr id="20" name="TextBox 20"/>
            <p:cNvSpPr txBox="1"/>
            <p:nvPr/>
          </p:nvSpPr>
          <p:spPr>
            <a:xfrm>
              <a:off x="266765" y="236008"/>
              <a:ext cx="639949" cy="67288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160"/>
                </a:lnSpc>
              </a:pPr>
              <a:r>
                <a:rPr lang="en-US" sz="3200" spc="160">
                  <a:solidFill>
                    <a:srgbClr val="000000"/>
                  </a:solidFill>
                  <a:latin typeface="Aileron Regular"/>
                </a:rPr>
                <a:t>3</a:t>
              </a:r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7300156" y="7806690"/>
            <a:ext cx="880110" cy="880110"/>
            <a:chOff x="0" y="0"/>
            <a:chExt cx="1173480" cy="1173480"/>
          </a:xfrm>
        </p:grpSpPr>
        <p:pic>
          <p:nvPicPr>
            <p:cNvPr id="22" name="Picture 22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>
            <a:xfrm>
              <a:off x="0" y="0"/>
              <a:ext cx="1173480" cy="1173480"/>
            </a:xfrm>
            <a:prstGeom prst="rect">
              <a:avLst/>
            </a:prstGeom>
          </p:spPr>
        </p:pic>
        <p:sp>
          <p:nvSpPr>
            <p:cNvPr id="23" name="TextBox 23"/>
            <p:cNvSpPr txBox="1"/>
            <p:nvPr/>
          </p:nvSpPr>
          <p:spPr>
            <a:xfrm>
              <a:off x="266765" y="236008"/>
              <a:ext cx="639949" cy="67288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160"/>
                </a:lnSpc>
              </a:pPr>
              <a:r>
                <a:rPr lang="en-US" sz="3200" spc="160">
                  <a:solidFill>
                    <a:srgbClr val="F1F0F0"/>
                  </a:solidFill>
                  <a:latin typeface="Aileron Regular"/>
                </a:rPr>
                <a:t>4</a:t>
              </a:r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12851228" y="2162916"/>
            <a:ext cx="880110" cy="880110"/>
            <a:chOff x="0" y="0"/>
            <a:chExt cx="1173480" cy="1173480"/>
          </a:xfrm>
        </p:grpSpPr>
        <p:pic>
          <p:nvPicPr>
            <p:cNvPr id="25" name="Picture 25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>
            <a:xfrm>
              <a:off x="0" y="0"/>
              <a:ext cx="1173480" cy="1173480"/>
            </a:xfrm>
            <a:prstGeom prst="rect">
              <a:avLst/>
            </a:prstGeom>
          </p:spPr>
        </p:pic>
        <p:sp>
          <p:nvSpPr>
            <p:cNvPr id="26" name="TextBox 26"/>
            <p:cNvSpPr txBox="1"/>
            <p:nvPr/>
          </p:nvSpPr>
          <p:spPr>
            <a:xfrm>
              <a:off x="266765" y="236008"/>
              <a:ext cx="639949" cy="67288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160"/>
                </a:lnSpc>
              </a:pPr>
              <a:r>
                <a:rPr lang="en-US" sz="3200" spc="160">
                  <a:solidFill>
                    <a:srgbClr val="000000"/>
                  </a:solidFill>
                  <a:latin typeface="Aileron Regular"/>
                </a:rPr>
                <a:t>5</a:t>
              </a:r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12851228" y="4725035"/>
            <a:ext cx="880110" cy="880110"/>
            <a:chOff x="0" y="0"/>
            <a:chExt cx="1173480" cy="1173480"/>
          </a:xfrm>
        </p:grpSpPr>
        <p:pic>
          <p:nvPicPr>
            <p:cNvPr id="28" name="Picture 28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>
            <a:xfrm>
              <a:off x="0" y="0"/>
              <a:ext cx="1173480" cy="1173480"/>
            </a:xfrm>
            <a:prstGeom prst="rect">
              <a:avLst/>
            </a:prstGeom>
          </p:spPr>
        </p:pic>
        <p:sp>
          <p:nvSpPr>
            <p:cNvPr id="29" name="TextBox 29"/>
            <p:cNvSpPr txBox="1"/>
            <p:nvPr/>
          </p:nvSpPr>
          <p:spPr>
            <a:xfrm>
              <a:off x="266765" y="236008"/>
              <a:ext cx="639949" cy="67288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160"/>
                </a:lnSpc>
              </a:pPr>
              <a:r>
                <a:rPr lang="en-US" sz="3200" spc="160">
                  <a:solidFill>
                    <a:srgbClr val="F1F0F0"/>
                  </a:solidFill>
                  <a:latin typeface="Aileron Regular"/>
                </a:rPr>
                <a:t>6</a:t>
              </a:r>
            </a:p>
          </p:txBody>
        </p:sp>
      </p:grpSp>
      <p:grpSp>
        <p:nvGrpSpPr>
          <p:cNvPr id="30" name="Group 30"/>
          <p:cNvGrpSpPr/>
          <p:nvPr/>
        </p:nvGrpSpPr>
        <p:grpSpPr>
          <a:xfrm>
            <a:off x="12851228" y="7287154"/>
            <a:ext cx="880110" cy="880110"/>
            <a:chOff x="0" y="0"/>
            <a:chExt cx="1173480" cy="1173480"/>
          </a:xfrm>
        </p:grpSpPr>
        <p:pic>
          <p:nvPicPr>
            <p:cNvPr id="31" name="Picture 31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>
            <a:xfrm>
              <a:off x="0" y="0"/>
              <a:ext cx="1173480" cy="1173480"/>
            </a:xfrm>
            <a:prstGeom prst="rect">
              <a:avLst/>
            </a:prstGeom>
          </p:spPr>
        </p:pic>
        <p:sp>
          <p:nvSpPr>
            <p:cNvPr id="32" name="TextBox 32"/>
            <p:cNvSpPr txBox="1"/>
            <p:nvPr/>
          </p:nvSpPr>
          <p:spPr>
            <a:xfrm>
              <a:off x="266765" y="236008"/>
              <a:ext cx="639949" cy="67288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160"/>
                </a:lnSpc>
              </a:pPr>
              <a:r>
                <a:rPr lang="en-US" sz="3200" spc="160">
                  <a:solidFill>
                    <a:srgbClr val="F1F0F0"/>
                  </a:solidFill>
                  <a:latin typeface="Aileron Regular"/>
                </a:rPr>
                <a:t>7</a:t>
              </a:r>
            </a:p>
          </p:txBody>
        </p:sp>
      </p:grpSp>
      <p:grpSp>
        <p:nvGrpSpPr>
          <p:cNvPr id="33" name="Group 33"/>
          <p:cNvGrpSpPr/>
          <p:nvPr/>
        </p:nvGrpSpPr>
        <p:grpSpPr>
          <a:xfrm>
            <a:off x="647700" y="728662"/>
            <a:ext cx="6099712" cy="1728484"/>
            <a:chOff x="0" y="0"/>
            <a:chExt cx="8132949" cy="2304646"/>
          </a:xfrm>
        </p:grpSpPr>
        <p:sp>
          <p:nvSpPr>
            <p:cNvPr id="34" name="TextBox 34"/>
            <p:cNvSpPr txBox="1"/>
            <p:nvPr/>
          </p:nvSpPr>
          <p:spPr>
            <a:xfrm>
              <a:off x="0" y="-38100"/>
              <a:ext cx="8132949" cy="155194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4680"/>
                </a:lnSpc>
              </a:pPr>
              <a:r>
                <a:rPr lang="en-US" sz="3600" spc="107">
                  <a:solidFill>
                    <a:srgbClr val="F13223"/>
                  </a:solidFill>
                  <a:latin typeface="Aileron Heavy Bold"/>
                </a:rPr>
                <a:t>Schneider and </a:t>
              </a:r>
            </a:p>
            <a:p>
              <a:pPr>
                <a:lnSpc>
                  <a:spcPts val="4680"/>
                </a:lnSpc>
              </a:pPr>
              <a:r>
                <a:rPr lang="en-US" sz="3600" spc="107">
                  <a:solidFill>
                    <a:srgbClr val="F13223"/>
                  </a:solidFill>
                  <a:latin typeface="Aileron Heavy Bold"/>
                </a:rPr>
                <a:t>Co. Interiors</a:t>
              </a:r>
            </a:p>
          </p:txBody>
        </p:sp>
        <p:sp>
          <p:nvSpPr>
            <p:cNvPr id="35" name="TextBox 35"/>
            <p:cNvSpPr txBox="1"/>
            <p:nvPr/>
          </p:nvSpPr>
          <p:spPr>
            <a:xfrm>
              <a:off x="0" y="1725949"/>
              <a:ext cx="8132949" cy="57869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640"/>
                </a:lnSpc>
              </a:pPr>
              <a:r>
                <a:rPr lang="en-US" sz="2600" spc="130">
                  <a:solidFill>
                    <a:srgbClr val="F1F0F0"/>
                  </a:solidFill>
                  <a:latin typeface="Aileron Regular"/>
                </a:rPr>
                <a:t>New Project Timeline</a:t>
              </a:r>
            </a:p>
          </p:txBody>
        </p:sp>
      </p:grpSp>
      <p:sp>
        <p:nvSpPr>
          <p:cNvPr id="36" name="AutoShape 36"/>
          <p:cNvSpPr/>
          <p:nvPr/>
        </p:nvSpPr>
        <p:spPr>
          <a:xfrm>
            <a:off x="0" y="10160000"/>
            <a:ext cx="2095500" cy="127000"/>
          </a:xfrm>
          <a:prstGeom prst="rect">
            <a:avLst/>
          </a:prstGeom>
          <a:solidFill>
            <a:srgbClr val="FF98BA"/>
          </a:solidFill>
        </p:spPr>
      </p:sp>
      <p:sp>
        <p:nvSpPr>
          <p:cNvPr id="37" name="AutoShape 37"/>
          <p:cNvSpPr/>
          <p:nvPr/>
        </p:nvSpPr>
        <p:spPr>
          <a:xfrm>
            <a:off x="2095500" y="0"/>
            <a:ext cx="16192500" cy="127000"/>
          </a:xfrm>
          <a:prstGeom prst="rect">
            <a:avLst/>
          </a:prstGeom>
          <a:solidFill>
            <a:srgbClr val="FF98BA"/>
          </a:solidFill>
        </p:spPr>
      </p:sp>
      <p:pic>
        <p:nvPicPr>
          <p:cNvPr id="11266" name="Picture 2" descr="Kisame Hoshigaki.">
            <a:extLst>
              <a:ext uri="{FF2B5EF4-FFF2-40B4-BE49-F238E27FC236}">
                <a16:creationId xmlns:a16="http://schemas.microsoft.com/office/drawing/2014/main" id="{71D3969D-C724-4EDB-B573-2EAD97813BD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36" y="6905346"/>
            <a:ext cx="6327994" cy="3328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Konan. Akatsuki #gif | Anime naruto, Konan, Naruto shippuden">
            <a:extLst>
              <a:ext uri="{FF2B5EF4-FFF2-40B4-BE49-F238E27FC236}">
                <a16:creationId xmlns:a16="http://schemas.microsoft.com/office/drawing/2014/main" id="{C87760F5-2AF4-4344-9B45-5DF27411BA7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288186"/>
            <a:ext cx="6327993" cy="3594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2" name="Picture 4">
            <a:extLst>
              <a:ext uri="{FF2B5EF4-FFF2-40B4-BE49-F238E27FC236}">
                <a16:creationId xmlns:a16="http://schemas.microsoft.com/office/drawing/2014/main" id="{16D3FCD3-EE1C-4188-9C59-88E2AFEF51B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005"/>
            <a:ext cx="18288000" cy="10469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2"/>
          <p:cNvSpPr/>
          <p:nvPr/>
        </p:nvSpPr>
        <p:spPr>
          <a:xfrm>
            <a:off x="16192500" y="10160000"/>
            <a:ext cx="2095500" cy="127000"/>
          </a:xfrm>
          <a:prstGeom prst="rect">
            <a:avLst/>
          </a:prstGeom>
          <a:solidFill>
            <a:srgbClr val="FF98BA"/>
          </a:solidFill>
        </p:spPr>
      </p:sp>
      <p:sp>
        <p:nvSpPr>
          <p:cNvPr id="3" name="AutoShape 3"/>
          <p:cNvSpPr/>
          <p:nvPr/>
        </p:nvSpPr>
        <p:spPr>
          <a:xfrm>
            <a:off x="0" y="0"/>
            <a:ext cx="16192500" cy="127000"/>
          </a:xfrm>
          <a:prstGeom prst="rect">
            <a:avLst/>
          </a:prstGeom>
          <a:solidFill>
            <a:srgbClr val="FF98BA"/>
          </a:solidFill>
        </p:spPr>
      </p:sp>
      <p:sp>
        <p:nvSpPr>
          <p:cNvPr id="4" name="TextBox 4"/>
          <p:cNvSpPr txBox="1"/>
          <p:nvPr/>
        </p:nvSpPr>
        <p:spPr>
          <a:xfrm>
            <a:off x="570494" y="7145655"/>
            <a:ext cx="2676631" cy="8020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00"/>
              </a:lnSpc>
            </a:pPr>
            <a:r>
              <a:rPr lang="en-US" sz="2200" spc="109">
                <a:solidFill>
                  <a:srgbClr val="F1F0F0"/>
                </a:solidFill>
                <a:latin typeface="Aileron Regular"/>
              </a:rPr>
              <a:t>Brainstorming and Idea Generation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2981321" y="4763770"/>
            <a:ext cx="2678438" cy="3924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00"/>
              </a:lnSpc>
            </a:pPr>
            <a:r>
              <a:rPr lang="en-US" sz="2200" spc="109">
                <a:solidFill>
                  <a:srgbClr val="F1F0F0"/>
                </a:solidFill>
                <a:latin typeface="Aileron Regular"/>
              </a:rPr>
              <a:t>Idea Selection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5393954" y="7174230"/>
            <a:ext cx="2676631" cy="3924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00"/>
              </a:lnSpc>
            </a:pPr>
            <a:r>
              <a:rPr lang="en-US" sz="2200" spc="109">
                <a:solidFill>
                  <a:srgbClr val="F1F0F0"/>
                </a:solidFill>
                <a:latin typeface="Aileron Regular"/>
              </a:rPr>
              <a:t>Business Analysis</a:t>
            </a:r>
          </a:p>
        </p:txBody>
      </p:sp>
      <p:sp>
        <p:nvSpPr>
          <p:cNvPr id="7" name="AutoShape 7"/>
          <p:cNvSpPr/>
          <p:nvPr/>
        </p:nvSpPr>
        <p:spPr>
          <a:xfrm>
            <a:off x="1908810" y="6202363"/>
            <a:ext cx="14470380" cy="53975"/>
          </a:xfrm>
          <a:prstGeom prst="rect">
            <a:avLst/>
          </a:prstGeom>
          <a:solidFill>
            <a:srgbClr val="F13223"/>
          </a:solidFill>
        </p:spPr>
      </p:sp>
      <p:sp>
        <p:nvSpPr>
          <p:cNvPr id="8" name="TextBox 8"/>
          <p:cNvSpPr txBox="1"/>
          <p:nvPr/>
        </p:nvSpPr>
        <p:spPr>
          <a:xfrm>
            <a:off x="7805684" y="4374197"/>
            <a:ext cx="2676631" cy="8020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00"/>
              </a:lnSpc>
            </a:pPr>
            <a:r>
              <a:rPr lang="en-US" sz="2200" spc="109">
                <a:solidFill>
                  <a:srgbClr val="F1F0F0"/>
                </a:solidFill>
                <a:latin typeface="Aileron Regular"/>
              </a:rPr>
              <a:t>Start of Development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0217414" y="7174230"/>
            <a:ext cx="2676631" cy="8020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00"/>
              </a:lnSpc>
            </a:pPr>
            <a:r>
              <a:rPr lang="en-US" sz="2200" spc="109">
                <a:solidFill>
                  <a:srgbClr val="F1F0F0"/>
                </a:solidFill>
                <a:latin typeface="Aileron Regular"/>
              </a:rPr>
              <a:t>End of Development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2629144" y="4796790"/>
            <a:ext cx="2676631" cy="3924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00"/>
              </a:lnSpc>
            </a:pPr>
            <a:r>
              <a:rPr lang="en-US" sz="2200" spc="109">
                <a:solidFill>
                  <a:srgbClr val="F1F0F0"/>
                </a:solidFill>
                <a:latin typeface="Aileron Regular"/>
              </a:rPr>
              <a:t>Testing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5040874" y="7145655"/>
            <a:ext cx="2676631" cy="3924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00"/>
              </a:lnSpc>
            </a:pPr>
            <a:r>
              <a:rPr lang="en-US" sz="2200" spc="109">
                <a:solidFill>
                  <a:srgbClr val="F1F0F0"/>
                </a:solidFill>
                <a:latin typeface="Aileron Regular"/>
              </a:rPr>
              <a:t>Launch</a:t>
            </a:r>
          </a:p>
        </p:txBody>
      </p:sp>
      <p:grpSp>
        <p:nvGrpSpPr>
          <p:cNvPr id="12" name="Group 12"/>
          <p:cNvGrpSpPr/>
          <p:nvPr/>
        </p:nvGrpSpPr>
        <p:grpSpPr>
          <a:xfrm>
            <a:off x="1468755" y="5789295"/>
            <a:ext cx="880110" cy="880110"/>
            <a:chOff x="0" y="0"/>
            <a:chExt cx="1173480" cy="1173480"/>
          </a:xfrm>
        </p:grpSpPr>
        <p:pic>
          <p:nvPicPr>
            <p:cNvPr id="13" name="Picture 13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>
            <a:xfrm>
              <a:off x="0" y="0"/>
              <a:ext cx="1173480" cy="1173480"/>
            </a:xfrm>
            <a:prstGeom prst="rect">
              <a:avLst/>
            </a:prstGeom>
          </p:spPr>
        </p:pic>
        <p:sp>
          <p:nvSpPr>
            <p:cNvPr id="14" name="TextBox 14"/>
            <p:cNvSpPr txBox="1"/>
            <p:nvPr/>
          </p:nvSpPr>
          <p:spPr>
            <a:xfrm>
              <a:off x="266765" y="236008"/>
              <a:ext cx="639949" cy="67288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160"/>
                </a:lnSpc>
              </a:pPr>
              <a:r>
                <a:rPr lang="en-US" sz="3200" spc="160">
                  <a:solidFill>
                    <a:srgbClr val="000000"/>
                  </a:solidFill>
                  <a:latin typeface="Aileron Regular"/>
                </a:rPr>
                <a:t>1</a:t>
              </a:r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3880485" y="5789295"/>
            <a:ext cx="880110" cy="880110"/>
            <a:chOff x="0" y="0"/>
            <a:chExt cx="1173480" cy="1173480"/>
          </a:xfrm>
        </p:grpSpPr>
        <p:pic>
          <p:nvPicPr>
            <p:cNvPr id="16" name="Picture 16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>
            <a:xfrm>
              <a:off x="0" y="0"/>
              <a:ext cx="1173480" cy="1173480"/>
            </a:xfrm>
            <a:prstGeom prst="rect">
              <a:avLst/>
            </a:prstGeom>
          </p:spPr>
        </p:pic>
        <p:sp>
          <p:nvSpPr>
            <p:cNvPr id="17" name="TextBox 17"/>
            <p:cNvSpPr txBox="1"/>
            <p:nvPr/>
          </p:nvSpPr>
          <p:spPr>
            <a:xfrm>
              <a:off x="266765" y="236008"/>
              <a:ext cx="639949" cy="67288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160"/>
                </a:lnSpc>
              </a:pPr>
              <a:r>
                <a:rPr lang="en-US" sz="3200" spc="160">
                  <a:solidFill>
                    <a:srgbClr val="000000"/>
                  </a:solidFill>
                  <a:latin typeface="Aileron Regular"/>
                </a:rPr>
                <a:t>2</a:t>
              </a:r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6292215" y="5789295"/>
            <a:ext cx="880110" cy="880110"/>
            <a:chOff x="0" y="0"/>
            <a:chExt cx="1173480" cy="1173480"/>
          </a:xfrm>
        </p:grpSpPr>
        <p:pic>
          <p:nvPicPr>
            <p:cNvPr id="19" name="Picture 19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>
            <a:xfrm>
              <a:off x="0" y="0"/>
              <a:ext cx="1173480" cy="1173480"/>
            </a:xfrm>
            <a:prstGeom prst="rect">
              <a:avLst/>
            </a:prstGeom>
          </p:spPr>
        </p:pic>
        <p:sp>
          <p:nvSpPr>
            <p:cNvPr id="20" name="TextBox 20"/>
            <p:cNvSpPr txBox="1"/>
            <p:nvPr/>
          </p:nvSpPr>
          <p:spPr>
            <a:xfrm>
              <a:off x="266765" y="236008"/>
              <a:ext cx="639949" cy="67288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160"/>
                </a:lnSpc>
              </a:pPr>
              <a:r>
                <a:rPr lang="en-US" sz="3200" spc="160">
                  <a:solidFill>
                    <a:srgbClr val="F1F0F0"/>
                  </a:solidFill>
                  <a:latin typeface="Aileron Regular"/>
                </a:rPr>
                <a:t>3</a:t>
              </a:r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8703945" y="5789295"/>
            <a:ext cx="880110" cy="880110"/>
            <a:chOff x="0" y="0"/>
            <a:chExt cx="1173480" cy="1173480"/>
          </a:xfrm>
        </p:grpSpPr>
        <p:pic>
          <p:nvPicPr>
            <p:cNvPr id="22" name="Picture 22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>
            <a:xfrm>
              <a:off x="0" y="0"/>
              <a:ext cx="1173480" cy="1173480"/>
            </a:xfrm>
            <a:prstGeom prst="rect">
              <a:avLst/>
            </a:prstGeom>
          </p:spPr>
        </p:pic>
        <p:sp>
          <p:nvSpPr>
            <p:cNvPr id="23" name="TextBox 23"/>
            <p:cNvSpPr txBox="1"/>
            <p:nvPr/>
          </p:nvSpPr>
          <p:spPr>
            <a:xfrm>
              <a:off x="266765" y="236008"/>
              <a:ext cx="639949" cy="67288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160"/>
                </a:lnSpc>
              </a:pPr>
              <a:r>
                <a:rPr lang="en-US" sz="3200" spc="160">
                  <a:solidFill>
                    <a:srgbClr val="F1F0F0"/>
                  </a:solidFill>
                  <a:latin typeface="Aileron Regular"/>
                </a:rPr>
                <a:t>4</a:t>
              </a:r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11115675" y="5789295"/>
            <a:ext cx="880110" cy="880110"/>
            <a:chOff x="0" y="0"/>
            <a:chExt cx="1173480" cy="1173480"/>
          </a:xfrm>
        </p:grpSpPr>
        <p:pic>
          <p:nvPicPr>
            <p:cNvPr id="25" name="Picture 25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>
            <a:xfrm>
              <a:off x="0" y="0"/>
              <a:ext cx="1173480" cy="1173480"/>
            </a:xfrm>
            <a:prstGeom prst="rect">
              <a:avLst/>
            </a:prstGeom>
          </p:spPr>
        </p:pic>
        <p:sp>
          <p:nvSpPr>
            <p:cNvPr id="26" name="TextBox 26"/>
            <p:cNvSpPr txBox="1"/>
            <p:nvPr/>
          </p:nvSpPr>
          <p:spPr>
            <a:xfrm>
              <a:off x="266765" y="236008"/>
              <a:ext cx="639949" cy="67288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160"/>
                </a:lnSpc>
              </a:pPr>
              <a:r>
                <a:rPr lang="en-US" sz="3200" spc="160">
                  <a:solidFill>
                    <a:srgbClr val="F1F0F0"/>
                  </a:solidFill>
                  <a:latin typeface="Aileron Regular"/>
                </a:rPr>
                <a:t>5</a:t>
              </a:r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13527405" y="5789295"/>
            <a:ext cx="880110" cy="880110"/>
            <a:chOff x="0" y="0"/>
            <a:chExt cx="1173480" cy="1173480"/>
          </a:xfrm>
        </p:grpSpPr>
        <p:pic>
          <p:nvPicPr>
            <p:cNvPr id="28" name="Picture 28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>
            <a:xfrm>
              <a:off x="0" y="0"/>
              <a:ext cx="1173480" cy="1173480"/>
            </a:xfrm>
            <a:prstGeom prst="rect">
              <a:avLst/>
            </a:prstGeom>
          </p:spPr>
        </p:pic>
        <p:sp>
          <p:nvSpPr>
            <p:cNvPr id="29" name="TextBox 29"/>
            <p:cNvSpPr txBox="1"/>
            <p:nvPr/>
          </p:nvSpPr>
          <p:spPr>
            <a:xfrm>
              <a:off x="266765" y="236008"/>
              <a:ext cx="639949" cy="67288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160"/>
                </a:lnSpc>
              </a:pPr>
              <a:r>
                <a:rPr lang="en-US" sz="3200" spc="160">
                  <a:solidFill>
                    <a:srgbClr val="000000"/>
                  </a:solidFill>
                  <a:latin typeface="Aileron Regular"/>
                </a:rPr>
                <a:t>6</a:t>
              </a:r>
            </a:p>
          </p:txBody>
        </p:sp>
      </p:grpSp>
      <p:grpSp>
        <p:nvGrpSpPr>
          <p:cNvPr id="30" name="Group 30"/>
          <p:cNvGrpSpPr/>
          <p:nvPr/>
        </p:nvGrpSpPr>
        <p:grpSpPr>
          <a:xfrm>
            <a:off x="15939135" y="5760720"/>
            <a:ext cx="880110" cy="880110"/>
            <a:chOff x="0" y="0"/>
            <a:chExt cx="1173480" cy="1173480"/>
          </a:xfrm>
        </p:grpSpPr>
        <p:pic>
          <p:nvPicPr>
            <p:cNvPr id="31" name="Picture 31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>
            <a:xfrm>
              <a:off x="0" y="0"/>
              <a:ext cx="1173480" cy="1173480"/>
            </a:xfrm>
            <a:prstGeom prst="rect">
              <a:avLst/>
            </a:prstGeom>
          </p:spPr>
        </p:pic>
        <p:sp>
          <p:nvSpPr>
            <p:cNvPr id="32" name="TextBox 32"/>
            <p:cNvSpPr txBox="1"/>
            <p:nvPr/>
          </p:nvSpPr>
          <p:spPr>
            <a:xfrm>
              <a:off x="266765" y="236008"/>
              <a:ext cx="639949" cy="67288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160"/>
                </a:lnSpc>
              </a:pPr>
              <a:r>
                <a:rPr lang="en-US" sz="3200" spc="160">
                  <a:solidFill>
                    <a:srgbClr val="000000"/>
                  </a:solidFill>
                  <a:latin typeface="Aileron Regular"/>
                </a:rPr>
                <a:t>7</a:t>
              </a:r>
            </a:p>
          </p:txBody>
        </p:sp>
      </p:grpSp>
      <p:grpSp>
        <p:nvGrpSpPr>
          <p:cNvPr id="33" name="Group 33"/>
          <p:cNvGrpSpPr/>
          <p:nvPr/>
        </p:nvGrpSpPr>
        <p:grpSpPr>
          <a:xfrm>
            <a:off x="3020827" y="1325880"/>
            <a:ext cx="12246346" cy="1091565"/>
            <a:chOff x="0" y="0"/>
            <a:chExt cx="16328461" cy="1455420"/>
          </a:xfrm>
        </p:grpSpPr>
        <p:sp>
          <p:nvSpPr>
            <p:cNvPr id="34" name="TextBox 34"/>
            <p:cNvSpPr txBox="1"/>
            <p:nvPr/>
          </p:nvSpPr>
          <p:spPr>
            <a:xfrm>
              <a:off x="0" y="-38100"/>
              <a:ext cx="16328461" cy="76454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680"/>
                </a:lnSpc>
              </a:pPr>
              <a:r>
                <a:rPr lang="en-US" sz="3600" spc="107">
                  <a:solidFill>
                    <a:srgbClr val="F13223"/>
                  </a:solidFill>
                  <a:latin typeface="Aileron Heavy Bold"/>
                </a:rPr>
                <a:t>Schneider and Co. Interiors</a:t>
              </a:r>
            </a:p>
          </p:txBody>
        </p:sp>
        <p:sp>
          <p:nvSpPr>
            <p:cNvPr id="35" name="TextBox 35"/>
            <p:cNvSpPr txBox="1"/>
            <p:nvPr/>
          </p:nvSpPr>
          <p:spPr>
            <a:xfrm>
              <a:off x="0" y="854075"/>
              <a:ext cx="16328461" cy="60134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900"/>
                </a:lnSpc>
              </a:pPr>
              <a:r>
                <a:rPr lang="en-US" sz="2600" spc="130">
                  <a:solidFill>
                    <a:srgbClr val="F1F0F0"/>
                  </a:solidFill>
                  <a:latin typeface="Aileron Regular"/>
                </a:rPr>
                <a:t>New Project Timeline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>
        <p159:morph option="byObject"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4" descr="Pin em Naruto y su familia">
            <a:extLst>
              <a:ext uri="{FF2B5EF4-FFF2-40B4-BE49-F238E27FC236}">
                <a16:creationId xmlns:a16="http://schemas.microsoft.com/office/drawing/2014/main" id="{6EF502BD-73D9-4F77-9A8D-0253CEC68AF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" y="-38100"/>
            <a:ext cx="18257520" cy="103702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2"/>
          <p:cNvSpPr/>
          <p:nvPr/>
        </p:nvSpPr>
        <p:spPr>
          <a:xfrm>
            <a:off x="0" y="0"/>
            <a:ext cx="16192500" cy="127000"/>
          </a:xfrm>
          <a:prstGeom prst="rect">
            <a:avLst/>
          </a:prstGeom>
          <a:solidFill>
            <a:srgbClr val="FF98BA"/>
          </a:solidFill>
        </p:spPr>
      </p:sp>
      <p:sp>
        <p:nvSpPr>
          <p:cNvPr id="3" name="AutoShape 3"/>
          <p:cNvSpPr/>
          <p:nvPr/>
        </p:nvSpPr>
        <p:spPr>
          <a:xfrm>
            <a:off x="11366664" y="6059805"/>
            <a:ext cx="56040" cy="4227195"/>
          </a:xfrm>
          <a:prstGeom prst="rect">
            <a:avLst/>
          </a:prstGeom>
          <a:solidFill>
            <a:srgbClr val="FF98BA"/>
          </a:solidFill>
        </p:spPr>
      </p:sp>
      <p:sp>
        <p:nvSpPr>
          <p:cNvPr id="4" name="AutoShape 4"/>
          <p:cNvSpPr/>
          <p:nvPr/>
        </p:nvSpPr>
        <p:spPr>
          <a:xfrm>
            <a:off x="7944991" y="3972877"/>
            <a:ext cx="56040" cy="6314122"/>
          </a:xfrm>
          <a:prstGeom prst="rect">
            <a:avLst/>
          </a:prstGeom>
          <a:solidFill>
            <a:srgbClr val="FFFFFF"/>
          </a:solidFill>
        </p:spPr>
      </p:sp>
      <p:sp>
        <p:nvSpPr>
          <p:cNvPr id="5" name="AutoShape 5"/>
          <p:cNvSpPr/>
          <p:nvPr/>
        </p:nvSpPr>
        <p:spPr>
          <a:xfrm>
            <a:off x="14788337" y="3972877"/>
            <a:ext cx="56040" cy="6314122"/>
          </a:xfrm>
          <a:prstGeom prst="rect">
            <a:avLst/>
          </a:prstGeom>
          <a:solidFill>
            <a:srgbClr val="FFFFFF"/>
          </a:solidFill>
        </p:spPr>
      </p:sp>
      <p:sp>
        <p:nvSpPr>
          <p:cNvPr id="6" name="AutoShape 6"/>
          <p:cNvSpPr/>
          <p:nvPr/>
        </p:nvSpPr>
        <p:spPr>
          <a:xfrm>
            <a:off x="1101645" y="3964305"/>
            <a:ext cx="56040" cy="6314122"/>
          </a:xfrm>
          <a:prstGeom prst="rect">
            <a:avLst/>
          </a:prstGeom>
          <a:solidFill>
            <a:srgbClr val="FFFFFF"/>
          </a:solidFill>
        </p:spPr>
      </p:sp>
      <p:sp>
        <p:nvSpPr>
          <p:cNvPr id="7" name="AutoShape 7"/>
          <p:cNvSpPr/>
          <p:nvPr/>
        </p:nvSpPr>
        <p:spPr>
          <a:xfrm>
            <a:off x="4523318" y="6059805"/>
            <a:ext cx="56040" cy="4227195"/>
          </a:xfrm>
          <a:prstGeom prst="rect">
            <a:avLst/>
          </a:prstGeom>
          <a:solidFill>
            <a:srgbClr val="FF98BA"/>
          </a:solidFill>
        </p:spPr>
      </p:sp>
      <p:grpSp>
        <p:nvGrpSpPr>
          <p:cNvPr id="8" name="Group 8"/>
          <p:cNvGrpSpPr/>
          <p:nvPr/>
        </p:nvGrpSpPr>
        <p:grpSpPr>
          <a:xfrm>
            <a:off x="413385" y="3225164"/>
            <a:ext cx="1432560" cy="1432560"/>
            <a:chOff x="0" y="0"/>
            <a:chExt cx="1910080" cy="1910080"/>
          </a:xfrm>
        </p:grpSpPr>
        <p:pic>
          <p:nvPicPr>
            <p:cNvPr id="9" name="Picture 9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>
            <a:xfrm>
              <a:off x="0" y="0"/>
              <a:ext cx="1910080" cy="1910080"/>
            </a:xfrm>
            <a:prstGeom prst="rect">
              <a:avLst/>
            </a:prstGeom>
          </p:spPr>
        </p:pic>
        <p:pic>
          <p:nvPicPr>
            <p:cNvPr id="10" name="Picture 10"/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>
            <a:xfrm>
              <a:off x="355750" y="496583"/>
              <a:ext cx="1198581" cy="916914"/>
            </a:xfrm>
            <a:prstGeom prst="rect">
              <a:avLst/>
            </a:prstGeom>
          </p:spPr>
        </p:pic>
      </p:grpSp>
      <p:grpSp>
        <p:nvGrpSpPr>
          <p:cNvPr id="11" name="Group 11"/>
          <p:cNvGrpSpPr/>
          <p:nvPr/>
        </p:nvGrpSpPr>
        <p:grpSpPr>
          <a:xfrm>
            <a:off x="3835058" y="5312092"/>
            <a:ext cx="1432560" cy="1432560"/>
            <a:chOff x="0" y="0"/>
            <a:chExt cx="1910080" cy="1910080"/>
          </a:xfrm>
        </p:grpSpPr>
        <p:pic>
          <p:nvPicPr>
            <p:cNvPr id="12" name="Picture 12"/>
            <p:cNvPicPr>
              <a:picLocks noChangeAspect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>
            <a:xfrm>
              <a:off x="0" y="0"/>
              <a:ext cx="1910080" cy="1910080"/>
            </a:xfrm>
            <a:prstGeom prst="rect">
              <a:avLst/>
            </a:prstGeom>
          </p:spPr>
        </p:pic>
        <p:pic>
          <p:nvPicPr>
            <p:cNvPr id="13" name="Picture 13"/>
            <p:cNvPicPr>
              <a:picLocks noChangeAspect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>
            <a:xfrm>
              <a:off x="553123" y="368300"/>
              <a:ext cx="803834" cy="1173480"/>
            </a:xfrm>
            <a:prstGeom prst="rect">
              <a:avLst/>
            </a:prstGeom>
          </p:spPr>
        </p:pic>
      </p:grpSp>
      <p:grpSp>
        <p:nvGrpSpPr>
          <p:cNvPr id="14" name="Group 14"/>
          <p:cNvGrpSpPr/>
          <p:nvPr/>
        </p:nvGrpSpPr>
        <p:grpSpPr>
          <a:xfrm>
            <a:off x="7256731" y="3256597"/>
            <a:ext cx="1432560" cy="1432560"/>
            <a:chOff x="0" y="0"/>
            <a:chExt cx="1910080" cy="1910080"/>
          </a:xfrm>
        </p:grpSpPr>
        <p:pic>
          <p:nvPicPr>
            <p:cNvPr id="15" name="Picture 15"/>
            <p:cNvPicPr>
              <a:picLocks noChangeAspect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>
            <a:xfrm>
              <a:off x="0" y="0"/>
              <a:ext cx="1910080" cy="1910080"/>
            </a:xfrm>
            <a:prstGeom prst="rect">
              <a:avLst/>
            </a:prstGeom>
          </p:spPr>
        </p:pic>
        <p:pic>
          <p:nvPicPr>
            <p:cNvPr id="16" name="Picture 16"/>
            <p:cNvPicPr>
              <a:picLocks noChangeAspect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>
            <a:xfrm>
              <a:off x="392738" y="463026"/>
              <a:ext cx="1124605" cy="984029"/>
            </a:xfrm>
            <a:prstGeom prst="rect">
              <a:avLst/>
            </a:prstGeom>
          </p:spPr>
        </p:pic>
      </p:grpSp>
      <p:grpSp>
        <p:nvGrpSpPr>
          <p:cNvPr id="17" name="Group 17"/>
          <p:cNvGrpSpPr/>
          <p:nvPr/>
        </p:nvGrpSpPr>
        <p:grpSpPr>
          <a:xfrm>
            <a:off x="10678404" y="5334952"/>
            <a:ext cx="1432560" cy="1432560"/>
            <a:chOff x="0" y="0"/>
            <a:chExt cx="1910080" cy="1910080"/>
          </a:xfrm>
        </p:grpSpPr>
        <p:pic>
          <p:nvPicPr>
            <p:cNvPr id="18" name="Picture 18"/>
            <p:cNvPicPr>
              <a:picLocks noChangeAspect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>
            <a:xfrm>
              <a:off x="0" y="0"/>
              <a:ext cx="1910080" cy="1910080"/>
            </a:xfrm>
            <a:prstGeom prst="rect">
              <a:avLst/>
            </a:prstGeom>
          </p:spPr>
        </p:pic>
        <p:pic>
          <p:nvPicPr>
            <p:cNvPr id="19" name="Picture 19"/>
            <p:cNvPicPr>
              <a:picLocks noChangeAspect="1"/>
            </p:cNvPicPr>
            <p:nvPr/>
          </p:nvPicPr>
          <p:blipFill>
            <a:blip r:embed="rId10"/>
            <a:srcRect/>
            <a:stretch>
              <a:fillRect/>
            </a:stretch>
          </p:blipFill>
          <p:spPr>
            <a:xfrm>
              <a:off x="180763" y="180763"/>
              <a:ext cx="1548553" cy="1548553"/>
            </a:xfrm>
            <a:prstGeom prst="rect">
              <a:avLst/>
            </a:prstGeom>
          </p:spPr>
        </p:pic>
      </p:grpSp>
      <p:grpSp>
        <p:nvGrpSpPr>
          <p:cNvPr id="20" name="Group 20"/>
          <p:cNvGrpSpPr/>
          <p:nvPr/>
        </p:nvGrpSpPr>
        <p:grpSpPr>
          <a:xfrm>
            <a:off x="14100076" y="3256597"/>
            <a:ext cx="1432560" cy="1432560"/>
            <a:chOff x="0" y="0"/>
            <a:chExt cx="1910080" cy="1910080"/>
          </a:xfrm>
        </p:grpSpPr>
        <p:pic>
          <p:nvPicPr>
            <p:cNvPr id="21" name="Picture 21"/>
            <p:cNvPicPr>
              <a:picLocks noChangeAspect="1"/>
            </p:cNvPicPr>
            <p:nvPr/>
          </p:nvPicPr>
          <p:blipFill>
            <a:blip r:embed="rId11"/>
            <a:srcRect/>
            <a:stretch>
              <a:fillRect/>
            </a:stretch>
          </p:blipFill>
          <p:spPr>
            <a:xfrm>
              <a:off x="0" y="0"/>
              <a:ext cx="1910080" cy="1910080"/>
            </a:xfrm>
            <a:prstGeom prst="rect">
              <a:avLst/>
            </a:prstGeom>
          </p:spPr>
        </p:pic>
        <p:pic>
          <p:nvPicPr>
            <p:cNvPr id="22" name="Picture 22"/>
            <p:cNvPicPr>
              <a:picLocks noChangeAspect="1"/>
            </p:cNvPicPr>
            <p:nvPr/>
          </p:nvPicPr>
          <p:blipFill>
            <a:blip r:embed="rId12"/>
            <a:srcRect/>
            <a:stretch>
              <a:fillRect/>
            </a:stretch>
          </p:blipFill>
          <p:spPr>
            <a:xfrm>
              <a:off x="404283" y="404283"/>
              <a:ext cx="1101513" cy="1101513"/>
            </a:xfrm>
            <a:prstGeom prst="rect">
              <a:avLst/>
            </a:prstGeom>
          </p:spPr>
        </p:pic>
      </p:grpSp>
      <p:grpSp>
        <p:nvGrpSpPr>
          <p:cNvPr id="23" name="Group 23"/>
          <p:cNvGrpSpPr/>
          <p:nvPr/>
        </p:nvGrpSpPr>
        <p:grpSpPr>
          <a:xfrm>
            <a:off x="1028700" y="772160"/>
            <a:ext cx="12246346" cy="1091565"/>
            <a:chOff x="0" y="0"/>
            <a:chExt cx="16328461" cy="1455420"/>
          </a:xfrm>
        </p:grpSpPr>
        <p:sp>
          <p:nvSpPr>
            <p:cNvPr id="24" name="TextBox 24"/>
            <p:cNvSpPr txBox="1"/>
            <p:nvPr/>
          </p:nvSpPr>
          <p:spPr>
            <a:xfrm>
              <a:off x="0" y="-38100"/>
              <a:ext cx="16328461" cy="76454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4680"/>
                </a:lnSpc>
              </a:pPr>
              <a:r>
                <a:rPr lang="en-US" sz="3600" spc="107" dirty="0">
                  <a:solidFill>
                    <a:srgbClr val="F13223"/>
                  </a:solidFill>
                  <a:latin typeface="Aileron Heavy Bold"/>
                </a:rPr>
                <a:t>Schneider and Co. Interiors</a:t>
              </a:r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0" y="854075"/>
              <a:ext cx="16328461" cy="60134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900"/>
                </a:lnSpc>
              </a:pPr>
              <a:r>
                <a:rPr lang="en-US" sz="2600" spc="130">
                  <a:solidFill>
                    <a:srgbClr val="F1F0F0"/>
                  </a:solidFill>
                  <a:latin typeface="Aileron Regular"/>
                </a:rPr>
                <a:t>New Project Timeline</a:t>
              </a:r>
            </a:p>
          </p:txBody>
        </p:sp>
      </p:grpSp>
      <p:grpSp>
        <p:nvGrpSpPr>
          <p:cNvPr id="26" name="Group 26"/>
          <p:cNvGrpSpPr/>
          <p:nvPr/>
        </p:nvGrpSpPr>
        <p:grpSpPr>
          <a:xfrm>
            <a:off x="1436634" y="8306435"/>
            <a:ext cx="2676631" cy="1409065"/>
            <a:chOff x="0" y="0"/>
            <a:chExt cx="3568842" cy="1878753"/>
          </a:xfrm>
        </p:grpSpPr>
        <p:sp>
          <p:nvSpPr>
            <p:cNvPr id="27" name="TextBox 27"/>
            <p:cNvSpPr txBox="1"/>
            <p:nvPr/>
          </p:nvSpPr>
          <p:spPr>
            <a:xfrm>
              <a:off x="0" y="831638"/>
              <a:ext cx="3568842" cy="104711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300"/>
                </a:lnSpc>
              </a:pPr>
              <a:r>
                <a:rPr lang="en-US" sz="2200" spc="109">
                  <a:solidFill>
                    <a:srgbClr val="F1F0F0"/>
                  </a:solidFill>
                  <a:latin typeface="Aileron Regular"/>
                </a:rPr>
                <a:t>Brainstorming and Idea Generation</a:t>
              </a:r>
            </a:p>
          </p:txBody>
        </p:sp>
        <p:sp>
          <p:nvSpPr>
            <p:cNvPr id="28" name="TextBox 28"/>
            <p:cNvSpPr txBox="1"/>
            <p:nvPr/>
          </p:nvSpPr>
          <p:spPr>
            <a:xfrm>
              <a:off x="0" y="-28575"/>
              <a:ext cx="3568842" cy="67288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4160"/>
                </a:lnSpc>
              </a:pPr>
              <a:r>
                <a:rPr lang="en-US" sz="3200" spc="160">
                  <a:solidFill>
                    <a:srgbClr val="F1F0F0"/>
                  </a:solidFill>
                  <a:latin typeface="Aileron Regular"/>
                </a:rPr>
                <a:t>1</a:t>
              </a:r>
            </a:p>
          </p:txBody>
        </p:sp>
      </p:grpSp>
      <p:grpSp>
        <p:nvGrpSpPr>
          <p:cNvPr id="29" name="Group 29"/>
          <p:cNvGrpSpPr/>
          <p:nvPr/>
        </p:nvGrpSpPr>
        <p:grpSpPr>
          <a:xfrm>
            <a:off x="4876520" y="8716010"/>
            <a:ext cx="2678438" cy="999490"/>
            <a:chOff x="0" y="0"/>
            <a:chExt cx="3571251" cy="1332653"/>
          </a:xfrm>
        </p:grpSpPr>
        <p:sp>
          <p:nvSpPr>
            <p:cNvPr id="30" name="TextBox 30"/>
            <p:cNvSpPr txBox="1"/>
            <p:nvPr/>
          </p:nvSpPr>
          <p:spPr>
            <a:xfrm>
              <a:off x="0" y="831638"/>
              <a:ext cx="3571251" cy="50101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300"/>
                </a:lnSpc>
              </a:pPr>
              <a:r>
                <a:rPr lang="en-US" sz="2200" spc="109">
                  <a:solidFill>
                    <a:srgbClr val="F1F0F0"/>
                  </a:solidFill>
                  <a:latin typeface="Aileron Regular"/>
                </a:rPr>
                <a:t>Idea Selection</a:t>
              </a:r>
            </a:p>
          </p:txBody>
        </p:sp>
        <p:sp>
          <p:nvSpPr>
            <p:cNvPr id="31" name="TextBox 31"/>
            <p:cNvSpPr txBox="1"/>
            <p:nvPr/>
          </p:nvSpPr>
          <p:spPr>
            <a:xfrm>
              <a:off x="2409" y="-28575"/>
              <a:ext cx="3568842" cy="67288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4160"/>
                </a:lnSpc>
              </a:pPr>
              <a:r>
                <a:rPr lang="en-US" sz="3200" spc="160">
                  <a:solidFill>
                    <a:srgbClr val="F1F0F0"/>
                  </a:solidFill>
                  <a:latin typeface="Aileron Regular"/>
                </a:rPr>
                <a:t>2</a:t>
              </a:r>
            </a:p>
          </p:txBody>
        </p:sp>
      </p:grpSp>
      <p:grpSp>
        <p:nvGrpSpPr>
          <p:cNvPr id="32" name="Group 32"/>
          <p:cNvGrpSpPr/>
          <p:nvPr/>
        </p:nvGrpSpPr>
        <p:grpSpPr>
          <a:xfrm>
            <a:off x="8318212" y="8716010"/>
            <a:ext cx="2676631" cy="999490"/>
            <a:chOff x="0" y="0"/>
            <a:chExt cx="3568842" cy="1332653"/>
          </a:xfrm>
        </p:grpSpPr>
        <p:sp>
          <p:nvSpPr>
            <p:cNvPr id="33" name="TextBox 33"/>
            <p:cNvSpPr txBox="1"/>
            <p:nvPr/>
          </p:nvSpPr>
          <p:spPr>
            <a:xfrm>
              <a:off x="0" y="831638"/>
              <a:ext cx="3568842" cy="50101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300"/>
                </a:lnSpc>
              </a:pPr>
              <a:r>
                <a:rPr lang="en-US" sz="2200" spc="109">
                  <a:solidFill>
                    <a:srgbClr val="F1F0F0"/>
                  </a:solidFill>
                  <a:latin typeface="Aileron Regular"/>
                </a:rPr>
                <a:t>Business Analysis</a:t>
              </a:r>
            </a:p>
          </p:txBody>
        </p:sp>
        <p:sp>
          <p:nvSpPr>
            <p:cNvPr id="34" name="TextBox 34"/>
            <p:cNvSpPr txBox="1"/>
            <p:nvPr/>
          </p:nvSpPr>
          <p:spPr>
            <a:xfrm>
              <a:off x="0" y="-28575"/>
              <a:ext cx="3568842" cy="67288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4160"/>
                </a:lnSpc>
              </a:pPr>
              <a:r>
                <a:rPr lang="en-US" sz="3200" spc="160">
                  <a:solidFill>
                    <a:srgbClr val="F1F0F0"/>
                  </a:solidFill>
                  <a:latin typeface="Aileron Regular"/>
                </a:rPr>
                <a:t>3</a:t>
              </a:r>
            </a:p>
          </p:txBody>
        </p:sp>
      </p:grpSp>
      <p:grpSp>
        <p:nvGrpSpPr>
          <p:cNvPr id="35" name="Group 35"/>
          <p:cNvGrpSpPr/>
          <p:nvPr/>
        </p:nvGrpSpPr>
        <p:grpSpPr>
          <a:xfrm>
            <a:off x="11758098" y="8306435"/>
            <a:ext cx="2676631" cy="1409065"/>
            <a:chOff x="0" y="0"/>
            <a:chExt cx="3568842" cy="1878753"/>
          </a:xfrm>
        </p:grpSpPr>
        <p:sp>
          <p:nvSpPr>
            <p:cNvPr id="36" name="TextBox 36"/>
            <p:cNvSpPr txBox="1"/>
            <p:nvPr/>
          </p:nvSpPr>
          <p:spPr>
            <a:xfrm>
              <a:off x="0" y="831638"/>
              <a:ext cx="3568842" cy="104711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300"/>
                </a:lnSpc>
              </a:pPr>
              <a:r>
                <a:rPr lang="en-US" sz="2200" spc="109">
                  <a:solidFill>
                    <a:srgbClr val="F1F0F0"/>
                  </a:solidFill>
                  <a:latin typeface="Aileron Regular"/>
                </a:rPr>
                <a:t>Start of Development</a:t>
              </a:r>
            </a:p>
          </p:txBody>
        </p:sp>
        <p:sp>
          <p:nvSpPr>
            <p:cNvPr id="37" name="TextBox 37"/>
            <p:cNvSpPr txBox="1"/>
            <p:nvPr/>
          </p:nvSpPr>
          <p:spPr>
            <a:xfrm>
              <a:off x="0" y="-28575"/>
              <a:ext cx="3568842" cy="67288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4160"/>
                </a:lnSpc>
              </a:pPr>
              <a:r>
                <a:rPr lang="en-US" sz="3200" spc="160">
                  <a:solidFill>
                    <a:srgbClr val="F1F0F0"/>
                  </a:solidFill>
                  <a:latin typeface="Aileron Regular"/>
                </a:rPr>
                <a:t>4</a:t>
              </a:r>
            </a:p>
          </p:txBody>
        </p:sp>
      </p:grpSp>
      <p:grpSp>
        <p:nvGrpSpPr>
          <p:cNvPr id="38" name="Group 38"/>
          <p:cNvGrpSpPr/>
          <p:nvPr/>
        </p:nvGrpSpPr>
        <p:grpSpPr>
          <a:xfrm>
            <a:off x="15197984" y="8306435"/>
            <a:ext cx="2676631" cy="1409065"/>
            <a:chOff x="0" y="0"/>
            <a:chExt cx="3568842" cy="1878753"/>
          </a:xfrm>
        </p:grpSpPr>
        <p:sp>
          <p:nvSpPr>
            <p:cNvPr id="39" name="TextBox 39"/>
            <p:cNvSpPr txBox="1"/>
            <p:nvPr/>
          </p:nvSpPr>
          <p:spPr>
            <a:xfrm>
              <a:off x="0" y="831638"/>
              <a:ext cx="3568842" cy="104711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300"/>
                </a:lnSpc>
              </a:pPr>
              <a:r>
                <a:rPr lang="en-US" sz="2200" spc="109">
                  <a:solidFill>
                    <a:srgbClr val="F1F0F0"/>
                  </a:solidFill>
                  <a:latin typeface="Aileron Regular"/>
                </a:rPr>
                <a:t>End of Development</a:t>
              </a:r>
            </a:p>
          </p:txBody>
        </p:sp>
        <p:sp>
          <p:nvSpPr>
            <p:cNvPr id="40" name="TextBox 40"/>
            <p:cNvSpPr txBox="1"/>
            <p:nvPr/>
          </p:nvSpPr>
          <p:spPr>
            <a:xfrm>
              <a:off x="0" y="-28575"/>
              <a:ext cx="3568842" cy="67288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4160"/>
                </a:lnSpc>
              </a:pPr>
              <a:r>
                <a:rPr lang="en-US" sz="3200" spc="160">
                  <a:solidFill>
                    <a:srgbClr val="F1F0F0"/>
                  </a:solidFill>
                  <a:latin typeface="Aileron Regular"/>
                </a:rPr>
                <a:t>5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>
        <p159:morph option="byObject"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128902" y="2791671"/>
            <a:ext cx="191796" cy="860276"/>
            <a:chOff x="0" y="0"/>
            <a:chExt cx="255728" cy="1147035"/>
          </a:xfrm>
        </p:grpSpPr>
        <p:sp>
          <p:nvSpPr>
            <p:cNvPr id="3" name="AutoShape 3"/>
            <p:cNvSpPr/>
            <p:nvPr/>
          </p:nvSpPr>
          <p:spPr>
            <a:xfrm>
              <a:off x="90504" y="0"/>
              <a:ext cx="74720" cy="1019171"/>
            </a:xfrm>
            <a:prstGeom prst="rect">
              <a:avLst/>
            </a:prstGeom>
            <a:solidFill>
              <a:srgbClr val="F13223"/>
            </a:solidFill>
          </p:spPr>
        </p:sp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>
            <a:xfrm>
              <a:off x="0" y="891307"/>
              <a:ext cx="255728" cy="255728"/>
            </a:xfrm>
            <a:prstGeom prst="rect">
              <a:avLst/>
            </a:prstGeom>
          </p:spPr>
        </p:pic>
      </p:grpSp>
      <p:grpSp>
        <p:nvGrpSpPr>
          <p:cNvPr id="5" name="Group 5"/>
          <p:cNvGrpSpPr/>
          <p:nvPr/>
        </p:nvGrpSpPr>
        <p:grpSpPr>
          <a:xfrm>
            <a:off x="13931998" y="2791989"/>
            <a:ext cx="3338758" cy="3379014"/>
            <a:chOff x="0" y="0"/>
            <a:chExt cx="4451677" cy="4505353"/>
          </a:xfrm>
        </p:grpSpPr>
        <p:pic>
          <p:nvPicPr>
            <p:cNvPr id="6" name="Picture 6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>
            <a:xfrm rot="-5400000">
              <a:off x="1072663" y="1126338"/>
              <a:ext cx="4505353" cy="2252676"/>
            </a:xfrm>
            <a:prstGeom prst="rect">
              <a:avLst/>
            </a:prstGeom>
          </p:spPr>
        </p:pic>
        <p:pic>
          <p:nvPicPr>
            <p:cNvPr id="7" name="Picture 7"/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>
            <a:xfrm>
              <a:off x="0" y="62821"/>
              <a:ext cx="4367011" cy="4367011"/>
            </a:xfrm>
            <a:prstGeom prst="rect">
              <a:avLst/>
            </a:prstGeom>
          </p:spPr>
        </p:pic>
      </p:grpSp>
      <p:grpSp>
        <p:nvGrpSpPr>
          <p:cNvPr id="8" name="Group 8"/>
          <p:cNvGrpSpPr/>
          <p:nvPr/>
        </p:nvGrpSpPr>
        <p:grpSpPr>
          <a:xfrm>
            <a:off x="13973549" y="2791671"/>
            <a:ext cx="191796" cy="860276"/>
            <a:chOff x="0" y="0"/>
            <a:chExt cx="255728" cy="1147035"/>
          </a:xfrm>
        </p:grpSpPr>
        <p:sp>
          <p:nvSpPr>
            <p:cNvPr id="9" name="AutoShape 9"/>
            <p:cNvSpPr/>
            <p:nvPr/>
          </p:nvSpPr>
          <p:spPr>
            <a:xfrm>
              <a:off x="90504" y="0"/>
              <a:ext cx="74720" cy="1019171"/>
            </a:xfrm>
            <a:prstGeom prst="rect">
              <a:avLst/>
            </a:prstGeom>
            <a:solidFill>
              <a:srgbClr val="F13223"/>
            </a:solidFill>
          </p:spPr>
        </p:sp>
        <p:pic>
          <p:nvPicPr>
            <p:cNvPr id="10" name="Picture 10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>
            <a:xfrm>
              <a:off x="0" y="891307"/>
              <a:ext cx="255728" cy="255728"/>
            </a:xfrm>
            <a:prstGeom prst="rect">
              <a:avLst/>
            </a:prstGeom>
          </p:spPr>
        </p:pic>
      </p:grpSp>
      <p:grpSp>
        <p:nvGrpSpPr>
          <p:cNvPr id="11" name="Group 11"/>
          <p:cNvGrpSpPr/>
          <p:nvPr/>
        </p:nvGrpSpPr>
        <p:grpSpPr>
          <a:xfrm>
            <a:off x="4708405" y="6114362"/>
            <a:ext cx="191796" cy="860276"/>
            <a:chOff x="0" y="0"/>
            <a:chExt cx="255728" cy="1147035"/>
          </a:xfrm>
        </p:grpSpPr>
        <p:sp>
          <p:nvSpPr>
            <p:cNvPr id="12" name="AutoShape 12"/>
            <p:cNvSpPr/>
            <p:nvPr/>
          </p:nvSpPr>
          <p:spPr>
            <a:xfrm>
              <a:off x="90504" y="0"/>
              <a:ext cx="74720" cy="1019171"/>
            </a:xfrm>
            <a:prstGeom prst="rect">
              <a:avLst/>
            </a:prstGeom>
            <a:solidFill>
              <a:srgbClr val="F13223"/>
            </a:solidFill>
          </p:spPr>
        </p:sp>
        <p:pic>
          <p:nvPicPr>
            <p:cNvPr id="13" name="Picture 13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>
            <a:xfrm>
              <a:off x="0" y="891307"/>
              <a:ext cx="255728" cy="255728"/>
            </a:xfrm>
            <a:prstGeom prst="rect">
              <a:avLst/>
            </a:prstGeom>
          </p:spPr>
        </p:pic>
      </p:grpSp>
      <p:grpSp>
        <p:nvGrpSpPr>
          <p:cNvPr id="14" name="Group 14"/>
          <p:cNvGrpSpPr/>
          <p:nvPr/>
        </p:nvGrpSpPr>
        <p:grpSpPr>
          <a:xfrm>
            <a:off x="9048102" y="6114362"/>
            <a:ext cx="191796" cy="860276"/>
            <a:chOff x="0" y="0"/>
            <a:chExt cx="255728" cy="1147035"/>
          </a:xfrm>
        </p:grpSpPr>
        <p:sp>
          <p:nvSpPr>
            <p:cNvPr id="15" name="AutoShape 15"/>
            <p:cNvSpPr/>
            <p:nvPr/>
          </p:nvSpPr>
          <p:spPr>
            <a:xfrm>
              <a:off x="90504" y="0"/>
              <a:ext cx="74720" cy="1019171"/>
            </a:xfrm>
            <a:prstGeom prst="rect">
              <a:avLst/>
            </a:prstGeom>
            <a:solidFill>
              <a:srgbClr val="F13223"/>
            </a:solidFill>
          </p:spPr>
        </p:sp>
        <p:pic>
          <p:nvPicPr>
            <p:cNvPr id="16" name="Picture 16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>
            <a:xfrm>
              <a:off x="0" y="891307"/>
              <a:ext cx="255728" cy="255728"/>
            </a:xfrm>
            <a:prstGeom prst="rect">
              <a:avLst/>
            </a:prstGeom>
          </p:spPr>
        </p:pic>
      </p:grpSp>
      <p:grpSp>
        <p:nvGrpSpPr>
          <p:cNvPr id="17" name="Group 17"/>
          <p:cNvGrpSpPr/>
          <p:nvPr/>
        </p:nvGrpSpPr>
        <p:grpSpPr>
          <a:xfrm>
            <a:off x="13387799" y="6114362"/>
            <a:ext cx="191796" cy="860276"/>
            <a:chOff x="0" y="0"/>
            <a:chExt cx="255728" cy="1147035"/>
          </a:xfrm>
        </p:grpSpPr>
        <p:sp>
          <p:nvSpPr>
            <p:cNvPr id="18" name="AutoShape 18"/>
            <p:cNvSpPr/>
            <p:nvPr/>
          </p:nvSpPr>
          <p:spPr>
            <a:xfrm>
              <a:off x="90504" y="0"/>
              <a:ext cx="74720" cy="1019171"/>
            </a:xfrm>
            <a:prstGeom prst="rect">
              <a:avLst/>
            </a:prstGeom>
            <a:solidFill>
              <a:srgbClr val="F13223"/>
            </a:solidFill>
          </p:spPr>
        </p:sp>
        <p:pic>
          <p:nvPicPr>
            <p:cNvPr id="19" name="Picture 19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>
            <a:xfrm>
              <a:off x="0" y="891307"/>
              <a:ext cx="255728" cy="255728"/>
            </a:xfrm>
            <a:prstGeom prst="rect">
              <a:avLst/>
            </a:prstGeom>
          </p:spPr>
        </p:pic>
      </p:grpSp>
      <p:grpSp>
        <p:nvGrpSpPr>
          <p:cNvPr id="20" name="Group 20"/>
          <p:cNvGrpSpPr/>
          <p:nvPr/>
        </p:nvGrpSpPr>
        <p:grpSpPr>
          <a:xfrm>
            <a:off x="1028700" y="6114362"/>
            <a:ext cx="3338758" cy="3379014"/>
            <a:chOff x="0" y="0"/>
            <a:chExt cx="4451677" cy="4505353"/>
          </a:xfrm>
        </p:grpSpPr>
        <p:pic>
          <p:nvPicPr>
            <p:cNvPr id="21" name="Picture 21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>
            <a:xfrm rot="5400000">
              <a:off x="-1126338" y="1126338"/>
              <a:ext cx="4505353" cy="2252676"/>
            </a:xfrm>
            <a:prstGeom prst="rect">
              <a:avLst/>
            </a:prstGeom>
          </p:spPr>
        </p:pic>
        <p:pic>
          <p:nvPicPr>
            <p:cNvPr id="22" name="Picture 22"/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>
            <a:xfrm rot="-10800000">
              <a:off x="84667" y="75521"/>
              <a:ext cx="4367011" cy="4367011"/>
            </a:xfrm>
            <a:prstGeom prst="rect">
              <a:avLst/>
            </a:prstGeom>
          </p:spPr>
        </p:pic>
      </p:grpSp>
      <p:sp>
        <p:nvSpPr>
          <p:cNvPr id="23" name="AutoShape 23"/>
          <p:cNvSpPr/>
          <p:nvPr/>
        </p:nvSpPr>
        <p:spPr>
          <a:xfrm>
            <a:off x="2602181" y="9437164"/>
            <a:ext cx="14614227" cy="54927"/>
          </a:xfrm>
          <a:prstGeom prst="rect">
            <a:avLst/>
          </a:prstGeom>
          <a:solidFill>
            <a:srgbClr val="F13223"/>
          </a:solidFill>
        </p:spPr>
      </p:sp>
      <p:sp>
        <p:nvSpPr>
          <p:cNvPr id="24" name="AutoShape 24"/>
          <p:cNvSpPr/>
          <p:nvPr/>
        </p:nvSpPr>
        <p:spPr>
          <a:xfrm>
            <a:off x="2645073" y="6114362"/>
            <a:ext cx="12997855" cy="53783"/>
          </a:xfrm>
          <a:prstGeom prst="rect">
            <a:avLst/>
          </a:prstGeom>
          <a:solidFill>
            <a:srgbClr val="F13223"/>
          </a:solidFill>
        </p:spPr>
      </p:sp>
      <p:grpSp>
        <p:nvGrpSpPr>
          <p:cNvPr id="25" name="Group 25"/>
          <p:cNvGrpSpPr/>
          <p:nvPr/>
        </p:nvGrpSpPr>
        <p:grpSpPr>
          <a:xfrm>
            <a:off x="1028700" y="3900753"/>
            <a:ext cx="3146962" cy="996965"/>
            <a:chOff x="0" y="-28575"/>
            <a:chExt cx="4195949" cy="1329286"/>
          </a:xfrm>
        </p:grpSpPr>
        <p:sp>
          <p:nvSpPr>
            <p:cNvPr id="26" name="TextBox 26"/>
            <p:cNvSpPr txBox="1"/>
            <p:nvPr/>
          </p:nvSpPr>
          <p:spPr>
            <a:xfrm>
              <a:off x="0" y="-28575"/>
              <a:ext cx="4195949" cy="67288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160"/>
                </a:lnSpc>
              </a:pPr>
              <a:r>
                <a:rPr lang="en-US" sz="3200" spc="160">
                  <a:solidFill>
                    <a:srgbClr val="F1F0F0"/>
                  </a:solidFill>
                  <a:latin typeface="Aileron Regular"/>
                </a:rPr>
                <a:t>1</a:t>
              </a:r>
            </a:p>
          </p:txBody>
        </p:sp>
        <p:sp>
          <p:nvSpPr>
            <p:cNvPr id="27" name="TextBox 27"/>
            <p:cNvSpPr txBox="1"/>
            <p:nvPr/>
          </p:nvSpPr>
          <p:spPr>
            <a:xfrm>
              <a:off x="0" y="790999"/>
              <a:ext cx="4195949" cy="50971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300"/>
                </a:lnSpc>
              </a:pPr>
              <a:r>
                <a:rPr lang="en-US" sz="2200" spc="109" dirty="0" err="1">
                  <a:solidFill>
                    <a:srgbClr val="F1F0F0"/>
                  </a:solidFill>
                  <a:latin typeface="Aileron Regular"/>
                </a:rPr>
                <a:t>Itachi</a:t>
              </a:r>
              <a:endParaRPr lang="en-US" sz="2200" spc="109" dirty="0">
                <a:solidFill>
                  <a:srgbClr val="F1F0F0"/>
                </a:solidFill>
                <a:latin typeface="Aileron Regular"/>
              </a:endParaRPr>
            </a:p>
          </p:txBody>
        </p:sp>
      </p:grpSp>
      <p:grpSp>
        <p:nvGrpSpPr>
          <p:cNvPr id="28" name="Group 28"/>
          <p:cNvGrpSpPr/>
          <p:nvPr/>
        </p:nvGrpSpPr>
        <p:grpSpPr>
          <a:xfrm>
            <a:off x="4806672" y="3900753"/>
            <a:ext cx="3146962" cy="996964"/>
            <a:chOff x="0" y="-28575"/>
            <a:chExt cx="4195949" cy="1329285"/>
          </a:xfrm>
        </p:grpSpPr>
        <p:sp>
          <p:nvSpPr>
            <p:cNvPr id="29" name="TextBox 29"/>
            <p:cNvSpPr txBox="1"/>
            <p:nvPr/>
          </p:nvSpPr>
          <p:spPr>
            <a:xfrm>
              <a:off x="0" y="-28575"/>
              <a:ext cx="4195949" cy="67288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160"/>
                </a:lnSpc>
              </a:pPr>
              <a:r>
                <a:rPr lang="en-US" sz="3200" spc="160">
                  <a:solidFill>
                    <a:srgbClr val="F1F0F0"/>
                  </a:solidFill>
                  <a:latin typeface="Aileron Regular"/>
                </a:rPr>
                <a:t>2</a:t>
              </a:r>
            </a:p>
          </p:txBody>
        </p:sp>
        <p:sp>
          <p:nvSpPr>
            <p:cNvPr id="30" name="TextBox 30"/>
            <p:cNvSpPr txBox="1"/>
            <p:nvPr/>
          </p:nvSpPr>
          <p:spPr>
            <a:xfrm>
              <a:off x="0" y="790998"/>
              <a:ext cx="4195949" cy="50971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300"/>
                </a:lnSpc>
              </a:pPr>
              <a:r>
                <a:rPr lang="en-US" sz="2200" spc="109" dirty="0" err="1">
                  <a:solidFill>
                    <a:srgbClr val="F1F0F0"/>
                  </a:solidFill>
                  <a:latin typeface="Aileron Regular"/>
                </a:rPr>
                <a:t>Deidara</a:t>
              </a:r>
              <a:endParaRPr lang="en-US" sz="2200" spc="109" dirty="0">
                <a:solidFill>
                  <a:srgbClr val="F1F0F0"/>
                </a:solidFill>
                <a:latin typeface="Aileron Regular"/>
              </a:endParaRPr>
            </a:p>
          </p:txBody>
        </p:sp>
      </p:grpSp>
      <p:grpSp>
        <p:nvGrpSpPr>
          <p:cNvPr id="31" name="Group 31"/>
          <p:cNvGrpSpPr/>
          <p:nvPr/>
        </p:nvGrpSpPr>
        <p:grpSpPr>
          <a:xfrm>
            <a:off x="8584644" y="3900753"/>
            <a:ext cx="3280312" cy="996964"/>
            <a:chOff x="0" y="-28575"/>
            <a:chExt cx="4373749" cy="1329285"/>
          </a:xfrm>
        </p:grpSpPr>
        <p:sp>
          <p:nvSpPr>
            <p:cNvPr id="32" name="TextBox 32"/>
            <p:cNvSpPr txBox="1"/>
            <p:nvPr/>
          </p:nvSpPr>
          <p:spPr>
            <a:xfrm>
              <a:off x="0" y="-28575"/>
              <a:ext cx="4373749" cy="67288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160"/>
                </a:lnSpc>
              </a:pPr>
              <a:r>
                <a:rPr lang="en-US" sz="3200" spc="160">
                  <a:solidFill>
                    <a:srgbClr val="F1F0F0"/>
                  </a:solidFill>
                  <a:latin typeface="Aileron Regular"/>
                </a:rPr>
                <a:t>3</a:t>
              </a:r>
            </a:p>
          </p:txBody>
        </p:sp>
        <p:sp>
          <p:nvSpPr>
            <p:cNvPr id="33" name="TextBox 33"/>
            <p:cNvSpPr txBox="1"/>
            <p:nvPr/>
          </p:nvSpPr>
          <p:spPr>
            <a:xfrm>
              <a:off x="0" y="790998"/>
              <a:ext cx="4373749" cy="50971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300"/>
                </a:lnSpc>
              </a:pPr>
              <a:r>
                <a:rPr lang="en-US" sz="2200" spc="109" dirty="0" err="1">
                  <a:solidFill>
                    <a:srgbClr val="F1F0F0"/>
                  </a:solidFill>
                  <a:latin typeface="Aileron Regular"/>
                </a:rPr>
                <a:t>Hidan</a:t>
              </a:r>
              <a:endParaRPr lang="en-US" sz="2200" spc="109" dirty="0">
                <a:solidFill>
                  <a:srgbClr val="F1F0F0"/>
                </a:solidFill>
                <a:latin typeface="Aileron Regular"/>
              </a:endParaRPr>
            </a:p>
          </p:txBody>
        </p:sp>
      </p:grpSp>
      <p:grpSp>
        <p:nvGrpSpPr>
          <p:cNvPr id="34" name="Group 34"/>
          <p:cNvGrpSpPr/>
          <p:nvPr/>
        </p:nvGrpSpPr>
        <p:grpSpPr>
          <a:xfrm>
            <a:off x="12495966" y="3900753"/>
            <a:ext cx="3146962" cy="996964"/>
            <a:chOff x="0" y="-28575"/>
            <a:chExt cx="4195949" cy="1329285"/>
          </a:xfrm>
        </p:grpSpPr>
        <p:sp>
          <p:nvSpPr>
            <p:cNvPr id="35" name="TextBox 35"/>
            <p:cNvSpPr txBox="1"/>
            <p:nvPr/>
          </p:nvSpPr>
          <p:spPr>
            <a:xfrm>
              <a:off x="0" y="-28575"/>
              <a:ext cx="4195949" cy="67288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160"/>
                </a:lnSpc>
              </a:pPr>
              <a:r>
                <a:rPr lang="en-US" sz="3200" spc="160">
                  <a:solidFill>
                    <a:srgbClr val="F1F0F0"/>
                  </a:solidFill>
                  <a:latin typeface="Aileron Regular"/>
                </a:rPr>
                <a:t>4</a:t>
              </a:r>
            </a:p>
          </p:txBody>
        </p:sp>
        <p:sp>
          <p:nvSpPr>
            <p:cNvPr id="36" name="TextBox 36"/>
            <p:cNvSpPr txBox="1"/>
            <p:nvPr/>
          </p:nvSpPr>
          <p:spPr>
            <a:xfrm>
              <a:off x="0" y="790998"/>
              <a:ext cx="4195949" cy="50971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300"/>
                </a:lnSpc>
              </a:pPr>
              <a:r>
                <a:rPr lang="en-US" sz="2200" spc="109" dirty="0" err="1">
                  <a:solidFill>
                    <a:srgbClr val="F1F0F0"/>
                  </a:solidFill>
                  <a:latin typeface="Aileron Regular"/>
                </a:rPr>
                <a:t>Kakuzu</a:t>
              </a:r>
              <a:endParaRPr lang="en-US" sz="2200" spc="109" dirty="0">
                <a:solidFill>
                  <a:srgbClr val="F1F0F0"/>
                </a:solidFill>
                <a:latin typeface="Aileron Regular"/>
              </a:endParaRPr>
            </a:p>
          </p:txBody>
        </p:sp>
      </p:grpSp>
      <p:grpSp>
        <p:nvGrpSpPr>
          <p:cNvPr id="37" name="Group 37"/>
          <p:cNvGrpSpPr/>
          <p:nvPr/>
        </p:nvGrpSpPr>
        <p:grpSpPr>
          <a:xfrm>
            <a:off x="3230822" y="7377563"/>
            <a:ext cx="3146962" cy="996964"/>
            <a:chOff x="0" y="-28575"/>
            <a:chExt cx="4195949" cy="1329285"/>
          </a:xfrm>
        </p:grpSpPr>
        <p:sp>
          <p:nvSpPr>
            <p:cNvPr id="38" name="TextBox 38"/>
            <p:cNvSpPr txBox="1"/>
            <p:nvPr/>
          </p:nvSpPr>
          <p:spPr>
            <a:xfrm>
              <a:off x="0" y="-28575"/>
              <a:ext cx="4195949" cy="67288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160"/>
                </a:lnSpc>
              </a:pPr>
              <a:r>
                <a:rPr lang="en-US" sz="3200" spc="160">
                  <a:solidFill>
                    <a:srgbClr val="F1F0F0"/>
                  </a:solidFill>
                  <a:latin typeface="Aileron Regular"/>
                </a:rPr>
                <a:t>5</a:t>
              </a:r>
            </a:p>
          </p:txBody>
        </p:sp>
        <p:sp>
          <p:nvSpPr>
            <p:cNvPr id="39" name="TextBox 39"/>
            <p:cNvSpPr txBox="1"/>
            <p:nvPr/>
          </p:nvSpPr>
          <p:spPr>
            <a:xfrm>
              <a:off x="0" y="790998"/>
              <a:ext cx="4195949" cy="50971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300"/>
                </a:lnSpc>
              </a:pPr>
              <a:r>
                <a:rPr lang="en-US" sz="2200" spc="109" dirty="0">
                  <a:solidFill>
                    <a:srgbClr val="F1F0F0"/>
                  </a:solidFill>
                  <a:latin typeface="Aileron Regular"/>
                </a:rPr>
                <a:t>Tobi</a:t>
              </a:r>
            </a:p>
          </p:txBody>
        </p:sp>
      </p:grpSp>
      <p:grpSp>
        <p:nvGrpSpPr>
          <p:cNvPr id="40" name="Group 40"/>
          <p:cNvGrpSpPr/>
          <p:nvPr/>
        </p:nvGrpSpPr>
        <p:grpSpPr>
          <a:xfrm>
            <a:off x="7570519" y="7377563"/>
            <a:ext cx="3146962" cy="996964"/>
            <a:chOff x="0" y="-28575"/>
            <a:chExt cx="4195949" cy="1329285"/>
          </a:xfrm>
        </p:grpSpPr>
        <p:sp>
          <p:nvSpPr>
            <p:cNvPr id="41" name="TextBox 41"/>
            <p:cNvSpPr txBox="1"/>
            <p:nvPr/>
          </p:nvSpPr>
          <p:spPr>
            <a:xfrm>
              <a:off x="0" y="-28575"/>
              <a:ext cx="4195949" cy="67288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160"/>
                </a:lnSpc>
              </a:pPr>
              <a:r>
                <a:rPr lang="en-US" sz="3200" spc="160">
                  <a:solidFill>
                    <a:srgbClr val="F1F0F0"/>
                  </a:solidFill>
                  <a:latin typeface="Aileron Regular"/>
                </a:rPr>
                <a:t>6</a:t>
              </a:r>
            </a:p>
          </p:txBody>
        </p:sp>
        <p:sp>
          <p:nvSpPr>
            <p:cNvPr id="42" name="TextBox 42"/>
            <p:cNvSpPr txBox="1"/>
            <p:nvPr/>
          </p:nvSpPr>
          <p:spPr>
            <a:xfrm>
              <a:off x="0" y="790998"/>
              <a:ext cx="4195949" cy="50971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300"/>
                </a:lnSpc>
              </a:pPr>
              <a:r>
                <a:rPr lang="en-US" sz="2200" spc="109" dirty="0">
                  <a:solidFill>
                    <a:srgbClr val="F1F0F0"/>
                  </a:solidFill>
                  <a:latin typeface="Aileron Regular"/>
                </a:rPr>
                <a:t>Pain</a:t>
              </a:r>
            </a:p>
          </p:txBody>
        </p:sp>
      </p:grpSp>
      <p:grpSp>
        <p:nvGrpSpPr>
          <p:cNvPr id="43" name="Group 43"/>
          <p:cNvGrpSpPr/>
          <p:nvPr/>
        </p:nvGrpSpPr>
        <p:grpSpPr>
          <a:xfrm>
            <a:off x="11910216" y="7377563"/>
            <a:ext cx="3146962" cy="996964"/>
            <a:chOff x="0" y="-28575"/>
            <a:chExt cx="4195949" cy="1329285"/>
          </a:xfrm>
        </p:grpSpPr>
        <p:sp>
          <p:nvSpPr>
            <p:cNvPr id="44" name="TextBox 44"/>
            <p:cNvSpPr txBox="1"/>
            <p:nvPr/>
          </p:nvSpPr>
          <p:spPr>
            <a:xfrm>
              <a:off x="0" y="-28575"/>
              <a:ext cx="4195949" cy="67288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160"/>
                </a:lnSpc>
              </a:pPr>
              <a:r>
                <a:rPr lang="en-US" sz="3200" spc="160">
                  <a:solidFill>
                    <a:srgbClr val="F1F0F0"/>
                  </a:solidFill>
                  <a:latin typeface="Aileron Regular"/>
                </a:rPr>
                <a:t>7</a:t>
              </a:r>
            </a:p>
          </p:txBody>
        </p:sp>
        <p:sp>
          <p:nvSpPr>
            <p:cNvPr id="45" name="TextBox 45"/>
            <p:cNvSpPr txBox="1"/>
            <p:nvPr/>
          </p:nvSpPr>
          <p:spPr>
            <a:xfrm>
              <a:off x="0" y="790998"/>
              <a:ext cx="4195949" cy="50971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300"/>
                </a:lnSpc>
              </a:pPr>
              <a:r>
                <a:rPr lang="en-US" sz="2200" spc="109" dirty="0" err="1">
                  <a:solidFill>
                    <a:srgbClr val="F1F0F0"/>
                  </a:solidFill>
                  <a:latin typeface="Aileron Regular"/>
                </a:rPr>
                <a:t>Sasori</a:t>
              </a:r>
              <a:endParaRPr lang="en-US" sz="2200" spc="109" dirty="0">
                <a:solidFill>
                  <a:srgbClr val="F1F0F0"/>
                </a:solidFill>
                <a:latin typeface="Aileron Regular"/>
              </a:endParaRPr>
            </a:p>
          </p:txBody>
        </p:sp>
      </p:grpSp>
      <p:grpSp>
        <p:nvGrpSpPr>
          <p:cNvPr id="46" name="Group 46"/>
          <p:cNvGrpSpPr/>
          <p:nvPr/>
        </p:nvGrpSpPr>
        <p:grpSpPr>
          <a:xfrm>
            <a:off x="1028700" y="913553"/>
            <a:ext cx="12246346" cy="1091565"/>
            <a:chOff x="0" y="0"/>
            <a:chExt cx="16328461" cy="1455420"/>
          </a:xfrm>
        </p:grpSpPr>
        <p:sp>
          <p:nvSpPr>
            <p:cNvPr id="47" name="TextBox 47"/>
            <p:cNvSpPr txBox="1"/>
            <p:nvPr/>
          </p:nvSpPr>
          <p:spPr>
            <a:xfrm>
              <a:off x="0" y="-38100"/>
              <a:ext cx="16328461" cy="76454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4680"/>
                </a:lnSpc>
              </a:pPr>
              <a:r>
                <a:rPr lang="en-US" sz="3600" spc="107" dirty="0">
                  <a:solidFill>
                    <a:srgbClr val="F13223"/>
                  </a:solidFill>
                  <a:latin typeface="Aileron Heavy Bold"/>
                </a:rPr>
                <a:t>AKATSUKI</a:t>
              </a:r>
            </a:p>
          </p:txBody>
        </p:sp>
        <p:sp>
          <p:nvSpPr>
            <p:cNvPr id="48" name="TextBox 48"/>
            <p:cNvSpPr txBox="1"/>
            <p:nvPr/>
          </p:nvSpPr>
          <p:spPr>
            <a:xfrm>
              <a:off x="0" y="854075"/>
              <a:ext cx="16328461" cy="60134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900"/>
                </a:lnSpc>
              </a:pPr>
              <a:r>
                <a:rPr lang="en-US" sz="2600" spc="130" dirty="0" err="1">
                  <a:solidFill>
                    <a:srgbClr val="F1F0F0"/>
                  </a:solidFill>
                  <a:latin typeface="Aileron Regular"/>
                </a:rPr>
                <a:t>Miembros</a:t>
              </a:r>
              <a:endParaRPr lang="en-US" sz="2600" spc="130" dirty="0">
                <a:solidFill>
                  <a:srgbClr val="F1F0F0"/>
                </a:solidFill>
                <a:latin typeface="Aileron Regular"/>
              </a:endParaRPr>
            </a:p>
          </p:txBody>
        </p:sp>
      </p:grpSp>
      <p:sp>
        <p:nvSpPr>
          <p:cNvPr id="49" name="AutoShape 49"/>
          <p:cNvSpPr/>
          <p:nvPr/>
        </p:nvSpPr>
        <p:spPr>
          <a:xfrm>
            <a:off x="16192500" y="10160000"/>
            <a:ext cx="2095500" cy="127000"/>
          </a:xfrm>
          <a:prstGeom prst="rect">
            <a:avLst/>
          </a:prstGeom>
          <a:solidFill>
            <a:srgbClr val="FFA7C3"/>
          </a:solidFill>
        </p:spPr>
      </p:sp>
      <p:sp>
        <p:nvSpPr>
          <p:cNvPr id="50" name="AutoShape 50"/>
          <p:cNvSpPr/>
          <p:nvPr/>
        </p:nvSpPr>
        <p:spPr>
          <a:xfrm>
            <a:off x="0" y="0"/>
            <a:ext cx="16192500" cy="127000"/>
          </a:xfrm>
          <a:prstGeom prst="rect">
            <a:avLst/>
          </a:prstGeom>
          <a:solidFill>
            <a:srgbClr val="F13223"/>
          </a:solidFill>
        </p:spPr>
      </p:sp>
      <p:grpSp>
        <p:nvGrpSpPr>
          <p:cNvPr id="51" name="Group 51"/>
          <p:cNvGrpSpPr/>
          <p:nvPr/>
        </p:nvGrpSpPr>
        <p:grpSpPr>
          <a:xfrm>
            <a:off x="2506283" y="2791671"/>
            <a:ext cx="191796" cy="860276"/>
            <a:chOff x="0" y="0"/>
            <a:chExt cx="255728" cy="1147035"/>
          </a:xfrm>
        </p:grpSpPr>
        <p:sp>
          <p:nvSpPr>
            <p:cNvPr id="52" name="AutoShape 52"/>
            <p:cNvSpPr/>
            <p:nvPr/>
          </p:nvSpPr>
          <p:spPr>
            <a:xfrm>
              <a:off x="90504" y="0"/>
              <a:ext cx="74720" cy="1019171"/>
            </a:xfrm>
            <a:prstGeom prst="rect">
              <a:avLst/>
            </a:prstGeom>
            <a:solidFill>
              <a:srgbClr val="F13223"/>
            </a:solidFill>
          </p:spPr>
        </p:sp>
        <p:pic>
          <p:nvPicPr>
            <p:cNvPr id="53" name="Picture 53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>
            <a:xfrm>
              <a:off x="0" y="891307"/>
              <a:ext cx="255728" cy="255728"/>
            </a:xfrm>
            <a:prstGeom prst="rect">
              <a:avLst/>
            </a:prstGeom>
          </p:spPr>
        </p:pic>
      </p:grpSp>
      <p:grpSp>
        <p:nvGrpSpPr>
          <p:cNvPr id="54" name="Group 54"/>
          <p:cNvGrpSpPr/>
          <p:nvPr/>
        </p:nvGrpSpPr>
        <p:grpSpPr>
          <a:xfrm>
            <a:off x="6284255" y="2791671"/>
            <a:ext cx="191796" cy="860276"/>
            <a:chOff x="0" y="0"/>
            <a:chExt cx="255728" cy="1147035"/>
          </a:xfrm>
        </p:grpSpPr>
        <p:sp>
          <p:nvSpPr>
            <p:cNvPr id="55" name="AutoShape 55"/>
            <p:cNvSpPr/>
            <p:nvPr/>
          </p:nvSpPr>
          <p:spPr>
            <a:xfrm>
              <a:off x="90504" y="0"/>
              <a:ext cx="74720" cy="1019171"/>
            </a:xfrm>
            <a:prstGeom prst="rect">
              <a:avLst/>
            </a:prstGeom>
            <a:solidFill>
              <a:srgbClr val="F13223"/>
            </a:solidFill>
          </p:spPr>
        </p:sp>
        <p:pic>
          <p:nvPicPr>
            <p:cNvPr id="56" name="Picture 56"/>
            <p:cNvPicPr>
              <a:picLocks noChangeAspect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>
            <a:xfrm>
              <a:off x="0" y="891307"/>
              <a:ext cx="255728" cy="255728"/>
            </a:xfrm>
            <a:prstGeom prst="rect">
              <a:avLst/>
            </a:prstGeom>
          </p:spPr>
        </p:pic>
      </p:grpSp>
      <p:sp>
        <p:nvSpPr>
          <p:cNvPr id="57" name="AutoShape 57"/>
          <p:cNvSpPr/>
          <p:nvPr/>
        </p:nvSpPr>
        <p:spPr>
          <a:xfrm>
            <a:off x="1028700" y="2791671"/>
            <a:ext cx="14614227" cy="61403"/>
          </a:xfrm>
          <a:prstGeom prst="rect">
            <a:avLst/>
          </a:prstGeom>
          <a:solidFill>
            <a:srgbClr val="F13223"/>
          </a:solidFill>
        </p:spPr>
      </p:sp>
      <p:pic>
        <p:nvPicPr>
          <p:cNvPr id="60" name="Picture 6" descr="Akatsuki random picture - Akatsuki emblume | Tatuaje de naruto ...">
            <a:extLst>
              <a:ext uri="{FF2B5EF4-FFF2-40B4-BE49-F238E27FC236}">
                <a16:creationId xmlns:a16="http://schemas.microsoft.com/office/drawing/2014/main" id="{3274EB7B-394E-428A-AE15-724EDB2129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5058" y="7103953"/>
            <a:ext cx="1980030" cy="1337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2" name="Picture 6" descr="Akatsuki random picture - Akatsuki emblume | Tatuaje de naruto ...">
            <a:extLst>
              <a:ext uri="{FF2B5EF4-FFF2-40B4-BE49-F238E27FC236}">
                <a16:creationId xmlns:a16="http://schemas.microsoft.com/office/drawing/2014/main" id="{542AC193-5EC9-4999-B739-74A3F82EA2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96719" y="3805927"/>
            <a:ext cx="1980030" cy="1337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>
        <mc:Choice xmlns:pslz="http://schemas.microsoft.com/office/powerpoint/2016/slidezoom" xmlns="" Requires="pslz">
          <p:graphicFrame>
            <p:nvGraphicFramePr>
              <p:cNvPr id="6145" name="Vista general de diapositiva 6144">
                <a:extLst>
                  <a:ext uri="{FF2B5EF4-FFF2-40B4-BE49-F238E27FC236}">
                    <a16:creationId xmlns:a16="http://schemas.microsoft.com/office/drawing/2014/main" id="{C1E6C194-050C-40F2-8B90-F7ED40C7854D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4290059749"/>
                  </p:ext>
                </p:extLst>
              </p:nvPr>
            </p:nvGraphicFramePr>
            <p:xfrm>
              <a:off x="2204392" y="2070138"/>
              <a:ext cx="795578" cy="1331145"/>
            </p:xfrm>
            <a:graphic>
              <a:graphicData uri="http://schemas.microsoft.com/office/powerpoint/2016/slidezoom">
                <pslz:sldZm>
                  <pslz:sldZmObj sldId="264" cId="0">
                    <pslz:zmPr id="{02DD2E56-40AA-49C7-850E-140EC2B7559F}" returnToParent="0" imageType="cover" transitionDur="1000">
                      <p166:blipFill xmlns:p166="http://schemas.microsoft.com/office/powerpoint/2016/6/main">
                        <a:blip r:embed="rId8" cstate="print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795578" cy="1331145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>
          <p:pic>
            <p:nvPicPr>
              <p:cNvPr id="6145" name="Vista general de diapositiva 6144">
                <a:hlinkClick r:id="rId9" action="ppaction://hlinksldjump"/>
                <a:extLst>
                  <a:ext uri="{FF2B5EF4-FFF2-40B4-BE49-F238E27FC236}">
                    <a16:creationId xmlns:a16="http://schemas.microsoft.com/office/drawing/2014/main" id="{C1E6C194-050C-40F2-8B90-F7ED40C7854D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204392" y="2070138"/>
                <a:ext cx="795578" cy="1331145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  <mc:AlternateContent xmlns:mc="http://schemas.openxmlformats.org/markup-compatibility/2006">
        <mc:Choice xmlns:pslz="http://schemas.microsoft.com/office/powerpoint/2016/slidezoom" xmlns="" Requires="pslz">
          <p:graphicFrame>
            <p:nvGraphicFramePr>
              <p:cNvPr id="6148" name="Vista general de diapositiva 6147">
                <a:extLst>
                  <a:ext uri="{FF2B5EF4-FFF2-40B4-BE49-F238E27FC236}">
                    <a16:creationId xmlns:a16="http://schemas.microsoft.com/office/drawing/2014/main" id="{78A9D47A-B954-4ECC-9548-EAF548F8398C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849115425"/>
                  </p:ext>
                </p:extLst>
              </p:nvPr>
            </p:nvGraphicFramePr>
            <p:xfrm>
              <a:off x="5737386" y="2002669"/>
              <a:ext cx="1211760" cy="1211760"/>
            </p:xfrm>
            <a:graphic>
              <a:graphicData uri="http://schemas.microsoft.com/office/powerpoint/2016/slidezoom">
                <pslz:sldZm>
                  <pslz:sldZmObj sldId="266" cId="671593212">
                    <pslz:zmPr id="{98C42C3C-833D-45F5-88EC-76963349045D}" returnToParent="0" imageType="cover" transitionDur="1000">
                      <p166:blipFill xmlns:p166="http://schemas.microsoft.com/office/powerpoint/2016/6/main">
                        <a:blip r:embed="rId11" cstate="print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1211760" cy="1211760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>
          <p:pic>
            <p:nvPicPr>
              <p:cNvPr id="6148" name="Vista general de diapositiva 6147">
                <a:hlinkClick r:id="rId12" action="ppaction://hlinksldjump"/>
                <a:extLst>
                  <a:ext uri="{FF2B5EF4-FFF2-40B4-BE49-F238E27FC236}">
                    <a16:creationId xmlns:a16="http://schemas.microsoft.com/office/drawing/2014/main" id="{78A9D47A-B954-4ECC-9548-EAF548F8398C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1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737386" y="2002669"/>
                <a:ext cx="1211760" cy="1211760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  <mc:AlternateContent xmlns:mc="http://schemas.openxmlformats.org/markup-compatibility/2006">
        <mc:Choice xmlns:pslz="http://schemas.microsoft.com/office/powerpoint/2016/slidezoom" xmlns="" Requires="pslz">
          <p:graphicFrame>
            <p:nvGraphicFramePr>
              <p:cNvPr id="6150" name="Vista general de diapositiva 6149">
                <a:extLst>
                  <a:ext uri="{FF2B5EF4-FFF2-40B4-BE49-F238E27FC236}">
                    <a16:creationId xmlns:a16="http://schemas.microsoft.com/office/drawing/2014/main" id="{9A0C9CE7-511F-4508-9956-59F4CB41FCC2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4047712422"/>
                  </p:ext>
                </p:extLst>
              </p:nvPr>
            </p:nvGraphicFramePr>
            <p:xfrm>
              <a:off x="9600636" y="1861308"/>
              <a:ext cx="1304368" cy="1299743"/>
            </p:xfrm>
            <a:graphic>
              <a:graphicData uri="http://schemas.microsoft.com/office/powerpoint/2016/slidezoom">
                <pslz:sldZm>
                  <pslz:sldZmObj sldId="267" cId="3976604154">
                    <pslz:zmPr id="{73AD7F65-4D7B-4F95-91C5-81D31FD360A0}" returnToParent="0" imageType="cover" transitionDur="1000">
                      <p166:blipFill xmlns:p166="http://schemas.microsoft.com/office/powerpoint/2016/6/main">
                        <a:blip r:embed="rId14" cstate="print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1304368" cy="1299743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>
          <p:pic>
            <p:nvPicPr>
              <p:cNvPr id="6150" name="Vista general de diapositiva 6149">
                <a:hlinkClick r:id="rId15" action="ppaction://hlinksldjump"/>
                <a:extLst>
                  <a:ext uri="{FF2B5EF4-FFF2-40B4-BE49-F238E27FC236}">
                    <a16:creationId xmlns:a16="http://schemas.microsoft.com/office/drawing/2014/main" id="{9A0C9CE7-511F-4508-9956-59F4CB41FCC2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1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600636" y="1861308"/>
                <a:ext cx="1304368" cy="1299743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  <mc:AlternateContent xmlns:mc="http://schemas.openxmlformats.org/markup-compatibility/2006">
        <mc:Choice xmlns:pslz="http://schemas.microsoft.com/office/powerpoint/2016/slidezoom" xmlns="" Requires="pslz">
          <p:graphicFrame>
            <p:nvGraphicFramePr>
              <p:cNvPr id="6152" name="Vista general de diapositiva 6151">
                <a:extLst>
                  <a:ext uri="{FF2B5EF4-FFF2-40B4-BE49-F238E27FC236}">
                    <a16:creationId xmlns:a16="http://schemas.microsoft.com/office/drawing/2014/main" id="{E914632D-92E9-4CAB-8CCF-A6AB891E38A6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4135234378"/>
                  </p:ext>
                </p:extLst>
              </p:nvPr>
            </p:nvGraphicFramePr>
            <p:xfrm>
              <a:off x="13411970" y="1855293"/>
              <a:ext cx="1353981" cy="1353981"/>
            </p:xfrm>
            <a:graphic>
              <a:graphicData uri="http://schemas.microsoft.com/office/powerpoint/2016/slidezoom">
                <pslz:sldZm>
                  <pslz:sldZmObj sldId="268" cId="4115351037">
                    <pslz:zmPr id="{17644B03-7EB4-4D7B-B8D8-92F144E4D433}" returnToParent="0" imageType="cover" transitionDur="1000">
                      <p166:blipFill xmlns:p166="http://schemas.microsoft.com/office/powerpoint/2016/6/main">
                        <a:blip r:embed="rId17" cstate="print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1353981" cy="1353981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>
          <p:pic>
            <p:nvPicPr>
              <p:cNvPr id="6152" name="Vista general de diapositiva 6151">
                <a:hlinkClick r:id="rId18" action="ppaction://hlinksldjump"/>
                <a:extLst>
                  <a:ext uri="{FF2B5EF4-FFF2-40B4-BE49-F238E27FC236}">
                    <a16:creationId xmlns:a16="http://schemas.microsoft.com/office/drawing/2014/main" id="{E914632D-92E9-4CAB-8CCF-A6AB891E38A6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1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3411970" y="1855293"/>
                <a:ext cx="1353981" cy="1353981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  <mc:AlternateContent xmlns:mc="http://schemas.openxmlformats.org/markup-compatibility/2006">
        <mc:Choice xmlns:pslz="http://schemas.microsoft.com/office/powerpoint/2016/slidezoom" xmlns="" Requires="pslz">
          <p:graphicFrame>
            <p:nvGraphicFramePr>
              <p:cNvPr id="6154" name="Vista general de diapositiva 6153">
                <a:extLst>
                  <a:ext uri="{FF2B5EF4-FFF2-40B4-BE49-F238E27FC236}">
                    <a16:creationId xmlns:a16="http://schemas.microsoft.com/office/drawing/2014/main" id="{05CBA957-F001-432E-A5FD-6C2A77FD21BD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419516901"/>
                  </p:ext>
                </p:extLst>
              </p:nvPr>
            </p:nvGraphicFramePr>
            <p:xfrm>
              <a:off x="4101710" y="5128406"/>
              <a:ext cx="1378021" cy="1378021"/>
            </p:xfrm>
            <a:graphic>
              <a:graphicData uri="http://schemas.microsoft.com/office/powerpoint/2016/slidezoom">
                <pslz:sldZm>
                  <pslz:sldZmObj sldId="269" cId="139369649">
                    <pslz:zmPr id="{7EAC4AE9-85BD-42E6-BDA2-6EBDFA571C3A}" returnToParent="0" imageType="cover" transitionDur="1000">
                      <p166:blipFill xmlns:p166="http://schemas.microsoft.com/office/powerpoint/2016/6/main">
                        <a:blip r:embed="rId20" cstate="print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1378021" cy="1378021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>
          <p:pic>
            <p:nvPicPr>
              <p:cNvPr id="6154" name="Vista general de diapositiva 6153">
                <a:hlinkClick r:id="rId21" action="ppaction://hlinksldjump"/>
                <a:extLst>
                  <a:ext uri="{FF2B5EF4-FFF2-40B4-BE49-F238E27FC236}">
                    <a16:creationId xmlns:a16="http://schemas.microsoft.com/office/drawing/2014/main" id="{05CBA957-F001-432E-A5FD-6C2A77FD21BD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2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101710" y="5128406"/>
                <a:ext cx="1378021" cy="1378021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  <mc:AlternateContent xmlns:mc="http://schemas.openxmlformats.org/markup-compatibility/2006">
        <mc:Choice xmlns:pslz="http://schemas.microsoft.com/office/powerpoint/2016/slidezoom" xmlns="" Requires="pslz">
          <p:graphicFrame>
            <p:nvGraphicFramePr>
              <p:cNvPr id="6156" name="Vista general de diapositiva 6155">
                <a:extLst>
                  <a:ext uri="{FF2B5EF4-FFF2-40B4-BE49-F238E27FC236}">
                    <a16:creationId xmlns:a16="http://schemas.microsoft.com/office/drawing/2014/main" id="{A95225DD-DE3F-4FFF-87F8-221B10280F27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752923192"/>
                  </p:ext>
                </p:extLst>
              </p:nvPr>
            </p:nvGraphicFramePr>
            <p:xfrm>
              <a:off x="12842163" y="5265408"/>
              <a:ext cx="1282525" cy="1282525"/>
            </p:xfrm>
            <a:graphic>
              <a:graphicData uri="http://schemas.microsoft.com/office/powerpoint/2016/slidezoom">
                <pslz:sldZm>
                  <pslz:sldZmObj sldId="270" cId="3164364908">
                    <pslz:zmPr id="{7D702A4D-3B31-456E-B60C-4A9C4EF3D0E8}" returnToParent="0" imageType="cover" transitionDur="1000">
                      <p166:blipFill xmlns:p166="http://schemas.microsoft.com/office/powerpoint/2016/6/main">
                        <a:blip r:embed="rId23" cstate="print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1282525" cy="1282525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>
          <p:pic>
            <p:nvPicPr>
              <p:cNvPr id="6156" name="Vista general de diapositiva 6155">
                <a:hlinkClick r:id="rId24" action="ppaction://hlinksldjump"/>
                <a:extLst>
                  <a:ext uri="{FF2B5EF4-FFF2-40B4-BE49-F238E27FC236}">
                    <a16:creationId xmlns:a16="http://schemas.microsoft.com/office/drawing/2014/main" id="{A95225DD-DE3F-4FFF-87F8-221B10280F27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2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2842163" y="5265408"/>
                <a:ext cx="1282525" cy="1282525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  <mc:AlternateContent xmlns:mc="http://schemas.openxmlformats.org/markup-compatibility/2006">
        <mc:Choice xmlns:pslz="http://schemas.microsoft.com/office/powerpoint/2016/slidezoom" xmlns="" Requires="pslz">
          <p:graphicFrame>
            <p:nvGraphicFramePr>
              <p:cNvPr id="6158" name="Vista general de diapositiva 6157">
                <a:extLst>
                  <a:ext uri="{FF2B5EF4-FFF2-40B4-BE49-F238E27FC236}">
                    <a16:creationId xmlns:a16="http://schemas.microsoft.com/office/drawing/2014/main" id="{E1A6F57D-18A0-4DCC-A7DE-FCC9BCD869B8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778285002"/>
                  </p:ext>
                </p:extLst>
              </p:nvPr>
            </p:nvGraphicFramePr>
            <p:xfrm>
              <a:off x="8397617" y="5159701"/>
              <a:ext cx="1443762" cy="1443762"/>
            </p:xfrm>
            <a:graphic>
              <a:graphicData uri="http://schemas.microsoft.com/office/powerpoint/2016/slidezoom">
                <pslz:sldZm>
                  <pslz:sldZmObj sldId="271" cId="3234646625">
                    <pslz:zmPr id="{FD278ACE-DA81-4D5B-AFD1-A9921626C22A}" returnToParent="0" imageType="cover" transitionDur="1000">
                      <p166:blipFill xmlns:p166="http://schemas.microsoft.com/office/powerpoint/2016/6/main">
                        <a:blip r:embed="rId26" cstate="print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1443762" cy="1443762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>
          <p:pic>
            <p:nvPicPr>
              <p:cNvPr id="6158" name="Vista general de diapositiva 6157">
                <a:hlinkClick r:id="rId27" action="ppaction://hlinksldjump"/>
                <a:extLst>
                  <a:ext uri="{FF2B5EF4-FFF2-40B4-BE49-F238E27FC236}">
                    <a16:creationId xmlns:a16="http://schemas.microsoft.com/office/drawing/2014/main" id="{E1A6F57D-18A0-4DCC-A7DE-FCC9BCD869B8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2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397617" y="5159701"/>
                <a:ext cx="1443762" cy="1443762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tachi's Uchiha">
            <a:extLst>
              <a:ext uri="{FF2B5EF4-FFF2-40B4-BE49-F238E27FC236}">
                <a16:creationId xmlns:a16="http://schemas.microsoft.com/office/drawing/2014/main" id="{B83F616B-B516-4B59-A0AB-2AF6A9C2520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273"/>
          <a:stretch/>
        </p:blipFill>
        <p:spPr bwMode="auto">
          <a:xfrm>
            <a:off x="10669810" y="127000"/>
            <a:ext cx="7616288" cy="101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6525875" y="314325"/>
            <a:ext cx="1428750" cy="1428750"/>
          </a:xfrm>
          <a:prstGeom prst="rect">
            <a:avLst/>
          </a:prstGeom>
        </p:spPr>
      </p:pic>
      <p:sp>
        <p:nvSpPr>
          <p:cNvPr id="5" name="AutoShape 5"/>
          <p:cNvSpPr/>
          <p:nvPr/>
        </p:nvSpPr>
        <p:spPr>
          <a:xfrm>
            <a:off x="16192500" y="10160000"/>
            <a:ext cx="2095500" cy="127000"/>
          </a:xfrm>
          <a:prstGeom prst="rect">
            <a:avLst/>
          </a:prstGeom>
          <a:solidFill>
            <a:srgbClr val="FF0000"/>
          </a:solidFill>
        </p:spPr>
      </p:sp>
      <p:sp>
        <p:nvSpPr>
          <p:cNvPr id="6" name="AutoShape 6"/>
          <p:cNvSpPr/>
          <p:nvPr/>
        </p:nvSpPr>
        <p:spPr>
          <a:xfrm>
            <a:off x="0" y="0"/>
            <a:ext cx="16192500" cy="127000"/>
          </a:xfrm>
          <a:prstGeom prst="rect">
            <a:avLst/>
          </a:prstGeom>
          <a:solidFill>
            <a:srgbClr val="FF0000"/>
          </a:solidFill>
        </p:spPr>
      </p:sp>
      <p:sp>
        <p:nvSpPr>
          <p:cNvPr id="7" name="TextBox 7"/>
          <p:cNvSpPr txBox="1"/>
          <p:nvPr/>
        </p:nvSpPr>
        <p:spPr>
          <a:xfrm>
            <a:off x="1028700" y="1085850"/>
            <a:ext cx="8214262" cy="10130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920"/>
              </a:lnSpc>
            </a:pPr>
            <a:r>
              <a:rPr lang="en-US" sz="7200" spc="-215" dirty="0" err="1">
                <a:solidFill>
                  <a:srgbClr val="F13223"/>
                </a:solidFill>
                <a:latin typeface="Aileron Heavy"/>
              </a:rPr>
              <a:t>Itachi</a:t>
            </a:r>
            <a:endParaRPr lang="en-US" sz="7200" spc="-215" dirty="0">
              <a:solidFill>
                <a:srgbClr val="F13223"/>
              </a:solidFill>
              <a:latin typeface="Aileron Heavy"/>
            </a:endParaRPr>
          </a:p>
        </p:txBody>
      </p:sp>
      <p:grpSp>
        <p:nvGrpSpPr>
          <p:cNvPr id="8" name="Group 8"/>
          <p:cNvGrpSpPr/>
          <p:nvPr/>
        </p:nvGrpSpPr>
        <p:grpSpPr>
          <a:xfrm>
            <a:off x="1028700" y="7612380"/>
            <a:ext cx="8214262" cy="1645920"/>
            <a:chOff x="0" y="0"/>
            <a:chExt cx="10952349" cy="2194560"/>
          </a:xfrm>
        </p:grpSpPr>
        <p:sp>
          <p:nvSpPr>
            <p:cNvPr id="9" name="TextBox 9"/>
            <p:cNvSpPr txBox="1"/>
            <p:nvPr/>
          </p:nvSpPr>
          <p:spPr>
            <a:xfrm>
              <a:off x="0" y="-38100"/>
              <a:ext cx="10952349" cy="76454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4680"/>
                </a:lnSpc>
              </a:pPr>
              <a:r>
                <a:rPr lang="en-US" sz="3600" spc="107">
                  <a:solidFill>
                    <a:srgbClr val="F1F0F0"/>
                  </a:solidFill>
                  <a:latin typeface="Aileron Heavy Bold"/>
                </a:rPr>
                <a:t>Share info that resonates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854075"/>
              <a:ext cx="10952349" cy="134048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4200"/>
                </a:lnSpc>
              </a:pPr>
              <a:r>
                <a:rPr lang="en-US" sz="2800" spc="140">
                  <a:solidFill>
                    <a:srgbClr val="F1F0F0"/>
                  </a:solidFill>
                  <a:latin typeface="Aileron Regular"/>
                </a:rPr>
                <a:t>Visual charts make data and numbers on presentations interesting.</a:t>
              </a:r>
            </a:p>
          </p:txBody>
        </p:sp>
      </p:grpSp>
      <p:sp>
        <p:nvSpPr>
          <p:cNvPr id="11" name="TextBox 11"/>
          <p:cNvSpPr txBox="1"/>
          <p:nvPr/>
        </p:nvSpPr>
        <p:spPr>
          <a:xfrm rot="5400000">
            <a:off x="13823682" y="5850890"/>
            <a:ext cx="6861712" cy="3886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20"/>
              </a:lnSpc>
            </a:pPr>
            <a:r>
              <a:rPr lang="en-US" sz="2400" spc="360">
                <a:solidFill>
                  <a:srgbClr val="FFFFFF"/>
                </a:solidFill>
                <a:latin typeface="Aileron Regular"/>
              </a:rPr>
              <a:t>THE POWER OF VISUAL CHARTS</a:t>
            </a:r>
          </a:p>
        </p:txBody>
      </p:sp>
      <p:pic>
        <p:nvPicPr>
          <p:cNvPr id="1030" name="Picture 6" descr="Akatsuki random picture - Akatsuki emblume | Tatuaje de naruto ...">
            <a:extLst>
              <a:ext uri="{FF2B5EF4-FFF2-40B4-BE49-F238E27FC236}">
                <a16:creationId xmlns:a16="http://schemas.microsoft.com/office/drawing/2014/main" id="{462DDE8E-1ABB-4FDB-ABF8-4F6153F3EF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240" y="4855522"/>
            <a:ext cx="3676650" cy="24836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6" descr="Akatsuki random picture - Akatsuki emblume | Tatuaje de naruto ...">
            <a:extLst>
              <a:ext uri="{FF2B5EF4-FFF2-40B4-BE49-F238E27FC236}">
                <a16:creationId xmlns:a16="http://schemas.microsoft.com/office/drawing/2014/main" id="{C60F800F-7407-424A-9BD8-CFA675F889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7908" y="8589513"/>
            <a:ext cx="1980030" cy="1337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#wattpad #diversos ¿Preparado? Naruto Uzumaki vuelve a la aldea secreta Konoha más maduro y fuerte tras entrenar con el maestro Jiraya por dos años y medio. Todo para perseguir su sueño y meta en la vida: convertirse en el Hokage de la aldea de Konoha. Pero ¿será ese su destino? Ser Hokage seguramente no resultara ta...">
            <a:extLst>
              <a:ext uri="{FF2B5EF4-FFF2-40B4-BE49-F238E27FC236}">
                <a16:creationId xmlns:a16="http://schemas.microsoft.com/office/drawing/2014/main" id="{0A615891-E5AF-4BDB-80B4-F6C2CE08F6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20600" y="7620"/>
            <a:ext cx="5833872" cy="10364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6525875" y="314325"/>
            <a:ext cx="1428750" cy="1428750"/>
          </a:xfrm>
          <a:prstGeom prst="rect">
            <a:avLst/>
          </a:prstGeom>
        </p:spPr>
      </p:pic>
      <p:sp>
        <p:nvSpPr>
          <p:cNvPr id="5" name="AutoShape 5"/>
          <p:cNvSpPr/>
          <p:nvPr/>
        </p:nvSpPr>
        <p:spPr>
          <a:xfrm>
            <a:off x="16192500" y="10160000"/>
            <a:ext cx="2095500" cy="127000"/>
          </a:xfrm>
          <a:prstGeom prst="rect">
            <a:avLst/>
          </a:prstGeom>
          <a:solidFill>
            <a:srgbClr val="FF0000"/>
          </a:solidFill>
        </p:spPr>
      </p:sp>
      <p:sp>
        <p:nvSpPr>
          <p:cNvPr id="6" name="AutoShape 6"/>
          <p:cNvSpPr/>
          <p:nvPr/>
        </p:nvSpPr>
        <p:spPr>
          <a:xfrm>
            <a:off x="0" y="0"/>
            <a:ext cx="16192500" cy="127000"/>
          </a:xfrm>
          <a:prstGeom prst="rect">
            <a:avLst/>
          </a:prstGeom>
          <a:solidFill>
            <a:srgbClr val="FF0000"/>
          </a:solidFill>
        </p:spPr>
      </p:sp>
      <p:sp>
        <p:nvSpPr>
          <p:cNvPr id="7" name="TextBox 7"/>
          <p:cNvSpPr txBox="1"/>
          <p:nvPr/>
        </p:nvSpPr>
        <p:spPr>
          <a:xfrm>
            <a:off x="1028700" y="1085850"/>
            <a:ext cx="8214262" cy="10130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920"/>
              </a:lnSpc>
            </a:pPr>
            <a:r>
              <a:rPr lang="en-US" sz="7200" spc="-215" dirty="0" err="1">
                <a:solidFill>
                  <a:srgbClr val="F13223"/>
                </a:solidFill>
                <a:latin typeface="Aileron Heavy"/>
              </a:rPr>
              <a:t>Deidara</a:t>
            </a:r>
            <a:endParaRPr lang="en-US" sz="7200" spc="-215" dirty="0">
              <a:solidFill>
                <a:srgbClr val="F13223"/>
              </a:solidFill>
              <a:latin typeface="Aileron Heavy"/>
            </a:endParaRPr>
          </a:p>
        </p:txBody>
      </p:sp>
      <p:grpSp>
        <p:nvGrpSpPr>
          <p:cNvPr id="8" name="Group 8"/>
          <p:cNvGrpSpPr/>
          <p:nvPr/>
        </p:nvGrpSpPr>
        <p:grpSpPr>
          <a:xfrm>
            <a:off x="1028700" y="7612380"/>
            <a:ext cx="8214262" cy="1645920"/>
            <a:chOff x="0" y="0"/>
            <a:chExt cx="10952349" cy="2194560"/>
          </a:xfrm>
        </p:grpSpPr>
        <p:sp>
          <p:nvSpPr>
            <p:cNvPr id="9" name="TextBox 9"/>
            <p:cNvSpPr txBox="1"/>
            <p:nvPr/>
          </p:nvSpPr>
          <p:spPr>
            <a:xfrm>
              <a:off x="0" y="-38100"/>
              <a:ext cx="10952349" cy="76454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4680"/>
                </a:lnSpc>
              </a:pPr>
              <a:r>
                <a:rPr lang="en-US" sz="3600" spc="107">
                  <a:solidFill>
                    <a:srgbClr val="F1F0F0"/>
                  </a:solidFill>
                  <a:latin typeface="Aileron Heavy Bold"/>
                </a:rPr>
                <a:t>Share info that resonates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854075"/>
              <a:ext cx="10952349" cy="134048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4200"/>
                </a:lnSpc>
              </a:pPr>
              <a:r>
                <a:rPr lang="en-US" sz="2800" spc="140">
                  <a:solidFill>
                    <a:srgbClr val="F1F0F0"/>
                  </a:solidFill>
                  <a:latin typeface="Aileron Regular"/>
                </a:rPr>
                <a:t>Visual charts make data and numbers on presentations interesting.</a:t>
              </a:r>
            </a:p>
          </p:txBody>
        </p:sp>
      </p:grpSp>
      <p:sp>
        <p:nvSpPr>
          <p:cNvPr id="11" name="TextBox 11"/>
          <p:cNvSpPr txBox="1"/>
          <p:nvPr/>
        </p:nvSpPr>
        <p:spPr>
          <a:xfrm rot="5400000">
            <a:off x="13823682" y="5850890"/>
            <a:ext cx="6861712" cy="3886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20"/>
              </a:lnSpc>
            </a:pPr>
            <a:r>
              <a:rPr lang="en-US" sz="2400" spc="360">
                <a:solidFill>
                  <a:srgbClr val="FFFFFF"/>
                </a:solidFill>
                <a:latin typeface="Aileron Regular"/>
              </a:rPr>
              <a:t>THE POWER OF VISUAL CHARTS</a:t>
            </a:r>
          </a:p>
        </p:txBody>
      </p:sp>
      <p:pic>
        <p:nvPicPr>
          <p:cNvPr id="2" name="Picture 6" descr="Akatsuki random picture - Akatsuki emblume | Tatuaje de naruto ...">
            <a:extLst>
              <a:ext uri="{FF2B5EF4-FFF2-40B4-BE49-F238E27FC236}">
                <a16:creationId xmlns:a16="http://schemas.microsoft.com/office/drawing/2014/main" id="{0CF8561A-9415-4FEC-B2A9-34CC836EA2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240" y="4855522"/>
            <a:ext cx="3676650" cy="24836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6" descr="Akatsuki random picture - Akatsuki emblume | Tatuaje de naruto ...">
            <a:extLst>
              <a:ext uri="{FF2B5EF4-FFF2-40B4-BE49-F238E27FC236}">
                <a16:creationId xmlns:a16="http://schemas.microsoft.com/office/drawing/2014/main" id="{45BFD5F5-9F98-4B16-8CC4-E1A2E90B26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7908" y="8589513"/>
            <a:ext cx="1980030" cy="1337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1593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Uno strano giochetto - Giorni con l'akatsuki - Wattpad - Wattpad">
            <a:extLst>
              <a:ext uri="{FF2B5EF4-FFF2-40B4-BE49-F238E27FC236}">
                <a16:creationId xmlns:a16="http://schemas.microsoft.com/office/drawing/2014/main" id="{9B706EBC-3FFC-4459-A088-C5A8B18C25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36980" y="-18588"/>
            <a:ext cx="8560164" cy="10305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6525875" y="314325"/>
            <a:ext cx="1428750" cy="1428750"/>
          </a:xfrm>
          <a:prstGeom prst="rect">
            <a:avLst/>
          </a:prstGeom>
        </p:spPr>
      </p:pic>
      <p:sp>
        <p:nvSpPr>
          <p:cNvPr id="5" name="AutoShape 5"/>
          <p:cNvSpPr/>
          <p:nvPr/>
        </p:nvSpPr>
        <p:spPr>
          <a:xfrm>
            <a:off x="16192500" y="10160000"/>
            <a:ext cx="2095500" cy="127000"/>
          </a:xfrm>
          <a:prstGeom prst="rect">
            <a:avLst/>
          </a:prstGeom>
          <a:solidFill>
            <a:srgbClr val="FF0000"/>
          </a:solidFill>
        </p:spPr>
      </p:sp>
      <p:sp>
        <p:nvSpPr>
          <p:cNvPr id="6" name="AutoShape 6"/>
          <p:cNvSpPr/>
          <p:nvPr/>
        </p:nvSpPr>
        <p:spPr>
          <a:xfrm>
            <a:off x="0" y="0"/>
            <a:ext cx="16192500" cy="127000"/>
          </a:xfrm>
          <a:prstGeom prst="rect">
            <a:avLst/>
          </a:prstGeom>
          <a:solidFill>
            <a:srgbClr val="FF0000"/>
          </a:solidFill>
        </p:spPr>
      </p:sp>
      <p:sp>
        <p:nvSpPr>
          <p:cNvPr id="7" name="TextBox 7"/>
          <p:cNvSpPr txBox="1"/>
          <p:nvPr/>
        </p:nvSpPr>
        <p:spPr>
          <a:xfrm>
            <a:off x="1028700" y="1085850"/>
            <a:ext cx="8214262" cy="10130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920"/>
              </a:lnSpc>
            </a:pPr>
            <a:r>
              <a:rPr lang="en-US" sz="7200" spc="-215" dirty="0" err="1">
                <a:solidFill>
                  <a:srgbClr val="F13223"/>
                </a:solidFill>
                <a:latin typeface="Aileron Heavy"/>
              </a:rPr>
              <a:t>Hidan</a:t>
            </a:r>
            <a:endParaRPr lang="en-US" sz="7200" spc="-215" dirty="0">
              <a:solidFill>
                <a:srgbClr val="F13223"/>
              </a:solidFill>
              <a:latin typeface="Aileron Heavy"/>
            </a:endParaRPr>
          </a:p>
        </p:txBody>
      </p:sp>
      <p:grpSp>
        <p:nvGrpSpPr>
          <p:cNvPr id="8" name="Group 8"/>
          <p:cNvGrpSpPr/>
          <p:nvPr/>
        </p:nvGrpSpPr>
        <p:grpSpPr>
          <a:xfrm>
            <a:off x="1028700" y="7612380"/>
            <a:ext cx="8214262" cy="1645920"/>
            <a:chOff x="0" y="0"/>
            <a:chExt cx="10952349" cy="2194560"/>
          </a:xfrm>
        </p:grpSpPr>
        <p:sp>
          <p:nvSpPr>
            <p:cNvPr id="9" name="TextBox 9"/>
            <p:cNvSpPr txBox="1"/>
            <p:nvPr/>
          </p:nvSpPr>
          <p:spPr>
            <a:xfrm>
              <a:off x="0" y="-38100"/>
              <a:ext cx="10952349" cy="76454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4680"/>
                </a:lnSpc>
              </a:pPr>
              <a:r>
                <a:rPr lang="en-US" sz="3600" spc="107">
                  <a:solidFill>
                    <a:srgbClr val="F1F0F0"/>
                  </a:solidFill>
                  <a:latin typeface="Aileron Heavy Bold"/>
                </a:rPr>
                <a:t>Share info that resonates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854075"/>
              <a:ext cx="10952349" cy="134048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4200"/>
                </a:lnSpc>
              </a:pPr>
              <a:r>
                <a:rPr lang="en-US" sz="2800" spc="140">
                  <a:solidFill>
                    <a:srgbClr val="F1F0F0"/>
                  </a:solidFill>
                  <a:latin typeface="Aileron Regular"/>
                </a:rPr>
                <a:t>Visual charts make data and numbers on presentations interesting.</a:t>
              </a:r>
            </a:p>
          </p:txBody>
        </p:sp>
      </p:grpSp>
      <p:sp>
        <p:nvSpPr>
          <p:cNvPr id="11" name="TextBox 11"/>
          <p:cNvSpPr txBox="1"/>
          <p:nvPr/>
        </p:nvSpPr>
        <p:spPr>
          <a:xfrm rot="5400000">
            <a:off x="13823682" y="5850890"/>
            <a:ext cx="6861712" cy="3886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20"/>
              </a:lnSpc>
            </a:pPr>
            <a:r>
              <a:rPr lang="en-US" sz="2400" spc="360">
                <a:solidFill>
                  <a:srgbClr val="FFFFFF"/>
                </a:solidFill>
                <a:latin typeface="Aileron Regular"/>
              </a:rPr>
              <a:t>THE POWER OF VISUAL CHARTS</a:t>
            </a:r>
          </a:p>
        </p:txBody>
      </p:sp>
      <p:pic>
        <p:nvPicPr>
          <p:cNvPr id="3" name="Picture 6" descr="Akatsuki random picture - Akatsuki emblume | Tatuaje de naruto ...">
            <a:extLst>
              <a:ext uri="{FF2B5EF4-FFF2-40B4-BE49-F238E27FC236}">
                <a16:creationId xmlns:a16="http://schemas.microsoft.com/office/drawing/2014/main" id="{F24C6D28-C5B4-4B31-90B2-79ACC3D38D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240" y="4855522"/>
            <a:ext cx="3676650" cy="24836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6" descr="Akatsuki random picture - Akatsuki emblume | Tatuaje de naruto ...">
            <a:extLst>
              <a:ext uri="{FF2B5EF4-FFF2-40B4-BE49-F238E27FC236}">
                <a16:creationId xmlns:a16="http://schemas.microsoft.com/office/drawing/2014/main" id="{43117F29-1483-4658-8469-2C5C119CE2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7908" y="8589513"/>
            <a:ext cx="1980030" cy="1337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6" descr="Akatsuki random picture - Akatsuki emblume | Tatuaje de naruto ...">
            <a:extLst>
              <a:ext uri="{FF2B5EF4-FFF2-40B4-BE49-F238E27FC236}">
                <a16:creationId xmlns:a16="http://schemas.microsoft.com/office/drawing/2014/main" id="{4EF99317-41FA-4BDE-BFA5-4E53FFE5F8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0991" y="829955"/>
            <a:ext cx="1980030" cy="1337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76604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Kakuzu">
            <a:extLst>
              <a:ext uri="{FF2B5EF4-FFF2-40B4-BE49-F238E27FC236}">
                <a16:creationId xmlns:a16="http://schemas.microsoft.com/office/drawing/2014/main" id="{71E10916-B9E4-45BF-AB9F-79B3048754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6600" y="34543"/>
            <a:ext cx="7382256" cy="102814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6525875" y="314325"/>
            <a:ext cx="1428750" cy="1428750"/>
          </a:xfrm>
          <a:prstGeom prst="rect">
            <a:avLst/>
          </a:prstGeom>
        </p:spPr>
      </p:pic>
      <p:sp>
        <p:nvSpPr>
          <p:cNvPr id="5" name="AutoShape 5"/>
          <p:cNvSpPr/>
          <p:nvPr/>
        </p:nvSpPr>
        <p:spPr>
          <a:xfrm>
            <a:off x="16192500" y="10160000"/>
            <a:ext cx="2095500" cy="127000"/>
          </a:xfrm>
          <a:prstGeom prst="rect">
            <a:avLst/>
          </a:prstGeom>
          <a:solidFill>
            <a:srgbClr val="FF0000"/>
          </a:solidFill>
        </p:spPr>
      </p:sp>
      <p:sp>
        <p:nvSpPr>
          <p:cNvPr id="6" name="AutoShape 6"/>
          <p:cNvSpPr/>
          <p:nvPr/>
        </p:nvSpPr>
        <p:spPr>
          <a:xfrm>
            <a:off x="0" y="0"/>
            <a:ext cx="16192500" cy="127000"/>
          </a:xfrm>
          <a:prstGeom prst="rect">
            <a:avLst/>
          </a:prstGeom>
          <a:solidFill>
            <a:srgbClr val="FF0000"/>
          </a:solidFill>
        </p:spPr>
      </p:sp>
      <p:sp>
        <p:nvSpPr>
          <p:cNvPr id="7" name="TextBox 7"/>
          <p:cNvSpPr txBox="1"/>
          <p:nvPr/>
        </p:nvSpPr>
        <p:spPr>
          <a:xfrm>
            <a:off x="1028700" y="1085850"/>
            <a:ext cx="8214262" cy="10130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920"/>
              </a:lnSpc>
            </a:pPr>
            <a:r>
              <a:rPr lang="en-US" sz="7200" spc="-215" dirty="0" err="1">
                <a:solidFill>
                  <a:srgbClr val="F13223"/>
                </a:solidFill>
                <a:latin typeface="Aileron Heavy"/>
              </a:rPr>
              <a:t>Kakuzu</a:t>
            </a:r>
            <a:endParaRPr lang="en-US" sz="7200" spc="-215" dirty="0">
              <a:solidFill>
                <a:srgbClr val="F13223"/>
              </a:solidFill>
              <a:latin typeface="Aileron Heavy"/>
            </a:endParaRPr>
          </a:p>
        </p:txBody>
      </p:sp>
      <p:grpSp>
        <p:nvGrpSpPr>
          <p:cNvPr id="8" name="Group 8"/>
          <p:cNvGrpSpPr/>
          <p:nvPr/>
        </p:nvGrpSpPr>
        <p:grpSpPr>
          <a:xfrm>
            <a:off x="1028700" y="7612380"/>
            <a:ext cx="8214262" cy="1645920"/>
            <a:chOff x="0" y="0"/>
            <a:chExt cx="10952349" cy="2194560"/>
          </a:xfrm>
        </p:grpSpPr>
        <p:sp>
          <p:nvSpPr>
            <p:cNvPr id="9" name="TextBox 9"/>
            <p:cNvSpPr txBox="1"/>
            <p:nvPr/>
          </p:nvSpPr>
          <p:spPr>
            <a:xfrm>
              <a:off x="0" y="-38100"/>
              <a:ext cx="10952349" cy="76454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4680"/>
                </a:lnSpc>
              </a:pPr>
              <a:r>
                <a:rPr lang="en-US" sz="3600" spc="107">
                  <a:solidFill>
                    <a:srgbClr val="F1F0F0"/>
                  </a:solidFill>
                  <a:latin typeface="Aileron Heavy Bold"/>
                </a:rPr>
                <a:t>Share info that resonates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854075"/>
              <a:ext cx="10952349" cy="134048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4200"/>
                </a:lnSpc>
              </a:pPr>
              <a:r>
                <a:rPr lang="en-US" sz="2800" spc="140">
                  <a:solidFill>
                    <a:srgbClr val="F1F0F0"/>
                  </a:solidFill>
                  <a:latin typeface="Aileron Regular"/>
                </a:rPr>
                <a:t>Visual charts make data and numbers on presentations interesting.</a:t>
              </a:r>
            </a:p>
          </p:txBody>
        </p:sp>
      </p:grpSp>
      <p:sp>
        <p:nvSpPr>
          <p:cNvPr id="11" name="TextBox 11"/>
          <p:cNvSpPr txBox="1"/>
          <p:nvPr/>
        </p:nvSpPr>
        <p:spPr>
          <a:xfrm rot="5400000">
            <a:off x="13823682" y="5850890"/>
            <a:ext cx="6861712" cy="3886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20"/>
              </a:lnSpc>
            </a:pPr>
            <a:r>
              <a:rPr lang="en-US" sz="2400" spc="360">
                <a:solidFill>
                  <a:srgbClr val="FFFFFF"/>
                </a:solidFill>
                <a:latin typeface="Aileron Regular"/>
              </a:rPr>
              <a:t>THE POWER OF VISUAL CHARTS</a:t>
            </a:r>
          </a:p>
        </p:txBody>
      </p:sp>
      <p:pic>
        <p:nvPicPr>
          <p:cNvPr id="2" name="Picture 6" descr="Akatsuki random picture - Akatsuki emblume | Tatuaje de naruto ...">
            <a:extLst>
              <a:ext uri="{FF2B5EF4-FFF2-40B4-BE49-F238E27FC236}">
                <a16:creationId xmlns:a16="http://schemas.microsoft.com/office/drawing/2014/main" id="{0BABBF53-F376-44CA-B689-A5020E4C9D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240" y="4855522"/>
            <a:ext cx="3676650" cy="24836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6" descr="Akatsuki random picture - Akatsuki emblume | Tatuaje de naruto ...">
            <a:extLst>
              <a:ext uri="{FF2B5EF4-FFF2-40B4-BE49-F238E27FC236}">
                <a16:creationId xmlns:a16="http://schemas.microsoft.com/office/drawing/2014/main" id="{A244FAEB-4E67-4BDE-A94D-68DB19CAA4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7908" y="8589513"/>
            <a:ext cx="1980030" cy="1337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6" descr="Akatsuki random picture - Akatsuki emblume | Tatuaje de naruto ...">
            <a:extLst>
              <a:ext uri="{FF2B5EF4-FFF2-40B4-BE49-F238E27FC236}">
                <a16:creationId xmlns:a16="http://schemas.microsoft.com/office/drawing/2014/main" id="{7B05781A-8BE0-44FD-9D35-6BB921FB15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0991" y="829955"/>
            <a:ext cx="1980030" cy="1337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5351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im gonna punch kishi: Photo">
            <a:extLst>
              <a:ext uri="{FF2B5EF4-FFF2-40B4-BE49-F238E27FC236}">
                <a16:creationId xmlns:a16="http://schemas.microsoft.com/office/drawing/2014/main" id="{545AC201-9FEC-42E9-A853-B6952D97D0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87200" y="0"/>
            <a:ext cx="6412752" cy="101876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6525875" y="314325"/>
            <a:ext cx="1428750" cy="1428750"/>
          </a:xfrm>
          <a:prstGeom prst="rect">
            <a:avLst/>
          </a:prstGeom>
        </p:spPr>
      </p:pic>
      <p:sp>
        <p:nvSpPr>
          <p:cNvPr id="5" name="AutoShape 5"/>
          <p:cNvSpPr/>
          <p:nvPr/>
        </p:nvSpPr>
        <p:spPr>
          <a:xfrm>
            <a:off x="16192500" y="10160000"/>
            <a:ext cx="2095500" cy="127000"/>
          </a:xfrm>
          <a:prstGeom prst="rect">
            <a:avLst/>
          </a:prstGeom>
          <a:solidFill>
            <a:srgbClr val="FF0000"/>
          </a:solidFill>
        </p:spPr>
      </p:sp>
      <p:sp>
        <p:nvSpPr>
          <p:cNvPr id="6" name="AutoShape 6"/>
          <p:cNvSpPr/>
          <p:nvPr/>
        </p:nvSpPr>
        <p:spPr>
          <a:xfrm>
            <a:off x="0" y="0"/>
            <a:ext cx="16192500" cy="127000"/>
          </a:xfrm>
          <a:prstGeom prst="rect">
            <a:avLst/>
          </a:prstGeom>
          <a:solidFill>
            <a:srgbClr val="FF0000"/>
          </a:solidFill>
        </p:spPr>
      </p:sp>
      <p:sp>
        <p:nvSpPr>
          <p:cNvPr id="7" name="TextBox 7"/>
          <p:cNvSpPr txBox="1"/>
          <p:nvPr/>
        </p:nvSpPr>
        <p:spPr>
          <a:xfrm>
            <a:off x="1028700" y="1085850"/>
            <a:ext cx="8214262" cy="10130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920"/>
              </a:lnSpc>
            </a:pPr>
            <a:r>
              <a:rPr lang="en-US" sz="7200" spc="-215" dirty="0">
                <a:solidFill>
                  <a:srgbClr val="F13223"/>
                </a:solidFill>
                <a:latin typeface="Aileron Heavy"/>
              </a:rPr>
              <a:t>Tobi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1028700" y="7612380"/>
            <a:ext cx="8214262" cy="1645920"/>
            <a:chOff x="0" y="0"/>
            <a:chExt cx="10952349" cy="2194560"/>
          </a:xfrm>
        </p:grpSpPr>
        <p:sp>
          <p:nvSpPr>
            <p:cNvPr id="9" name="TextBox 9"/>
            <p:cNvSpPr txBox="1"/>
            <p:nvPr/>
          </p:nvSpPr>
          <p:spPr>
            <a:xfrm>
              <a:off x="0" y="-38100"/>
              <a:ext cx="10952349" cy="76454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4680"/>
                </a:lnSpc>
              </a:pPr>
              <a:r>
                <a:rPr lang="en-US" sz="3600" spc="107">
                  <a:solidFill>
                    <a:srgbClr val="F1F0F0"/>
                  </a:solidFill>
                  <a:latin typeface="Aileron Heavy Bold"/>
                </a:rPr>
                <a:t>Share info that resonates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854075"/>
              <a:ext cx="10952349" cy="134048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4200"/>
                </a:lnSpc>
              </a:pPr>
              <a:r>
                <a:rPr lang="en-US" sz="2800" spc="140">
                  <a:solidFill>
                    <a:srgbClr val="F1F0F0"/>
                  </a:solidFill>
                  <a:latin typeface="Aileron Regular"/>
                </a:rPr>
                <a:t>Visual charts make data and numbers on presentations interesting.</a:t>
              </a:r>
            </a:p>
          </p:txBody>
        </p:sp>
      </p:grpSp>
      <p:sp>
        <p:nvSpPr>
          <p:cNvPr id="11" name="TextBox 11"/>
          <p:cNvSpPr txBox="1"/>
          <p:nvPr/>
        </p:nvSpPr>
        <p:spPr>
          <a:xfrm rot="5400000">
            <a:off x="13823682" y="5850890"/>
            <a:ext cx="6861712" cy="3886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20"/>
              </a:lnSpc>
            </a:pPr>
            <a:r>
              <a:rPr lang="en-US" sz="2400" spc="360">
                <a:solidFill>
                  <a:srgbClr val="FFFFFF"/>
                </a:solidFill>
                <a:latin typeface="Aileron Regular"/>
              </a:rPr>
              <a:t>THE POWER OF VISUAL CHARTS</a:t>
            </a:r>
          </a:p>
        </p:txBody>
      </p:sp>
      <p:pic>
        <p:nvPicPr>
          <p:cNvPr id="2" name="Picture 6" descr="Akatsuki random picture - Akatsuki emblume | Tatuaje de naruto ...">
            <a:extLst>
              <a:ext uri="{FF2B5EF4-FFF2-40B4-BE49-F238E27FC236}">
                <a16:creationId xmlns:a16="http://schemas.microsoft.com/office/drawing/2014/main" id="{0F3F0434-C053-4521-B7EB-FE27258436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4229100"/>
            <a:ext cx="3676650" cy="24836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 descr="Akatsuki random picture - Akatsuki emblume | Tatuaje de naruto ...">
            <a:extLst>
              <a:ext uri="{FF2B5EF4-FFF2-40B4-BE49-F238E27FC236}">
                <a16:creationId xmlns:a16="http://schemas.microsoft.com/office/drawing/2014/main" id="{7ECE5D67-C308-45FF-AF23-53DA47B50E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6311" y="761375"/>
            <a:ext cx="1980030" cy="1337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369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6" name="Picture 4" descr=" ">
            <a:extLst>
              <a:ext uri="{FF2B5EF4-FFF2-40B4-BE49-F238E27FC236}">
                <a16:creationId xmlns:a16="http://schemas.microsoft.com/office/drawing/2014/main" id="{1EB9F881-01E9-47D8-995E-F18B349B5A1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736"/>
          <a:stretch/>
        </p:blipFill>
        <p:spPr bwMode="auto">
          <a:xfrm>
            <a:off x="10896600" y="-1"/>
            <a:ext cx="7353301" cy="103009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6525875" y="314325"/>
            <a:ext cx="1428750" cy="1428750"/>
          </a:xfrm>
          <a:prstGeom prst="rect">
            <a:avLst/>
          </a:prstGeom>
        </p:spPr>
      </p:pic>
      <p:sp>
        <p:nvSpPr>
          <p:cNvPr id="5" name="AutoShape 5"/>
          <p:cNvSpPr/>
          <p:nvPr/>
        </p:nvSpPr>
        <p:spPr>
          <a:xfrm>
            <a:off x="16192500" y="10160000"/>
            <a:ext cx="2095500" cy="127000"/>
          </a:xfrm>
          <a:prstGeom prst="rect">
            <a:avLst/>
          </a:prstGeom>
          <a:solidFill>
            <a:srgbClr val="FF0000"/>
          </a:solidFill>
        </p:spPr>
      </p:sp>
      <p:sp>
        <p:nvSpPr>
          <p:cNvPr id="6" name="AutoShape 6"/>
          <p:cNvSpPr/>
          <p:nvPr/>
        </p:nvSpPr>
        <p:spPr>
          <a:xfrm>
            <a:off x="0" y="0"/>
            <a:ext cx="16192500" cy="127000"/>
          </a:xfrm>
          <a:prstGeom prst="rect">
            <a:avLst/>
          </a:prstGeom>
          <a:solidFill>
            <a:srgbClr val="FF0000"/>
          </a:solidFill>
        </p:spPr>
      </p:sp>
      <p:sp>
        <p:nvSpPr>
          <p:cNvPr id="7" name="TextBox 7"/>
          <p:cNvSpPr txBox="1"/>
          <p:nvPr/>
        </p:nvSpPr>
        <p:spPr>
          <a:xfrm>
            <a:off x="1028700" y="1085850"/>
            <a:ext cx="8214262" cy="10130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920"/>
              </a:lnSpc>
            </a:pPr>
            <a:r>
              <a:rPr lang="en-US" sz="7200" spc="-215" dirty="0" err="1">
                <a:solidFill>
                  <a:srgbClr val="F13223"/>
                </a:solidFill>
                <a:latin typeface="Aileron Heavy"/>
              </a:rPr>
              <a:t>Sasori</a:t>
            </a:r>
            <a:endParaRPr lang="en-US" sz="7200" spc="-215" dirty="0">
              <a:solidFill>
                <a:srgbClr val="F13223"/>
              </a:solidFill>
              <a:latin typeface="Aileron Heavy"/>
            </a:endParaRPr>
          </a:p>
        </p:txBody>
      </p:sp>
      <p:grpSp>
        <p:nvGrpSpPr>
          <p:cNvPr id="8" name="Group 8"/>
          <p:cNvGrpSpPr/>
          <p:nvPr/>
        </p:nvGrpSpPr>
        <p:grpSpPr>
          <a:xfrm>
            <a:off x="1028700" y="7612380"/>
            <a:ext cx="8214262" cy="1645920"/>
            <a:chOff x="0" y="0"/>
            <a:chExt cx="10952349" cy="2194560"/>
          </a:xfrm>
        </p:grpSpPr>
        <p:sp>
          <p:nvSpPr>
            <p:cNvPr id="9" name="TextBox 9"/>
            <p:cNvSpPr txBox="1"/>
            <p:nvPr/>
          </p:nvSpPr>
          <p:spPr>
            <a:xfrm>
              <a:off x="0" y="-38100"/>
              <a:ext cx="10952349" cy="76454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4680"/>
                </a:lnSpc>
              </a:pPr>
              <a:r>
                <a:rPr lang="en-US" sz="3600" spc="107">
                  <a:solidFill>
                    <a:srgbClr val="F1F0F0"/>
                  </a:solidFill>
                  <a:latin typeface="Aileron Heavy Bold"/>
                </a:rPr>
                <a:t>Share info that resonates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854075"/>
              <a:ext cx="10952349" cy="134048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4200"/>
                </a:lnSpc>
              </a:pPr>
              <a:r>
                <a:rPr lang="en-US" sz="2800" spc="140" dirty="0">
                  <a:solidFill>
                    <a:srgbClr val="F1F0F0"/>
                  </a:solidFill>
                  <a:latin typeface="Aileron Regular"/>
                </a:rPr>
                <a:t>Visual charts make data and numbers on presentations interesting.</a:t>
              </a:r>
            </a:p>
          </p:txBody>
        </p:sp>
      </p:grpSp>
      <p:sp>
        <p:nvSpPr>
          <p:cNvPr id="11" name="TextBox 11"/>
          <p:cNvSpPr txBox="1"/>
          <p:nvPr/>
        </p:nvSpPr>
        <p:spPr>
          <a:xfrm rot="5400000">
            <a:off x="13823682" y="5850890"/>
            <a:ext cx="6861712" cy="3886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20"/>
              </a:lnSpc>
            </a:pPr>
            <a:r>
              <a:rPr lang="en-US" sz="2400" spc="360">
                <a:solidFill>
                  <a:srgbClr val="FFFFFF"/>
                </a:solidFill>
                <a:latin typeface="Aileron Regular"/>
              </a:rPr>
              <a:t>THE POWER OF VISUAL CHARTS</a:t>
            </a:r>
          </a:p>
        </p:txBody>
      </p:sp>
      <p:pic>
        <p:nvPicPr>
          <p:cNvPr id="2" name="Picture 6" descr="Akatsuki random picture - Akatsuki emblume | Tatuaje de naruto ...">
            <a:extLst>
              <a:ext uri="{FF2B5EF4-FFF2-40B4-BE49-F238E27FC236}">
                <a16:creationId xmlns:a16="http://schemas.microsoft.com/office/drawing/2014/main" id="{9803988B-E561-4081-99C5-C9116C5852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4229100"/>
            <a:ext cx="3676650" cy="24836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6" descr="Akatsuki random picture - Akatsuki emblume | Tatuaje de naruto ...">
            <a:extLst>
              <a:ext uri="{FF2B5EF4-FFF2-40B4-BE49-F238E27FC236}">
                <a16:creationId xmlns:a16="http://schemas.microsoft.com/office/drawing/2014/main" id="{DDC93735-7A26-4C7D-BD57-C2584E7680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57184" y="8398789"/>
            <a:ext cx="1980030" cy="1337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 descr="Akatsuki random picture - Akatsuki emblume | Tatuaje de naruto ...">
            <a:extLst>
              <a:ext uri="{FF2B5EF4-FFF2-40B4-BE49-F238E27FC236}">
                <a16:creationId xmlns:a16="http://schemas.microsoft.com/office/drawing/2014/main" id="{7AB63DA8-FA95-4F61-B0D2-8E9135861E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6311" y="761375"/>
            <a:ext cx="1980030" cy="1337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4364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3594</TotalTime>
  <Words>255</Words>
  <Application>Microsoft Office PowerPoint</Application>
  <PresentationFormat>Personalizado</PresentationFormat>
  <Paragraphs>91</Paragraphs>
  <Slides>12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18" baseType="lpstr">
      <vt:lpstr>Aileron Regular</vt:lpstr>
      <vt:lpstr>Aileron Heavy</vt:lpstr>
      <vt:lpstr>Arial</vt:lpstr>
      <vt:lpstr>Calibri</vt:lpstr>
      <vt:lpstr>Aileron Heavy Bold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Blue and Black Timeline Presentation</dc:title>
  <dc:creator>Rogelio Bucktron</dc:creator>
  <cp:lastModifiedBy>eduardo</cp:lastModifiedBy>
  <cp:revision>16</cp:revision>
  <dcterms:created xsi:type="dcterms:W3CDTF">2006-08-16T00:00:00Z</dcterms:created>
  <dcterms:modified xsi:type="dcterms:W3CDTF">2025-11-03T07:50:20Z</dcterms:modified>
  <dc:identifier>DAEB2A-TTFc</dc:identifier>
</cp:coreProperties>
</file>