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019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92" userDrawn="1">
          <p15:clr>
            <a:srgbClr val="A4A3A4"/>
          </p15:clr>
        </p15:guide>
        <p15:guide id="3" pos="7469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BDD8"/>
    <a:srgbClr val="054990"/>
    <a:srgbClr val="0C0B45"/>
    <a:srgbClr val="81A4CC"/>
    <a:srgbClr val="23569B"/>
    <a:srgbClr val="387BB7"/>
    <a:srgbClr val="9EB7E5"/>
    <a:srgbClr val="D9D9D9"/>
    <a:srgbClr val="090C9B"/>
    <a:srgbClr val="3066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94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96" y="78"/>
      </p:cViewPr>
      <p:guideLst>
        <p:guide orient="horz" pos="2160"/>
        <p:guide pos="192"/>
        <p:guide pos="7469"/>
        <p:guide pos="3864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21465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37BB06-460E-4EE0-8DF4-57C378BE2D90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40545" y="6650296"/>
            <a:ext cx="1651455" cy="207076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-1" y="1"/>
            <a:ext cx="419099" cy="16764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D42A5E-F4EB-0115-C805-DC2A4E4694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hink-cell data - do not delete" hidden="1">
            <a:extLst>
              <a:ext uri="{FF2B5EF4-FFF2-40B4-BE49-F238E27FC236}">
                <a16:creationId xmlns:a16="http://schemas.microsoft.com/office/drawing/2014/main" id="{D1415C62-A9F5-C791-19FD-05257BDBE221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6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D1415C62-A9F5-C791-19FD-05257BDBE22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7421FF05-0F62-C487-F719-F42DBE853D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Org. chart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329ECF-8096-ED60-B114-751E406DA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cxnSp>
        <p:nvCxnSpPr>
          <p:cNvPr id="8" name="Shape1_20180410_101726">
            <a:extLst>
              <a:ext uri="{FF2B5EF4-FFF2-40B4-BE49-F238E27FC236}">
                <a16:creationId xmlns:a16="http://schemas.microsoft.com/office/drawing/2014/main" id="{1CCD037E-E4F0-3972-6F34-CABA5F442555}"/>
              </a:ext>
            </a:extLst>
          </p:cNvPr>
          <p:cNvCxnSpPr>
            <a:cxnSpLocks/>
            <a:stCxn id="11" idx="2"/>
            <a:endCxn id="28" idx="1"/>
          </p:cNvCxnSpPr>
          <p:nvPr/>
        </p:nvCxnSpPr>
        <p:spPr>
          <a:xfrm rot="16200000" flipH="1">
            <a:off x="6119977" y="1895897"/>
            <a:ext cx="477244" cy="525195"/>
          </a:xfrm>
          <a:prstGeom prst="bentConnector2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hape2_20180410_100415">
            <a:extLst>
              <a:ext uri="{FF2B5EF4-FFF2-40B4-BE49-F238E27FC236}">
                <a16:creationId xmlns:a16="http://schemas.microsoft.com/office/drawing/2014/main" id="{EEB6F3E8-A1DD-59DF-3685-3DE5DE9CCCB0}"/>
              </a:ext>
            </a:extLst>
          </p:cNvPr>
          <p:cNvSpPr/>
          <p:nvPr/>
        </p:nvSpPr>
        <p:spPr>
          <a:xfrm rot="16200000">
            <a:off x="5681909" y="-6027"/>
            <a:ext cx="828185" cy="3023614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33" dirty="0">
              <a:solidFill>
                <a:schemeClr val="bg1"/>
              </a:solidFill>
            </a:endParaRPr>
          </a:p>
        </p:txBody>
      </p:sp>
      <p:sp>
        <p:nvSpPr>
          <p:cNvPr id="10" name="Shape1_20180504_125433">
            <a:extLst>
              <a:ext uri="{FF2B5EF4-FFF2-40B4-BE49-F238E27FC236}">
                <a16:creationId xmlns:a16="http://schemas.microsoft.com/office/drawing/2014/main" id="{82DEC31B-D41F-56D8-C2A3-D151C2679F8C}"/>
              </a:ext>
            </a:extLst>
          </p:cNvPr>
          <p:cNvSpPr txBox="1"/>
          <p:nvPr/>
        </p:nvSpPr>
        <p:spPr>
          <a:xfrm>
            <a:off x="5491516" y="1259560"/>
            <a:ext cx="1976057" cy="492443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defTabSz="685766"/>
            <a:r>
              <a:rPr lang="en-US" sz="1600" b="1" dirty="0">
                <a:solidFill>
                  <a:schemeClr val="bg1"/>
                </a:solidFill>
              </a:rPr>
              <a:t>Insert name</a:t>
            </a:r>
          </a:p>
          <a:p>
            <a:pPr defTabSz="685766"/>
            <a:r>
              <a:rPr lang="en-US" sz="1600" b="1" i="1" dirty="0">
                <a:solidFill>
                  <a:schemeClr val="bg1"/>
                </a:solidFill>
              </a:rPr>
              <a:t>Insert designation</a:t>
            </a:r>
            <a:endParaRPr lang="en-US" sz="1600" i="1" dirty="0">
              <a:solidFill>
                <a:schemeClr val="bg1"/>
              </a:solidFill>
            </a:endParaRPr>
          </a:p>
        </p:txBody>
      </p:sp>
      <p:sp>
        <p:nvSpPr>
          <p:cNvPr id="11" name="Shape2_20180504_125433">
            <a:extLst>
              <a:ext uri="{FF2B5EF4-FFF2-40B4-BE49-F238E27FC236}">
                <a16:creationId xmlns:a16="http://schemas.microsoft.com/office/drawing/2014/main" id="{5EB352D0-60DC-8723-9E39-A6B49894B37A}"/>
              </a:ext>
            </a:extLst>
          </p:cNvPr>
          <p:cNvSpPr/>
          <p:nvPr/>
        </p:nvSpPr>
        <p:spPr>
          <a:xfrm>
            <a:off x="6023192" y="1731779"/>
            <a:ext cx="145616" cy="1880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50">
              <a:solidFill>
                <a:schemeClr val="bg1"/>
              </a:solidFill>
            </a:endParaRPr>
          </a:p>
        </p:txBody>
      </p:sp>
      <p:sp>
        <p:nvSpPr>
          <p:cNvPr id="12" name="Shape3_20180504_125433">
            <a:extLst>
              <a:ext uri="{FF2B5EF4-FFF2-40B4-BE49-F238E27FC236}">
                <a16:creationId xmlns:a16="http://schemas.microsoft.com/office/drawing/2014/main" id="{ECB7BCF2-9219-0A7E-023A-C238F5BD09A2}"/>
              </a:ext>
            </a:extLst>
          </p:cNvPr>
          <p:cNvSpPr/>
          <p:nvPr/>
        </p:nvSpPr>
        <p:spPr>
          <a:xfrm>
            <a:off x="6023192" y="2467137"/>
            <a:ext cx="145616" cy="1880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50">
              <a:solidFill>
                <a:schemeClr val="bg1"/>
              </a:solidFill>
            </a:endParaRPr>
          </a:p>
        </p:txBody>
      </p:sp>
      <p:cxnSp>
        <p:nvCxnSpPr>
          <p:cNvPr id="13" name="Shape3_20180410_101726">
            <a:extLst>
              <a:ext uri="{FF2B5EF4-FFF2-40B4-BE49-F238E27FC236}">
                <a16:creationId xmlns:a16="http://schemas.microsoft.com/office/drawing/2014/main" id="{796D22D2-D936-08ED-EB96-275DD0A86035}"/>
              </a:ext>
            </a:extLst>
          </p:cNvPr>
          <p:cNvCxnSpPr>
            <a:cxnSpLocks/>
            <a:stCxn id="12" idx="2"/>
            <a:endCxn id="38" idx="0"/>
          </p:cNvCxnSpPr>
          <p:nvPr/>
        </p:nvCxnSpPr>
        <p:spPr>
          <a:xfrm rot="5400000">
            <a:off x="3490861" y="689247"/>
            <a:ext cx="639154" cy="4571124"/>
          </a:xfrm>
          <a:prstGeom prst="bentConnector3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hape4_20180410_101726">
            <a:extLst>
              <a:ext uri="{FF2B5EF4-FFF2-40B4-BE49-F238E27FC236}">
                <a16:creationId xmlns:a16="http://schemas.microsoft.com/office/drawing/2014/main" id="{72181681-F230-93C8-2860-3238D234A000}"/>
              </a:ext>
            </a:extLst>
          </p:cNvPr>
          <p:cNvCxnSpPr>
            <a:cxnSpLocks/>
            <a:stCxn id="12" idx="2"/>
            <a:endCxn id="50" idx="0"/>
          </p:cNvCxnSpPr>
          <p:nvPr/>
        </p:nvCxnSpPr>
        <p:spPr>
          <a:xfrm rot="5400000">
            <a:off x="4633642" y="1832028"/>
            <a:ext cx="639154" cy="2285562"/>
          </a:xfrm>
          <a:prstGeom prst="bentConnector3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hape5_20180410_101726">
            <a:extLst>
              <a:ext uri="{FF2B5EF4-FFF2-40B4-BE49-F238E27FC236}">
                <a16:creationId xmlns:a16="http://schemas.microsoft.com/office/drawing/2014/main" id="{D3855BE6-2B9E-7971-0E6E-E08961580FB4}"/>
              </a:ext>
            </a:extLst>
          </p:cNvPr>
          <p:cNvCxnSpPr>
            <a:cxnSpLocks/>
            <a:stCxn id="12" idx="2"/>
            <a:endCxn id="41" idx="0"/>
          </p:cNvCxnSpPr>
          <p:nvPr/>
        </p:nvCxnSpPr>
        <p:spPr>
          <a:xfrm>
            <a:off x="6096000" y="2655232"/>
            <a:ext cx="0" cy="639154"/>
          </a:xfrm>
          <a:prstGeom prst="straightConnector1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hape6_20180410_101726">
            <a:extLst>
              <a:ext uri="{FF2B5EF4-FFF2-40B4-BE49-F238E27FC236}">
                <a16:creationId xmlns:a16="http://schemas.microsoft.com/office/drawing/2014/main" id="{5F324262-C7B6-F92A-8B86-F5249AA3CF81}"/>
              </a:ext>
            </a:extLst>
          </p:cNvPr>
          <p:cNvCxnSpPr>
            <a:cxnSpLocks/>
            <a:stCxn id="12" idx="2"/>
            <a:endCxn id="44" idx="0"/>
          </p:cNvCxnSpPr>
          <p:nvPr/>
        </p:nvCxnSpPr>
        <p:spPr>
          <a:xfrm rot="16200000" flipH="1">
            <a:off x="6919204" y="1832028"/>
            <a:ext cx="639154" cy="2285562"/>
          </a:xfrm>
          <a:prstGeom prst="bentConnector3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hape0_20180410_101726">
            <a:extLst>
              <a:ext uri="{FF2B5EF4-FFF2-40B4-BE49-F238E27FC236}">
                <a16:creationId xmlns:a16="http://schemas.microsoft.com/office/drawing/2014/main" id="{76DCC78B-5496-AEE7-8586-3B95A6254DA6}"/>
              </a:ext>
            </a:extLst>
          </p:cNvPr>
          <p:cNvCxnSpPr>
            <a:cxnSpLocks/>
            <a:stCxn id="12" idx="2"/>
            <a:endCxn id="47" idx="0"/>
          </p:cNvCxnSpPr>
          <p:nvPr/>
        </p:nvCxnSpPr>
        <p:spPr>
          <a:xfrm rot="16200000" flipH="1">
            <a:off x="8061985" y="689247"/>
            <a:ext cx="639154" cy="4571124"/>
          </a:xfrm>
          <a:prstGeom prst="bentConnector3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hape7_20180410_101726">
            <a:extLst>
              <a:ext uri="{FF2B5EF4-FFF2-40B4-BE49-F238E27FC236}">
                <a16:creationId xmlns:a16="http://schemas.microsoft.com/office/drawing/2014/main" id="{71D55394-AC6A-57E9-E534-9815244257DB}"/>
              </a:ext>
            </a:extLst>
          </p:cNvPr>
          <p:cNvCxnSpPr>
            <a:stCxn id="51" idx="2"/>
            <a:endCxn id="35" idx="3"/>
          </p:cNvCxnSpPr>
          <p:nvPr/>
        </p:nvCxnSpPr>
        <p:spPr>
          <a:xfrm rot="5400000">
            <a:off x="3366553" y="4314382"/>
            <a:ext cx="675895" cy="211880"/>
          </a:xfrm>
          <a:prstGeom prst="bentConnector2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hape8_20180410_101726">
            <a:extLst>
              <a:ext uri="{FF2B5EF4-FFF2-40B4-BE49-F238E27FC236}">
                <a16:creationId xmlns:a16="http://schemas.microsoft.com/office/drawing/2014/main" id="{F02BABB8-0D6B-ED17-51C1-24A0CDDF72FC}"/>
              </a:ext>
            </a:extLst>
          </p:cNvPr>
          <p:cNvCxnSpPr>
            <a:cxnSpLocks/>
            <a:stCxn id="51" idx="2"/>
            <a:endCxn id="30" idx="1"/>
          </p:cNvCxnSpPr>
          <p:nvPr/>
        </p:nvCxnSpPr>
        <p:spPr>
          <a:xfrm rot="16200000" flipH="1">
            <a:off x="3571769" y="4321046"/>
            <a:ext cx="675895" cy="198552"/>
          </a:xfrm>
          <a:prstGeom prst="bentConnector2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hape9_20180410_101726">
            <a:extLst>
              <a:ext uri="{FF2B5EF4-FFF2-40B4-BE49-F238E27FC236}">
                <a16:creationId xmlns:a16="http://schemas.microsoft.com/office/drawing/2014/main" id="{188CEB75-65EF-FDED-7C20-7E79D724BFCE}"/>
              </a:ext>
            </a:extLst>
          </p:cNvPr>
          <p:cNvCxnSpPr>
            <a:cxnSpLocks/>
            <a:stCxn id="22" idx="3"/>
            <a:endCxn id="29" idx="1"/>
          </p:cNvCxnSpPr>
          <p:nvPr/>
        </p:nvCxnSpPr>
        <p:spPr>
          <a:xfrm flipV="1">
            <a:off x="5092490" y="5152264"/>
            <a:ext cx="0" cy="281899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hape10_20180410_101726">
            <a:extLst>
              <a:ext uri="{FF2B5EF4-FFF2-40B4-BE49-F238E27FC236}">
                <a16:creationId xmlns:a16="http://schemas.microsoft.com/office/drawing/2014/main" id="{7D7F7886-DD19-724F-8C0A-4F4C713DF1BC}"/>
              </a:ext>
            </a:extLst>
          </p:cNvPr>
          <p:cNvCxnSpPr>
            <a:cxnSpLocks/>
            <a:stCxn id="12" idx="2"/>
            <a:endCxn id="11" idx="2"/>
          </p:cNvCxnSpPr>
          <p:nvPr/>
        </p:nvCxnSpPr>
        <p:spPr>
          <a:xfrm flipV="1">
            <a:off x="6096000" y="1919874"/>
            <a:ext cx="0" cy="735357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Shape2_20180410_114600">
            <a:extLst>
              <a:ext uri="{FF2B5EF4-FFF2-40B4-BE49-F238E27FC236}">
                <a16:creationId xmlns:a16="http://schemas.microsoft.com/office/drawing/2014/main" id="{321787B3-895D-4556-5B74-E4459409F1D5}"/>
              </a:ext>
            </a:extLst>
          </p:cNvPr>
          <p:cNvSpPr/>
          <p:nvPr/>
        </p:nvSpPr>
        <p:spPr>
          <a:xfrm rot="16200000">
            <a:off x="4698494" y="4744661"/>
            <a:ext cx="787989" cy="2166993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/>
          </a:p>
        </p:txBody>
      </p:sp>
      <p:sp>
        <p:nvSpPr>
          <p:cNvPr id="23" name="Shape4_20180504_125433">
            <a:extLst>
              <a:ext uri="{FF2B5EF4-FFF2-40B4-BE49-F238E27FC236}">
                <a16:creationId xmlns:a16="http://schemas.microsoft.com/office/drawing/2014/main" id="{8B0C2E72-6F41-3CDA-4A77-9956167FBA3C}"/>
              </a:ext>
            </a:extLst>
          </p:cNvPr>
          <p:cNvSpPr txBox="1"/>
          <p:nvPr/>
        </p:nvSpPr>
        <p:spPr>
          <a:xfrm>
            <a:off x="4769634" y="5666576"/>
            <a:ext cx="1295397" cy="323165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defTabSz="685766"/>
            <a:r>
              <a:rPr lang="en-US" sz="1050" b="1" dirty="0">
                <a:solidFill>
                  <a:schemeClr val="bg1"/>
                </a:solidFill>
              </a:rPr>
              <a:t>Insert name</a:t>
            </a:r>
          </a:p>
          <a:p>
            <a:pPr defTabSz="685766"/>
            <a:r>
              <a:rPr lang="en-US" sz="1050" b="1" i="1" dirty="0">
                <a:solidFill>
                  <a:schemeClr val="bg1"/>
                </a:solidFill>
              </a:rPr>
              <a:t>Insert designation</a:t>
            </a:r>
            <a:endParaRPr lang="en-US" sz="1050" i="1" dirty="0">
              <a:solidFill>
                <a:schemeClr val="bg1"/>
              </a:solidFill>
            </a:endParaRPr>
          </a:p>
        </p:txBody>
      </p:sp>
      <p:sp>
        <p:nvSpPr>
          <p:cNvPr id="24" name="Shape5_20180504_125433">
            <a:extLst>
              <a:ext uri="{FF2B5EF4-FFF2-40B4-BE49-F238E27FC236}">
                <a16:creationId xmlns:a16="http://schemas.microsoft.com/office/drawing/2014/main" id="{46C9B7DF-2F26-ACBD-D972-2C3B61B3489F}"/>
              </a:ext>
            </a:extLst>
          </p:cNvPr>
          <p:cNvSpPr/>
          <p:nvPr/>
        </p:nvSpPr>
        <p:spPr>
          <a:xfrm>
            <a:off x="5019679" y="5434162"/>
            <a:ext cx="145616" cy="1880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50">
              <a:solidFill>
                <a:schemeClr val="bg1"/>
              </a:solidFill>
            </a:endParaRPr>
          </a:p>
        </p:txBody>
      </p:sp>
      <p:cxnSp>
        <p:nvCxnSpPr>
          <p:cNvPr id="25" name="Shape2_20180410_101726">
            <a:extLst>
              <a:ext uri="{FF2B5EF4-FFF2-40B4-BE49-F238E27FC236}">
                <a16:creationId xmlns:a16="http://schemas.microsoft.com/office/drawing/2014/main" id="{2855E4D3-DBEA-EF3C-104F-5A8C1CCBA63C}"/>
              </a:ext>
            </a:extLst>
          </p:cNvPr>
          <p:cNvCxnSpPr/>
          <p:nvPr/>
        </p:nvCxnSpPr>
        <p:spPr>
          <a:xfrm>
            <a:off x="6326251" y="2378499"/>
            <a:ext cx="0" cy="0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Shape4_20180410_114600">
            <a:extLst>
              <a:ext uri="{FF2B5EF4-FFF2-40B4-BE49-F238E27FC236}">
                <a16:creationId xmlns:a16="http://schemas.microsoft.com/office/drawing/2014/main" id="{641FFA77-3551-8E98-DF90-1FD7DE68DEDF}"/>
              </a:ext>
            </a:extLst>
          </p:cNvPr>
          <p:cNvSpPr/>
          <p:nvPr/>
        </p:nvSpPr>
        <p:spPr>
          <a:xfrm rot="16200000">
            <a:off x="7310698" y="1313621"/>
            <a:ext cx="787989" cy="2166993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50" dirty="0">
              <a:solidFill>
                <a:schemeClr val="bg1"/>
              </a:solidFill>
            </a:endParaRPr>
          </a:p>
        </p:txBody>
      </p:sp>
      <p:sp>
        <p:nvSpPr>
          <p:cNvPr id="27" name="Shape6_20180504_125433">
            <a:extLst>
              <a:ext uri="{FF2B5EF4-FFF2-40B4-BE49-F238E27FC236}">
                <a16:creationId xmlns:a16="http://schemas.microsoft.com/office/drawing/2014/main" id="{7EC44014-6754-6099-C54E-6A58ABC62F8C}"/>
              </a:ext>
            </a:extLst>
          </p:cNvPr>
          <p:cNvSpPr txBox="1"/>
          <p:nvPr/>
        </p:nvSpPr>
        <p:spPr>
          <a:xfrm>
            <a:off x="7381841" y="2235535"/>
            <a:ext cx="1295397" cy="323165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defTabSz="685766"/>
            <a:r>
              <a:rPr lang="en-US" sz="1050" b="1" dirty="0">
                <a:solidFill>
                  <a:schemeClr val="bg1"/>
                </a:solidFill>
              </a:rPr>
              <a:t>Insert name</a:t>
            </a:r>
          </a:p>
          <a:p>
            <a:pPr defTabSz="685766"/>
            <a:r>
              <a:rPr lang="en-US" sz="1050" b="1" i="1" dirty="0">
                <a:solidFill>
                  <a:schemeClr val="bg1"/>
                </a:solidFill>
              </a:rPr>
              <a:t>Insert designation</a:t>
            </a:r>
            <a:endParaRPr lang="en-US" sz="1050" i="1" dirty="0">
              <a:solidFill>
                <a:schemeClr val="bg1"/>
              </a:solidFill>
            </a:endParaRPr>
          </a:p>
        </p:txBody>
      </p:sp>
      <p:sp>
        <p:nvSpPr>
          <p:cNvPr id="28" name="Shape7_20180504_125433">
            <a:extLst>
              <a:ext uri="{FF2B5EF4-FFF2-40B4-BE49-F238E27FC236}">
                <a16:creationId xmlns:a16="http://schemas.microsoft.com/office/drawing/2014/main" id="{D3C31017-B636-5BE4-BE2D-7DC7300573A8}"/>
              </a:ext>
            </a:extLst>
          </p:cNvPr>
          <p:cNvSpPr/>
          <p:nvPr/>
        </p:nvSpPr>
        <p:spPr>
          <a:xfrm>
            <a:off x="6621195" y="2303070"/>
            <a:ext cx="145616" cy="1880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50">
              <a:solidFill>
                <a:schemeClr val="bg1"/>
              </a:solidFill>
            </a:endParaRPr>
          </a:p>
        </p:txBody>
      </p:sp>
      <p:sp>
        <p:nvSpPr>
          <p:cNvPr id="29" name="Shape6_20180410_114600">
            <a:extLst>
              <a:ext uri="{FF2B5EF4-FFF2-40B4-BE49-F238E27FC236}">
                <a16:creationId xmlns:a16="http://schemas.microsoft.com/office/drawing/2014/main" id="{B587839D-489B-9C67-9A17-4F9E3077DE1E}"/>
              </a:ext>
            </a:extLst>
          </p:cNvPr>
          <p:cNvSpPr/>
          <p:nvPr/>
        </p:nvSpPr>
        <p:spPr>
          <a:xfrm rot="16200000">
            <a:off x="4698494" y="3674773"/>
            <a:ext cx="787989" cy="2166993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50">
              <a:solidFill>
                <a:schemeClr val="bg1"/>
              </a:solidFill>
            </a:endParaRPr>
          </a:p>
        </p:txBody>
      </p:sp>
      <p:sp>
        <p:nvSpPr>
          <p:cNvPr id="30" name="Shape8_20180504_125433">
            <a:extLst>
              <a:ext uri="{FF2B5EF4-FFF2-40B4-BE49-F238E27FC236}">
                <a16:creationId xmlns:a16="http://schemas.microsoft.com/office/drawing/2014/main" id="{B25D7CA4-AC78-0919-5760-8BBB60398EF5}"/>
              </a:ext>
            </a:extLst>
          </p:cNvPr>
          <p:cNvSpPr/>
          <p:nvPr/>
        </p:nvSpPr>
        <p:spPr>
          <a:xfrm>
            <a:off x="4008991" y="4664222"/>
            <a:ext cx="145616" cy="1880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50">
              <a:solidFill>
                <a:schemeClr val="bg1"/>
              </a:solidFill>
            </a:endParaRPr>
          </a:p>
        </p:txBody>
      </p:sp>
      <p:sp>
        <p:nvSpPr>
          <p:cNvPr id="31" name="Shape9_20180504_125433">
            <a:extLst>
              <a:ext uri="{FF2B5EF4-FFF2-40B4-BE49-F238E27FC236}">
                <a16:creationId xmlns:a16="http://schemas.microsoft.com/office/drawing/2014/main" id="{A4511660-CC25-E8AD-3956-3A68D1122DE7}"/>
              </a:ext>
            </a:extLst>
          </p:cNvPr>
          <p:cNvSpPr/>
          <p:nvPr/>
        </p:nvSpPr>
        <p:spPr>
          <a:xfrm>
            <a:off x="5019680" y="4964170"/>
            <a:ext cx="145616" cy="1880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50">
              <a:solidFill>
                <a:schemeClr val="bg1"/>
              </a:solidFill>
            </a:endParaRPr>
          </a:p>
        </p:txBody>
      </p:sp>
      <p:sp>
        <p:nvSpPr>
          <p:cNvPr id="32" name="Shape10_20180504_125433">
            <a:extLst>
              <a:ext uri="{FF2B5EF4-FFF2-40B4-BE49-F238E27FC236}">
                <a16:creationId xmlns:a16="http://schemas.microsoft.com/office/drawing/2014/main" id="{5D5F81FA-BA21-0637-3C09-A0406C56483E}"/>
              </a:ext>
            </a:extLst>
          </p:cNvPr>
          <p:cNvSpPr txBox="1"/>
          <p:nvPr/>
        </p:nvSpPr>
        <p:spPr>
          <a:xfrm>
            <a:off x="4769634" y="4596688"/>
            <a:ext cx="1295397" cy="323165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defTabSz="685766"/>
            <a:r>
              <a:rPr lang="en-US" sz="1050" b="1" dirty="0">
                <a:solidFill>
                  <a:schemeClr val="bg1"/>
                </a:solidFill>
              </a:rPr>
              <a:t>Insert name</a:t>
            </a:r>
          </a:p>
          <a:p>
            <a:pPr defTabSz="685766"/>
            <a:r>
              <a:rPr lang="en-US" sz="1050" b="1" i="1" dirty="0">
                <a:solidFill>
                  <a:schemeClr val="bg1"/>
                </a:solidFill>
              </a:rPr>
              <a:t>Insert designation</a:t>
            </a:r>
            <a:endParaRPr lang="en-US" sz="1050" i="1" dirty="0">
              <a:solidFill>
                <a:schemeClr val="bg1"/>
              </a:solidFill>
            </a:endParaRPr>
          </a:p>
        </p:txBody>
      </p:sp>
      <p:sp>
        <p:nvSpPr>
          <p:cNvPr id="33" name="Shape9_20180410_114600">
            <a:extLst>
              <a:ext uri="{FF2B5EF4-FFF2-40B4-BE49-F238E27FC236}">
                <a16:creationId xmlns:a16="http://schemas.microsoft.com/office/drawing/2014/main" id="{1C0BFC03-0F9B-F0D1-25BB-70D2B168A758}"/>
              </a:ext>
            </a:extLst>
          </p:cNvPr>
          <p:cNvSpPr/>
          <p:nvPr/>
        </p:nvSpPr>
        <p:spPr>
          <a:xfrm rot="16200000">
            <a:off x="2121067" y="3674773"/>
            <a:ext cx="787989" cy="2166993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50">
              <a:solidFill>
                <a:schemeClr val="bg1"/>
              </a:solidFill>
            </a:endParaRPr>
          </a:p>
        </p:txBody>
      </p:sp>
      <p:sp>
        <p:nvSpPr>
          <p:cNvPr id="34" name="Shape11_20180504_125433">
            <a:extLst>
              <a:ext uri="{FF2B5EF4-FFF2-40B4-BE49-F238E27FC236}">
                <a16:creationId xmlns:a16="http://schemas.microsoft.com/office/drawing/2014/main" id="{15580AB5-544F-8369-CF74-119B3E4427BD}"/>
              </a:ext>
            </a:extLst>
          </p:cNvPr>
          <p:cNvSpPr txBox="1"/>
          <p:nvPr/>
        </p:nvSpPr>
        <p:spPr>
          <a:xfrm>
            <a:off x="2192209" y="4596685"/>
            <a:ext cx="1295397" cy="323165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defTabSz="685766"/>
            <a:r>
              <a:rPr lang="en-US" sz="1050" b="1" dirty="0">
                <a:solidFill>
                  <a:schemeClr val="bg1"/>
                </a:solidFill>
              </a:rPr>
              <a:t>Insert name</a:t>
            </a:r>
          </a:p>
          <a:p>
            <a:pPr defTabSz="685766"/>
            <a:r>
              <a:rPr lang="en-US" sz="1050" b="1" i="1" dirty="0">
                <a:solidFill>
                  <a:schemeClr val="bg1"/>
                </a:solidFill>
              </a:rPr>
              <a:t>Insert designation</a:t>
            </a:r>
            <a:endParaRPr lang="en-US" sz="1050" i="1" dirty="0">
              <a:solidFill>
                <a:schemeClr val="bg1"/>
              </a:solidFill>
            </a:endParaRPr>
          </a:p>
        </p:txBody>
      </p:sp>
      <p:sp>
        <p:nvSpPr>
          <p:cNvPr id="35" name="Shape12_20180504_125433">
            <a:extLst>
              <a:ext uri="{FF2B5EF4-FFF2-40B4-BE49-F238E27FC236}">
                <a16:creationId xmlns:a16="http://schemas.microsoft.com/office/drawing/2014/main" id="{373F7E78-EC72-9DA5-5503-0850E37AF4C8}"/>
              </a:ext>
            </a:extLst>
          </p:cNvPr>
          <p:cNvSpPr/>
          <p:nvPr/>
        </p:nvSpPr>
        <p:spPr>
          <a:xfrm>
            <a:off x="3452943" y="4664222"/>
            <a:ext cx="145616" cy="1880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50">
              <a:solidFill>
                <a:schemeClr val="bg1"/>
              </a:solidFill>
            </a:endParaRPr>
          </a:p>
        </p:txBody>
      </p:sp>
      <p:sp>
        <p:nvSpPr>
          <p:cNvPr id="36" name="Shape11_20180410_114600">
            <a:extLst>
              <a:ext uri="{FF2B5EF4-FFF2-40B4-BE49-F238E27FC236}">
                <a16:creationId xmlns:a16="http://schemas.microsoft.com/office/drawing/2014/main" id="{5D693CEE-163F-6E68-8CF9-956A9E6619AB}"/>
              </a:ext>
            </a:extLst>
          </p:cNvPr>
          <p:cNvSpPr/>
          <p:nvPr/>
        </p:nvSpPr>
        <p:spPr>
          <a:xfrm rot="16200000">
            <a:off x="1130882" y="2585835"/>
            <a:ext cx="787989" cy="2166993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50">
              <a:solidFill>
                <a:schemeClr val="bg1"/>
              </a:solidFill>
            </a:endParaRPr>
          </a:p>
        </p:txBody>
      </p:sp>
      <p:sp>
        <p:nvSpPr>
          <p:cNvPr id="37" name="Shape13_20180504_125433">
            <a:extLst>
              <a:ext uri="{FF2B5EF4-FFF2-40B4-BE49-F238E27FC236}">
                <a16:creationId xmlns:a16="http://schemas.microsoft.com/office/drawing/2014/main" id="{DD33E04E-E8F5-5B1B-5664-2555ABBC7A01}"/>
              </a:ext>
            </a:extLst>
          </p:cNvPr>
          <p:cNvSpPr txBox="1"/>
          <p:nvPr/>
        </p:nvSpPr>
        <p:spPr>
          <a:xfrm>
            <a:off x="1202023" y="3526798"/>
            <a:ext cx="1295397" cy="323165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defTabSz="685766"/>
            <a:r>
              <a:rPr lang="en-US" sz="1050" b="1" dirty="0">
                <a:solidFill>
                  <a:schemeClr val="bg1"/>
                </a:solidFill>
              </a:rPr>
              <a:t>Insert name</a:t>
            </a:r>
          </a:p>
          <a:p>
            <a:pPr defTabSz="685766"/>
            <a:r>
              <a:rPr lang="en-US" sz="1050" b="1" i="1" dirty="0">
                <a:solidFill>
                  <a:schemeClr val="bg1"/>
                </a:solidFill>
              </a:rPr>
              <a:t>Insert designation</a:t>
            </a:r>
            <a:endParaRPr lang="en-US" sz="1050" i="1" dirty="0">
              <a:solidFill>
                <a:schemeClr val="bg1"/>
              </a:solidFill>
            </a:endParaRPr>
          </a:p>
        </p:txBody>
      </p:sp>
      <p:sp>
        <p:nvSpPr>
          <p:cNvPr id="38" name="Shape14_20180504_125433">
            <a:extLst>
              <a:ext uri="{FF2B5EF4-FFF2-40B4-BE49-F238E27FC236}">
                <a16:creationId xmlns:a16="http://schemas.microsoft.com/office/drawing/2014/main" id="{ADA0FBC1-4465-8999-EC6F-CC1807D69DF4}"/>
              </a:ext>
            </a:extLst>
          </p:cNvPr>
          <p:cNvSpPr/>
          <p:nvPr/>
        </p:nvSpPr>
        <p:spPr>
          <a:xfrm>
            <a:off x="1452068" y="3294386"/>
            <a:ext cx="145616" cy="1880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50">
              <a:solidFill>
                <a:schemeClr val="bg1"/>
              </a:solidFill>
            </a:endParaRPr>
          </a:p>
        </p:txBody>
      </p:sp>
      <p:sp>
        <p:nvSpPr>
          <p:cNvPr id="39" name="Shape13_20180410_114600">
            <a:extLst>
              <a:ext uri="{FF2B5EF4-FFF2-40B4-BE49-F238E27FC236}">
                <a16:creationId xmlns:a16="http://schemas.microsoft.com/office/drawing/2014/main" id="{4E6EFC13-78DE-E2B7-F057-1C0BB64F1F1D}"/>
              </a:ext>
            </a:extLst>
          </p:cNvPr>
          <p:cNvSpPr/>
          <p:nvPr/>
        </p:nvSpPr>
        <p:spPr>
          <a:xfrm rot="16200000">
            <a:off x="5702006" y="2604885"/>
            <a:ext cx="787989" cy="2166993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50">
              <a:solidFill>
                <a:schemeClr val="bg1"/>
              </a:solidFill>
            </a:endParaRPr>
          </a:p>
        </p:txBody>
      </p:sp>
      <p:sp>
        <p:nvSpPr>
          <p:cNvPr id="40" name="Shape15_20180504_125433">
            <a:extLst>
              <a:ext uri="{FF2B5EF4-FFF2-40B4-BE49-F238E27FC236}">
                <a16:creationId xmlns:a16="http://schemas.microsoft.com/office/drawing/2014/main" id="{DF827329-3D4A-72B3-EBFB-C2E94F117F2C}"/>
              </a:ext>
            </a:extLst>
          </p:cNvPr>
          <p:cNvSpPr txBox="1"/>
          <p:nvPr/>
        </p:nvSpPr>
        <p:spPr>
          <a:xfrm>
            <a:off x="5773147" y="3526799"/>
            <a:ext cx="1295397" cy="323165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defTabSz="685766"/>
            <a:r>
              <a:rPr lang="en-US" sz="1050" b="1" dirty="0">
                <a:solidFill>
                  <a:schemeClr val="bg1"/>
                </a:solidFill>
              </a:rPr>
              <a:t>Insert name</a:t>
            </a:r>
          </a:p>
          <a:p>
            <a:pPr defTabSz="685766"/>
            <a:r>
              <a:rPr lang="en-US" sz="1050" b="1" i="1" dirty="0">
                <a:solidFill>
                  <a:schemeClr val="bg1"/>
                </a:solidFill>
              </a:rPr>
              <a:t>Insert designation</a:t>
            </a:r>
            <a:endParaRPr lang="en-US" sz="1050" i="1" dirty="0">
              <a:solidFill>
                <a:schemeClr val="bg1"/>
              </a:solidFill>
            </a:endParaRPr>
          </a:p>
        </p:txBody>
      </p:sp>
      <p:sp>
        <p:nvSpPr>
          <p:cNvPr id="41" name="Shape16_20180504_125433">
            <a:extLst>
              <a:ext uri="{FF2B5EF4-FFF2-40B4-BE49-F238E27FC236}">
                <a16:creationId xmlns:a16="http://schemas.microsoft.com/office/drawing/2014/main" id="{A4E98589-1B88-867B-5F1C-66F0E9F2F6D0}"/>
              </a:ext>
            </a:extLst>
          </p:cNvPr>
          <p:cNvSpPr/>
          <p:nvPr/>
        </p:nvSpPr>
        <p:spPr>
          <a:xfrm>
            <a:off x="6023192" y="3294386"/>
            <a:ext cx="145616" cy="1880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50">
              <a:solidFill>
                <a:schemeClr val="bg1"/>
              </a:solidFill>
            </a:endParaRPr>
          </a:p>
        </p:txBody>
      </p:sp>
      <p:sp>
        <p:nvSpPr>
          <p:cNvPr id="42" name="Shape15_20180410_114600">
            <a:extLst>
              <a:ext uri="{FF2B5EF4-FFF2-40B4-BE49-F238E27FC236}">
                <a16:creationId xmlns:a16="http://schemas.microsoft.com/office/drawing/2014/main" id="{DFF3C7AA-436E-C896-8BE8-69C2F2498DE0}"/>
              </a:ext>
            </a:extLst>
          </p:cNvPr>
          <p:cNvSpPr/>
          <p:nvPr/>
        </p:nvSpPr>
        <p:spPr>
          <a:xfrm rot="16200000">
            <a:off x="7987567" y="2604885"/>
            <a:ext cx="787989" cy="2166993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50">
              <a:solidFill>
                <a:schemeClr val="bg1"/>
              </a:solidFill>
            </a:endParaRPr>
          </a:p>
        </p:txBody>
      </p:sp>
      <p:sp>
        <p:nvSpPr>
          <p:cNvPr id="43" name="Shape17_20180504_125433">
            <a:extLst>
              <a:ext uri="{FF2B5EF4-FFF2-40B4-BE49-F238E27FC236}">
                <a16:creationId xmlns:a16="http://schemas.microsoft.com/office/drawing/2014/main" id="{0E4F3DEC-714F-F436-CFAE-5B2EAAB01CB4}"/>
              </a:ext>
            </a:extLst>
          </p:cNvPr>
          <p:cNvSpPr txBox="1"/>
          <p:nvPr/>
        </p:nvSpPr>
        <p:spPr>
          <a:xfrm>
            <a:off x="8058709" y="3526797"/>
            <a:ext cx="1295397" cy="323165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defTabSz="685766"/>
            <a:r>
              <a:rPr lang="en-US" sz="1050" b="1" dirty="0">
                <a:solidFill>
                  <a:schemeClr val="bg1"/>
                </a:solidFill>
              </a:rPr>
              <a:t>Insert name</a:t>
            </a:r>
          </a:p>
          <a:p>
            <a:pPr defTabSz="685766"/>
            <a:r>
              <a:rPr lang="en-US" sz="1050" b="1" i="1" dirty="0">
                <a:solidFill>
                  <a:schemeClr val="bg1"/>
                </a:solidFill>
              </a:rPr>
              <a:t>Insert designation</a:t>
            </a:r>
            <a:endParaRPr lang="en-US" sz="1050" i="1" dirty="0">
              <a:solidFill>
                <a:schemeClr val="bg1"/>
              </a:solidFill>
            </a:endParaRPr>
          </a:p>
        </p:txBody>
      </p:sp>
      <p:sp>
        <p:nvSpPr>
          <p:cNvPr id="44" name="Shape18_20180504_125433">
            <a:extLst>
              <a:ext uri="{FF2B5EF4-FFF2-40B4-BE49-F238E27FC236}">
                <a16:creationId xmlns:a16="http://schemas.microsoft.com/office/drawing/2014/main" id="{77545895-2CCC-FAFA-9650-1F024BEA2451}"/>
              </a:ext>
            </a:extLst>
          </p:cNvPr>
          <p:cNvSpPr/>
          <p:nvPr/>
        </p:nvSpPr>
        <p:spPr>
          <a:xfrm>
            <a:off x="8308754" y="3294386"/>
            <a:ext cx="145616" cy="1880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50">
              <a:solidFill>
                <a:schemeClr val="bg1"/>
              </a:solidFill>
            </a:endParaRPr>
          </a:p>
        </p:txBody>
      </p:sp>
      <p:sp>
        <p:nvSpPr>
          <p:cNvPr id="45" name="Shape17_20180410_114600">
            <a:extLst>
              <a:ext uri="{FF2B5EF4-FFF2-40B4-BE49-F238E27FC236}">
                <a16:creationId xmlns:a16="http://schemas.microsoft.com/office/drawing/2014/main" id="{3A36DC39-3FD0-68DB-C44B-8D9EBD2970D6}"/>
              </a:ext>
            </a:extLst>
          </p:cNvPr>
          <p:cNvSpPr/>
          <p:nvPr/>
        </p:nvSpPr>
        <p:spPr>
          <a:xfrm rot="16200000">
            <a:off x="10273130" y="2604885"/>
            <a:ext cx="787989" cy="2166993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50">
              <a:solidFill>
                <a:schemeClr val="bg1"/>
              </a:solidFill>
            </a:endParaRPr>
          </a:p>
        </p:txBody>
      </p:sp>
      <p:sp>
        <p:nvSpPr>
          <p:cNvPr id="46" name="Shape19_20180504_125433">
            <a:extLst>
              <a:ext uri="{FF2B5EF4-FFF2-40B4-BE49-F238E27FC236}">
                <a16:creationId xmlns:a16="http://schemas.microsoft.com/office/drawing/2014/main" id="{C4B7B0AE-857A-ADE5-65D9-67F9D75A1907}"/>
              </a:ext>
            </a:extLst>
          </p:cNvPr>
          <p:cNvSpPr txBox="1"/>
          <p:nvPr/>
        </p:nvSpPr>
        <p:spPr>
          <a:xfrm>
            <a:off x="10344271" y="3526797"/>
            <a:ext cx="1295397" cy="323165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defTabSz="685766"/>
            <a:r>
              <a:rPr lang="en-US" sz="1050" b="1" dirty="0">
                <a:solidFill>
                  <a:schemeClr val="bg1"/>
                </a:solidFill>
              </a:rPr>
              <a:t>Insert name</a:t>
            </a:r>
          </a:p>
          <a:p>
            <a:pPr defTabSz="685766"/>
            <a:r>
              <a:rPr lang="en-US" sz="1050" b="1" i="1" dirty="0">
                <a:solidFill>
                  <a:schemeClr val="bg1"/>
                </a:solidFill>
              </a:rPr>
              <a:t>Insert designation</a:t>
            </a:r>
            <a:endParaRPr lang="en-US" sz="1050" i="1" dirty="0">
              <a:solidFill>
                <a:schemeClr val="bg1"/>
              </a:solidFill>
            </a:endParaRPr>
          </a:p>
        </p:txBody>
      </p:sp>
      <p:sp>
        <p:nvSpPr>
          <p:cNvPr id="47" name="Shape20_20180504_125433">
            <a:extLst>
              <a:ext uri="{FF2B5EF4-FFF2-40B4-BE49-F238E27FC236}">
                <a16:creationId xmlns:a16="http://schemas.microsoft.com/office/drawing/2014/main" id="{827A30A2-3351-D5DD-221B-2C0C5C6A3199}"/>
              </a:ext>
            </a:extLst>
          </p:cNvPr>
          <p:cNvSpPr/>
          <p:nvPr/>
        </p:nvSpPr>
        <p:spPr>
          <a:xfrm>
            <a:off x="10594316" y="3294386"/>
            <a:ext cx="145616" cy="1880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50">
              <a:solidFill>
                <a:schemeClr val="bg1"/>
              </a:solidFill>
            </a:endParaRPr>
          </a:p>
        </p:txBody>
      </p:sp>
      <p:sp>
        <p:nvSpPr>
          <p:cNvPr id="48" name="Shape19_20180410_114600">
            <a:extLst>
              <a:ext uri="{FF2B5EF4-FFF2-40B4-BE49-F238E27FC236}">
                <a16:creationId xmlns:a16="http://schemas.microsoft.com/office/drawing/2014/main" id="{59206026-B626-91C1-ED92-9AD9F2972B90}"/>
              </a:ext>
            </a:extLst>
          </p:cNvPr>
          <p:cNvSpPr/>
          <p:nvPr/>
        </p:nvSpPr>
        <p:spPr>
          <a:xfrm rot="16200000">
            <a:off x="3416443" y="2604885"/>
            <a:ext cx="787989" cy="2166993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50">
              <a:solidFill>
                <a:schemeClr val="bg1"/>
              </a:solidFill>
            </a:endParaRPr>
          </a:p>
        </p:txBody>
      </p:sp>
      <p:sp>
        <p:nvSpPr>
          <p:cNvPr id="49" name="Shape21_20180504_125433">
            <a:extLst>
              <a:ext uri="{FF2B5EF4-FFF2-40B4-BE49-F238E27FC236}">
                <a16:creationId xmlns:a16="http://schemas.microsoft.com/office/drawing/2014/main" id="{7375C13A-D97A-C135-4613-4B8729B205F1}"/>
              </a:ext>
            </a:extLst>
          </p:cNvPr>
          <p:cNvSpPr txBox="1"/>
          <p:nvPr/>
        </p:nvSpPr>
        <p:spPr>
          <a:xfrm>
            <a:off x="3487585" y="3526799"/>
            <a:ext cx="1295397" cy="323165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defTabSz="685766"/>
            <a:r>
              <a:rPr lang="en-US" sz="1050" b="1" dirty="0">
                <a:solidFill>
                  <a:schemeClr val="bg1"/>
                </a:solidFill>
              </a:rPr>
              <a:t>Insert name</a:t>
            </a:r>
          </a:p>
          <a:p>
            <a:pPr defTabSz="685766"/>
            <a:r>
              <a:rPr lang="en-US" sz="1050" b="1" i="1" dirty="0">
                <a:solidFill>
                  <a:schemeClr val="bg1"/>
                </a:solidFill>
              </a:rPr>
              <a:t>Insert designation</a:t>
            </a:r>
            <a:endParaRPr lang="en-US" sz="1050" i="1" dirty="0">
              <a:solidFill>
                <a:schemeClr val="bg1"/>
              </a:solidFill>
            </a:endParaRPr>
          </a:p>
        </p:txBody>
      </p:sp>
      <p:sp>
        <p:nvSpPr>
          <p:cNvPr id="50" name="Shape22_20180504_125433">
            <a:extLst>
              <a:ext uri="{FF2B5EF4-FFF2-40B4-BE49-F238E27FC236}">
                <a16:creationId xmlns:a16="http://schemas.microsoft.com/office/drawing/2014/main" id="{43F3553A-C9BB-A344-3E93-98F9B5FF4414}"/>
              </a:ext>
            </a:extLst>
          </p:cNvPr>
          <p:cNvSpPr/>
          <p:nvPr/>
        </p:nvSpPr>
        <p:spPr>
          <a:xfrm>
            <a:off x="3737630" y="3294386"/>
            <a:ext cx="145616" cy="1880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50">
              <a:solidFill>
                <a:schemeClr val="bg1"/>
              </a:solidFill>
            </a:endParaRPr>
          </a:p>
        </p:txBody>
      </p:sp>
      <p:sp>
        <p:nvSpPr>
          <p:cNvPr id="51" name="Shape23_20180504_125433">
            <a:extLst>
              <a:ext uri="{FF2B5EF4-FFF2-40B4-BE49-F238E27FC236}">
                <a16:creationId xmlns:a16="http://schemas.microsoft.com/office/drawing/2014/main" id="{F24F92BD-6855-EAF3-D1BD-2538A56265D3}"/>
              </a:ext>
            </a:extLst>
          </p:cNvPr>
          <p:cNvSpPr/>
          <p:nvPr/>
        </p:nvSpPr>
        <p:spPr>
          <a:xfrm>
            <a:off x="3737631" y="3894281"/>
            <a:ext cx="145616" cy="1880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50">
              <a:solidFill>
                <a:schemeClr val="bg1"/>
              </a:solidFill>
            </a:endParaRPr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3A43B75E-5A44-432A-A230-4FAA98E92D9B}"/>
              </a:ext>
            </a:extLst>
          </p:cNvPr>
          <p:cNvSpPr/>
          <p:nvPr/>
        </p:nvSpPr>
        <p:spPr>
          <a:xfrm>
            <a:off x="541254" y="3378908"/>
            <a:ext cx="618942" cy="618942"/>
          </a:xfrm>
          <a:prstGeom prst="ellipse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60129CD3-4220-6473-23C8-3176B291DABA}"/>
              </a:ext>
            </a:extLst>
          </p:cNvPr>
          <p:cNvSpPr/>
          <p:nvPr/>
        </p:nvSpPr>
        <p:spPr>
          <a:xfrm>
            <a:off x="2816119" y="3378908"/>
            <a:ext cx="618942" cy="618942"/>
          </a:xfrm>
          <a:prstGeom prst="ellipse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FFD977C1-9201-0578-FE76-291ECB544EBD}"/>
              </a:ext>
            </a:extLst>
          </p:cNvPr>
          <p:cNvSpPr/>
          <p:nvPr/>
        </p:nvSpPr>
        <p:spPr>
          <a:xfrm>
            <a:off x="1524876" y="4448796"/>
            <a:ext cx="618942" cy="618942"/>
          </a:xfrm>
          <a:prstGeom prst="ellipse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C1EE3362-4333-5CDF-31CC-1C86B1366A25}"/>
              </a:ext>
            </a:extLst>
          </p:cNvPr>
          <p:cNvSpPr/>
          <p:nvPr/>
        </p:nvSpPr>
        <p:spPr>
          <a:xfrm>
            <a:off x="4112238" y="4448796"/>
            <a:ext cx="618942" cy="618942"/>
          </a:xfrm>
          <a:prstGeom prst="ellipse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275D2824-F1FF-C83F-1DBE-9EB9B8B10255}"/>
              </a:ext>
            </a:extLst>
          </p:cNvPr>
          <p:cNvSpPr/>
          <p:nvPr/>
        </p:nvSpPr>
        <p:spPr>
          <a:xfrm>
            <a:off x="4112238" y="5536597"/>
            <a:ext cx="618942" cy="618942"/>
          </a:xfrm>
          <a:prstGeom prst="ellipse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224EE55B-DF60-3FBA-13AF-CF9B3F4FF149}"/>
              </a:ext>
            </a:extLst>
          </p:cNvPr>
          <p:cNvSpPr/>
          <p:nvPr/>
        </p:nvSpPr>
        <p:spPr>
          <a:xfrm>
            <a:off x="5107973" y="3378908"/>
            <a:ext cx="618942" cy="618942"/>
          </a:xfrm>
          <a:prstGeom prst="ellipse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B6562589-2CE2-3BA7-218A-6810172AAA79}"/>
              </a:ext>
            </a:extLst>
          </p:cNvPr>
          <p:cNvSpPr/>
          <p:nvPr/>
        </p:nvSpPr>
        <p:spPr>
          <a:xfrm>
            <a:off x="7368172" y="3378908"/>
            <a:ext cx="618942" cy="618942"/>
          </a:xfrm>
          <a:prstGeom prst="ellipse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val 75">
            <a:extLst>
              <a:ext uri="{FF2B5EF4-FFF2-40B4-BE49-F238E27FC236}">
                <a16:creationId xmlns:a16="http://schemas.microsoft.com/office/drawing/2014/main" id="{F608F387-1B1A-0072-B0D2-33CC833504B5}"/>
              </a:ext>
            </a:extLst>
          </p:cNvPr>
          <p:cNvSpPr/>
          <p:nvPr/>
        </p:nvSpPr>
        <p:spPr>
          <a:xfrm>
            <a:off x="6723028" y="2094123"/>
            <a:ext cx="618942" cy="618942"/>
          </a:xfrm>
          <a:prstGeom prst="ellipse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72EC232E-9CD5-79DC-7364-13B40B258F4A}"/>
              </a:ext>
            </a:extLst>
          </p:cNvPr>
          <p:cNvSpPr/>
          <p:nvPr/>
        </p:nvSpPr>
        <p:spPr>
          <a:xfrm>
            <a:off x="4729656" y="1202190"/>
            <a:ext cx="618942" cy="618942"/>
          </a:xfrm>
          <a:prstGeom prst="ellipse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9" name="Oval 78">
            <a:extLst>
              <a:ext uri="{FF2B5EF4-FFF2-40B4-BE49-F238E27FC236}">
                <a16:creationId xmlns:a16="http://schemas.microsoft.com/office/drawing/2014/main" id="{74ECCD4B-18EA-86C2-7848-61EEE04445CE}"/>
              </a:ext>
            </a:extLst>
          </p:cNvPr>
          <p:cNvSpPr/>
          <p:nvPr/>
        </p:nvSpPr>
        <p:spPr>
          <a:xfrm>
            <a:off x="9675746" y="3378908"/>
            <a:ext cx="618942" cy="618942"/>
          </a:xfrm>
          <a:prstGeom prst="ellipse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31101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1F54"/>
      </a:accent1>
      <a:accent2>
        <a:srgbClr val="054990"/>
      </a:accent2>
      <a:accent3>
        <a:srgbClr val="3F7CB2"/>
      </a:accent3>
      <a:accent4>
        <a:srgbClr val="81A4CC"/>
      </a:accent4>
      <a:accent5>
        <a:srgbClr val="034078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7998</TotalTime>
  <Words>44</Words>
  <Application>Microsoft Office PowerPoint</Application>
  <PresentationFormat>Widescreen</PresentationFormat>
  <Paragraphs>22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Org. chart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 Template</dc:title>
  <dc:subject/>
  <dc:creator>Analyst Academy LLC</dc:creator>
  <cp:keywords/>
  <dc:description/>
  <cp:lastModifiedBy>Diam Cabatay</cp:lastModifiedBy>
  <cp:revision>526</cp:revision>
  <dcterms:created xsi:type="dcterms:W3CDTF">2021-03-31T02:49:57Z</dcterms:created>
  <dcterms:modified xsi:type="dcterms:W3CDTF">2025-10-16T10:59:42Z</dcterms:modified>
  <cp:category/>
</cp:coreProperties>
</file>