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1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45658</c:v>
                </c:pt>
                <c:pt idx="1">
                  <c:v>45809</c:v>
                </c:pt>
                <c:pt idx="2">
                  <c:v>45839</c:v>
                </c:pt>
                <c:pt idx="3">
                  <c:v>45870</c:v>
                </c:pt>
                <c:pt idx="4">
                  <c:v>45901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3D-4909-981D-9BA4AAA4C53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45658</c:v>
                </c:pt>
                <c:pt idx="1">
                  <c:v>45809</c:v>
                </c:pt>
                <c:pt idx="2">
                  <c:v>45839</c:v>
                </c:pt>
                <c:pt idx="3">
                  <c:v>45870</c:v>
                </c:pt>
                <c:pt idx="4">
                  <c:v>45901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93D-4909-981D-9BA4AAA4C5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19292096"/>
        <c:axId val="619282496"/>
      </c:areaChart>
      <c:catAx>
        <c:axId val="61929209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282496"/>
        <c:crosses val="autoZero"/>
        <c:auto val="0"/>
        <c:lblAlgn val="ctr"/>
        <c:lblOffset val="100"/>
        <c:noMultiLvlLbl val="1"/>
      </c:catAx>
      <c:valAx>
        <c:axId val="6192824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29209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45658</c:v>
                </c:pt>
                <c:pt idx="1">
                  <c:v>45809</c:v>
                </c:pt>
                <c:pt idx="2">
                  <c:v>45839</c:v>
                </c:pt>
                <c:pt idx="3">
                  <c:v>45870</c:v>
                </c:pt>
                <c:pt idx="4">
                  <c:v>45901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B9-4834-9027-19BE953840C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45658</c:v>
                </c:pt>
                <c:pt idx="1">
                  <c:v>45809</c:v>
                </c:pt>
                <c:pt idx="2">
                  <c:v>45839</c:v>
                </c:pt>
                <c:pt idx="3">
                  <c:v>45870</c:v>
                </c:pt>
                <c:pt idx="4">
                  <c:v>45901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3B9-4834-9027-19BE953840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19292096"/>
        <c:axId val="619282496"/>
      </c:areaChart>
      <c:catAx>
        <c:axId val="61929209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282496"/>
        <c:crosses val="autoZero"/>
        <c:auto val="0"/>
        <c:lblAlgn val="ctr"/>
        <c:lblOffset val="100"/>
        <c:noMultiLvlLbl val="1"/>
      </c:catAx>
      <c:valAx>
        <c:axId val="6192824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29209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113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A64002-8886-5B3E-9763-7A9F2152DB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C4A78D38-39D0-2BCB-BD42-6835FBE4B84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4A78D38-39D0-2BCB-BD42-6835FBE4B8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itle 1">
            <a:extLst>
              <a:ext uri="{FF2B5EF4-FFF2-40B4-BE49-F238E27FC236}">
                <a16:creationId xmlns:a16="http://schemas.microsoft.com/office/drawing/2014/main" id="{28236B28-5101-C11E-99DA-8E77DB7172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2-Stacked Area Charts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F583DA8E-0E14-523B-3861-2540AFA06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20FF1C17-E506-46D7-276C-623B047FBCF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1A2585E2-5B7B-8264-0FC3-732433FF9F3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F799C9B2-2AD3-650C-C169-7FFE4446040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7" name="Chart Placeholder 9">
            <a:extLst>
              <a:ext uri="{FF2B5EF4-FFF2-40B4-BE49-F238E27FC236}">
                <a16:creationId xmlns:a16="http://schemas.microsoft.com/office/drawing/2014/main" id="{052BFA66-00D0-E26B-5C21-709D20F37FF0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6392863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5" name="Chart Placeholder 9">
            <a:extLst>
              <a:ext uri="{FF2B5EF4-FFF2-40B4-BE49-F238E27FC236}">
                <a16:creationId xmlns:a16="http://schemas.microsoft.com/office/drawing/2014/main" id="{F7B08295-8548-E01D-4348-EFFBD4A0DC10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35132130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1611</TotalTime>
  <Words>21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2-Stacked Area Charts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239</cp:revision>
  <dcterms:created xsi:type="dcterms:W3CDTF">2025-07-09T10:57:17Z</dcterms:created>
  <dcterms:modified xsi:type="dcterms:W3CDTF">2025-10-22T10:05:49Z</dcterms:modified>
  <cp:category/>
</cp:coreProperties>
</file>