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80b7a0df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180b7a0df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11c3728c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11c3728c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1331750" y="188700"/>
            <a:ext cx="689400" cy="35943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99025" y="1317600"/>
            <a:ext cx="8018100" cy="42228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title"/>
          </p:nvPr>
        </p:nvSpPr>
        <p:spPr>
          <a:xfrm>
            <a:off x="2556225" y="1838525"/>
            <a:ext cx="7094100" cy="3148500"/>
          </a:xfrm>
          <a:prstGeom prst="rect">
            <a:avLst/>
          </a:prstGeom>
          <a:ln>
            <a:noFill/>
          </a:ln>
        </p:spPr>
        <p:txBody>
          <a:bodyPr anchorCtr="0" anchor="ctr" bIns="121900" lIns="121900" spcFirstLastPara="1" rIns="121900" wrap="square" tIns="12190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sp>
        <p:nvSpPr>
          <p:cNvPr id="18" name="Google Shape;18;p2"/>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49800" y="4987025"/>
            <a:ext cx="7782000" cy="1140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idx="1" type="subTitle"/>
          </p:nvPr>
        </p:nvSpPr>
        <p:spPr>
          <a:xfrm>
            <a:off x="3788846" y="5222525"/>
            <a:ext cx="7320300" cy="717900"/>
          </a:xfrm>
          <a:prstGeom prst="rect">
            <a:avLst/>
          </a:prstGeom>
          <a:ln>
            <a:noFill/>
          </a:ln>
        </p:spPr>
        <p:txBody>
          <a:bodyPr anchorCtr="0" anchor="ctr" bIns="121900" lIns="121900" spcFirstLastPara="1" rIns="121900" wrap="square" tIns="12190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p:txBody>
      </p:sp>
      <p:sp>
        <p:nvSpPr>
          <p:cNvPr id="21" name="Google Shape;21;p2"/>
          <p:cNvSpPr/>
          <p:nvPr/>
        </p:nvSpPr>
        <p:spPr>
          <a:xfrm>
            <a:off x="9205125" y="599100"/>
            <a:ext cx="1737600" cy="17376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19"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713175"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934500" y="1044350"/>
            <a:ext cx="10231500" cy="4917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rot="-5400000">
            <a:off x="11165725" y="188900"/>
            <a:ext cx="855600" cy="8553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27" name="Google Shape;127;p11"/>
          <p:cNvSpPr/>
          <p:nvPr/>
        </p:nvSpPr>
        <p:spPr>
          <a:xfrm>
            <a:off x="10346075" y="3551075"/>
            <a:ext cx="1290000" cy="12900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txBox="1"/>
          <p:nvPr>
            <p:ph type="title"/>
          </p:nvPr>
        </p:nvSpPr>
        <p:spPr>
          <a:xfrm>
            <a:off x="1547600" y="1583300"/>
            <a:ext cx="8907900" cy="3839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29"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2"/>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2"/>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2"/>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36" name="Google Shape;136;p12"/>
          <p:cNvSpPr txBox="1"/>
          <p:nvPr>
            <p:ph idx="1" type="subTitle"/>
          </p:nvPr>
        </p:nvSpPr>
        <p:spPr>
          <a:xfrm>
            <a:off x="1694558" y="1882974"/>
            <a:ext cx="8801400" cy="5361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7" name="Google Shape;137;p12"/>
          <p:cNvSpPr txBox="1"/>
          <p:nvPr>
            <p:ph idx="2" type="subTitle"/>
          </p:nvPr>
        </p:nvSpPr>
        <p:spPr>
          <a:xfrm>
            <a:off x="1694558" y="3300516"/>
            <a:ext cx="8801400" cy="5361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8" name="Google Shape;138;p12"/>
          <p:cNvSpPr txBox="1"/>
          <p:nvPr>
            <p:ph idx="3" type="subTitle"/>
          </p:nvPr>
        </p:nvSpPr>
        <p:spPr>
          <a:xfrm>
            <a:off x="1694558" y="4718058"/>
            <a:ext cx="8801400" cy="5361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9" name="Google Shape;139;p12"/>
          <p:cNvSpPr txBox="1"/>
          <p:nvPr>
            <p:ph type="title"/>
          </p:nvPr>
        </p:nvSpPr>
        <p:spPr>
          <a:xfrm>
            <a:off x="1694550" y="879050"/>
            <a:ext cx="8801400" cy="6744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0" name="Google Shape;140;p12"/>
          <p:cNvSpPr txBox="1"/>
          <p:nvPr>
            <p:ph idx="4" type="body"/>
          </p:nvPr>
        </p:nvSpPr>
        <p:spPr>
          <a:xfrm>
            <a:off x="1694550" y="2269798"/>
            <a:ext cx="8801400" cy="817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41" name="Google Shape;141;p12"/>
          <p:cNvSpPr txBox="1"/>
          <p:nvPr>
            <p:ph idx="5" type="body"/>
          </p:nvPr>
        </p:nvSpPr>
        <p:spPr>
          <a:xfrm>
            <a:off x="1694550" y="3677244"/>
            <a:ext cx="8801400" cy="815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42" name="Google Shape;142;p12"/>
          <p:cNvSpPr txBox="1"/>
          <p:nvPr>
            <p:ph idx="6" type="body"/>
          </p:nvPr>
        </p:nvSpPr>
        <p:spPr>
          <a:xfrm>
            <a:off x="1694550" y="5083100"/>
            <a:ext cx="8802900" cy="815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43"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170850" y="188700"/>
            <a:ext cx="4308000" cy="29214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7839000" y="2562300"/>
            <a:ext cx="3110400" cy="3594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540800" y="2562300"/>
            <a:ext cx="3110400" cy="3594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1242600" y="2562300"/>
            <a:ext cx="3110400" cy="3594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txBox="1"/>
          <p:nvPr>
            <p:ph idx="1" type="subTitle"/>
          </p:nvPr>
        </p:nvSpPr>
        <p:spPr>
          <a:xfrm>
            <a:off x="1492527" y="4020675"/>
            <a:ext cx="2512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2" name="Google Shape;152;p13"/>
          <p:cNvSpPr txBox="1"/>
          <p:nvPr>
            <p:ph idx="2" type="subTitle"/>
          </p:nvPr>
        </p:nvSpPr>
        <p:spPr>
          <a:xfrm>
            <a:off x="4822299" y="4020675"/>
            <a:ext cx="2512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3" name="Google Shape;153;p13"/>
          <p:cNvSpPr txBox="1"/>
          <p:nvPr>
            <p:ph idx="3" type="subTitle"/>
          </p:nvPr>
        </p:nvSpPr>
        <p:spPr>
          <a:xfrm>
            <a:off x="8152071" y="4020675"/>
            <a:ext cx="2511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4" name="Google Shape;154;p13"/>
          <p:cNvSpPr txBox="1"/>
          <p:nvPr>
            <p:ph type="title"/>
          </p:nvPr>
        </p:nvSpPr>
        <p:spPr>
          <a:xfrm>
            <a:off x="1242300" y="669575"/>
            <a:ext cx="9707400" cy="9144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5" name="Google Shape;155;p13"/>
          <p:cNvSpPr txBox="1"/>
          <p:nvPr>
            <p:ph idx="4" type="body"/>
          </p:nvPr>
        </p:nvSpPr>
        <p:spPr>
          <a:xfrm>
            <a:off x="1492525" y="4458625"/>
            <a:ext cx="25122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56" name="Google Shape;156;p13"/>
          <p:cNvSpPr txBox="1"/>
          <p:nvPr>
            <p:ph idx="5" type="body"/>
          </p:nvPr>
        </p:nvSpPr>
        <p:spPr>
          <a:xfrm>
            <a:off x="4822297" y="4447196"/>
            <a:ext cx="25122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57" name="Google Shape;157;p13"/>
          <p:cNvSpPr txBox="1"/>
          <p:nvPr>
            <p:ph idx="6" type="body"/>
          </p:nvPr>
        </p:nvSpPr>
        <p:spPr>
          <a:xfrm>
            <a:off x="8152069" y="4433967"/>
            <a:ext cx="25122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58" name="Google Shape;158;p13"/>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60"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66" name="Google Shape;166;p14"/>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167" name="Google Shape;167;p14"/>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68"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rot="-5400000">
            <a:off x="11202850"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txBox="1"/>
          <p:nvPr>
            <p:ph idx="12" type="sldNum"/>
          </p:nvPr>
        </p:nvSpPr>
        <p:spPr>
          <a:xfrm>
            <a:off x="11264795"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76" name="Google Shape;176;p15"/>
          <p:cNvSpPr/>
          <p:nvPr/>
        </p:nvSpPr>
        <p:spPr>
          <a:xfrm>
            <a:off x="1059289" y="2246175"/>
            <a:ext cx="3125400" cy="31254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i="1" sz="10000">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i="1" sz="10000">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i="1" sz="10000">
              <a:latin typeface="Playfair Display SemiBold"/>
              <a:ea typeface="Playfair Display SemiBold"/>
              <a:cs typeface="Playfair Display SemiBold"/>
              <a:sym typeface="Playfair Display SemiBold"/>
            </a:endParaRPr>
          </a:p>
        </p:txBody>
      </p:sp>
      <p:sp>
        <p:nvSpPr>
          <p:cNvPr id="179" name="Google Shape;179;p15"/>
          <p:cNvSpPr txBox="1"/>
          <p:nvPr>
            <p:ph hasCustomPrompt="1" type="title"/>
          </p:nvPr>
        </p:nvSpPr>
        <p:spPr>
          <a:xfrm>
            <a:off x="1307600" y="2682950"/>
            <a:ext cx="2705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80" name="Google Shape;180;p15"/>
          <p:cNvSpPr txBox="1"/>
          <p:nvPr>
            <p:ph idx="2" type="title"/>
          </p:nvPr>
        </p:nvSpPr>
        <p:spPr>
          <a:xfrm>
            <a:off x="998150" y="1044350"/>
            <a:ext cx="10204800" cy="7683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81" name="Google Shape;181;p15"/>
          <p:cNvSpPr txBox="1"/>
          <p:nvPr>
            <p:ph hasCustomPrompt="1" idx="3" type="title"/>
          </p:nvPr>
        </p:nvSpPr>
        <p:spPr>
          <a:xfrm>
            <a:off x="4795514" y="2682950"/>
            <a:ext cx="2705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82" name="Google Shape;182;p15"/>
          <p:cNvSpPr txBox="1"/>
          <p:nvPr>
            <p:ph hasCustomPrompt="1" idx="4" type="title"/>
          </p:nvPr>
        </p:nvSpPr>
        <p:spPr>
          <a:xfrm>
            <a:off x="8293895" y="2682950"/>
            <a:ext cx="2705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83" name="Google Shape;183;p15"/>
          <p:cNvSpPr txBox="1"/>
          <p:nvPr>
            <p:ph idx="1" type="body"/>
          </p:nvPr>
        </p:nvSpPr>
        <p:spPr>
          <a:xfrm>
            <a:off x="8293888" y="3924525"/>
            <a:ext cx="2705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84" name="Google Shape;184;p15"/>
          <p:cNvSpPr txBox="1"/>
          <p:nvPr>
            <p:ph idx="5" type="body"/>
          </p:nvPr>
        </p:nvSpPr>
        <p:spPr>
          <a:xfrm>
            <a:off x="4795522" y="3913375"/>
            <a:ext cx="2705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85" name="Google Shape;185;p15"/>
          <p:cNvSpPr txBox="1"/>
          <p:nvPr>
            <p:ph idx="6" type="body"/>
          </p:nvPr>
        </p:nvSpPr>
        <p:spPr>
          <a:xfrm>
            <a:off x="1307600" y="3913375"/>
            <a:ext cx="2705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86"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txBox="1"/>
          <p:nvPr>
            <p:ph idx="1" type="subTitle"/>
          </p:nvPr>
        </p:nvSpPr>
        <p:spPr>
          <a:xfrm>
            <a:off x="870123" y="2163600"/>
            <a:ext cx="311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3" name="Google Shape;193;p16"/>
          <p:cNvSpPr txBox="1"/>
          <p:nvPr>
            <p:ph idx="2" type="subTitle"/>
          </p:nvPr>
        </p:nvSpPr>
        <p:spPr>
          <a:xfrm>
            <a:off x="870123" y="4020325"/>
            <a:ext cx="311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 name="Google Shape;194;p16"/>
          <p:cNvSpPr txBox="1"/>
          <p:nvPr>
            <p:ph idx="3" type="subTitle"/>
          </p:nvPr>
        </p:nvSpPr>
        <p:spPr>
          <a:xfrm>
            <a:off x="8208477" y="2172980"/>
            <a:ext cx="311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5" name="Google Shape;195;p16"/>
          <p:cNvSpPr txBox="1"/>
          <p:nvPr>
            <p:ph idx="4" type="subTitle"/>
          </p:nvPr>
        </p:nvSpPr>
        <p:spPr>
          <a:xfrm>
            <a:off x="4559121" y="2180950"/>
            <a:ext cx="311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6" name="Google Shape;196;p16"/>
          <p:cNvSpPr txBox="1"/>
          <p:nvPr>
            <p:ph idx="5" type="subTitle"/>
          </p:nvPr>
        </p:nvSpPr>
        <p:spPr>
          <a:xfrm>
            <a:off x="4559121" y="4020325"/>
            <a:ext cx="311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7" name="Google Shape;197;p16"/>
          <p:cNvSpPr txBox="1"/>
          <p:nvPr>
            <p:ph idx="6" type="subTitle"/>
          </p:nvPr>
        </p:nvSpPr>
        <p:spPr>
          <a:xfrm>
            <a:off x="8245602" y="4001780"/>
            <a:ext cx="311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8" name="Google Shape;198;p16"/>
          <p:cNvSpPr txBox="1"/>
          <p:nvPr>
            <p:ph type="title"/>
          </p:nvPr>
        </p:nvSpPr>
        <p:spPr>
          <a:xfrm>
            <a:off x="510625" y="879050"/>
            <a:ext cx="11210400" cy="9144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9" name="Google Shape;199;p16"/>
          <p:cNvSpPr txBox="1"/>
          <p:nvPr>
            <p:ph idx="7" type="body"/>
          </p:nvPr>
        </p:nvSpPr>
        <p:spPr>
          <a:xfrm>
            <a:off x="4559121" y="2589800"/>
            <a:ext cx="31134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0" name="Google Shape;200;p16"/>
          <p:cNvSpPr txBox="1"/>
          <p:nvPr>
            <p:ph idx="8" type="body"/>
          </p:nvPr>
        </p:nvSpPr>
        <p:spPr>
          <a:xfrm>
            <a:off x="8245602" y="4418600"/>
            <a:ext cx="31134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1" name="Google Shape;201;p16"/>
          <p:cNvSpPr txBox="1"/>
          <p:nvPr>
            <p:ph idx="9" type="body"/>
          </p:nvPr>
        </p:nvSpPr>
        <p:spPr>
          <a:xfrm>
            <a:off x="4559121" y="4418600"/>
            <a:ext cx="31134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2" name="Google Shape;202;p16"/>
          <p:cNvSpPr txBox="1"/>
          <p:nvPr>
            <p:ph idx="13" type="body"/>
          </p:nvPr>
        </p:nvSpPr>
        <p:spPr>
          <a:xfrm>
            <a:off x="870123" y="2589800"/>
            <a:ext cx="31134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3" name="Google Shape;203;p16"/>
          <p:cNvSpPr txBox="1"/>
          <p:nvPr>
            <p:ph idx="14" type="body"/>
          </p:nvPr>
        </p:nvSpPr>
        <p:spPr>
          <a:xfrm>
            <a:off x="8245602" y="2589800"/>
            <a:ext cx="31134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4" name="Google Shape;204;p16"/>
          <p:cNvSpPr txBox="1"/>
          <p:nvPr>
            <p:ph idx="15" type="body"/>
          </p:nvPr>
        </p:nvSpPr>
        <p:spPr>
          <a:xfrm>
            <a:off x="870123" y="4418600"/>
            <a:ext cx="31134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5" name="Google Shape;205;p16"/>
          <p:cNvSpPr/>
          <p:nvPr/>
        </p:nvSpPr>
        <p:spPr>
          <a:xfrm rot="-5400000">
            <a:off x="11202850"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txBox="1"/>
          <p:nvPr>
            <p:ph idx="12" type="sldNum"/>
          </p:nvPr>
        </p:nvSpPr>
        <p:spPr>
          <a:xfrm>
            <a:off x="11264795"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07"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490775" y="560625"/>
            <a:ext cx="103659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rot="-5400000">
            <a:off x="11165725"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214" name="Google Shape;214;p17"/>
          <p:cNvSpPr/>
          <p:nvPr/>
        </p:nvSpPr>
        <p:spPr>
          <a:xfrm>
            <a:off x="10434975" y="3489950"/>
            <a:ext cx="1290000" cy="12900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txBox="1"/>
          <p:nvPr>
            <p:ph idx="1" type="subTitle"/>
          </p:nvPr>
        </p:nvSpPr>
        <p:spPr>
          <a:xfrm>
            <a:off x="7439675" y="1882375"/>
            <a:ext cx="2995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6" name="Google Shape;216;p17"/>
          <p:cNvSpPr txBox="1"/>
          <p:nvPr>
            <p:ph idx="2" type="subTitle"/>
          </p:nvPr>
        </p:nvSpPr>
        <p:spPr>
          <a:xfrm>
            <a:off x="7439675" y="4102757"/>
            <a:ext cx="2995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7" name="Google Shape;217;p17"/>
          <p:cNvSpPr txBox="1"/>
          <p:nvPr>
            <p:ph type="title"/>
          </p:nvPr>
        </p:nvSpPr>
        <p:spPr>
          <a:xfrm>
            <a:off x="490775" y="560625"/>
            <a:ext cx="10365900" cy="9144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8" name="Google Shape;218;p17"/>
          <p:cNvSpPr txBox="1"/>
          <p:nvPr>
            <p:ph idx="3" type="body"/>
          </p:nvPr>
        </p:nvSpPr>
        <p:spPr>
          <a:xfrm>
            <a:off x="7439675" y="2318375"/>
            <a:ext cx="29952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219" name="Google Shape;219;p17"/>
          <p:cNvSpPr txBox="1"/>
          <p:nvPr>
            <p:ph idx="4" type="body"/>
          </p:nvPr>
        </p:nvSpPr>
        <p:spPr>
          <a:xfrm>
            <a:off x="7439675" y="4506700"/>
            <a:ext cx="29952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20"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170850" y="3738750"/>
            <a:ext cx="3156000" cy="29304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226" name="Google Shape;226;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27" name="Google Shape;227;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28" name="Google Shape;228;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29" name="Google Shape;229;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30" name="Google Shape;230;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31" name="Google Shape;231;p18"/>
          <p:cNvSpPr txBox="1"/>
          <p:nvPr>
            <p:ph type="title"/>
          </p:nvPr>
        </p:nvSpPr>
        <p:spPr>
          <a:xfrm>
            <a:off x="1022850" y="1044350"/>
            <a:ext cx="10146300" cy="9144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2" name="Google Shape;232;p18"/>
          <p:cNvSpPr txBox="1"/>
          <p:nvPr>
            <p:ph idx="6" type="body"/>
          </p:nvPr>
        </p:nvSpPr>
        <p:spPr>
          <a:xfrm>
            <a:off x="415600" y="3238625"/>
            <a:ext cx="1997700" cy="23301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lgn="ctr">
              <a:spcBef>
                <a:spcPts val="2100"/>
              </a:spcBef>
              <a:spcAft>
                <a:spcPts val="0"/>
              </a:spcAft>
              <a:buSzPts val="1600"/>
              <a:buChar char="○"/>
              <a:defRPr sz="1600"/>
            </a:lvl2pPr>
            <a:lvl3pPr indent="-330200" lvl="2" marL="1371600" algn="ctr">
              <a:spcBef>
                <a:spcPts val="2100"/>
              </a:spcBef>
              <a:spcAft>
                <a:spcPts val="0"/>
              </a:spcAft>
              <a:buSzPts val="1600"/>
              <a:buChar char="■"/>
              <a:defRPr sz="1600"/>
            </a:lvl3pPr>
            <a:lvl4pPr indent="-330200" lvl="3" marL="1828800" algn="ctr">
              <a:spcBef>
                <a:spcPts val="2100"/>
              </a:spcBef>
              <a:spcAft>
                <a:spcPts val="0"/>
              </a:spcAft>
              <a:buSzPts val="1600"/>
              <a:buChar char="●"/>
              <a:defRPr sz="1600"/>
            </a:lvl4pPr>
            <a:lvl5pPr indent="-330200" lvl="4" marL="2286000" algn="ctr">
              <a:spcBef>
                <a:spcPts val="2100"/>
              </a:spcBef>
              <a:spcAft>
                <a:spcPts val="0"/>
              </a:spcAft>
              <a:buSzPts val="1600"/>
              <a:buChar char="○"/>
              <a:defRPr sz="1600"/>
            </a:lvl5pPr>
            <a:lvl6pPr indent="-330200" lvl="5" marL="2743200" algn="ctr">
              <a:spcBef>
                <a:spcPts val="2100"/>
              </a:spcBef>
              <a:spcAft>
                <a:spcPts val="0"/>
              </a:spcAft>
              <a:buSzPts val="1600"/>
              <a:buChar char="■"/>
              <a:defRPr sz="1600"/>
            </a:lvl6pPr>
            <a:lvl7pPr indent="-330200" lvl="6" marL="3200400" algn="ctr">
              <a:spcBef>
                <a:spcPts val="2100"/>
              </a:spcBef>
              <a:spcAft>
                <a:spcPts val="0"/>
              </a:spcAft>
              <a:buSzPts val="1600"/>
              <a:buChar char="●"/>
              <a:defRPr sz="1600"/>
            </a:lvl7pPr>
            <a:lvl8pPr indent="-330200" lvl="7" marL="3657600" algn="ctr">
              <a:spcBef>
                <a:spcPts val="2100"/>
              </a:spcBef>
              <a:spcAft>
                <a:spcPts val="0"/>
              </a:spcAft>
              <a:buSzPts val="1600"/>
              <a:buChar char="○"/>
              <a:defRPr sz="1600"/>
            </a:lvl8pPr>
            <a:lvl9pPr indent="-330200" lvl="8" marL="4114800" algn="ctr">
              <a:spcBef>
                <a:spcPts val="2100"/>
              </a:spcBef>
              <a:spcAft>
                <a:spcPts val="2100"/>
              </a:spcAft>
              <a:buSzPts val="1600"/>
              <a:buChar char="■"/>
              <a:defRPr sz="1600"/>
            </a:lvl9pPr>
          </a:lstStyle>
          <a:p/>
        </p:txBody>
      </p:sp>
      <p:sp>
        <p:nvSpPr>
          <p:cNvPr id="233" name="Google Shape;233;p18"/>
          <p:cNvSpPr txBox="1"/>
          <p:nvPr>
            <p:ph idx="7" type="body"/>
          </p:nvPr>
        </p:nvSpPr>
        <p:spPr>
          <a:xfrm>
            <a:off x="2775375" y="3238625"/>
            <a:ext cx="1997700" cy="23301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234" name="Google Shape;234;p18"/>
          <p:cNvSpPr txBox="1"/>
          <p:nvPr>
            <p:ph idx="8" type="body"/>
          </p:nvPr>
        </p:nvSpPr>
        <p:spPr>
          <a:xfrm>
            <a:off x="5135150" y="3238625"/>
            <a:ext cx="1997700" cy="23301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235" name="Google Shape;235;p18"/>
          <p:cNvSpPr txBox="1"/>
          <p:nvPr>
            <p:ph idx="9" type="body"/>
          </p:nvPr>
        </p:nvSpPr>
        <p:spPr>
          <a:xfrm>
            <a:off x="7494925" y="3238625"/>
            <a:ext cx="1997700" cy="23301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236" name="Google Shape;236;p18"/>
          <p:cNvSpPr txBox="1"/>
          <p:nvPr>
            <p:ph idx="13" type="body"/>
          </p:nvPr>
        </p:nvSpPr>
        <p:spPr>
          <a:xfrm>
            <a:off x="9854700" y="3238625"/>
            <a:ext cx="1997700" cy="23301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37"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490775" y="560625"/>
            <a:ext cx="57963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txBox="1"/>
          <p:nvPr>
            <p:ph type="title"/>
          </p:nvPr>
        </p:nvSpPr>
        <p:spPr>
          <a:xfrm>
            <a:off x="874175" y="1094025"/>
            <a:ext cx="5029500" cy="914400"/>
          </a:xfrm>
          <a:prstGeom prst="rect">
            <a:avLst/>
          </a:prstGeom>
          <a:noFill/>
          <a:ln>
            <a:noFill/>
          </a:ln>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4" name="Google Shape;244;p19"/>
          <p:cNvSpPr txBox="1"/>
          <p:nvPr>
            <p:ph idx="1" type="body"/>
          </p:nvPr>
        </p:nvSpPr>
        <p:spPr>
          <a:xfrm>
            <a:off x="874175" y="2336700"/>
            <a:ext cx="5029500" cy="33144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45" name="Google Shape;245;p19"/>
          <p:cNvSpPr/>
          <p:nvPr/>
        </p:nvSpPr>
        <p:spPr>
          <a:xfrm rot="-5400000">
            <a:off x="11165725" y="188900"/>
            <a:ext cx="855600" cy="8553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47"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a:off x="5431375" y="1044350"/>
            <a:ext cx="5738700" cy="4761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255" name="Google Shape;255;p20"/>
          <p:cNvSpPr txBox="1"/>
          <p:nvPr>
            <p:ph type="title"/>
          </p:nvPr>
        </p:nvSpPr>
        <p:spPr>
          <a:xfrm>
            <a:off x="5814775" y="1378813"/>
            <a:ext cx="5029500" cy="914400"/>
          </a:xfrm>
          <a:prstGeom prst="rect">
            <a:avLst/>
          </a:prstGeom>
          <a:noFill/>
          <a:ln>
            <a:noFill/>
          </a:ln>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56" name="Google Shape;256;p20"/>
          <p:cNvSpPr txBox="1"/>
          <p:nvPr>
            <p:ph idx="1" type="body"/>
          </p:nvPr>
        </p:nvSpPr>
        <p:spPr>
          <a:xfrm>
            <a:off x="5814775" y="2621498"/>
            <a:ext cx="5029500" cy="2912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2"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29" name="Google Shape;29;p3"/>
          <p:cNvSpPr txBox="1"/>
          <p:nvPr>
            <p:ph type="title"/>
          </p:nvPr>
        </p:nvSpPr>
        <p:spPr>
          <a:xfrm>
            <a:off x="490775" y="560625"/>
            <a:ext cx="11210400" cy="914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30" name="Google Shape;30;p3"/>
          <p:cNvSpPr txBox="1"/>
          <p:nvPr>
            <p:ph idx="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57"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flipH="1">
            <a:off x="7713150" y="3491200"/>
            <a:ext cx="4308000" cy="31782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899550" y="1044350"/>
            <a:ext cx="10266300" cy="48432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rot="-5400000">
            <a:off x="11165725" y="188900"/>
            <a:ext cx="855600" cy="8553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txBox="1"/>
          <p:nvPr>
            <p:ph idx="1" type="subTitle"/>
          </p:nvPr>
        </p:nvSpPr>
        <p:spPr>
          <a:xfrm>
            <a:off x="1439475" y="2999550"/>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64" name="Google Shape;264;p21"/>
          <p:cNvSpPr txBox="1"/>
          <p:nvPr>
            <p:ph type="title"/>
          </p:nvPr>
        </p:nvSpPr>
        <p:spPr>
          <a:xfrm>
            <a:off x="899550" y="1044350"/>
            <a:ext cx="10266300" cy="9144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5000"/>
              <a:buFont typeface="Aldrich"/>
              <a:buNone/>
              <a:defRPr sz="5000"/>
            </a:lvl1pPr>
            <a:lvl2pPr lvl="1"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265" name="Google Shape;265;p21"/>
          <p:cNvSpPr txBox="1"/>
          <p:nvPr>
            <p:ph idx="2" type="body"/>
          </p:nvPr>
        </p:nvSpPr>
        <p:spPr>
          <a:xfrm>
            <a:off x="1439525" y="3864350"/>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266" name="Google Shape;266;p21"/>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67"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71" name="Google Shape;271;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72" name="Google Shape;27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277" name="Google Shape;277;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
        <p:nvSpPr>
          <p:cNvPr id="278" name="Google Shape;278;p2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170850" y="188700"/>
            <a:ext cx="1547700" cy="64806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170850" y="3596100"/>
            <a:ext cx="3792600" cy="30732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3264650" y="560625"/>
            <a:ext cx="7718100" cy="56802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ph type="title"/>
          </p:nvPr>
        </p:nvSpPr>
        <p:spPr>
          <a:xfrm>
            <a:off x="5377150" y="1608900"/>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7" name="Google Shape;37;p4"/>
          <p:cNvSpPr txBox="1"/>
          <p:nvPr>
            <p:ph idx="1" type="body"/>
          </p:nvPr>
        </p:nvSpPr>
        <p:spPr>
          <a:xfrm>
            <a:off x="5377125" y="3013200"/>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38" name="Google Shape;38;p4"/>
          <p:cNvSpPr/>
          <p:nvPr/>
        </p:nvSpPr>
        <p:spPr>
          <a:xfrm rot="-5400000">
            <a:off x="8952100" y="3600150"/>
            <a:ext cx="689400" cy="54489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rot="-5400000">
            <a:off x="11165725"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ph type="title"/>
          </p:nvPr>
        </p:nvSpPr>
        <p:spPr>
          <a:xfrm>
            <a:off x="846725" y="751875"/>
            <a:ext cx="104985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 name="Google Shape;47;p5"/>
          <p:cNvSpPr txBox="1"/>
          <p:nvPr>
            <p:ph idx="1" type="body"/>
          </p:nvPr>
        </p:nvSpPr>
        <p:spPr>
          <a:xfrm>
            <a:off x="846725" y="2742368"/>
            <a:ext cx="30855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8" name="Google Shape;48;p5"/>
          <p:cNvSpPr txBox="1"/>
          <p:nvPr>
            <p:ph idx="2" type="body"/>
          </p:nvPr>
        </p:nvSpPr>
        <p:spPr>
          <a:xfrm>
            <a:off x="4553230" y="2742368"/>
            <a:ext cx="30855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9" name="Google Shape;49;p5"/>
          <p:cNvSpPr txBox="1"/>
          <p:nvPr>
            <p:ph idx="3" type="body"/>
          </p:nvPr>
        </p:nvSpPr>
        <p:spPr>
          <a:xfrm>
            <a:off x="846725" y="4783425"/>
            <a:ext cx="30855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0" name="Google Shape;50;p5"/>
          <p:cNvSpPr txBox="1"/>
          <p:nvPr>
            <p:ph idx="4" type="body"/>
          </p:nvPr>
        </p:nvSpPr>
        <p:spPr>
          <a:xfrm>
            <a:off x="4553230" y="4783425"/>
            <a:ext cx="30855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1" name="Google Shape;51;p5"/>
          <p:cNvSpPr txBox="1"/>
          <p:nvPr>
            <p:ph idx="5" type="title"/>
          </p:nvPr>
        </p:nvSpPr>
        <p:spPr>
          <a:xfrm>
            <a:off x="846725" y="2046599"/>
            <a:ext cx="30855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2" name="Google Shape;52;p5"/>
          <p:cNvSpPr txBox="1"/>
          <p:nvPr>
            <p:ph idx="6" type="title"/>
          </p:nvPr>
        </p:nvSpPr>
        <p:spPr>
          <a:xfrm>
            <a:off x="4553230" y="2046599"/>
            <a:ext cx="30855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3" name="Google Shape;53;p5"/>
          <p:cNvSpPr txBox="1"/>
          <p:nvPr>
            <p:ph idx="7" type="title"/>
          </p:nvPr>
        </p:nvSpPr>
        <p:spPr>
          <a:xfrm>
            <a:off x="846725" y="4087656"/>
            <a:ext cx="30855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4" name="Google Shape;54;p5"/>
          <p:cNvSpPr txBox="1"/>
          <p:nvPr>
            <p:ph idx="8" type="title"/>
          </p:nvPr>
        </p:nvSpPr>
        <p:spPr>
          <a:xfrm>
            <a:off x="4553230" y="4087656"/>
            <a:ext cx="30855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5" name="Google Shape;55;p5"/>
          <p:cNvSpPr txBox="1"/>
          <p:nvPr>
            <p:ph idx="9" type="body"/>
          </p:nvPr>
        </p:nvSpPr>
        <p:spPr>
          <a:xfrm>
            <a:off x="8259736" y="2742368"/>
            <a:ext cx="30855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6" name="Google Shape;56;p5"/>
          <p:cNvSpPr txBox="1"/>
          <p:nvPr>
            <p:ph idx="13" type="body"/>
          </p:nvPr>
        </p:nvSpPr>
        <p:spPr>
          <a:xfrm>
            <a:off x="8259736" y="4783425"/>
            <a:ext cx="30855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7" name="Google Shape;57;p5"/>
          <p:cNvSpPr txBox="1"/>
          <p:nvPr>
            <p:ph idx="14" type="title"/>
          </p:nvPr>
        </p:nvSpPr>
        <p:spPr>
          <a:xfrm>
            <a:off x="8259736" y="2046599"/>
            <a:ext cx="30855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8" name="Google Shape;58;p5"/>
          <p:cNvSpPr txBox="1"/>
          <p:nvPr>
            <p:ph idx="15" type="title"/>
          </p:nvPr>
        </p:nvSpPr>
        <p:spPr>
          <a:xfrm>
            <a:off x="8259736" y="4087656"/>
            <a:ext cx="30855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9" name="Google Shape;59;p5"/>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v2">
  <p:cSld name="CUSTOM_21">
    <p:spTree>
      <p:nvGrpSpPr>
        <p:cNvPr id="6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170850" y="4168075"/>
            <a:ext cx="2500200" cy="25011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rot="-5400000">
            <a:off x="11165725" y="188900"/>
            <a:ext cx="855600" cy="8553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69" name="Google Shape;69;p6"/>
          <p:cNvSpPr txBox="1"/>
          <p:nvPr>
            <p:ph type="title"/>
          </p:nvPr>
        </p:nvSpPr>
        <p:spPr>
          <a:xfrm>
            <a:off x="1707000" y="876425"/>
            <a:ext cx="87780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70" name="Google Shape;70;p6"/>
          <p:cNvSpPr txBox="1"/>
          <p:nvPr>
            <p:ph idx="1" type="body"/>
          </p:nvPr>
        </p:nvSpPr>
        <p:spPr>
          <a:xfrm>
            <a:off x="1707000" y="1889875"/>
            <a:ext cx="5058600" cy="4091700"/>
          </a:xfrm>
          <a:prstGeom prst="rect">
            <a:avLst/>
          </a:prstGeom>
        </p:spPr>
        <p:txBody>
          <a:bodyPr anchorCtr="0" anchor="t" bIns="121900" lIns="121900" spcFirstLastPara="1" rIns="121900" wrap="square" tIns="121900">
            <a:noAutofit/>
          </a:bodyPr>
          <a:lstStyle>
            <a:lvl1pPr indent="-349250" lvl="0" marL="457200" rtl="0">
              <a:lnSpc>
                <a:spcPct val="115000"/>
              </a:lnSpc>
              <a:spcBef>
                <a:spcPts val="0"/>
              </a:spcBef>
              <a:spcAft>
                <a:spcPts val="0"/>
              </a:spcAft>
              <a:buSzPts val="1900"/>
              <a:buChar char="●"/>
              <a:defRPr/>
            </a:lvl1pPr>
            <a:lvl2pPr indent="-349250" lvl="1" marL="914400" rtl="0">
              <a:lnSpc>
                <a:spcPct val="115000"/>
              </a:lnSpc>
              <a:spcBef>
                <a:spcPts val="2100"/>
              </a:spcBef>
              <a:spcAft>
                <a:spcPts val="0"/>
              </a:spcAft>
              <a:buSzPts val="1900"/>
              <a:buChar char="○"/>
              <a:defRPr/>
            </a:lvl2pPr>
            <a:lvl3pPr indent="-349250" lvl="2" marL="1371600" rtl="0">
              <a:lnSpc>
                <a:spcPct val="115000"/>
              </a:lnSpc>
              <a:spcBef>
                <a:spcPts val="2100"/>
              </a:spcBef>
              <a:spcAft>
                <a:spcPts val="0"/>
              </a:spcAft>
              <a:buSzPts val="1900"/>
              <a:buChar char="■"/>
              <a:defRPr/>
            </a:lvl3pPr>
            <a:lvl4pPr indent="-349250" lvl="3" marL="1828800" rtl="0">
              <a:lnSpc>
                <a:spcPct val="115000"/>
              </a:lnSpc>
              <a:spcBef>
                <a:spcPts val="2100"/>
              </a:spcBef>
              <a:spcAft>
                <a:spcPts val="0"/>
              </a:spcAft>
              <a:buSzPts val="1900"/>
              <a:buChar char="●"/>
              <a:defRPr/>
            </a:lvl4pPr>
            <a:lvl5pPr indent="-349250" lvl="4" marL="2286000" rtl="0">
              <a:lnSpc>
                <a:spcPct val="115000"/>
              </a:lnSpc>
              <a:spcBef>
                <a:spcPts val="2100"/>
              </a:spcBef>
              <a:spcAft>
                <a:spcPts val="0"/>
              </a:spcAft>
              <a:buSzPts val="1900"/>
              <a:buChar char="○"/>
              <a:defRPr/>
            </a:lvl5pPr>
            <a:lvl6pPr indent="-349250" lvl="5" marL="2743200" rtl="0">
              <a:lnSpc>
                <a:spcPct val="115000"/>
              </a:lnSpc>
              <a:spcBef>
                <a:spcPts val="2100"/>
              </a:spcBef>
              <a:spcAft>
                <a:spcPts val="0"/>
              </a:spcAft>
              <a:buSzPts val="1900"/>
              <a:buChar char="■"/>
              <a:defRPr/>
            </a:lvl6pPr>
            <a:lvl7pPr indent="-349250" lvl="6" marL="3200400" rtl="0">
              <a:lnSpc>
                <a:spcPct val="115000"/>
              </a:lnSpc>
              <a:spcBef>
                <a:spcPts val="2100"/>
              </a:spcBef>
              <a:spcAft>
                <a:spcPts val="0"/>
              </a:spcAft>
              <a:buSzPts val="1900"/>
              <a:buChar char="●"/>
              <a:defRPr/>
            </a:lvl7pPr>
            <a:lvl8pPr indent="-349250" lvl="7" marL="3657600" rtl="0">
              <a:lnSpc>
                <a:spcPct val="115000"/>
              </a:lnSpc>
              <a:spcBef>
                <a:spcPts val="2100"/>
              </a:spcBef>
              <a:spcAft>
                <a:spcPts val="0"/>
              </a:spcAft>
              <a:buSzPts val="1900"/>
              <a:buChar char="○"/>
              <a:defRPr/>
            </a:lvl8pPr>
            <a:lvl9pPr indent="-349250" lvl="8" marL="4114800" rtl="0">
              <a:lnSpc>
                <a:spcPct val="115000"/>
              </a:lnSpc>
              <a:spcBef>
                <a:spcPts val="2100"/>
              </a:spcBef>
              <a:spcAft>
                <a:spcPts val="2100"/>
              </a:spcAft>
              <a:buSzPts val="1900"/>
              <a:buChar char="■"/>
              <a:defRPr/>
            </a:lvl9pPr>
          </a:lstStyle>
          <a:p/>
        </p:txBody>
      </p:sp>
      <p:sp>
        <p:nvSpPr>
          <p:cNvPr id="71" name="Google Shape;71;p6"/>
          <p:cNvSpPr txBox="1"/>
          <p:nvPr>
            <p:ph idx="2" type="body"/>
          </p:nvPr>
        </p:nvSpPr>
        <p:spPr>
          <a:xfrm>
            <a:off x="9736200" y="1889875"/>
            <a:ext cx="748800" cy="4091700"/>
          </a:xfrm>
          <a:prstGeom prst="rect">
            <a:avLst/>
          </a:prstGeom>
        </p:spPr>
        <p:txBody>
          <a:bodyPr anchorCtr="0" anchor="t" bIns="121900" lIns="121900" spcFirstLastPara="1" rIns="121900" wrap="square" tIns="121900">
            <a:noAutofit/>
          </a:bodyPr>
          <a:lstStyle>
            <a:lvl1pPr indent="-349250" lvl="0" marL="457200" rtl="0" algn="r">
              <a:lnSpc>
                <a:spcPct val="115000"/>
              </a:lnSpc>
              <a:spcBef>
                <a:spcPts val="0"/>
              </a:spcBef>
              <a:spcAft>
                <a:spcPts val="0"/>
              </a:spcAft>
              <a:buSzPts val="1900"/>
              <a:buChar char="●"/>
              <a:defRPr/>
            </a:lvl1pPr>
            <a:lvl2pPr indent="-349250" lvl="1" marL="914400" rtl="0" algn="r">
              <a:lnSpc>
                <a:spcPct val="115000"/>
              </a:lnSpc>
              <a:spcBef>
                <a:spcPts val="2100"/>
              </a:spcBef>
              <a:spcAft>
                <a:spcPts val="0"/>
              </a:spcAft>
              <a:buSzPts val="1900"/>
              <a:buChar char="○"/>
              <a:defRPr/>
            </a:lvl2pPr>
            <a:lvl3pPr indent="-349250" lvl="2" marL="1371600" rtl="0" algn="r">
              <a:lnSpc>
                <a:spcPct val="115000"/>
              </a:lnSpc>
              <a:spcBef>
                <a:spcPts val="2100"/>
              </a:spcBef>
              <a:spcAft>
                <a:spcPts val="0"/>
              </a:spcAft>
              <a:buSzPts val="1900"/>
              <a:buChar char="■"/>
              <a:defRPr/>
            </a:lvl3pPr>
            <a:lvl4pPr indent="-349250" lvl="3" marL="1828800" rtl="0" algn="r">
              <a:lnSpc>
                <a:spcPct val="115000"/>
              </a:lnSpc>
              <a:spcBef>
                <a:spcPts val="2100"/>
              </a:spcBef>
              <a:spcAft>
                <a:spcPts val="0"/>
              </a:spcAft>
              <a:buSzPts val="1900"/>
              <a:buChar char="●"/>
              <a:defRPr/>
            </a:lvl4pPr>
            <a:lvl5pPr indent="-349250" lvl="4" marL="2286000" rtl="0" algn="r">
              <a:lnSpc>
                <a:spcPct val="115000"/>
              </a:lnSpc>
              <a:spcBef>
                <a:spcPts val="2100"/>
              </a:spcBef>
              <a:spcAft>
                <a:spcPts val="0"/>
              </a:spcAft>
              <a:buSzPts val="1900"/>
              <a:buChar char="○"/>
              <a:defRPr/>
            </a:lvl5pPr>
            <a:lvl6pPr indent="-349250" lvl="5" marL="2743200" rtl="0" algn="r">
              <a:lnSpc>
                <a:spcPct val="115000"/>
              </a:lnSpc>
              <a:spcBef>
                <a:spcPts val="2100"/>
              </a:spcBef>
              <a:spcAft>
                <a:spcPts val="0"/>
              </a:spcAft>
              <a:buSzPts val="1900"/>
              <a:buChar char="■"/>
              <a:defRPr/>
            </a:lvl6pPr>
            <a:lvl7pPr indent="-349250" lvl="6" marL="3200400" rtl="0" algn="r">
              <a:lnSpc>
                <a:spcPct val="115000"/>
              </a:lnSpc>
              <a:spcBef>
                <a:spcPts val="2100"/>
              </a:spcBef>
              <a:spcAft>
                <a:spcPts val="0"/>
              </a:spcAft>
              <a:buSzPts val="1900"/>
              <a:buChar char="●"/>
              <a:defRPr/>
            </a:lvl7pPr>
            <a:lvl8pPr indent="-349250" lvl="7" marL="3657600" rtl="0" algn="r">
              <a:lnSpc>
                <a:spcPct val="115000"/>
              </a:lnSpc>
              <a:spcBef>
                <a:spcPts val="2100"/>
              </a:spcBef>
              <a:spcAft>
                <a:spcPts val="0"/>
              </a:spcAft>
              <a:buSzPts val="1900"/>
              <a:buChar char="○"/>
              <a:defRPr/>
            </a:lvl8pPr>
            <a:lvl9pPr indent="-349250" lvl="8" marL="4114800" rtl="0" algn="r">
              <a:lnSpc>
                <a:spcPct val="115000"/>
              </a:lnSpc>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72"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a:off x="490775" y="560625"/>
            <a:ext cx="112104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7"/>
          <p:cNvSpPr txBox="1"/>
          <p:nvPr>
            <p:ph type="title"/>
          </p:nvPr>
        </p:nvSpPr>
        <p:spPr>
          <a:xfrm>
            <a:off x="2401350" y="2621650"/>
            <a:ext cx="7389300" cy="20661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6000"/>
              <a:buFont typeface="Aldrich"/>
              <a:buNone/>
              <a:defRPr sz="6000"/>
            </a:lvl1pPr>
            <a:lvl2pPr lvl="1"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80" name="Google Shape;80;p7"/>
          <p:cNvSpPr txBox="1"/>
          <p:nvPr>
            <p:ph idx="1" type="body"/>
          </p:nvPr>
        </p:nvSpPr>
        <p:spPr>
          <a:xfrm>
            <a:off x="2401350" y="4705300"/>
            <a:ext cx="7389300" cy="763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81" name="Google Shape;81;p7"/>
          <p:cNvSpPr/>
          <p:nvPr/>
        </p:nvSpPr>
        <p:spPr>
          <a:xfrm flipH="1" rot="10800000">
            <a:off x="-1940625" y="4537600"/>
            <a:ext cx="4242000" cy="4242000"/>
          </a:xfrm>
          <a:prstGeom prst="pie">
            <a:avLst>
              <a:gd fmla="val 21572307"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82"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flipH="1">
            <a:off x="77131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490775" y="560625"/>
            <a:ext cx="103659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rot="-5400000">
            <a:off x="11165725"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8"/>
          <p:cNvSpPr txBox="1"/>
          <p:nvPr>
            <p:ph idx="1" type="subTitle"/>
          </p:nvPr>
        </p:nvSpPr>
        <p:spPr>
          <a:xfrm>
            <a:off x="873360" y="1813775"/>
            <a:ext cx="45384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0" name="Google Shape;90;p8"/>
          <p:cNvSpPr txBox="1"/>
          <p:nvPr>
            <p:ph idx="2" type="subTitle"/>
          </p:nvPr>
        </p:nvSpPr>
        <p:spPr>
          <a:xfrm>
            <a:off x="5987845" y="1813775"/>
            <a:ext cx="4538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1" name="Google Shape;91;p8"/>
          <p:cNvSpPr txBox="1"/>
          <p:nvPr>
            <p:ph type="title"/>
          </p:nvPr>
        </p:nvSpPr>
        <p:spPr>
          <a:xfrm>
            <a:off x="490775" y="560625"/>
            <a:ext cx="10365900" cy="9144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2" name="Google Shape;92;p8"/>
          <p:cNvSpPr txBox="1"/>
          <p:nvPr>
            <p:ph idx="3" type="body"/>
          </p:nvPr>
        </p:nvSpPr>
        <p:spPr>
          <a:xfrm>
            <a:off x="873350" y="2750800"/>
            <a:ext cx="4538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3" name="Google Shape;93;p8"/>
          <p:cNvSpPr txBox="1"/>
          <p:nvPr>
            <p:ph idx="4" type="body"/>
          </p:nvPr>
        </p:nvSpPr>
        <p:spPr>
          <a:xfrm>
            <a:off x="5987837" y="2739050"/>
            <a:ext cx="45384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4" name="Google Shape;94;p8"/>
          <p:cNvSpPr/>
          <p:nvPr/>
        </p:nvSpPr>
        <p:spPr>
          <a:xfrm>
            <a:off x="10434975" y="3489950"/>
            <a:ext cx="1290000" cy="1290000"/>
          </a:xfrm>
          <a:prstGeom prst="ellipse">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95"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490775" y="560625"/>
            <a:ext cx="10413300" cy="57726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txBox="1"/>
          <p:nvPr>
            <p:ph type="title"/>
          </p:nvPr>
        </p:nvSpPr>
        <p:spPr>
          <a:xfrm>
            <a:off x="490775" y="560625"/>
            <a:ext cx="10413300" cy="9144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1" name="Google Shape;101;p9"/>
          <p:cNvSpPr/>
          <p:nvPr/>
        </p:nvSpPr>
        <p:spPr>
          <a:xfrm rot="-5400000">
            <a:off x="11165725" y="188900"/>
            <a:ext cx="855600" cy="8553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03" name="Google Shape;103;p9"/>
          <p:cNvSpPr txBox="1"/>
          <p:nvPr>
            <p:ph idx="1" type="subTitle"/>
          </p:nvPr>
        </p:nvSpPr>
        <p:spPr>
          <a:xfrm>
            <a:off x="920475" y="1895300"/>
            <a:ext cx="77940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4" name="Google Shape;104;p9"/>
          <p:cNvSpPr txBox="1"/>
          <p:nvPr>
            <p:ph idx="2" type="body"/>
          </p:nvPr>
        </p:nvSpPr>
        <p:spPr>
          <a:xfrm>
            <a:off x="920475" y="2555475"/>
            <a:ext cx="77940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05" name="Google Shape;105;p9"/>
          <p:cNvSpPr/>
          <p:nvPr/>
        </p:nvSpPr>
        <p:spPr>
          <a:xfrm>
            <a:off x="10026800" y="3530525"/>
            <a:ext cx="1737600" cy="17376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06"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70850" y="2336700"/>
            <a:ext cx="4308000" cy="4332600"/>
          </a:xfrm>
          <a:prstGeom prst="rect">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4003075" y="5529000"/>
            <a:ext cx="8018100" cy="1140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0"/>
          <p:cNvSpPr/>
          <p:nvPr/>
        </p:nvSpPr>
        <p:spPr>
          <a:xfrm flipH="1" rot="10800000">
            <a:off x="-2689125" y="3811575"/>
            <a:ext cx="5738700" cy="5738700"/>
          </a:xfrm>
          <a:prstGeom prst="pie">
            <a:avLst>
              <a:gd fmla="val 13434" name="adj1"/>
              <a:gd fmla="val 5412299" name="adj2"/>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a:off x="934500" y="1044350"/>
            <a:ext cx="10231500" cy="4917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txBox="1"/>
          <p:nvPr>
            <p:ph type="title"/>
          </p:nvPr>
        </p:nvSpPr>
        <p:spPr>
          <a:xfrm>
            <a:off x="2086950" y="1922600"/>
            <a:ext cx="80181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15" name="Google Shape;115;p10"/>
          <p:cNvSpPr txBox="1"/>
          <p:nvPr>
            <p:ph idx="1" type="subTitle"/>
          </p:nvPr>
        </p:nvSpPr>
        <p:spPr>
          <a:xfrm>
            <a:off x="4237425" y="5919475"/>
            <a:ext cx="77754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16" name="Google Shape;116;p10"/>
          <p:cNvSpPr/>
          <p:nvPr/>
        </p:nvSpPr>
        <p:spPr>
          <a:xfrm rot="-5400000">
            <a:off x="11165725" y="188900"/>
            <a:ext cx="855600" cy="8553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lvl1pPr lvl="0" rtl="0" algn="ctr">
              <a:buNone/>
              <a:defRPr b="1" sz="1500">
                <a:solidFill>
                  <a:schemeClr val="dk1"/>
                </a:solidFill>
                <a:latin typeface="Quicksand"/>
                <a:ea typeface="Quicksand"/>
                <a:cs typeface="Quicksand"/>
                <a:sym typeface="Quicksand"/>
              </a:defRPr>
            </a:lvl1pPr>
            <a:lvl2pPr lvl="1" rtl="0" algn="ctr">
              <a:buNone/>
              <a:defRPr b="1" sz="1500">
                <a:solidFill>
                  <a:schemeClr val="dk1"/>
                </a:solidFill>
                <a:latin typeface="Quicksand"/>
                <a:ea typeface="Quicksand"/>
                <a:cs typeface="Quicksand"/>
                <a:sym typeface="Quicksand"/>
              </a:defRPr>
            </a:lvl2pPr>
            <a:lvl3pPr lvl="2" rtl="0" algn="ctr">
              <a:buNone/>
              <a:defRPr b="1" sz="1500">
                <a:solidFill>
                  <a:schemeClr val="dk1"/>
                </a:solidFill>
                <a:latin typeface="Quicksand"/>
                <a:ea typeface="Quicksand"/>
                <a:cs typeface="Quicksand"/>
                <a:sym typeface="Quicksand"/>
              </a:defRPr>
            </a:lvl3pPr>
            <a:lvl4pPr lvl="3" rtl="0" algn="ctr">
              <a:buNone/>
              <a:defRPr b="1" sz="1500">
                <a:solidFill>
                  <a:schemeClr val="dk1"/>
                </a:solidFill>
                <a:latin typeface="Quicksand"/>
                <a:ea typeface="Quicksand"/>
                <a:cs typeface="Quicksand"/>
                <a:sym typeface="Quicksand"/>
              </a:defRPr>
            </a:lvl4pPr>
            <a:lvl5pPr lvl="4" rtl="0" algn="ctr">
              <a:buNone/>
              <a:defRPr b="1" sz="1500">
                <a:solidFill>
                  <a:schemeClr val="dk1"/>
                </a:solidFill>
                <a:latin typeface="Quicksand"/>
                <a:ea typeface="Quicksand"/>
                <a:cs typeface="Quicksand"/>
                <a:sym typeface="Quicksand"/>
              </a:defRPr>
            </a:lvl5pPr>
            <a:lvl6pPr lvl="5" rtl="0" algn="ctr">
              <a:buNone/>
              <a:defRPr b="1" sz="1500">
                <a:solidFill>
                  <a:schemeClr val="dk1"/>
                </a:solidFill>
                <a:latin typeface="Quicksand"/>
                <a:ea typeface="Quicksand"/>
                <a:cs typeface="Quicksand"/>
                <a:sym typeface="Quicksand"/>
              </a:defRPr>
            </a:lvl6pPr>
            <a:lvl7pPr lvl="6" rtl="0" algn="ctr">
              <a:buNone/>
              <a:defRPr b="1" sz="1500">
                <a:solidFill>
                  <a:schemeClr val="dk1"/>
                </a:solidFill>
                <a:latin typeface="Quicksand"/>
                <a:ea typeface="Quicksand"/>
                <a:cs typeface="Quicksand"/>
                <a:sym typeface="Quicksand"/>
              </a:defRPr>
            </a:lvl7pPr>
            <a:lvl8pPr lvl="7" rtl="0" algn="ctr">
              <a:buNone/>
              <a:defRPr b="1" sz="1500">
                <a:solidFill>
                  <a:schemeClr val="dk1"/>
                </a:solidFill>
                <a:latin typeface="Quicksand"/>
                <a:ea typeface="Quicksand"/>
                <a:cs typeface="Quicksand"/>
                <a:sym typeface="Quicksand"/>
              </a:defRPr>
            </a:lvl8pPr>
            <a:lvl9pPr lvl="8" rtl="0" algn="ctr">
              <a:buNone/>
              <a:defRPr b="1" sz="1500">
                <a:solidFill>
                  <a:schemeClr val="dk1"/>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18" name="Google Shape;118;p10"/>
          <p:cNvSpPr/>
          <p:nvPr/>
        </p:nvSpPr>
        <p:spPr>
          <a:xfrm>
            <a:off x="397050" y="5083400"/>
            <a:ext cx="1290000" cy="1290000"/>
          </a:xfrm>
          <a:prstGeom prst="ellipse">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Playfair Display"/>
              <a:buNone/>
              <a:defRPr b="1" i="1" sz="40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indent="-349250" lvl="1" marL="9144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indent="-349250" lvl="2" marL="13716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indent="-349250" lvl="3" marL="18288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indent="-349250" lvl="4" marL="22860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indent="-349250" lvl="5" marL="27432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indent="-349250" lvl="6" marL="32004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indent="-349250" lvl="7" marL="365760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indent="-349250" lvl="8" marL="411480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p:txBody>
      </p:sp>
      <p:sp>
        <p:nvSpPr>
          <p:cNvPr id="8" name="Google Shape;8;p1"/>
          <p:cNvSpPr txBox="1"/>
          <p:nvPr>
            <p:ph idx="12" type="sldNum"/>
          </p:nvPr>
        </p:nvSpPr>
        <p:spPr>
          <a:xfrm>
            <a:off x="11318810" y="24377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2904650" y="1838525"/>
            <a:ext cx="6745800" cy="3148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Here goes your presentation title.</a:t>
            </a:r>
            <a:endParaRPr/>
          </a:p>
        </p:txBody>
      </p:sp>
      <p:sp>
        <p:nvSpPr>
          <p:cNvPr id="284" name="Google Shape;284;p23"/>
          <p:cNvSpPr txBox="1"/>
          <p:nvPr>
            <p:ph idx="1" type="subTitle"/>
          </p:nvPr>
        </p:nvSpPr>
        <p:spPr>
          <a:xfrm>
            <a:off x="3788846" y="5222525"/>
            <a:ext cx="7320300" cy="717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txBox="1"/>
          <p:nvPr>
            <p:ph type="title"/>
          </p:nvPr>
        </p:nvSpPr>
        <p:spPr>
          <a:xfrm>
            <a:off x="1547600" y="1583300"/>
            <a:ext cx="8907900" cy="3839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387" name="Google Shape;387;p32"/>
          <p:cNvSpPr txBox="1"/>
          <p:nvPr>
            <p:ph idx="4294967295" type="body"/>
          </p:nvPr>
        </p:nvSpPr>
        <p:spPr>
          <a:xfrm>
            <a:off x="1228500" y="5347825"/>
            <a:ext cx="9638100" cy="282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200"/>
              <a:t>This is where you section ends. Duplicate this set of slides as many times you need to go over all your sections.</a:t>
            </a:r>
            <a:endParaRPr sz="1200"/>
          </a:p>
        </p:txBody>
      </p:sp>
      <p:sp>
        <p:nvSpPr>
          <p:cNvPr id="388" name="Google Shape;388;p32"/>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3"/>
          <p:cNvSpPr txBox="1"/>
          <p:nvPr>
            <p:ph idx="1" type="body"/>
          </p:nvPr>
        </p:nvSpPr>
        <p:spPr>
          <a:xfrm>
            <a:off x="2401350" y="485770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Add a brief introduction of your section here: Let’s dive in and get to know some interesting facts about animals!</a:t>
            </a:r>
            <a:endParaRPr/>
          </a:p>
        </p:txBody>
      </p:sp>
      <p:sp>
        <p:nvSpPr>
          <p:cNvPr id="394" name="Google Shape;394;p33"/>
          <p:cNvSpPr txBox="1"/>
          <p:nvPr>
            <p:ph type="title"/>
          </p:nvPr>
        </p:nvSpPr>
        <p:spPr>
          <a:xfrm>
            <a:off x="2401350" y="2774050"/>
            <a:ext cx="7389300" cy="206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Now</a:t>
            </a:r>
            <a:r>
              <a:rPr lang="en"/>
              <a:t> will talk about this first.</a:t>
            </a:r>
            <a:endParaRPr/>
          </a:p>
        </p:txBody>
      </p:sp>
      <p:sp>
        <p:nvSpPr>
          <p:cNvPr id="395" name="Google Shape;395;p33"/>
          <p:cNvSpPr/>
          <p:nvPr/>
        </p:nvSpPr>
        <p:spPr>
          <a:xfrm>
            <a:off x="5450575" y="879050"/>
            <a:ext cx="1641300" cy="16413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0">
                <a:latin typeface="Playfair Display SemiBold"/>
                <a:ea typeface="Playfair Display SemiBold"/>
                <a:cs typeface="Playfair Display SemiBold"/>
                <a:sym typeface="Playfair Display SemiBold"/>
              </a:rPr>
              <a:t>2</a:t>
            </a:r>
            <a:endParaRPr i="1" sz="10000">
              <a:latin typeface="Playfair Display SemiBold"/>
              <a:ea typeface="Playfair Display SemiBold"/>
              <a:cs typeface="Playfair Display SemiBold"/>
              <a:sym typeface="Playfair Display SemiBold"/>
            </a:endParaRPr>
          </a:p>
        </p:txBody>
      </p:sp>
      <p:sp>
        <p:nvSpPr>
          <p:cNvPr id="396" name="Google Shape;396;p33"/>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34"/>
          <p:cNvPicPr preferRelativeResize="0"/>
          <p:nvPr/>
        </p:nvPicPr>
        <p:blipFill rotWithShape="1">
          <a:blip r:embed="rId3">
            <a:alphaModFix/>
          </a:blip>
          <a:srcRect b="26071" l="0" r="0" t="19760"/>
          <a:stretch/>
        </p:blipFill>
        <p:spPr>
          <a:xfrm>
            <a:off x="440351" y="633000"/>
            <a:ext cx="11349148" cy="4612326"/>
          </a:xfrm>
          <a:prstGeom prst="rect">
            <a:avLst/>
          </a:prstGeom>
          <a:noFill/>
          <a:ln cap="flat" cmpd="sng" w="28575">
            <a:solidFill>
              <a:schemeClr val="dk1"/>
            </a:solidFill>
            <a:prstDash val="solid"/>
            <a:round/>
            <a:headEnd len="sm" w="sm" type="none"/>
            <a:tailEnd len="sm" w="sm" type="none"/>
          </a:ln>
        </p:spPr>
      </p:pic>
      <p:sp>
        <p:nvSpPr>
          <p:cNvPr id="402" name="Google Shape;402;p34"/>
          <p:cNvSpPr txBox="1"/>
          <p:nvPr>
            <p:ph idx="4294967295" type="title"/>
          </p:nvPr>
        </p:nvSpPr>
        <p:spPr>
          <a:xfrm>
            <a:off x="619250" y="1059600"/>
            <a:ext cx="5889600" cy="3436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000">
                <a:solidFill>
                  <a:schemeClr val="lt1"/>
                </a:solidFill>
              </a:rPr>
              <a:t>Dogs can smell your feelings.</a:t>
            </a:r>
            <a:endParaRPr sz="6000">
              <a:solidFill>
                <a:schemeClr val="lt1"/>
              </a:solidFill>
            </a:endParaRPr>
          </a:p>
        </p:txBody>
      </p:sp>
      <p:sp>
        <p:nvSpPr>
          <p:cNvPr id="403" name="Google Shape;403;p34"/>
          <p:cNvSpPr txBox="1"/>
          <p:nvPr>
            <p:ph idx="4294967295" type="body"/>
          </p:nvPr>
        </p:nvSpPr>
        <p:spPr>
          <a:xfrm>
            <a:off x="440500" y="5341800"/>
            <a:ext cx="11349300" cy="9744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p:txBody>
      </p:sp>
      <p:sp>
        <p:nvSpPr>
          <p:cNvPr id="404" name="Google Shape;404;p34"/>
          <p:cNvSpPr/>
          <p:nvPr/>
        </p:nvSpPr>
        <p:spPr>
          <a:xfrm rot="-5400000">
            <a:off x="11165725" y="188900"/>
            <a:ext cx="855600" cy="8553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4"/>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5"/>
          <p:cNvSpPr/>
          <p:nvPr/>
        </p:nvSpPr>
        <p:spPr>
          <a:xfrm>
            <a:off x="899550" y="1030238"/>
            <a:ext cx="10266300" cy="48573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5"/>
          <p:cNvSpPr txBox="1"/>
          <p:nvPr>
            <p:ph idx="4294967295" type="title"/>
          </p:nvPr>
        </p:nvSpPr>
        <p:spPr>
          <a:xfrm>
            <a:off x="1255585" y="1665333"/>
            <a:ext cx="4659300" cy="1980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500"/>
              <a:t>Pandas don’t hibernate.</a:t>
            </a:r>
            <a:endParaRPr sz="5500"/>
          </a:p>
          <a:p>
            <a:pPr indent="0" lvl="0" marL="0" rtl="0" algn="l">
              <a:spcBef>
                <a:spcPts val="0"/>
              </a:spcBef>
              <a:spcAft>
                <a:spcPts val="0"/>
              </a:spcAft>
              <a:buNone/>
            </a:pPr>
            <a:r>
              <a:t/>
            </a:r>
            <a:endParaRPr sz="5500"/>
          </a:p>
        </p:txBody>
      </p:sp>
      <p:sp>
        <p:nvSpPr>
          <p:cNvPr id="412" name="Google Shape;412;p35"/>
          <p:cNvSpPr txBox="1"/>
          <p:nvPr>
            <p:ph idx="4294967295" type="body"/>
          </p:nvPr>
        </p:nvSpPr>
        <p:spPr>
          <a:xfrm>
            <a:off x="1255585" y="3645370"/>
            <a:ext cx="4659300" cy="142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413" name="Google Shape;413;p35"/>
          <p:cNvPicPr preferRelativeResize="0"/>
          <p:nvPr/>
        </p:nvPicPr>
        <p:blipFill rotWithShape="1">
          <a:blip r:embed="rId3">
            <a:alphaModFix/>
          </a:blip>
          <a:srcRect b="0" l="7721" r="3727" t="0"/>
          <a:stretch/>
        </p:blipFill>
        <p:spPr>
          <a:xfrm>
            <a:off x="6157326" y="1635317"/>
            <a:ext cx="4608900" cy="3463800"/>
          </a:xfrm>
          <a:prstGeom prst="roundRect">
            <a:avLst>
              <a:gd fmla="val 0" name="adj"/>
            </a:avLst>
          </a:prstGeom>
          <a:noFill/>
          <a:ln cap="flat" cmpd="sng" w="28575">
            <a:solidFill>
              <a:schemeClr val="dk1"/>
            </a:solidFill>
            <a:prstDash val="solid"/>
            <a:round/>
            <a:headEnd len="sm" w="sm" type="none"/>
            <a:tailEnd len="sm" w="sm" type="none"/>
          </a:ln>
        </p:spPr>
      </p:pic>
      <p:sp>
        <p:nvSpPr>
          <p:cNvPr id="414" name="Google Shape;414;p35"/>
          <p:cNvSpPr/>
          <p:nvPr/>
        </p:nvSpPr>
        <p:spPr>
          <a:xfrm rot="-5400000">
            <a:off x="11165725" y="188900"/>
            <a:ext cx="855600" cy="8553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5"/>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6"/>
          <p:cNvSpPr/>
          <p:nvPr/>
        </p:nvSpPr>
        <p:spPr>
          <a:xfrm>
            <a:off x="471900" y="599550"/>
            <a:ext cx="11248200" cy="56589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1" name="Google Shape;421;p36"/>
          <p:cNvPicPr preferRelativeResize="0"/>
          <p:nvPr/>
        </p:nvPicPr>
        <p:blipFill rotWithShape="1">
          <a:blip r:embed="rId3">
            <a:alphaModFix/>
          </a:blip>
          <a:srcRect b="0" l="14986" r="20023" t="0"/>
          <a:stretch/>
        </p:blipFill>
        <p:spPr>
          <a:xfrm>
            <a:off x="1432075" y="1164150"/>
            <a:ext cx="3616800" cy="3708900"/>
          </a:xfrm>
          <a:prstGeom prst="ellipse">
            <a:avLst/>
          </a:prstGeom>
          <a:noFill/>
          <a:ln cap="flat" cmpd="sng" w="28575">
            <a:solidFill>
              <a:schemeClr val="dk1"/>
            </a:solidFill>
            <a:prstDash val="solid"/>
            <a:round/>
            <a:headEnd len="sm" w="sm" type="none"/>
            <a:tailEnd len="sm" w="sm" type="none"/>
          </a:ln>
        </p:spPr>
      </p:pic>
      <p:sp>
        <p:nvSpPr>
          <p:cNvPr id="422" name="Google Shape;422;p36"/>
          <p:cNvSpPr txBox="1"/>
          <p:nvPr>
            <p:ph idx="4294967295" type="title"/>
          </p:nvPr>
        </p:nvSpPr>
        <p:spPr>
          <a:xfrm>
            <a:off x="5675413" y="842925"/>
            <a:ext cx="5574900" cy="4351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400"/>
              <a:t>Koalas are even more lazy than cats.</a:t>
            </a:r>
            <a:endParaRPr sz="6400"/>
          </a:p>
        </p:txBody>
      </p:sp>
      <p:sp>
        <p:nvSpPr>
          <p:cNvPr id="423" name="Google Shape;423;p36"/>
          <p:cNvSpPr txBox="1"/>
          <p:nvPr>
            <p:ph idx="4294967295" type="body"/>
          </p:nvPr>
        </p:nvSpPr>
        <p:spPr>
          <a:xfrm>
            <a:off x="1118850" y="5050225"/>
            <a:ext cx="9979200" cy="770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24" name="Google Shape;424;p36"/>
          <p:cNvSpPr/>
          <p:nvPr/>
        </p:nvSpPr>
        <p:spPr>
          <a:xfrm rot="-5400000">
            <a:off x="11165725" y="188900"/>
            <a:ext cx="855600" cy="8553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7"/>
          <p:cNvSpPr/>
          <p:nvPr/>
        </p:nvSpPr>
        <p:spPr>
          <a:xfrm>
            <a:off x="471900" y="599550"/>
            <a:ext cx="11248200" cy="56589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7"/>
          <p:cNvSpPr txBox="1"/>
          <p:nvPr>
            <p:ph type="title"/>
          </p:nvPr>
        </p:nvSpPr>
        <p:spPr>
          <a:xfrm>
            <a:off x="925500" y="1946013"/>
            <a:ext cx="5170500" cy="7992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sz="4500"/>
              <a:t>Cats love to sleep.</a:t>
            </a:r>
            <a:endParaRPr sz="4500"/>
          </a:p>
        </p:txBody>
      </p:sp>
      <p:sp>
        <p:nvSpPr>
          <p:cNvPr id="432" name="Google Shape;432;p37"/>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pic>
        <p:nvPicPr>
          <p:cNvPr id="433" name="Google Shape;433;p37"/>
          <p:cNvPicPr preferRelativeResize="0"/>
          <p:nvPr/>
        </p:nvPicPr>
        <p:blipFill rotWithShape="1">
          <a:blip r:embed="rId3">
            <a:alphaModFix/>
          </a:blip>
          <a:srcRect b="3892" l="0" r="0" t="17939"/>
          <a:stretch/>
        </p:blipFill>
        <p:spPr>
          <a:xfrm flipH="1">
            <a:off x="6549601" y="599550"/>
            <a:ext cx="5170499" cy="5658902"/>
          </a:xfrm>
          <a:prstGeom prst="rect">
            <a:avLst/>
          </a:prstGeom>
          <a:noFill/>
          <a:ln cap="flat" cmpd="sng" w="28575">
            <a:solidFill>
              <a:schemeClr val="dk1"/>
            </a:solidFill>
            <a:prstDash val="solid"/>
            <a:round/>
            <a:headEnd len="sm" w="sm" type="none"/>
            <a:tailEnd len="sm" w="sm" type="none"/>
          </a:ln>
        </p:spPr>
      </p:pic>
      <p:sp>
        <p:nvSpPr>
          <p:cNvPr id="434" name="Google Shape;434;p37"/>
          <p:cNvSpPr/>
          <p:nvPr/>
        </p:nvSpPr>
        <p:spPr>
          <a:xfrm rot="-5400000">
            <a:off x="11165725" y="188900"/>
            <a:ext cx="855600" cy="8553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7"/>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8"/>
          <p:cNvSpPr txBox="1"/>
          <p:nvPr>
            <p:ph idx="2" type="title"/>
          </p:nvPr>
        </p:nvSpPr>
        <p:spPr>
          <a:xfrm>
            <a:off x="998150" y="1044350"/>
            <a:ext cx="10204800" cy="768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441" name="Google Shape;441;p38"/>
          <p:cNvSpPr txBox="1"/>
          <p:nvPr>
            <p:ph idx="5" type="body"/>
          </p:nvPr>
        </p:nvSpPr>
        <p:spPr>
          <a:xfrm>
            <a:off x="4725302" y="3897877"/>
            <a:ext cx="2730900" cy="856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442" name="Google Shape;442;p38"/>
          <p:cNvSpPr txBox="1"/>
          <p:nvPr>
            <p:ph idx="6" type="body"/>
          </p:nvPr>
        </p:nvSpPr>
        <p:spPr>
          <a:xfrm>
            <a:off x="1204594" y="3897877"/>
            <a:ext cx="2730900" cy="856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443" name="Google Shape;443;p38"/>
          <p:cNvSpPr txBox="1"/>
          <p:nvPr>
            <p:ph type="title"/>
          </p:nvPr>
        </p:nvSpPr>
        <p:spPr>
          <a:xfrm>
            <a:off x="1204594" y="2758283"/>
            <a:ext cx="2730900" cy="1101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444" name="Google Shape;444;p38"/>
          <p:cNvSpPr txBox="1"/>
          <p:nvPr>
            <p:ph idx="3" type="title"/>
          </p:nvPr>
        </p:nvSpPr>
        <p:spPr>
          <a:xfrm>
            <a:off x="4725294" y="2758283"/>
            <a:ext cx="2730900" cy="1101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445" name="Google Shape;445;p38"/>
          <p:cNvSpPr txBox="1"/>
          <p:nvPr>
            <p:ph idx="4" type="title"/>
          </p:nvPr>
        </p:nvSpPr>
        <p:spPr>
          <a:xfrm>
            <a:off x="8256559" y="2758283"/>
            <a:ext cx="2730900" cy="1101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446" name="Google Shape;446;p38"/>
          <p:cNvSpPr txBox="1"/>
          <p:nvPr>
            <p:ph idx="1" type="body"/>
          </p:nvPr>
        </p:nvSpPr>
        <p:spPr>
          <a:xfrm>
            <a:off x="8256552" y="3908204"/>
            <a:ext cx="2730900" cy="856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
        <p:nvSpPr>
          <p:cNvPr id="447" name="Google Shape;447;p38"/>
          <p:cNvSpPr txBox="1"/>
          <p:nvPr>
            <p:ph idx="12" type="sldNum"/>
          </p:nvPr>
        </p:nvSpPr>
        <p:spPr>
          <a:xfrm>
            <a:off x="11264795"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9"/>
          <p:cNvSpPr txBox="1"/>
          <p:nvPr>
            <p:ph type="title"/>
          </p:nvPr>
        </p:nvSpPr>
        <p:spPr>
          <a:xfrm>
            <a:off x="510625" y="879050"/>
            <a:ext cx="112104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453" name="Google Shape;453;p39"/>
          <p:cNvSpPr txBox="1"/>
          <p:nvPr>
            <p:ph idx="1" type="subTitle"/>
          </p:nvPr>
        </p:nvSpPr>
        <p:spPr>
          <a:xfrm>
            <a:off x="870123" y="2163600"/>
            <a:ext cx="3113400" cy="606900"/>
          </a:xfrm>
          <a:prstGeom prst="rect">
            <a:avLst/>
          </a:prstGeom>
          <a:solidFill>
            <a:schemeClr val="lt2"/>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2100"/>
              </a:spcAft>
              <a:buNone/>
            </a:pPr>
            <a:r>
              <a:rPr lang="en"/>
              <a:t>Elephants</a:t>
            </a:r>
            <a:endParaRPr/>
          </a:p>
        </p:txBody>
      </p:sp>
      <p:sp>
        <p:nvSpPr>
          <p:cNvPr id="454" name="Google Shape;454;p39"/>
          <p:cNvSpPr txBox="1"/>
          <p:nvPr>
            <p:ph idx="8" type="body"/>
          </p:nvPr>
        </p:nvSpPr>
        <p:spPr>
          <a:xfrm>
            <a:off x="8208477" y="4647200"/>
            <a:ext cx="3113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455" name="Google Shape;455;p39"/>
          <p:cNvSpPr txBox="1"/>
          <p:nvPr>
            <p:ph idx="2" type="subTitle"/>
          </p:nvPr>
        </p:nvSpPr>
        <p:spPr>
          <a:xfrm>
            <a:off x="870123" y="4020325"/>
            <a:ext cx="3113400" cy="6069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2100"/>
              </a:spcAft>
              <a:buNone/>
            </a:pPr>
            <a:r>
              <a:rPr lang="en"/>
              <a:t>Dogs</a:t>
            </a:r>
            <a:endParaRPr/>
          </a:p>
        </p:txBody>
      </p:sp>
      <p:sp>
        <p:nvSpPr>
          <p:cNvPr id="456" name="Google Shape;456;p39"/>
          <p:cNvSpPr txBox="1"/>
          <p:nvPr>
            <p:ph idx="13" type="body"/>
          </p:nvPr>
        </p:nvSpPr>
        <p:spPr>
          <a:xfrm>
            <a:off x="870123" y="2818400"/>
            <a:ext cx="3113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457" name="Google Shape;457;p39"/>
          <p:cNvSpPr txBox="1"/>
          <p:nvPr>
            <p:ph idx="3" type="subTitle"/>
          </p:nvPr>
        </p:nvSpPr>
        <p:spPr>
          <a:xfrm>
            <a:off x="8208477" y="2172980"/>
            <a:ext cx="3113400" cy="6069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2100"/>
              </a:spcAft>
              <a:buNone/>
            </a:pPr>
            <a:r>
              <a:rPr lang="en"/>
              <a:t>Cats</a:t>
            </a:r>
            <a:endParaRPr/>
          </a:p>
        </p:txBody>
      </p:sp>
      <p:sp>
        <p:nvSpPr>
          <p:cNvPr id="458" name="Google Shape;458;p39"/>
          <p:cNvSpPr txBox="1"/>
          <p:nvPr>
            <p:ph idx="15" type="body"/>
          </p:nvPr>
        </p:nvSpPr>
        <p:spPr>
          <a:xfrm>
            <a:off x="870123" y="4647200"/>
            <a:ext cx="3113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459" name="Google Shape;459;p39"/>
          <p:cNvSpPr txBox="1"/>
          <p:nvPr>
            <p:ph idx="4" type="subTitle"/>
          </p:nvPr>
        </p:nvSpPr>
        <p:spPr>
          <a:xfrm>
            <a:off x="4559121" y="2180950"/>
            <a:ext cx="3113400" cy="6069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2100"/>
              </a:spcAft>
              <a:buNone/>
            </a:pPr>
            <a:r>
              <a:rPr lang="en"/>
              <a:t>Pandas</a:t>
            </a:r>
            <a:endParaRPr/>
          </a:p>
        </p:txBody>
      </p:sp>
      <p:sp>
        <p:nvSpPr>
          <p:cNvPr id="460" name="Google Shape;460;p39"/>
          <p:cNvSpPr txBox="1"/>
          <p:nvPr>
            <p:ph idx="5" type="subTitle"/>
          </p:nvPr>
        </p:nvSpPr>
        <p:spPr>
          <a:xfrm>
            <a:off x="4559121" y="4020325"/>
            <a:ext cx="3113400" cy="606900"/>
          </a:xfrm>
          <a:prstGeom prst="rect">
            <a:avLst/>
          </a:prstGeom>
          <a:solidFill>
            <a:schemeClr val="accent5"/>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2100"/>
              </a:spcAft>
              <a:buNone/>
            </a:pPr>
            <a:r>
              <a:rPr lang="en"/>
              <a:t>Kangaroos</a:t>
            </a:r>
            <a:endParaRPr/>
          </a:p>
        </p:txBody>
      </p:sp>
      <p:sp>
        <p:nvSpPr>
          <p:cNvPr id="461" name="Google Shape;461;p39"/>
          <p:cNvSpPr txBox="1"/>
          <p:nvPr>
            <p:ph idx="6" type="subTitle"/>
          </p:nvPr>
        </p:nvSpPr>
        <p:spPr>
          <a:xfrm>
            <a:off x="8245602" y="4001780"/>
            <a:ext cx="3113400" cy="606900"/>
          </a:xfrm>
          <a:prstGeom prst="rect">
            <a:avLst/>
          </a:prstGeom>
          <a:solidFill>
            <a:schemeClr val="accent6"/>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2100"/>
              </a:spcAft>
              <a:buNone/>
            </a:pPr>
            <a:r>
              <a:rPr lang="en"/>
              <a:t>Koalas</a:t>
            </a:r>
            <a:endParaRPr/>
          </a:p>
        </p:txBody>
      </p:sp>
      <p:sp>
        <p:nvSpPr>
          <p:cNvPr id="462" name="Google Shape;462;p39"/>
          <p:cNvSpPr txBox="1"/>
          <p:nvPr>
            <p:ph idx="7" type="body"/>
          </p:nvPr>
        </p:nvSpPr>
        <p:spPr>
          <a:xfrm>
            <a:off x="4559121" y="2818400"/>
            <a:ext cx="3113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463" name="Google Shape;463;p39"/>
          <p:cNvSpPr txBox="1"/>
          <p:nvPr>
            <p:ph idx="9" type="body"/>
          </p:nvPr>
        </p:nvSpPr>
        <p:spPr>
          <a:xfrm>
            <a:off x="4559121" y="4647200"/>
            <a:ext cx="3113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464" name="Google Shape;464;p39"/>
          <p:cNvSpPr txBox="1"/>
          <p:nvPr>
            <p:ph idx="14" type="body"/>
          </p:nvPr>
        </p:nvSpPr>
        <p:spPr>
          <a:xfrm>
            <a:off x="8208477" y="2818400"/>
            <a:ext cx="3113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
        <p:nvSpPr>
          <p:cNvPr id="465" name="Google Shape;465;p39"/>
          <p:cNvSpPr txBox="1"/>
          <p:nvPr>
            <p:ph idx="12" type="sldNum"/>
          </p:nvPr>
        </p:nvSpPr>
        <p:spPr>
          <a:xfrm>
            <a:off x="11264795"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0"/>
          <p:cNvSpPr txBox="1"/>
          <p:nvPr>
            <p:ph type="title"/>
          </p:nvPr>
        </p:nvSpPr>
        <p:spPr>
          <a:xfrm>
            <a:off x="1242300" y="669575"/>
            <a:ext cx="97074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471" name="Google Shape;471;p40"/>
          <p:cNvSpPr txBox="1"/>
          <p:nvPr>
            <p:ph idx="1" type="subTitle"/>
          </p:nvPr>
        </p:nvSpPr>
        <p:spPr>
          <a:xfrm>
            <a:off x="1492527" y="3487275"/>
            <a:ext cx="2512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472" name="Google Shape;472;p40"/>
          <p:cNvSpPr txBox="1"/>
          <p:nvPr>
            <p:ph idx="2" type="subTitle"/>
          </p:nvPr>
        </p:nvSpPr>
        <p:spPr>
          <a:xfrm>
            <a:off x="4822299" y="3487275"/>
            <a:ext cx="2512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473" name="Google Shape;473;p40"/>
          <p:cNvSpPr txBox="1"/>
          <p:nvPr>
            <p:ph idx="3" type="subTitle"/>
          </p:nvPr>
        </p:nvSpPr>
        <p:spPr>
          <a:xfrm>
            <a:off x="8152071" y="3487275"/>
            <a:ext cx="2511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474" name="Google Shape;474;p40"/>
          <p:cNvSpPr txBox="1"/>
          <p:nvPr>
            <p:ph idx="4" type="body"/>
          </p:nvPr>
        </p:nvSpPr>
        <p:spPr>
          <a:xfrm>
            <a:off x="1492525" y="4077625"/>
            <a:ext cx="25122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75" name="Google Shape;475;p40"/>
          <p:cNvSpPr txBox="1"/>
          <p:nvPr>
            <p:ph idx="5" type="body"/>
          </p:nvPr>
        </p:nvSpPr>
        <p:spPr>
          <a:xfrm>
            <a:off x="4822297" y="4066196"/>
            <a:ext cx="25122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76" name="Google Shape;476;p40"/>
          <p:cNvSpPr txBox="1"/>
          <p:nvPr>
            <p:ph idx="6" type="body"/>
          </p:nvPr>
        </p:nvSpPr>
        <p:spPr>
          <a:xfrm>
            <a:off x="8152069" y="4052967"/>
            <a:ext cx="25122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77" name="Google Shape;477;p40"/>
          <p:cNvSpPr/>
          <p:nvPr/>
        </p:nvSpPr>
        <p:spPr>
          <a:xfrm>
            <a:off x="2047942" y="190878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0"/>
          <p:cNvSpPr/>
          <p:nvPr/>
        </p:nvSpPr>
        <p:spPr>
          <a:xfrm>
            <a:off x="5346142" y="1917829"/>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0"/>
          <p:cNvSpPr/>
          <p:nvPr/>
        </p:nvSpPr>
        <p:spPr>
          <a:xfrm>
            <a:off x="8644342" y="18356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0" name="Google Shape;480;p40"/>
          <p:cNvPicPr preferRelativeResize="0"/>
          <p:nvPr/>
        </p:nvPicPr>
        <p:blipFill rotWithShape="1">
          <a:blip r:embed="rId3">
            <a:alphaModFix/>
          </a:blip>
          <a:srcRect b="61743" l="33004" r="25212" t="8689"/>
          <a:stretch/>
        </p:blipFill>
        <p:spPr>
          <a:xfrm>
            <a:off x="2049602" y="1930157"/>
            <a:ext cx="1389900" cy="1389900"/>
          </a:xfrm>
          <a:prstGeom prst="ellipse">
            <a:avLst/>
          </a:prstGeom>
          <a:noFill/>
          <a:ln cap="flat" cmpd="sng" w="28575">
            <a:solidFill>
              <a:schemeClr val="dk1"/>
            </a:solidFill>
            <a:prstDash val="solid"/>
            <a:round/>
            <a:headEnd len="sm" w="sm" type="none"/>
            <a:tailEnd len="sm" w="sm" type="none"/>
          </a:ln>
        </p:spPr>
      </p:pic>
      <p:pic>
        <p:nvPicPr>
          <p:cNvPr id="481" name="Google Shape;481;p40"/>
          <p:cNvPicPr preferRelativeResize="0"/>
          <p:nvPr/>
        </p:nvPicPr>
        <p:blipFill rotWithShape="1">
          <a:blip r:embed="rId4">
            <a:alphaModFix/>
          </a:blip>
          <a:srcRect b="14540" l="32897" r="25727" t="19488"/>
          <a:stretch/>
        </p:blipFill>
        <p:spPr>
          <a:xfrm>
            <a:off x="5347800" y="1919475"/>
            <a:ext cx="1389900" cy="1389900"/>
          </a:xfrm>
          <a:prstGeom prst="ellipse">
            <a:avLst/>
          </a:prstGeom>
          <a:noFill/>
          <a:ln cap="flat" cmpd="sng" w="28575">
            <a:solidFill>
              <a:schemeClr val="dk1"/>
            </a:solidFill>
            <a:prstDash val="solid"/>
            <a:round/>
            <a:headEnd len="sm" w="sm" type="none"/>
            <a:tailEnd len="sm" w="sm" type="none"/>
          </a:ln>
        </p:spPr>
      </p:pic>
      <p:pic>
        <p:nvPicPr>
          <p:cNvPr id="482" name="Google Shape;482;p40"/>
          <p:cNvPicPr preferRelativeResize="0"/>
          <p:nvPr/>
        </p:nvPicPr>
        <p:blipFill rotWithShape="1">
          <a:blip r:embed="rId5">
            <a:alphaModFix/>
          </a:blip>
          <a:srcRect b="50920" l="24173" r="0" t="0"/>
          <a:stretch/>
        </p:blipFill>
        <p:spPr>
          <a:xfrm>
            <a:off x="8646002" y="1817627"/>
            <a:ext cx="1389900" cy="1389900"/>
          </a:xfrm>
          <a:prstGeom prst="ellipse">
            <a:avLst/>
          </a:prstGeom>
          <a:noFill/>
          <a:ln cap="flat" cmpd="sng" w="28575">
            <a:solidFill>
              <a:schemeClr val="dk1"/>
            </a:solidFill>
            <a:prstDash val="solid"/>
            <a:round/>
            <a:headEnd len="sm" w="sm" type="none"/>
            <a:tailEnd len="sm" w="sm" type="none"/>
          </a:ln>
        </p:spPr>
      </p:pic>
      <p:sp>
        <p:nvSpPr>
          <p:cNvPr id="483" name="Google Shape;483;p40"/>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1"/>
          <p:cNvSpPr txBox="1"/>
          <p:nvPr>
            <p:ph type="title"/>
          </p:nvPr>
        </p:nvSpPr>
        <p:spPr>
          <a:xfrm>
            <a:off x="490775" y="560625"/>
            <a:ext cx="103659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an editable world map.</a:t>
            </a:r>
            <a:endParaRPr/>
          </a:p>
        </p:txBody>
      </p:sp>
      <p:sp>
        <p:nvSpPr>
          <p:cNvPr id="489" name="Google Shape;489;p41"/>
          <p:cNvSpPr txBox="1"/>
          <p:nvPr>
            <p:ph idx="1" type="subTitle"/>
          </p:nvPr>
        </p:nvSpPr>
        <p:spPr>
          <a:xfrm>
            <a:off x="7439675" y="2034775"/>
            <a:ext cx="29952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490" name="Google Shape;490;p41"/>
          <p:cNvSpPr txBox="1"/>
          <p:nvPr>
            <p:ph idx="2" type="subTitle"/>
          </p:nvPr>
        </p:nvSpPr>
        <p:spPr>
          <a:xfrm>
            <a:off x="7439675" y="3874157"/>
            <a:ext cx="29952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491" name="Google Shape;491;p41"/>
          <p:cNvGrpSpPr/>
          <p:nvPr/>
        </p:nvGrpSpPr>
        <p:grpSpPr>
          <a:xfrm>
            <a:off x="110668" y="2174264"/>
            <a:ext cx="7228227" cy="3289700"/>
            <a:chOff x="275475" y="1342375"/>
            <a:chExt cx="7012250" cy="3021400"/>
          </a:xfrm>
        </p:grpSpPr>
        <p:sp>
          <p:nvSpPr>
            <p:cNvPr id="492" name="Google Shape;492;p41"/>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3" name="Google Shape;493;p41"/>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4" name="Google Shape;494;p41"/>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5" name="Google Shape;495;p41"/>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6" name="Google Shape;496;p41"/>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7" name="Google Shape;497;p41"/>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8" name="Google Shape;498;p41"/>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99" name="Google Shape;499;p41"/>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0" name="Google Shape;500;p41"/>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1" name="Google Shape;501;p41"/>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2" name="Google Shape;502;p41"/>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3" name="Google Shape;503;p41"/>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4" name="Google Shape;504;p41"/>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5" name="Google Shape;505;p41"/>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6" name="Google Shape;506;p41"/>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7" name="Google Shape;507;p41"/>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8" name="Google Shape;508;p41"/>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09" name="Google Shape;509;p41"/>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0" name="Google Shape;510;p41"/>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1" name="Google Shape;511;p41"/>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2" name="Google Shape;512;p41"/>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3" name="Google Shape;513;p41"/>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4" name="Google Shape;514;p41"/>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5" name="Google Shape;515;p41"/>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6" name="Google Shape;516;p41"/>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7" name="Google Shape;517;p41"/>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8" name="Google Shape;518;p41"/>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9" name="Google Shape;519;p41"/>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0" name="Google Shape;520;p41"/>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1" name="Google Shape;521;p41"/>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2" name="Google Shape;522;p41"/>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3" name="Google Shape;523;p41"/>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4" name="Google Shape;524;p41"/>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5" name="Google Shape;525;p41"/>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6" name="Google Shape;526;p41"/>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7" name="Google Shape;527;p41"/>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8" name="Google Shape;528;p41"/>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9" name="Google Shape;529;p41"/>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0" name="Google Shape;530;p41"/>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1" name="Google Shape;531;p41"/>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2" name="Google Shape;532;p41"/>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3" name="Google Shape;533;p41"/>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4" name="Google Shape;534;p41"/>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5" name="Google Shape;535;p41"/>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6" name="Google Shape;536;p41"/>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7" name="Google Shape;537;p41"/>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8" name="Google Shape;538;p41"/>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9" name="Google Shape;539;p41"/>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0" name="Google Shape;540;p41"/>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1" name="Google Shape;541;p41"/>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2" name="Google Shape;542;p41"/>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3" name="Google Shape;543;p41"/>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4" name="Google Shape;544;p41"/>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5" name="Google Shape;545;p41"/>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6" name="Google Shape;546;p41"/>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7" name="Google Shape;547;p41"/>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8" name="Google Shape;548;p41"/>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9" name="Google Shape;549;p41"/>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0" name="Google Shape;550;p41"/>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1" name="Google Shape;551;p41"/>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2" name="Google Shape;552;p41"/>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3" name="Google Shape;553;p41"/>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4" name="Google Shape;554;p41"/>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5" name="Google Shape;555;p41"/>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6" name="Google Shape;556;p41"/>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7" name="Google Shape;557;p41"/>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8" name="Google Shape;558;p41"/>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9" name="Google Shape;559;p41"/>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0" name="Google Shape;560;p41"/>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1" name="Google Shape;561;p41"/>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2" name="Google Shape;562;p41"/>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3" name="Google Shape;563;p41"/>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4" name="Google Shape;564;p41"/>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5" name="Google Shape;565;p41"/>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6" name="Google Shape;566;p41"/>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7" name="Google Shape;567;p41"/>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8" name="Google Shape;568;p41"/>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9" name="Google Shape;569;p41"/>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0" name="Google Shape;570;p41"/>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1" name="Google Shape;571;p41"/>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2" name="Google Shape;572;p41"/>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3" name="Google Shape;573;p41"/>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4" name="Google Shape;574;p41"/>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5" name="Google Shape;575;p41"/>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6" name="Google Shape;576;p41"/>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7" name="Google Shape;577;p41"/>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8" name="Google Shape;578;p41"/>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9" name="Google Shape;579;p41"/>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0" name="Google Shape;580;p41"/>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1" name="Google Shape;581;p41"/>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2" name="Google Shape;582;p41"/>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3" name="Google Shape;583;p41"/>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4" name="Google Shape;584;p41"/>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5" name="Google Shape;585;p41"/>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6" name="Google Shape;586;p41"/>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7" name="Google Shape;587;p41"/>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8" name="Google Shape;588;p41"/>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9" name="Google Shape;589;p41"/>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0" name="Google Shape;590;p41"/>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1" name="Google Shape;591;p41"/>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2" name="Google Shape;592;p41"/>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3" name="Google Shape;593;p41"/>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4" name="Google Shape;594;p41"/>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5" name="Google Shape;595;p41"/>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6" name="Google Shape;596;p41"/>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7" name="Google Shape;597;p41"/>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8" name="Google Shape;598;p41"/>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9" name="Google Shape;599;p41"/>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0" name="Google Shape;600;p41"/>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1" name="Google Shape;601;p41"/>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2" name="Google Shape;602;p41"/>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3" name="Google Shape;603;p41"/>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4" name="Google Shape;604;p41"/>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5" name="Google Shape;605;p41"/>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6" name="Google Shape;606;p41"/>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7" name="Google Shape;607;p41"/>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8" name="Google Shape;608;p41"/>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9" name="Google Shape;609;p41"/>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0" name="Google Shape;610;p41"/>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1" name="Google Shape;611;p41"/>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2" name="Google Shape;612;p41"/>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3" name="Google Shape;613;p41"/>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4" name="Google Shape;614;p41"/>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5" name="Google Shape;615;p41"/>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6" name="Google Shape;616;p41"/>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7" name="Google Shape;617;p41"/>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8" name="Google Shape;618;p41"/>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9" name="Google Shape;619;p41"/>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0" name="Google Shape;620;p41"/>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1" name="Google Shape;621;p41"/>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2" name="Google Shape;622;p41"/>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3" name="Google Shape;623;p41"/>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4" name="Google Shape;624;p41"/>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5" name="Google Shape;625;p41"/>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6" name="Google Shape;626;p41"/>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7" name="Google Shape;627;p41"/>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8" name="Google Shape;628;p41"/>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9" name="Google Shape;629;p41"/>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0" name="Google Shape;630;p41"/>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1" name="Google Shape;631;p41"/>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2" name="Google Shape;632;p41"/>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3" name="Google Shape;633;p41"/>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4" name="Google Shape;634;p41"/>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5" name="Google Shape;635;p41"/>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6" name="Google Shape;636;p41"/>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7" name="Google Shape;637;p41"/>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8" name="Google Shape;638;p41"/>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9" name="Google Shape;639;p41"/>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0" name="Google Shape;640;p41"/>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1" name="Google Shape;641;p41"/>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2" name="Google Shape;642;p41"/>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3" name="Google Shape;643;p41"/>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4" name="Google Shape;644;p41"/>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5" name="Google Shape;645;p41"/>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6" name="Google Shape;646;p41"/>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7" name="Google Shape;647;p41"/>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8" name="Google Shape;648;p41"/>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9" name="Google Shape;649;p41"/>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0" name="Google Shape;650;p41"/>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1" name="Google Shape;651;p41"/>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2" name="Google Shape;652;p41"/>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3" name="Google Shape;653;p41"/>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4" name="Google Shape;654;p41"/>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5" name="Google Shape;655;p41"/>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6" name="Google Shape;656;p41"/>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7" name="Google Shape;657;p41"/>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8" name="Google Shape;658;p41"/>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9" name="Google Shape;659;p41"/>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0" name="Google Shape;660;p41"/>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1" name="Google Shape;661;p41"/>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2" name="Google Shape;662;p41"/>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3" name="Google Shape;663;p41"/>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4" name="Google Shape;664;p41"/>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5" name="Google Shape;665;p41"/>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6" name="Google Shape;666;p41"/>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7" name="Google Shape;667;p41"/>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8" name="Google Shape;668;p41"/>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9" name="Google Shape;669;p41"/>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0" name="Google Shape;670;p41"/>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1" name="Google Shape;671;p41"/>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2" name="Google Shape;672;p41"/>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3" name="Google Shape;673;p41"/>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4" name="Google Shape;674;p41"/>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5" name="Google Shape;675;p41"/>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6" name="Google Shape;676;p41"/>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7" name="Google Shape;677;p41"/>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8" name="Google Shape;678;p41"/>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9" name="Google Shape;679;p41"/>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0" name="Google Shape;680;p41"/>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1" name="Google Shape;681;p41"/>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2" name="Google Shape;682;p41"/>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3" name="Google Shape;683;p41"/>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4" name="Google Shape;684;p41"/>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5" name="Google Shape;685;p41"/>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6" name="Google Shape;686;p41"/>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7" name="Google Shape;687;p41"/>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8" name="Google Shape;688;p41"/>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9" name="Google Shape;689;p41"/>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0" name="Google Shape;690;p41"/>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1" name="Google Shape;691;p41"/>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2" name="Google Shape;692;p41"/>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3" name="Google Shape;693;p41"/>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4" name="Google Shape;694;p41"/>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5" name="Google Shape;695;p41"/>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6" name="Google Shape;696;p41"/>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7" name="Google Shape;697;p41"/>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8" name="Google Shape;698;p41"/>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9" name="Google Shape;699;p41"/>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0" name="Google Shape;700;p41"/>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1" name="Google Shape;701;p41"/>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2" name="Google Shape;702;p41"/>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lt2"/>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703" name="Google Shape;703;p41"/>
          <p:cNvSpPr txBox="1"/>
          <p:nvPr>
            <p:ph idx="3" type="body"/>
          </p:nvPr>
        </p:nvSpPr>
        <p:spPr>
          <a:xfrm>
            <a:off x="7439675" y="2470775"/>
            <a:ext cx="29952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704" name="Google Shape;704;p41"/>
          <p:cNvSpPr txBox="1"/>
          <p:nvPr>
            <p:ph idx="4" type="body"/>
          </p:nvPr>
        </p:nvSpPr>
        <p:spPr>
          <a:xfrm>
            <a:off x="7439675" y="4278100"/>
            <a:ext cx="29952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
        <p:nvSpPr>
          <p:cNvPr id="705" name="Google Shape;705;p41"/>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4"/>
          <p:cNvSpPr/>
          <p:nvPr/>
        </p:nvSpPr>
        <p:spPr>
          <a:xfrm>
            <a:off x="1034225" y="1157550"/>
            <a:ext cx="4542900" cy="45429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a:off x="1228175" y="1351500"/>
            <a:ext cx="4155000" cy="4155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txBox="1"/>
          <p:nvPr>
            <p:ph type="title"/>
          </p:nvPr>
        </p:nvSpPr>
        <p:spPr>
          <a:xfrm>
            <a:off x="5377149" y="1608900"/>
            <a:ext cx="5070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292" name="Google Shape;292;p24"/>
          <p:cNvSpPr txBox="1"/>
          <p:nvPr>
            <p:ph idx="1" type="body"/>
          </p:nvPr>
        </p:nvSpPr>
        <p:spPr>
          <a:xfrm>
            <a:off x="5377125" y="3013200"/>
            <a:ext cx="5070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293" name="Google Shape;293;p24"/>
          <p:cNvPicPr preferRelativeResize="0"/>
          <p:nvPr/>
        </p:nvPicPr>
        <p:blipFill rotWithShape="1">
          <a:blip r:embed="rId3">
            <a:alphaModFix/>
          </a:blip>
          <a:srcRect b="0" l="-7707" r="-9073" t="7791"/>
          <a:stretch/>
        </p:blipFill>
        <p:spPr>
          <a:xfrm>
            <a:off x="1228175" y="1351500"/>
            <a:ext cx="4155000" cy="4155000"/>
          </a:xfrm>
          <a:prstGeom prst="ellipse">
            <a:avLst/>
          </a:prstGeom>
          <a:noFill/>
          <a:ln>
            <a:noFill/>
          </a:ln>
        </p:spPr>
      </p:pic>
      <p:sp>
        <p:nvSpPr>
          <p:cNvPr id="294" name="Google Shape;294;p24"/>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2"/>
          <p:cNvSpPr txBox="1"/>
          <p:nvPr>
            <p:ph idx="7" type="body"/>
          </p:nvPr>
        </p:nvSpPr>
        <p:spPr>
          <a:xfrm>
            <a:off x="2737372" y="3121800"/>
            <a:ext cx="1997700" cy="290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711" name="Google Shape;711;p42"/>
          <p:cNvSpPr txBox="1"/>
          <p:nvPr>
            <p:ph idx="8" type="body"/>
          </p:nvPr>
        </p:nvSpPr>
        <p:spPr>
          <a:xfrm>
            <a:off x="5097147" y="3121800"/>
            <a:ext cx="1997700" cy="290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712" name="Google Shape;712;p42"/>
          <p:cNvSpPr txBox="1"/>
          <p:nvPr>
            <p:ph idx="9" type="body"/>
          </p:nvPr>
        </p:nvSpPr>
        <p:spPr>
          <a:xfrm>
            <a:off x="7456922" y="3121800"/>
            <a:ext cx="1997700" cy="290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713" name="Google Shape;713;p42"/>
          <p:cNvSpPr txBox="1"/>
          <p:nvPr>
            <p:ph idx="6" type="body"/>
          </p:nvPr>
        </p:nvSpPr>
        <p:spPr>
          <a:xfrm>
            <a:off x="377597" y="3121800"/>
            <a:ext cx="1997700" cy="290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714" name="Google Shape;714;p42"/>
          <p:cNvSpPr txBox="1"/>
          <p:nvPr>
            <p:ph idx="13" type="body"/>
          </p:nvPr>
        </p:nvSpPr>
        <p:spPr>
          <a:xfrm>
            <a:off x="9816697" y="3121800"/>
            <a:ext cx="1997700" cy="290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715" name="Google Shape;715;p42"/>
          <p:cNvSpPr/>
          <p:nvPr/>
        </p:nvSpPr>
        <p:spPr>
          <a:xfrm>
            <a:off x="7831922" y="2397800"/>
            <a:ext cx="1247700" cy="1247700"/>
          </a:xfrm>
          <a:prstGeom prst="ellipse">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2"/>
          <p:cNvSpPr/>
          <p:nvPr/>
        </p:nvSpPr>
        <p:spPr>
          <a:xfrm>
            <a:off x="10189272" y="2397800"/>
            <a:ext cx="1247700" cy="12477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2"/>
          <p:cNvSpPr/>
          <p:nvPr/>
        </p:nvSpPr>
        <p:spPr>
          <a:xfrm>
            <a:off x="5474572" y="2397800"/>
            <a:ext cx="1247700" cy="12477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2"/>
          <p:cNvSpPr/>
          <p:nvPr/>
        </p:nvSpPr>
        <p:spPr>
          <a:xfrm>
            <a:off x="3112372" y="2397800"/>
            <a:ext cx="1247700" cy="1247700"/>
          </a:xfrm>
          <a:prstGeom prst="ellipse">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2"/>
          <p:cNvSpPr/>
          <p:nvPr/>
        </p:nvSpPr>
        <p:spPr>
          <a:xfrm>
            <a:off x="779497" y="2397800"/>
            <a:ext cx="1247700" cy="1247700"/>
          </a:xfrm>
          <a:prstGeom prst="ellipse">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2"/>
          <p:cNvSpPr txBox="1"/>
          <p:nvPr>
            <p:ph type="title"/>
          </p:nvPr>
        </p:nvSpPr>
        <p:spPr>
          <a:xfrm>
            <a:off x="1022850" y="1044350"/>
            <a:ext cx="101463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721" name="Google Shape;721;p42"/>
          <p:cNvSpPr txBox="1"/>
          <p:nvPr>
            <p:ph idx="1" type="subTitle"/>
          </p:nvPr>
        </p:nvSpPr>
        <p:spPr>
          <a:xfrm>
            <a:off x="377597" y="2773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1999</a:t>
            </a:r>
            <a:endParaRPr/>
          </a:p>
        </p:txBody>
      </p:sp>
      <p:sp>
        <p:nvSpPr>
          <p:cNvPr id="722" name="Google Shape;722;p42"/>
          <p:cNvSpPr txBox="1"/>
          <p:nvPr>
            <p:ph idx="2" type="subTitle"/>
          </p:nvPr>
        </p:nvSpPr>
        <p:spPr>
          <a:xfrm>
            <a:off x="2737373" y="2773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2005</a:t>
            </a:r>
            <a:endParaRPr/>
          </a:p>
        </p:txBody>
      </p:sp>
      <p:sp>
        <p:nvSpPr>
          <p:cNvPr id="723" name="Google Shape;723;p42"/>
          <p:cNvSpPr txBox="1"/>
          <p:nvPr>
            <p:ph idx="3" type="subTitle"/>
          </p:nvPr>
        </p:nvSpPr>
        <p:spPr>
          <a:xfrm>
            <a:off x="5097150" y="2799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2015</a:t>
            </a:r>
            <a:endParaRPr/>
          </a:p>
        </p:txBody>
      </p:sp>
      <p:sp>
        <p:nvSpPr>
          <p:cNvPr id="724" name="Google Shape;724;p42"/>
          <p:cNvSpPr txBox="1"/>
          <p:nvPr>
            <p:ph idx="4" type="subTitle"/>
          </p:nvPr>
        </p:nvSpPr>
        <p:spPr>
          <a:xfrm>
            <a:off x="7456927" y="2799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2019</a:t>
            </a:r>
            <a:endParaRPr/>
          </a:p>
        </p:txBody>
      </p:sp>
      <p:sp>
        <p:nvSpPr>
          <p:cNvPr id="725" name="Google Shape;725;p42"/>
          <p:cNvSpPr txBox="1"/>
          <p:nvPr>
            <p:ph idx="5" type="subTitle"/>
          </p:nvPr>
        </p:nvSpPr>
        <p:spPr>
          <a:xfrm>
            <a:off x="9816703" y="2773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2022</a:t>
            </a:r>
            <a:endParaRPr/>
          </a:p>
        </p:txBody>
      </p:sp>
      <p:sp>
        <p:nvSpPr>
          <p:cNvPr id="726" name="Google Shape;726;p42"/>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grpSp>
        <p:nvGrpSpPr>
          <p:cNvPr id="731" name="Google Shape;731;p43"/>
          <p:cNvGrpSpPr/>
          <p:nvPr/>
        </p:nvGrpSpPr>
        <p:grpSpPr>
          <a:xfrm rot="5400000">
            <a:off x="5899790" y="1376119"/>
            <a:ext cx="5778042" cy="3955122"/>
            <a:chOff x="2345366" y="140711"/>
            <a:chExt cx="6483441" cy="4437974"/>
          </a:xfrm>
        </p:grpSpPr>
        <p:sp>
          <p:nvSpPr>
            <p:cNvPr id="732" name="Google Shape;732;p4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33" name="Google Shape;733;p43"/>
            <p:cNvGrpSpPr/>
            <p:nvPr/>
          </p:nvGrpSpPr>
          <p:grpSpPr>
            <a:xfrm>
              <a:off x="2345366" y="140711"/>
              <a:ext cx="6483441" cy="4437974"/>
              <a:chOff x="390725" y="192901"/>
              <a:chExt cx="9367780" cy="6412330"/>
            </a:xfrm>
          </p:grpSpPr>
          <p:sp>
            <p:nvSpPr>
              <p:cNvPr id="734" name="Google Shape;734;p4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35" name="Google Shape;735;p43"/>
              <p:cNvGrpSpPr/>
              <p:nvPr/>
            </p:nvGrpSpPr>
            <p:grpSpPr>
              <a:xfrm>
                <a:off x="9036100" y="3183177"/>
                <a:ext cx="492960" cy="492960"/>
                <a:chOff x="9132580" y="3159701"/>
                <a:chExt cx="371233" cy="371233"/>
              </a:xfrm>
            </p:grpSpPr>
            <p:sp>
              <p:nvSpPr>
                <p:cNvPr id="736" name="Google Shape;736;p4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7" name="Google Shape;737;p4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8" name="Google Shape;738;p4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39" name="Google Shape;739;p43"/>
              <p:cNvGrpSpPr/>
              <p:nvPr/>
            </p:nvGrpSpPr>
            <p:grpSpPr>
              <a:xfrm>
                <a:off x="390725" y="192901"/>
                <a:ext cx="9367780" cy="6412330"/>
                <a:chOff x="1194635" y="234866"/>
                <a:chExt cx="9244824" cy="6489556"/>
              </a:xfrm>
            </p:grpSpPr>
            <p:sp>
              <p:nvSpPr>
                <p:cNvPr id="740" name="Google Shape;740;p4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1" name="Google Shape;741;p4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2" name="Google Shape;742;p4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3" name="Google Shape;743;p4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4" name="Google Shape;744;p4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5" name="Google Shape;745;p4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6" name="Google Shape;746;p4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7" name="Google Shape;747;p4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8" name="Google Shape;748;p4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9" name="Google Shape;749;p4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0" name="Google Shape;750;p4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1" name="Google Shape;751;p4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2" name="Google Shape;752;p4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3" name="Google Shape;753;p4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4" name="Google Shape;754;p4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5" name="Google Shape;755;p4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6" name="Google Shape;756;p4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757" name="Google Shape;757;p4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8" name="Google Shape;758;p4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9" name="Google Shape;759;p43"/>
          <p:cNvSpPr txBox="1"/>
          <p:nvPr>
            <p:ph type="title"/>
          </p:nvPr>
        </p:nvSpPr>
        <p:spPr>
          <a:xfrm>
            <a:off x="884925" y="1768750"/>
            <a:ext cx="5029500" cy="91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760" name="Google Shape;760;p43"/>
          <p:cNvSpPr txBox="1"/>
          <p:nvPr>
            <p:ph idx="1" type="body"/>
          </p:nvPr>
        </p:nvSpPr>
        <p:spPr>
          <a:xfrm>
            <a:off x="884925" y="3523950"/>
            <a:ext cx="5029500" cy="1589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
        <p:nvSpPr>
          <p:cNvPr id="761" name="Google Shape;761;p43"/>
          <p:cNvSpPr/>
          <p:nvPr/>
        </p:nvSpPr>
        <p:spPr>
          <a:xfrm>
            <a:off x="4998450" y="4831375"/>
            <a:ext cx="1737600" cy="17376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3"/>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pSp>
        <p:nvGrpSpPr>
          <p:cNvPr id="767" name="Google Shape;767;p44"/>
          <p:cNvGrpSpPr/>
          <p:nvPr/>
        </p:nvGrpSpPr>
        <p:grpSpPr>
          <a:xfrm>
            <a:off x="1906252" y="656999"/>
            <a:ext cx="2721600" cy="5544000"/>
            <a:chOff x="1020040" y="533174"/>
            <a:chExt cx="2721600" cy="5544000"/>
          </a:xfrm>
        </p:grpSpPr>
        <p:sp>
          <p:nvSpPr>
            <p:cNvPr id="768" name="Google Shape;768;p44"/>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9" name="Google Shape;769;p44"/>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0" name="Google Shape;770;p44"/>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1" name="Google Shape;771;p44"/>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44"/>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44"/>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4" name="Google Shape;774;p44"/>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
        <p:nvSpPr>
          <p:cNvPr id="775" name="Google Shape;775;p44"/>
          <p:cNvSpPr txBox="1"/>
          <p:nvPr>
            <p:ph type="title"/>
          </p:nvPr>
        </p:nvSpPr>
        <p:spPr>
          <a:xfrm>
            <a:off x="5783225" y="1756550"/>
            <a:ext cx="5029500" cy="91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776" name="Google Shape;776;p44"/>
          <p:cNvSpPr txBox="1"/>
          <p:nvPr>
            <p:ph idx="4294967295" type="body"/>
          </p:nvPr>
        </p:nvSpPr>
        <p:spPr>
          <a:xfrm>
            <a:off x="5783225" y="3511750"/>
            <a:ext cx="5029500" cy="1589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
        <p:nvSpPr>
          <p:cNvPr id="777" name="Google Shape;777;p44"/>
          <p:cNvSpPr/>
          <p:nvPr/>
        </p:nvSpPr>
        <p:spPr>
          <a:xfrm>
            <a:off x="10090075" y="4702475"/>
            <a:ext cx="1737600" cy="1737600"/>
          </a:xfrm>
          <a:prstGeom prst="ellipse">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45"/>
          <p:cNvSpPr txBox="1"/>
          <p:nvPr>
            <p:ph type="title"/>
          </p:nvPr>
        </p:nvSpPr>
        <p:spPr>
          <a:xfrm>
            <a:off x="899550" y="1044350"/>
            <a:ext cx="102663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783" name="Google Shape;783;p45"/>
          <p:cNvSpPr txBox="1"/>
          <p:nvPr>
            <p:ph idx="1" type="subTitle"/>
          </p:nvPr>
        </p:nvSpPr>
        <p:spPr>
          <a:xfrm>
            <a:off x="1353525" y="259417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900"/>
              <a:t>Do you have any questions?</a:t>
            </a:r>
            <a:endParaRPr sz="2900"/>
          </a:p>
        </p:txBody>
      </p:sp>
      <p:sp>
        <p:nvSpPr>
          <p:cNvPr id="784" name="Google Shape;784;p45"/>
          <p:cNvSpPr/>
          <p:nvPr/>
        </p:nvSpPr>
        <p:spPr>
          <a:xfrm>
            <a:off x="2200190" y="49391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5" name="Google Shape;785;p45"/>
          <p:cNvGrpSpPr/>
          <p:nvPr/>
        </p:nvGrpSpPr>
        <p:grpSpPr>
          <a:xfrm>
            <a:off x="2733293" y="4929476"/>
            <a:ext cx="411849" cy="411917"/>
            <a:chOff x="5162200" y="4097750"/>
            <a:chExt cx="338385" cy="338414"/>
          </a:xfrm>
        </p:grpSpPr>
        <p:sp>
          <p:nvSpPr>
            <p:cNvPr id="786" name="Google Shape;786;p45"/>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45"/>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45"/>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9" name="Google Shape;789;p45"/>
          <p:cNvSpPr/>
          <p:nvPr/>
        </p:nvSpPr>
        <p:spPr>
          <a:xfrm>
            <a:off x="1467300" y="49805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45"/>
          <p:cNvSpPr txBox="1"/>
          <p:nvPr>
            <p:ph idx="2" type="body"/>
          </p:nvPr>
        </p:nvSpPr>
        <p:spPr>
          <a:xfrm>
            <a:off x="1353575" y="330657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700"/>
              <a:t>hello@mail.com</a:t>
            </a:r>
            <a:endParaRPr sz="2700"/>
          </a:p>
          <a:p>
            <a:pPr indent="0" lvl="0" marL="0" rtl="0" algn="l">
              <a:spcBef>
                <a:spcPts val="0"/>
              </a:spcBef>
              <a:spcAft>
                <a:spcPts val="0"/>
              </a:spcAft>
              <a:buNone/>
            </a:pPr>
            <a:r>
              <a:rPr lang="en" sz="2700"/>
              <a:t>555-111-222</a:t>
            </a:r>
            <a:endParaRPr sz="2700"/>
          </a:p>
          <a:p>
            <a:pPr indent="0" lvl="0" marL="0" rtl="0" algn="l">
              <a:spcBef>
                <a:spcPts val="0"/>
              </a:spcBef>
              <a:spcAft>
                <a:spcPts val="0"/>
              </a:spcAft>
              <a:buNone/>
            </a:pPr>
            <a:r>
              <a:rPr lang="en" sz="2700"/>
              <a:t>mydomain.com</a:t>
            </a:r>
            <a:endParaRPr sz="2700"/>
          </a:p>
          <a:p>
            <a:pPr indent="0" lvl="0" marL="0" rtl="0" algn="l">
              <a:spcBef>
                <a:spcPts val="0"/>
              </a:spcBef>
              <a:spcAft>
                <a:spcPts val="0"/>
              </a:spcAft>
              <a:buNone/>
            </a:pPr>
            <a:r>
              <a:t/>
            </a:r>
            <a:endParaRPr sz="2700"/>
          </a:p>
        </p:txBody>
      </p:sp>
      <p:sp>
        <p:nvSpPr>
          <p:cNvPr id="791" name="Google Shape;791;p45"/>
          <p:cNvSpPr/>
          <p:nvPr/>
        </p:nvSpPr>
        <p:spPr>
          <a:xfrm>
            <a:off x="7186425" y="2157200"/>
            <a:ext cx="3554400" cy="35544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5"/>
          <p:cNvSpPr/>
          <p:nvPr/>
        </p:nvSpPr>
        <p:spPr>
          <a:xfrm>
            <a:off x="7338172" y="2308947"/>
            <a:ext cx="3250800" cy="3250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3" name="Google Shape;793;p45"/>
          <p:cNvPicPr preferRelativeResize="0"/>
          <p:nvPr/>
        </p:nvPicPr>
        <p:blipFill rotWithShape="1">
          <a:blip r:embed="rId3">
            <a:alphaModFix/>
          </a:blip>
          <a:srcRect b="0" l="-7707" r="-9073" t="7791"/>
          <a:stretch/>
        </p:blipFill>
        <p:spPr>
          <a:xfrm>
            <a:off x="7338172" y="2308947"/>
            <a:ext cx="3250800" cy="3250800"/>
          </a:xfrm>
          <a:prstGeom prst="ellipse">
            <a:avLst/>
          </a:prstGeom>
          <a:noFill/>
          <a:ln>
            <a:noFill/>
          </a:ln>
        </p:spPr>
      </p:pic>
      <p:sp>
        <p:nvSpPr>
          <p:cNvPr id="794" name="Google Shape;794;p45"/>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46"/>
          <p:cNvSpPr txBox="1"/>
          <p:nvPr>
            <p:ph type="title"/>
          </p:nvPr>
        </p:nvSpPr>
        <p:spPr>
          <a:xfrm>
            <a:off x="5814775" y="1378813"/>
            <a:ext cx="5029500" cy="91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800" name="Google Shape;800;p46"/>
          <p:cNvSpPr txBox="1"/>
          <p:nvPr>
            <p:ph idx="4294967295" type="body"/>
          </p:nvPr>
        </p:nvSpPr>
        <p:spPr>
          <a:xfrm>
            <a:off x="5757751" y="2508425"/>
            <a:ext cx="51669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Sample Images: </a:t>
            </a:r>
            <a:r>
              <a:rPr lang="en" sz="2400" u="sng">
                <a:solidFill>
                  <a:schemeClr val="hlink"/>
                </a:solidFill>
                <a:hlinkClick r:id="rId4"/>
              </a:rPr>
              <a:t>Unsplash</a:t>
            </a:r>
            <a:endParaRPr sz="2400"/>
          </a:p>
          <a:p>
            <a:pPr indent="0" lvl="0" marL="0" rtl="0" algn="l">
              <a:spcBef>
                <a:spcPts val="2100"/>
              </a:spcBef>
              <a:spcAft>
                <a:spcPts val="2100"/>
              </a:spcAft>
              <a:buNone/>
            </a:pPr>
            <a:r>
              <a:rPr lang="en"/>
              <a:t>Fonts used in this presentation: Quicksand and </a:t>
            </a:r>
            <a:r>
              <a:rPr lang="en">
                <a:latin typeface="Playfair Display Medium"/>
                <a:ea typeface="Playfair Display Medium"/>
                <a:cs typeface="Playfair Display Medium"/>
                <a:sym typeface="Playfair Display Medium"/>
              </a:rPr>
              <a:t>Playfair Display.</a:t>
            </a:r>
            <a:endParaRPr/>
          </a:p>
        </p:txBody>
      </p:sp>
      <p:sp>
        <p:nvSpPr>
          <p:cNvPr id="801" name="Google Shape;801;p46"/>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
        <p:nvSpPr>
          <p:cNvPr id="802" name="Google Shape;802;p46"/>
          <p:cNvSpPr/>
          <p:nvPr/>
        </p:nvSpPr>
        <p:spPr>
          <a:xfrm>
            <a:off x="2202425" y="961825"/>
            <a:ext cx="2826600" cy="2826600"/>
          </a:xfrm>
          <a:prstGeom prst="ellipse">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47"/>
          <p:cNvSpPr txBox="1"/>
          <p:nvPr>
            <p:ph type="title"/>
          </p:nvPr>
        </p:nvSpPr>
        <p:spPr>
          <a:xfrm>
            <a:off x="490775" y="560625"/>
            <a:ext cx="112104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Editable Icons</a:t>
            </a:r>
            <a:endParaRPr sz="4000"/>
          </a:p>
        </p:txBody>
      </p:sp>
      <p:grpSp>
        <p:nvGrpSpPr>
          <p:cNvPr id="808" name="Google Shape;808;p47"/>
          <p:cNvGrpSpPr/>
          <p:nvPr/>
        </p:nvGrpSpPr>
        <p:grpSpPr>
          <a:xfrm>
            <a:off x="3570764" y="1545152"/>
            <a:ext cx="405160" cy="253589"/>
            <a:chOff x="4797800" y="1994125"/>
            <a:chExt cx="306475" cy="186025"/>
          </a:xfrm>
        </p:grpSpPr>
        <p:sp>
          <p:nvSpPr>
            <p:cNvPr id="809" name="Google Shape;809;p4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0" name="Google Shape;810;p4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1" name="Google Shape;811;p47"/>
          <p:cNvSpPr/>
          <p:nvPr/>
        </p:nvSpPr>
        <p:spPr>
          <a:xfrm>
            <a:off x="3013572" y="15610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47"/>
          <p:cNvSpPr/>
          <p:nvPr/>
        </p:nvSpPr>
        <p:spPr>
          <a:xfrm>
            <a:off x="2598483" y="14776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47"/>
          <p:cNvSpPr/>
          <p:nvPr/>
        </p:nvSpPr>
        <p:spPr>
          <a:xfrm>
            <a:off x="4125519" y="15455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47"/>
          <p:cNvSpPr/>
          <p:nvPr/>
        </p:nvSpPr>
        <p:spPr>
          <a:xfrm>
            <a:off x="4629024" y="15026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47"/>
          <p:cNvSpPr/>
          <p:nvPr/>
        </p:nvSpPr>
        <p:spPr>
          <a:xfrm>
            <a:off x="5618340" y="15363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16" name="Google Shape;816;p47"/>
          <p:cNvGrpSpPr/>
          <p:nvPr/>
        </p:nvGrpSpPr>
        <p:grpSpPr>
          <a:xfrm>
            <a:off x="6164058" y="1549177"/>
            <a:ext cx="352082" cy="254203"/>
            <a:chOff x="4250025" y="2848800"/>
            <a:chExt cx="266325" cy="186475"/>
          </a:xfrm>
        </p:grpSpPr>
        <p:sp>
          <p:nvSpPr>
            <p:cNvPr id="817" name="Google Shape;817;p4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4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9" name="Google Shape;819;p47"/>
          <p:cNvGrpSpPr/>
          <p:nvPr/>
        </p:nvGrpSpPr>
        <p:grpSpPr>
          <a:xfrm>
            <a:off x="6761406" y="1513291"/>
            <a:ext cx="343224" cy="326555"/>
            <a:chOff x="4707700" y="2822475"/>
            <a:chExt cx="259625" cy="239550"/>
          </a:xfrm>
        </p:grpSpPr>
        <p:sp>
          <p:nvSpPr>
            <p:cNvPr id="820" name="Google Shape;820;p4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p4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2" name="Google Shape;822;p4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3" name="Google Shape;823;p47"/>
          <p:cNvSpPr/>
          <p:nvPr/>
        </p:nvSpPr>
        <p:spPr>
          <a:xfrm>
            <a:off x="7235378" y="15168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4" name="Google Shape;824;p47"/>
          <p:cNvSpPr/>
          <p:nvPr/>
        </p:nvSpPr>
        <p:spPr>
          <a:xfrm>
            <a:off x="7758873" y="15497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5" name="Google Shape;825;p47"/>
          <p:cNvGrpSpPr/>
          <p:nvPr/>
        </p:nvGrpSpPr>
        <p:grpSpPr>
          <a:xfrm>
            <a:off x="8396572" y="1476791"/>
            <a:ext cx="351487" cy="398940"/>
            <a:chOff x="6425500" y="2795700"/>
            <a:chExt cx="265875" cy="292650"/>
          </a:xfrm>
        </p:grpSpPr>
        <p:sp>
          <p:nvSpPr>
            <p:cNvPr id="826" name="Google Shape;826;p4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p4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8" name="Google Shape;828;p47"/>
          <p:cNvSpPr/>
          <p:nvPr/>
        </p:nvSpPr>
        <p:spPr>
          <a:xfrm>
            <a:off x="8894278" y="15092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9" name="Google Shape;829;p47"/>
          <p:cNvGrpSpPr/>
          <p:nvPr/>
        </p:nvGrpSpPr>
        <p:grpSpPr>
          <a:xfrm>
            <a:off x="9474618" y="1531435"/>
            <a:ext cx="350297" cy="290464"/>
            <a:chOff x="5549875" y="2418425"/>
            <a:chExt cx="264975" cy="213075"/>
          </a:xfrm>
        </p:grpSpPr>
        <p:sp>
          <p:nvSpPr>
            <p:cNvPr id="830" name="Google Shape;830;p4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1" name="Google Shape;831;p4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2" name="Google Shape;832;p47"/>
          <p:cNvSpPr/>
          <p:nvPr/>
        </p:nvSpPr>
        <p:spPr>
          <a:xfrm>
            <a:off x="2620588" y="21402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3" name="Google Shape;833;p47"/>
          <p:cNvGrpSpPr/>
          <p:nvPr/>
        </p:nvGrpSpPr>
        <p:grpSpPr>
          <a:xfrm>
            <a:off x="3570694" y="2175942"/>
            <a:ext cx="299598" cy="308322"/>
            <a:chOff x="3739275" y="2525850"/>
            <a:chExt cx="226625" cy="226175"/>
          </a:xfrm>
        </p:grpSpPr>
        <p:sp>
          <p:nvSpPr>
            <p:cNvPr id="834" name="Google Shape;834;p4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4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4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4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8" name="Google Shape;838;p47"/>
          <p:cNvGrpSpPr/>
          <p:nvPr/>
        </p:nvGrpSpPr>
        <p:grpSpPr>
          <a:xfrm>
            <a:off x="3043876" y="2149172"/>
            <a:ext cx="272464" cy="361861"/>
            <a:chOff x="4518575" y="2506200"/>
            <a:chExt cx="206100" cy="265450"/>
          </a:xfrm>
        </p:grpSpPr>
        <p:sp>
          <p:nvSpPr>
            <p:cNvPr id="839" name="Google Shape;839;p4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4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4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4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3" name="Google Shape;843;p4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4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4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4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4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8" name="Google Shape;848;p47"/>
          <p:cNvGrpSpPr/>
          <p:nvPr/>
        </p:nvGrpSpPr>
        <p:grpSpPr>
          <a:xfrm>
            <a:off x="4125077" y="2176142"/>
            <a:ext cx="299631" cy="308322"/>
            <a:chOff x="4164375" y="1677425"/>
            <a:chExt cx="226650" cy="226175"/>
          </a:xfrm>
        </p:grpSpPr>
        <p:sp>
          <p:nvSpPr>
            <p:cNvPr id="849" name="Google Shape;849;p4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0" name="Google Shape;850;p4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4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4" name="Google Shape;854;p47"/>
          <p:cNvGrpSpPr/>
          <p:nvPr/>
        </p:nvGrpSpPr>
        <p:grpSpPr>
          <a:xfrm>
            <a:off x="5179042" y="2167331"/>
            <a:ext cx="299003" cy="308322"/>
            <a:chOff x="5226025" y="1677425"/>
            <a:chExt cx="226175" cy="226175"/>
          </a:xfrm>
        </p:grpSpPr>
        <p:sp>
          <p:nvSpPr>
            <p:cNvPr id="855" name="Google Shape;855;p4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6" name="Google Shape;856;p4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7" name="Google Shape;857;p47"/>
          <p:cNvGrpSpPr/>
          <p:nvPr/>
        </p:nvGrpSpPr>
        <p:grpSpPr>
          <a:xfrm>
            <a:off x="4652426" y="2167424"/>
            <a:ext cx="299003" cy="308322"/>
            <a:chOff x="4835275" y="1198350"/>
            <a:chExt cx="226175" cy="226175"/>
          </a:xfrm>
        </p:grpSpPr>
        <p:sp>
          <p:nvSpPr>
            <p:cNvPr id="858" name="Google Shape;858;p4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4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0" name="Google Shape;860;p47"/>
          <p:cNvGrpSpPr/>
          <p:nvPr/>
        </p:nvGrpSpPr>
        <p:grpSpPr>
          <a:xfrm>
            <a:off x="6339271" y="2151323"/>
            <a:ext cx="347356" cy="358215"/>
            <a:chOff x="968775" y="1180050"/>
            <a:chExt cx="262750" cy="262775"/>
          </a:xfrm>
        </p:grpSpPr>
        <p:sp>
          <p:nvSpPr>
            <p:cNvPr id="861" name="Google Shape;861;p4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2" name="Google Shape;862;p4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4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4" name="Google Shape;864;p47"/>
          <p:cNvGrpSpPr/>
          <p:nvPr/>
        </p:nvGrpSpPr>
        <p:grpSpPr>
          <a:xfrm>
            <a:off x="5704170" y="2218392"/>
            <a:ext cx="386288" cy="224042"/>
            <a:chOff x="1678900" y="1231350"/>
            <a:chExt cx="292200" cy="164350"/>
          </a:xfrm>
        </p:grpSpPr>
        <p:sp>
          <p:nvSpPr>
            <p:cNvPr id="865" name="Google Shape;865;p4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4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4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68" name="Google Shape;868;p47"/>
          <p:cNvSpPr/>
          <p:nvPr/>
        </p:nvSpPr>
        <p:spPr>
          <a:xfrm>
            <a:off x="7023159" y="21402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69" name="Google Shape;869;p47"/>
          <p:cNvGrpSpPr/>
          <p:nvPr/>
        </p:nvGrpSpPr>
        <p:grpSpPr>
          <a:xfrm>
            <a:off x="7467406" y="2144931"/>
            <a:ext cx="322006" cy="353205"/>
            <a:chOff x="2405550" y="1181850"/>
            <a:chExt cx="243575" cy="259100"/>
          </a:xfrm>
        </p:grpSpPr>
        <p:sp>
          <p:nvSpPr>
            <p:cNvPr id="870" name="Google Shape;870;p4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1" name="Google Shape;871;p4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2" name="Google Shape;872;p4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4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4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4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76" name="Google Shape;876;p47"/>
          <p:cNvSpPr/>
          <p:nvPr/>
        </p:nvSpPr>
        <p:spPr>
          <a:xfrm>
            <a:off x="8075550" y="21679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77" name="Google Shape;877;p47"/>
          <p:cNvGrpSpPr/>
          <p:nvPr/>
        </p:nvGrpSpPr>
        <p:grpSpPr>
          <a:xfrm>
            <a:off x="8500593" y="2142733"/>
            <a:ext cx="286610" cy="357601"/>
            <a:chOff x="3086700" y="1180050"/>
            <a:chExt cx="216800" cy="262325"/>
          </a:xfrm>
        </p:grpSpPr>
        <p:sp>
          <p:nvSpPr>
            <p:cNvPr id="878" name="Google Shape;878;p4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4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0" name="Google Shape;880;p47"/>
          <p:cNvGrpSpPr/>
          <p:nvPr/>
        </p:nvGrpSpPr>
        <p:grpSpPr>
          <a:xfrm>
            <a:off x="9007187" y="2130873"/>
            <a:ext cx="228243" cy="381321"/>
            <a:chOff x="3741075" y="1171575"/>
            <a:chExt cx="172650" cy="279725"/>
          </a:xfrm>
        </p:grpSpPr>
        <p:sp>
          <p:nvSpPr>
            <p:cNvPr id="881" name="Google Shape;881;p4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4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4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4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5" name="Google Shape;885;p47"/>
          <p:cNvSpPr/>
          <p:nvPr/>
        </p:nvSpPr>
        <p:spPr>
          <a:xfrm>
            <a:off x="9465599" y="21432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86" name="Google Shape;886;p47"/>
          <p:cNvGrpSpPr/>
          <p:nvPr/>
        </p:nvGrpSpPr>
        <p:grpSpPr>
          <a:xfrm>
            <a:off x="2528682" y="2874977"/>
            <a:ext cx="351520" cy="253623"/>
            <a:chOff x="952700" y="1101100"/>
            <a:chExt cx="265900" cy="186050"/>
          </a:xfrm>
        </p:grpSpPr>
        <p:sp>
          <p:nvSpPr>
            <p:cNvPr id="887" name="Google Shape;887;p4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4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0" name="Google Shape;890;p47"/>
          <p:cNvSpPr/>
          <p:nvPr/>
        </p:nvSpPr>
        <p:spPr>
          <a:xfrm>
            <a:off x="3055153" y="27918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47"/>
          <p:cNvSpPr/>
          <p:nvPr/>
        </p:nvSpPr>
        <p:spPr>
          <a:xfrm>
            <a:off x="3477015" y="28192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47"/>
          <p:cNvSpPr/>
          <p:nvPr/>
        </p:nvSpPr>
        <p:spPr>
          <a:xfrm>
            <a:off x="4048633" y="28192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7"/>
          <p:cNvSpPr/>
          <p:nvPr/>
        </p:nvSpPr>
        <p:spPr>
          <a:xfrm>
            <a:off x="4658000" y="28574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4" name="Google Shape;894;p47"/>
          <p:cNvGrpSpPr/>
          <p:nvPr/>
        </p:nvGrpSpPr>
        <p:grpSpPr>
          <a:xfrm>
            <a:off x="5219949" y="2853577"/>
            <a:ext cx="317875" cy="344208"/>
            <a:chOff x="5583325" y="1073450"/>
            <a:chExt cx="240450" cy="252500"/>
          </a:xfrm>
        </p:grpSpPr>
        <p:sp>
          <p:nvSpPr>
            <p:cNvPr id="895" name="Google Shape;895;p4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4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4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4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9" name="Google Shape;899;p47"/>
          <p:cNvGrpSpPr/>
          <p:nvPr/>
        </p:nvGrpSpPr>
        <p:grpSpPr>
          <a:xfrm>
            <a:off x="5703822" y="2843328"/>
            <a:ext cx="386850" cy="294962"/>
            <a:chOff x="1502275" y="3638775"/>
            <a:chExt cx="292625" cy="216375"/>
          </a:xfrm>
        </p:grpSpPr>
        <p:sp>
          <p:nvSpPr>
            <p:cNvPr id="900" name="Google Shape;900;p4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4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4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5" name="Google Shape;905;p47"/>
          <p:cNvGrpSpPr/>
          <p:nvPr/>
        </p:nvGrpSpPr>
        <p:grpSpPr>
          <a:xfrm>
            <a:off x="6258857" y="2787814"/>
            <a:ext cx="354428" cy="362441"/>
            <a:chOff x="3171000" y="4021950"/>
            <a:chExt cx="268100" cy="265875"/>
          </a:xfrm>
        </p:grpSpPr>
        <p:sp>
          <p:nvSpPr>
            <p:cNvPr id="906" name="Google Shape;906;p4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4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8" name="Google Shape;908;p47"/>
          <p:cNvSpPr/>
          <p:nvPr/>
        </p:nvSpPr>
        <p:spPr>
          <a:xfrm>
            <a:off x="6779633" y="28221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47"/>
          <p:cNvSpPr/>
          <p:nvPr/>
        </p:nvSpPr>
        <p:spPr>
          <a:xfrm>
            <a:off x="7334021" y="28066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0" name="Google Shape;910;p47"/>
          <p:cNvGrpSpPr/>
          <p:nvPr/>
        </p:nvGrpSpPr>
        <p:grpSpPr>
          <a:xfrm>
            <a:off x="7848132" y="2839467"/>
            <a:ext cx="334400" cy="344821"/>
            <a:chOff x="5684575" y="4038000"/>
            <a:chExt cx="252950" cy="252950"/>
          </a:xfrm>
        </p:grpSpPr>
        <p:sp>
          <p:nvSpPr>
            <p:cNvPr id="911" name="Google Shape;911;p4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4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4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7" name="Google Shape;917;p47"/>
          <p:cNvGrpSpPr/>
          <p:nvPr/>
        </p:nvGrpSpPr>
        <p:grpSpPr>
          <a:xfrm>
            <a:off x="8441727" y="2797901"/>
            <a:ext cx="247115" cy="399520"/>
            <a:chOff x="1982675" y="3599525"/>
            <a:chExt cx="186925" cy="293075"/>
          </a:xfrm>
        </p:grpSpPr>
        <p:sp>
          <p:nvSpPr>
            <p:cNvPr id="918" name="Google Shape;918;p4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4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4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4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3" name="Google Shape;923;p47"/>
          <p:cNvGrpSpPr/>
          <p:nvPr/>
        </p:nvGrpSpPr>
        <p:grpSpPr>
          <a:xfrm>
            <a:off x="8947735" y="2797900"/>
            <a:ext cx="178106" cy="398940"/>
            <a:chOff x="2397075" y="3602200"/>
            <a:chExt cx="134725" cy="292650"/>
          </a:xfrm>
        </p:grpSpPr>
        <p:sp>
          <p:nvSpPr>
            <p:cNvPr id="924" name="Google Shape;924;p4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4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4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4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9" name="Google Shape;929;p47"/>
          <p:cNvGrpSpPr/>
          <p:nvPr/>
        </p:nvGrpSpPr>
        <p:grpSpPr>
          <a:xfrm>
            <a:off x="2581850" y="3482324"/>
            <a:ext cx="246520" cy="383741"/>
            <a:chOff x="2717350" y="3603525"/>
            <a:chExt cx="186475" cy="281500"/>
          </a:xfrm>
        </p:grpSpPr>
        <p:sp>
          <p:nvSpPr>
            <p:cNvPr id="930" name="Google Shape;930;p4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4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4" name="Google Shape;934;p47"/>
          <p:cNvSpPr/>
          <p:nvPr/>
        </p:nvSpPr>
        <p:spPr>
          <a:xfrm>
            <a:off x="9383691" y="28223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5" name="Google Shape;935;p47"/>
          <p:cNvGrpSpPr/>
          <p:nvPr/>
        </p:nvGrpSpPr>
        <p:grpSpPr>
          <a:xfrm>
            <a:off x="3024770" y="3492667"/>
            <a:ext cx="332053" cy="363054"/>
            <a:chOff x="3927075" y="3612900"/>
            <a:chExt cx="251175" cy="266325"/>
          </a:xfrm>
        </p:grpSpPr>
        <p:sp>
          <p:nvSpPr>
            <p:cNvPr id="936" name="Google Shape;936;p4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4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8" name="Google Shape;938;p47"/>
          <p:cNvGrpSpPr/>
          <p:nvPr/>
        </p:nvGrpSpPr>
        <p:grpSpPr>
          <a:xfrm>
            <a:off x="3552875" y="3552264"/>
            <a:ext cx="336152" cy="347241"/>
            <a:chOff x="4324975" y="3617800"/>
            <a:chExt cx="254275" cy="254725"/>
          </a:xfrm>
        </p:grpSpPr>
        <p:sp>
          <p:nvSpPr>
            <p:cNvPr id="939" name="Google Shape;939;p4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4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4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2" name="Google Shape;942;p47"/>
          <p:cNvGrpSpPr/>
          <p:nvPr/>
        </p:nvGrpSpPr>
        <p:grpSpPr>
          <a:xfrm>
            <a:off x="4086534" y="3617936"/>
            <a:ext cx="399872" cy="217737"/>
            <a:chOff x="4728650" y="3665975"/>
            <a:chExt cx="302475" cy="159725"/>
          </a:xfrm>
        </p:grpSpPr>
        <p:sp>
          <p:nvSpPr>
            <p:cNvPr id="943" name="Google Shape;943;p4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5" name="Google Shape;945;p47"/>
          <p:cNvGrpSpPr/>
          <p:nvPr/>
        </p:nvGrpSpPr>
        <p:grpSpPr>
          <a:xfrm>
            <a:off x="4613200" y="3575096"/>
            <a:ext cx="382719" cy="282796"/>
            <a:chOff x="5164925" y="3642775"/>
            <a:chExt cx="289500" cy="207450"/>
          </a:xfrm>
        </p:grpSpPr>
        <p:sp>
          <p:nvSpPr>
            <p:cNvPr id="946" name="Google Shape;946;p4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4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4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4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1" name="Google Shape;951;p47"/>
          <p:cNvSpPr/>
          <p:nvPr/>
        </p:nvSpPr>
        <p:spPr>
          <a:xfrm>
            <a:off x="5213990" y="34888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7"/>
          <p:cNvSpPr/>
          <p:nvPr/>
        </p:nvSpPr>
        <p:spPr>
          <a:xfrm>
            <a:off x="5717809" y="35207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7"/>
          <p:cNvSpPr/>
          <p:nvPr/>
        </p:nvSpPr>
        <p:spPr>
          <a:xfrm>
            <a:off x="6195030" y="35099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47"/>
          <p:cNvSpPr/>
          <p:nvPr/>
        </p:nvSpPr>
        <p:spPr>
          <a:xfrm>
            <a:off x="6776032" y="34362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7"/>
          <p:cNvSpPr/>
          <p:nvPr/>
        </p:nvSpPr>
        <p:spPr>
          <a:xfrm>
            <a:off x="7285385" y="34359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47"/>
          <p:cNvSpPr/>
          <p:nvPr/>
        </p:nvSpPr>
        <p:spPr>
          <a:xfrm>
            <a:off x="7794738" y="34284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7"/>
          <p:cNvSpPr/>
          <p:nvPr/>
        </p:nvSpPr>
        <p:spPr>
          <a:xfrm>
            <a:off x="8408731" y="34848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8" name="Google Shape;958;p47"/>
          <p:cNvGrpSpPr/>
          <p:nvPr/>
        </p:nvGrpSpPr>
        <p:grpSpPr>
          <a:xfrm>
            <a:off x="8933824" y="3489316"/>
            <a:ext cx="327294" cy="334632"/>
            <a:chOff x="5717150" y="2098500"/>
            <a:chExt cx="247575" cy="245475"/>
          </a:xfrm>
        </p:grpSpPr>
        <p:sp>
          <p:nvSpPr>
            <p:cNvPr id="959" name="Google Shape;959;p4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2" name="Google Shape;962;p47"/>
          <p:cNvSpPr/>
          <p:nvPr/>
        </p:nvSpPr>
        <p:spPr>
          <a:xfrm>
            <a:off x="9483441" y="34222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7"/>
          <p:cNvSpPr/>
          <p:nvPr/>
        </p:nvSpPr>
        <p:spPr>
          <a:xfrm>
            <a:off x="2519500" y="42209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7"/>
          <p:cNvSpPr/>
          <p:nvPr/>
        </p:nvSpPr>
        <p:spPr>
          <a:xfrm>
            <a:off x="3039790" y="42018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5" name="Google Shape;965;p47"/>
          <p:cNvGrpSpPr/>
          <p:nvPr/>
        </p:nvGrpSpPr>
        <p:grpSpPr>
          <a:xfrm>
            <a:off x="3511298" y="4130242"/>
            <a:ext cx="352082" cy="317455"/>
            <a:chOff x="6435300" y="2742175"/>
            <a:chExt cx="266325" cy="232875"/>
          </a:xfrm>
        </p:grpSpPr>
        <p:sp>
          <p:nvSpPr>
            <p:cNvPr id="966" name="Google Shape;966;p4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4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8" name="Google Shape;968;p47"/>
          <p:cNvGrpSpPr/>
          <p:nvPr/>
        </p:nvGrpSpPr>
        <p:grpSpPr>
          <a:xfrm>
            <a:off x="4558258" y="4209367"/>
            <a:ext cx="333805" cy="344208"/>
            <a:chOff x="674800" y="2146225"/>
            <a:chExt cx="252500" cy="252500"/>
          </a:xfrm>
        </p:grpSpPr>
        <p:sp>
          <p:nvSpPr>
            <p:cNvPr id="969" name="Google Shape;969;p4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3" name="Google Shape;973;p47"/>
          <p:cNvGrpSpPr/>
          <p:nvPr/>
        </p:nvGrpSpPr>
        <p:grpSpPr>
          <a:xfrm>
            <a:off x="5085306" y="4220853"/>
            <a:ext cx="333805" cy="344208"/>
            <a:chOff x="2164225" y="2146225"/>
            <a:chExt cx="252500" cy="252500"/>
          </a:xfrm>
        </p:grpSpPr>
        <p:sp>
          <p:nvSpPr>
            <p:cNvPr id="974" name="Google Shape;974;p4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8" name="Google Shape;978;p47"/>
          <p:cNvGrpSpPr/>
          <p:nvPr/>
        </p:nvGrpSpPr>
        <p:grpSpPr>
          <a:xfrm>
            <a:off x="4031217" y="4220626"/>
            <a:ext cx="334400" cy="344821"/>
            <a:chOff x="689975" y="1737200"/>
            <a:chExt cx="252950" cy="252950"/>
          </a:xfrm>
        </p:grpSpPr>
        <p:sp>
          <p:nvSpPr>
            <p:cNvPr id="979" name="Google Shape;979;p4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4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5" name="Google Shape;985;p47"/>
          <p:cNvGrpSpPr/>
          <p:nvPr/>
        </p:nvGrpSpPr>
        <p:grpSpPr>
          <a:xfrm>
            <a:off x="5612075" y="4210502"/>
            <a:ext cx="334400" cy="344208"/>
            <a:chOff x="2961350" y="1740750"/>
            <a:chExt cx="252950" cy="252500"/>
          </a:xfrm>
        </p:grpSpPr>
        <p:sp>
          <p:nvSpPr>
            <p:cNvPr id="986" name="Google Shape;986;p4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2" name="Google Shape;992;p47"/>
          <p:cNvSpPr/>
          <p:nvPr/>
        </p:nvSpPr>
        <p:spPr>
          <a:xfrm>
            <a:off x="6169754" y="42396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993" name="Google Shape;993;p47"/>
          <p:cNvGrpSpPr/>
          <p:nvPr/>
        </p:nvGrpSpPr>
        <p:grpSpPr>
          <a:xfrm>
            <a:off x="6696108" y="4158868"/>
            <a:ext cx="271902" cy="376448"/>
            <a:chOff x="4026550" y="3640100"/>
            <a:chExt cx="205675" cy="276150"/>
          </a:xfrm>
        </p:grpSpPr>
        <p:sp>
          <p:nvSpPr>
            <p:cNvPr id="994" name="Google Shape;994;p4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0" name="Google Shape;1000;p47"/>
          <p:cNvSpPr/>
          <p:nvPr/>
        </p:nvSpPr>
        <p:spPr>
          <a:xfrm>
            <a:off x="7189931" y="42247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1" name="Google Shape;1001;p47"/>
          <p:cNvGrpSpPr/>
          <p:nvPr/>
        </p:nvGrpSpPr>
        <p:grpSpPr>
          <a:xfrm>
            <a:off x="7732713" y="4258103"/>
            <a:ext cx="351487" cy="294826"/>
            <a:chOff x="853250" y="4006875"/>
            <a:chExt cx="265875" cy="216275"/>
          </a:xfrm>
        </p:grpSpPr>
        <p:sp>
          <p:nvSpPr>
            <p:cNvPr id="1002" name="Google Shape;1002;p4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4" name="Google Shape;1004;p47"/>
          <p:cNvGrpSpPr/>
          <p:nvPr/>
        </p:nvGrpSpPr>
        <p:grpSpPr>
          <a:xfrm>
            <a:off x="8910280" y="4223682"/>
            <a:ext cx="245925" cy="363668"/>
            <a:chOff x="1978675" y="3981800"/>
            <a:chExt cx="186025" cy="266775"/>
          </a:xfrm>
        </p:grpSpPr>
        <p:sp>
          <p:nvSpPr>
            <p:cNvPr id="1005" name="Google Shape;1005;p4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7" name="Google Shape;1007;p47"/>
          <p:cNvSpPr/>
          <p:nvPr/>
        </p:nvSpPr>
        <p:spPr>
          <a:xfrm>
            <a:off x="8307296" y="42451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8" name="Google Shape;1008;p47"/>
          <p:cNvGrpSpPr/>
          <p:nvPr/>
        </p:nvGrpSpPr>
        <p:grpSpPr>
          <a:xfrm>
            <a:off x="9440020" y="4233126"/>
            <a:ext cx="333805" cy="344821"/>
            <a:chOff x="480325" y="3970200"/>
            <a:chExt cx="252500" cy="252950"/>
          </a:xfrm>
        </p:grpSpPr>
        <p:sp>
          <p:nvSpPr>
            <p:cNvPr id="1009" name="Google Shape;1009;p4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4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4" name="Google Shape;1014;p47"/>
          <p:cNvSpPr/>
          <p:nvPr/>
        </p:nvSpPr>
        <p:spPr>
          <a:xfrm>
            <a:off x="2607371" y="48439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5" name="Google Shape;1015;p47"/>
          <p:cNvGrpSpPr/>
          <p:nvPr/>
        </p:nvGrpSpPr>
        <p:grpSpPr>
          <a:xfrm>
            <a:off x="3015743" y="4822731"/>
            <a:ext cx="334400" cy="344208"/>
            <a:chOff x="5745250" y="4378350"/>
            <a:chExt cx="252950" cy="252500"/>
          </a:xfrm>
        </p:grpSpPr>
        <p:sp>
          <p:nvSpPr>
            <p:cNvPr id="1016" name="Google Shape;1016;p4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8" name="Google Shape;1018;p47"/>
          <p:cNvGrpSpPr/>
          <p:nvPr/>
        </p:nvGrpSpPr>
        <p:grpSpPr>
          <a:xfrm>
            <a:off x="3525242" y="4826991"/>
            <a:ext cx="334400" cy="344821"/>
            <a:chOff x="6130650" y="4381475"/>
            <a:chExt cx="252950" cy="252950"/>
          </a:xfrm>
        </p:grpSpPr>
        <p:sp>
          <p:nvSpPr>
            <p:cNvPr id="1019" name="Google Shape;1019;p4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1" name="Google Shape;1021;p47"/>
          <p:cNvSpPr/>
          <p:nvPr/>
        </p:nvSpPr>
        <p:spPr>
          <a:xfrm>
            <a:off x="4032278" y="48418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2" name="Google Shape;1022;p47"/>
          <p:cNvGrpSpPr/>
          <p:nvPr/>
        </p:nvGrpSpPr>
        <p:grpSpPr>
          <a:xfrm>
            <a:off x="4533046" y="4850074"/>
            <a:ext cx="352082" cy="299802"/>
            <a:chOff x="6919750" y="1464650"/>
            <a:chExt cx="266325" cy="219925"/>
          </a:xfrm>
        </p:grpSpPr>
        <p:sp>
          <p:nvSpPr>
            <p:cNvPr id="1023" name="Google Shape;1023;p4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5" name="Google Shape;1025;p47"/>
          <p:cNvGrpSpPr/>
          <p:nvPr/>
        </p:nvGrpSpPr>
        <p:grpSpPr>
          <a:xfrm>
            <a:off x="5059243" y="4825516"/>
            <a:ext cx="366855" cy="339948"/>
            <a:chOff x="4759875" y="1027050"/>
            <a:chExt cx="277500" cy="249375"/>
          </a:xfrm>
        </p:grpSpPr>
        <p:sp>
          <p:nvSpPr>
            <p:cNvPr id="1026" name="Google Shape;1026;p4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1" name="Google Shape;1031;p47"/>
          <p:cNvGrpSpPr/>
          <p:nvPr/>
        </p:nvGrpSpPr>
        <p:grpSpPr>
          <a:xfrm>
            <a:off x="5600528" y="4809490"/>
            <a:ext cx="372738" cy="343186"/>
            <a:chOff x="3357900" y="1057675"/>
            <a:chExt cx="281950" cy="251750"/>
          </a:xfrm>
        </p:grpSpPr>
        <p:sp>
          <p:nvSpPr>
            <p:cNvPr id="1032" name="Google Shape;1032;p4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4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5" name="Google Shape;1035;p47"/>
          <p:cNvGrpSpPr/>
          <p:nvPr/>
        </p:nvGrpSpPr>
        <p:grpSpPr>
          <a:xfrm>
            <a:off x="6163700" y="4794495"/>
            <a:ext cx="191095" cy="401974"/>
            <a:chOff x="3783900" y="1046675"/>
            <a:chExt cx="144550" cy="294875"/>
          </a:xfrm>
        </p:grpSpPr>
        <p:sp>
          <p:nvSpPr>
            <p:cNvPr id="1036" name="Google Shape;1036;p4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4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8" name="Google Shape;1038;p47"/>
          <p:cNvSpPr/>
          <p:nvPr/>
        </p:nvSpPr>
        <p:spPr>
          <a:xfrm>
            <a:off x="6688739" y="48187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9" name="Google Shape;1039;p47"/>
          <p:cNvGrpSpPr/>
          <p:nvPr/>
        </p:nvGrpSpPr>
        <p:grpSpPr>
          <a:xfrm>
            <a:off x="7062980" y="4551878"/>
            <a:ext cx="552596" cy="674409"/>
            <a:chOff x="238550" y="1487175"/>
            <a:chExt cx="418000" cy="494725"/>
          </a:xfrm>
        </p:grpSpPr>
        <p:sp>
          <p:nvSpPr>
            <p:cNvPr id="1040" name="Google Shape;1040;p4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4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9" name="Google Shape;1049;p47"/>
          <p:cNvSpPr/>
          <p:nvPr/>
        </p:nvSpPr>
        <p:spPr>
          <a:xfrm>
            <a:off x="7732374" y="49526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7"/>
          <p:cNvSpPr/>
          <p:nvPr/>
        </p:nvSpPr>
        <p:spPr>
          <a:xfrm>
            <a:off x="8223836" y="48633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1" name="Google Shape;1051;p47"/>
          <p:cNvGrpSpPr/>
          <p:nvPr/>
        </p:nvGrpSpPr>
        <p:grpSpPr>
          <a:xfrm>
            <a:off x="8815358" y="4878637"/>
            <a:ext cx="364707" cy="363804"/>
            <a:chOff x="6010925" y="3998175"/>
            <a:chExt cx="275875" cy="266875"/>
          </a:xfrm>
        </p:grpSpPr>
        <p:sp>
          <p:nvSpPr>
            <p:cNvPr id="1052" name="Google Shape;1052;p4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7" name="Google Shape;1057;p47"/>
          <p:cNvGrpSpPr/>
          <p:nvPr/>
        </p:nvGrpSpPr>
        <p:grpSpPr>
          <a:xfrm>
            <a:off x="9417554" y="4897262"/>
            <a:ext cx="352082" cy="308322"/>
            <a:chOff x="6866650" y="1038650"/>
            <a:chExt cx="266325" cy="226175"/>
          </a:xfrm>
        </p:grpSpPr>
        <p:sp>
          <p:nvSpPr>
            <p:cNvPr id="1058" name="Google Shape;1058;p4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1" name="Google Shape;1061;p47"/>
          <p:cNvGrpSpPr/>
          <p:nvPr/>
        </p:nvGrpSpPr>
        <p:grpSpPr>
          <a:xfrm>
            <a:off x="5155087" y="1533412"/>
            <a:ext cx="272497" cy="362441"/>
            <a:chOff x="2033075" y="2942475"/>
            <a:chExt cx="206125" cy="265875"/>
          </a:xfrm>
        </p:grpSpPr>
        <p:sp>
          <p:nvSpPr>
            <p:cNvPr id="1062" name="Google Shape;1062;p4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8" name="Google Shape;1068;p47"/>
          <p:cNvSpPr/>
          <p:nvPr/>
        </p:nvSpPr>
        <p:spPr>
          <a:xfrm>
            <a:off x="2519516" y="54738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69" name="Google Shape;1069;p47"/>
          <p:cNvGrpSpPr/>
          <p:nvPr/>
        </p:nvGrpSpPr>
        <p:grpSpPr>
          <a:xfrm>
            <a:off x="3016802" y="5509814"/>
            <a:ext cx="325576" cy="362441"/>
            <a:chOff x="3081775" y="1061400"/>
            <a:chExt cx="246275" cy="265875"/>
          </a:xfrm>
        </p:grpSpPr>
        <p:sp>
          <p:nvSpPr>
            <p:cNvPr id="1070" name="Google Shape;1070;p4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3" name="Google Shape;1073;p47"/>
          <p:cNvGrpSpPr/>
          <p:nvPr/>
        </p:nvGrpSpPr>
        <p:grpSpPr>
          <a:xfrm>
            <a:off x="3556513" y="5551934"/>
            <a:ext cx="369202" cy="325941"/>
            <a:chOff x="2847150" y="1805000"/>
            <a:chExt cx="279275" cy="239100"/>
          </a:xfrm>
        </p:grpSpPr>
        <p:sp>
          <p:nvSpPr>
            <p:cNvPr id="1074" name="Google Shape;1074;p4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6" name="Google Shape;1076;p47"/>
          <p:cNvSpPr/>
          <p:nvPr/>
        </p:nvSpPr>
        <p:spPr>
          <a:xfrm>
            <a:off x="4138834" y="56017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7" name="Google Shape;1077;p47"/>
          <p:cNvGrpSpPr/>
          <p:nvPr/>
        </p:nvGrpSpPr>
        <p:grpSpPr>
          <a:xfrm>
            <a:off x="4742307" y="5496191"/>
            <a:ext cx="352082" cy="363054"/>
            <a:chOff x="6435300" y="1095300"/>
            <a:chExt cx="266325" cy="266325"/>
          </a:xfrm>
        </p:grpSpPr>
        <p:sp>
          <p:nvSpPr>
            <p:cNvPr id="1078" name="Google Shape;1078;p4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1" name="Google Shape;1081;p47"/>
          <p:cNvSpPr/>
          <p:nvPr/>
        </p:nvSpPr>
        <p:spPr>
          <a:xfrm>
            <a:off x="5306157" y="55103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7"/>
          <p:cNvSpPr/>
          <p:nvPr/>
        </p:nvSpPr>
        <p:spPr>
          <a:xfrm>
            <a:off x="5766907" y="54820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3" name="Google Shape;1083;p47"/>
          <p:cNvGrpSpPr/>
          <p:nvPr/>
        </p:nvGrpSpPr>
        <p:grpSpPr>
          <a:xfrm>
            <a:off x="6295376" y="5491255"/>
            <a:ext cx="301350" cy="363054"/>
            <a:chOff x="4506525" y="1060950"/>
            <a:chExt cx="227950" cy="266325"/>
          </a:xfrm>
        </p:grpSpPr>
        <p:sp>
          <p:nvSpPr>
            <p:cNvPr id="1084" name="Google Shape;1084;p4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4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4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1" name="Google Shape;1091;p47"/>
          <p:cNvSpPr/>
          <p:nvPr/>
        </p:nvSpPr>
        <p:spPr>
          <a:xfrm>
            <a:off x="6754423" y="56145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7"/>
          <p:cNvSpPr/>
          <p:nvPr/>
        </p:nvSpPr>
        <p:spPr>
          <a:xfrm>
            <a:off x="7751141" y="55689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3" name="Google Shape;1093;p47"/>
          <p:cNvGrpSpPr/>
          <p:nvPr/>
        </p:nvGrpSpPr>
        <p:grpSpPr>
          <a:xfrm>
            <a:off x="7301010" y="5569111"/>
            <a:ext cx="251246" cy="356340"/>
            <a:chOff x="867500" y="3647700"/>
            <a:chExt cx="190050" cy="261400"/>
          </a:xfrm>
        </p:grpSpPr>
        <p:sp>
          <p:nvSpPr>
            <p:cNvPr id="1094" name="Google Shape;1094;p4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9" name="Google Shape;1099;p47"/>
          <p:cNvSpPr/>
          <p:nvPr/>
        </p:nvSpPr>
        <p:spPr>
          <a:xfrm>
            <a:off x="8257587" y="55357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7"/>
          <p:cNvSpPr/>
          <p:nvPr/>
        </p:nvSpPr>
        <p:spPr>
          <a:xfrm>
            <a:off x="8859393" y="55344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1" name="Google Shape;1101;p47"/>
          <p:cNvGrpSpPr/>
          <p:nvPr/>
        </p:nvGrpSpPr>
        <p:grpSpPr>
          <a:xfrm>
            <a:off x="9443288" y="5524284"/>
            <a:ext cx="299598" cy="398327"/>
            <a:chOff x="3707175" y="1322350"/>
            <a:chExt cx="226625" cy="292200"/>
          </a:xfrm>
        </p:grpSpPr>
        <p:sp>
          <p:nvSpPr>
            <p:cNvPr id="1102" name="Google Shape;1102;p4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4" name="Google Shape;1104;p47"/>
          <p:cNvSpPr txBox="1"/>
          <p:nvPr>
            <p:ph idx="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
        <p:nvSpPr>
          <p:cNvPr id="1105" name="Google Shape;1105;p47"/>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48"/>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5"/>
          <p:cNvSpPr txBox="1"/>
          <p:nvPr>
            <p:ph idx="7" type="title"/>
          </p:nvPr>
        </p:nvSpPr>
        <p:spPr>
          <a:xfrm>
            <a:off x="1434668" y="4240050"/>
            <a:ext cx="25548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Kangaroos</a:t>
            </a:r>
            <a:r>
              <a:rPr lang="en"/>
              <a:t> </a:t>
            </a:r>
            <a:endParaRPr/>
          </a:p>
        </p:txBody>
      </p:sp>
      <p:sp>
        <p:nvSpPr>
          <p:cNvPr id="300" name="Google Shape;300;p25"/>
          <p:cNvSpPr txBox="1"/>
          <p:nvPr>
            <p:ph idx="8" type="title"/>
          </p:nvPr>
        </p:nvSpPr>
        <p:spPr>
          <a:xfrm>
            <a:off x="4594002" y="4240056"/>
            <a:ext cx="30039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Pandas</a:t>
            </a:r>
            <a:endParaRPr/>
          </a:p>
        </p:txBody>
      </p:sp>
      <p:sp>
        <p:nvSpPr>
          <p:cNvPr id="301" name="Google Shape;301;p25"/>
          <p:cNvSpPr txBox="1"/>
          <p:nvPr>
            <p:ph idx="15" type="title"/>
          </p:nvPr>
        </p:nvSpPr>
        <p:spPr>
          <a:xfrm>
            <a:off x="8202541" y="4240056"/>
            <a:ext cx="30039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Koalas</a:t>
            </a:r>
            <a:endParaRPr/>
          </a:p>
        </p:txBody>
      </p:sp>
      <p:sp>
        <p:nvSpPr>
          <p:cNvPr id="302" name="Google Shape;302;p25"/>
          <p:cNvSpPr txBox="1"/>
          <p:nvPr>
            <p:ph type="title"/>
          </p:nvPr>
        </p:nvSpPr>
        <p:spPr>
          <a:xfrm>
            <a:off x="846725" y="751875"/>
            <a:ext cx="10498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303" name="Google Shape;303;p25"/>
          <p:cNvSpPr txBox="1"/>
          <p:nvPr>
            <p:ph idx="1" type="body"/>
          </p:nvPr>
        </p:nvSpPr>
        <p:spPr>
          <a:xfrm>
            <a:off x="985463" y="2894768"/>
            <a:ext cx="30039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first.</a:t>
            </a:r>
            <a:endParaRPr/>
          </a:p>
        </p:txBody>
      </p:sp>
      <p:sp>
        <p:nvSpPr>
          <p:cNvPr id="304" name="Google Shape;304;p25"/>
          <p:cNvSpPr txBox="1"/>
          <p:nvPr>
            <p:ph idx="2" type="body"/>
          </p:nvPr>
        </p:nvSpPr>
        <p:spPr>
          <a:xfrm>
            <a:off x="4594002" y="2894768"/>
            <a:ext cx="30039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305" name="Google Shape;305;p25"/>
          <p:cNvSpPr txBox="1"/>
          <p:nvPr>
            <p:ph idx="3" type="body"/>
          </p:nvPr>
        </p:nvSpPr>
        <p:spPr>
          <a:xfrm>
            <a:off x="985463" y="4935825"/>
            <a:ext cx="30039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306" name="Google Shape;306;p25"/>
          <p:cNvSpPr txBox="1"/>
          <p:nvPr>
            <p:ph idx="4" type="body"/>
          </p:nvPr>
        </p:nvSpPr>
        <p:spPr>
          <a:xfrm>
            <a:off x="4594002" y="4935825"/>
            <a:ext cx="30039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also talk about this.</a:t>
            </a:r>
            <a:endParaRPr/>
          </a:p>
        </p:txBody>
      </p:sp>
      <p:sp>
        <p:nvSpPr>
          <p:cNvPr id="307" name="Google Shape;307;p25"/>
          <p:cNvSpPr txBox="1"/>
          <p:nvPr>
            <p:ph idx="5" type="title"/>
          </p:nvPr>
        </p:nvSpPr>
        <p:spPr>
          <a:xfrm>
            <a:off x="985463" y="2198999"/>
            <a:ext cx="30039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Dogs</a:t>
            </a:r>
            <a:endParaRPr/>
          </a:p>
        </p:txBody>
      </p:sp>
      <p:sp>
        <p:nvSpPr>
          <p:cNvPr id="308" name="Google Shape;308;p25"/>
          <p:cNvSpPr txBox="1"/>
          <p:nvPr>
            <p:ph idx="6" type="title"/>
          </p:nvPr>
        </p:nvSpPr>
        <p:spPr>
          <a:xfrm>
            <a:off x="4594002" y="2198999"/>
            <a:ext cx="30039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Cats</a:t>
            </a:r>
            <a:endParaRPr/>
          </a:p>
        </p:txBody>
      </p:sp>
      <p:sp>
        <p:nvSpPr>
          <p:cNvPr id="309" name="Google Shape;309;p25"/>
          <p:cNvSpPr txBox="1"/>
          <p:nvPr>
            <p:ph idx="9" type="body"/>
          </p:nvPr>
        </p:nvSpPr>
        <p:spPr>
          <a:xfrm>
            <a:off x="8202541" y="2894768"/>
            <a:ext cx="30039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Then, we will talk about this.</a:t>
            </a:r>
            <a:endParaRPr/>
          </a:p>
        </p:txBody>
      </p:sp>
      <p:sp>
        <p:nvSpPr>
          <p:cNvPr id="310" name="Google Shape;310;p25"/>
          <p:cNvSpPr txBox="1"/>
          <p:nvPr>
            <p:ph idx="13" type="body"/>
          </p:nvPr>
        </p:nvSpPr>
        <p:spPr>
          <a:xfrm>
            <a:off x="8202541" y="4935825"/>
            <a:ext cx="30039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311" name="Google Shape;311;p25"/>
          <p:cNvSpPr txBox="1"/>
          <p:nvPr>
            <p:ph idx="14" type="title"/>
          </p:nvPr>
        </p:nvSpPr>
        <p:spPr>
          <a:xfrm>
            <a:off x="8651737" y="2199000"/>
            <a:ext cx="25548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Elephants</a:t>
            </a:r>
            <a:endParaRPr/>
          </a:p>
        </p:txBody>
      </p:sp>
      <p:sp>
        <p:nvSpPr>
          <p:cNvPr id="312" name="Google Shape;312;p25"/>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
        <p:nvSpPr>
          <p:cNvPr id="313" name="Google Shape;313;p25"/>
          <p:cNvSpPr/>
          <p:nvPr/>
        </p:nvSpPr>
        <p:spPr>
          <a:xfrm>
            <a:off x="985463" y="1930200"/>
            <a:ext cx="917100" cy="942000"/>
          </a:xfrm>
          <a:prstGeom prst="ellipse">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4500">
                <a:latin typeface="Playfair Display SemiBold"/>
                <a:ea typeface="Playfair Display SemiBold"/>
                <a:cs typeface="Playfair Display SemiBold"/>
                <a:sym typeface="Playfair Display SemiBold"/>
              </a:rPr>
              <a:t>1</a:t>
            </a:r>
            <a:endParaRPr i="1" sz="4500">
              <a:latin typeface="Playfair Display SemiBold"/>
              <a:ea typeface="Playfair Display SemiBold"/>
              <a:cs typeface="Playfair Display SemiBold"/>
              <a:sym typeface="Playfair Display SemiBold"/>
            </a:endParaRPr>
          </a:p>
        </p:txBody>
      </p:sp>
      <p:sp>
        <p:nvSpPr>
          <p:cNvPr id="314" name="Google Shape;314;p25"/>
          <p:cNvSpPr/>
          <p:nvPr/>
        </p:nvSpPr>
        <p:spPr>
          <a:xfrm>
            <a:off x="4593997" y="1930200"/>
            <a:ext cx="917100" cy="9420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4500">
                <a:latin typeface="Playfair Display SemiBold"/>
                <a:ea typeface="Playfair Display SemiBold"/>
                <a:cs typeface="Playfair Display SemiBold"/>
                <a:sym typeface="Playfair Display SemiBold"/>
              </a:rPr>
              <a:t>2</a:t>
            </a:r>
            <a:endParaRPr i="1" sz="4500">
              <a:latin typeface="Playfair Display SemiBold"/>
              <a:ea typeface="Playfair Display SemiBold"/>
              <a:cs typeface="Playfair Display SemiBold"/>
              <a:sym typeface="Playfair Display SemiBold"/>
            </a:endParaRPr>
          </a:p>
        </p:txBody>
      </p:sp>
      <p:sp>
        <p:nvSpPr>
          <p:cNvPr id="315" name="Google Shape;315;p25"/>
          <p:cNvSpPr/>
          <p:nvPr/>
        </p:nvSpPr>
        <p:spPr>
          <a:xfrm>
            <a:off x="8202530" y="1930200"/>
            <a:ext cx="917100" cy="942000"/>
          </a:xfrm>
          <a:prstGeom prst="ellipse">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4500">
                <a:latin typeface="Playfair Display SemiBold"/>
                <a:ea typeface="Playfair Display SemiBold"/>
                <a:cs typeface="Playfair Display SemiBold"/>
                <a:sym typeface="Playfair Display SemiBold"/>
              </a:rPr>
              <a:t>3</a:t>
            </a:r>
            <a:endParaRPr i="1" sz="4500">
              <a:latin typeface="Playfair Display SemiBold"/>
              <a:ea typeface="Playfair Display SemiBold"/>
              <a:cs typeface="Playfair Display SemiBold"/>
              <a:sym typeface="Playfair Display SemiBold"/>
            </a:endParaRPr>
          </a:p>
        </p:txBody>
      </p:sp>
      <p:sp>
        <p:nvSpPr>
          <p:cNvPr id="316" name="Google Shape;316;p25"/>
          <p:cNvSpPr/>
          <p:nvPr/>
        </p:nvSpPr>
        <p:spPr>
          <a:xfrm>
            <a:off x="985463" y="3993750"/>
            <a:ext cx="917100" cy="942000"/>
          </a:xfrm>
          <a:prstGeom prst="ellipse">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4500">
                <a:latin typeface="Playfair Display SemiBold"/>
                <a:ea typeface="Playfair Display SemiBold"/>
                <a:cs typeface="Playfair Display SemiBold"/>
                <a:sym typeface="Playfair Display SemiBold"/>
              </a:rPr>
              <a:t>4</a:t>
            </a:r>
            <a:endParaRPr i="1" sz="4500">
              <a:latin typeface="Playfair Display SemiBold"/>
              <a:ea typeface="Playfair Display SemiBold"/>
              <a:cs typeface="Playfair Display SemiBold"/>
              <a:sym typeface="Playfair Display SemiBold"/>
            </a:endParaRPr>
          </a:p>
        </p:txBody>
      </p:sp>
      <p:sp>
        <p:nvSpPr>
          <p:cNvPr id="317" name="Google Shape;317;p25"/>
          <p:cNvSpPr/>
          <p:nvPr/>
        </p:nvSpPr>
        <p:spPr>
          <a:xfrm>
            <a:off x="4593997" y="3993750"/>
            <a:ext cx="917100" cy="942000"/>
          </a:xfrm>
          <a:prstGeom prst="ellipse">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4500">
                <a:latin typeface="Playfair Display SemiBold"/>
                <a:ea typeface="Playfair Display SemiBold"/>
                <a:cs typeface="Playfair Display SemiBold"/>
                <a:sym typeface="Playfair Display SemiBold"/>
              </a:rPr>
              <a:t>5</a:t>
            </a:r>
            <a:endParaRPr i="1" sz="4500">
              <a:latin typeface="Playfair Display SemiBold"/>
              <a:ea typeface="Playfair Display SemiBold"/>
              <a:cs typeface="Playfair Display SemiBold"/>
              <a:sym typeface="Playfair Display SemiBold"/>
            </a:endParaRPr>
          </a:p>
        </p:txBody>
      </p:sp>
      <p:sp>
        <p:nvSpPr>
          <p:cNvPr id="318" name="Google Shape;318;p25"/>
          <p:cNvSpPr/>
          <p:nvPr/>
        </p:nvSpPr>
        <p:spPr>
          <a:xfrm>
            <a:off x="8202530" y="3993750"/>
            <a:ext cx="917100" cy="942000"/>
          </a:xfrm>
          <a:prstGeom prst="ellipse">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4500">
                <a:latin typeface="Playfair Display SemiBold"/>
                <a:ea typeface="Playfair Display SemiBold"/>
                <a:cs typeface="Playfair Display SemiBold"/>
                <a:sym typeface="Playfair Display SemiBold"/>
              </a:rPr>
              <a:t>6</a:t>
            </a:r>
            <a:endParaRPr i="1" sz="4500">
              <a:latin typeface="Playfair Display SemiBold"/>
              <a:ea typeface="Playfair Display SemiBold"/>
              <a:cs typeface="Playfair Display SemiBold"/>
              <a:sym typeface="Playfair Display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6"/>
          <p:cNvSpPr txBox="1"/>
          <p:nvPr>
            <p:ph type="title"/>
          </p:nvPr>
        </p:nvSpPr>
        <p:spPr>
          <a:xfrm>
            <a:off x="1707000" y="1105025"/>
            <a:ext cx="8778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Table of Contents v2.</a:t>
            </a:r>
            <a:endParaRPr/>
          </a:p>
        </p:txBody>
      </p:sp>
      <p:sp>
        <p:nvSpPr>
          <p:cNvPr id="324" name="Google Shape;324;p26"/>
          <p:cNvSpPr txBox="1"/>
          <p:nvPr>
            <p:ph idx="1" type="body"/>
          </p:nvPr>
        </p:nvSpPr>
        <p:spPr>
          <a:xfrm>
            <a:off x="1707000" y="2118475"/>
            <a:ext cx="5058600" cy="339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a:p>
            <a:pPr indent="0" lvl="0" marL="0" rtl="0" algn="l">
              <a:spcBef>
                <a:spcPts val="2100"/>
              </a:spcBef>
              <a:spcAft>
                <a:spcPts val="0"/>
              </a:spcAft>
              <a:buNone/>
            </a:pPr>
            <a:r>
              <a:rPr lang="en"/>
              <a:t>We will talk about this second</a:t>
            </a:r>
            <a:endParaRPr/>
          </a:p>
          <a:p>
            <a:pPr indent="0" lvl="0" marL="0" rtl="0" algn="l">
              <a:spcBef>
                <a:spcPts val="2100"/>
              </a:spcBef>
              <a:spcAft>
                <a:spcPts val="0"/>
              </a:spcAft>
              <a:buNone/>
            </a:pPr>
            <a:r>
              <a:rPr lang="en"/>
              <a:t>After that we will talk about this</a:t>
            </a:r>
            <a:endParaRPr/>
          </a:p>
          <a:p>
            <a:pPr indent="0" lvl="0" marL="0" rtl="0" algn="l">
              <a:spcBef>
                <a:spcPts val="2100"/>
              </a:spcBef>
              <a:spcAft>
                <a:spcPts val="0"/>
              </a:spcAft>
              <a:buNone/>
            </a:pPr>
            <a:r>
              <a:rPr lang="en"/>
              <a:t>After that we will talk about this</a:t>
            </a:r>
            <a:endParaRPr/>
          </a:p>
          <a:p>
            <a:pPr indent="0" lvl="0" marL="0" rtl="0" algn="l">
              <a:spcBef>
                <a:spcPts val="2100"/>
              </a:spcBef>
              <a:spcAft>
                <a:spcPts val="0"/>
              </a:spcAft>
              <a:buNone/>
            </a:pPr>
            <a:r>
              <a:rPr lang="en"/>
              <a:t>We will talk about this too</a:t>
            </a:r>
            <a:endParaRPr/>
          </a:p>
          <a:p>
            <a:pPr indent="0" lvl="0" marL="0" rtl="0" algn="l">
              <a:spcBef>
                <a:spcPts val="2100"/>
              </a:spcBef>
              <a:spcAft>
                <a:spcPts val="2100"/>
              </a:spcAft>
              <a:buNone/>
            </a:pPr>
            <a:r>
              <a:rPr lang="en"/>
              <a:t>And we will talk about this last</a:t>
            </a:r>
            <a:endParaRPr/>
          </a:p>
        </p:txBody>
      </p:sp>
      <p:sp>
        <p:nvSpPr>
          <p:cNvPr id="325" name="Google Shape;325;p26"/>
          <p:cNvSpPr txBox="1"/>
          <p:nvPr>
            <p:ph idx="2" type="body"/>
          </p:nvPr>
        </p:nvSpPr>
        <p:spPr>
          <a:xfrm>
            <a:off x="9736200" y="2118475"/>
            <a:ext cx="748800" cy="3394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5</a:t>
            </a:r>
            <a:endParaRPr/>
          </a:p>
          <a:p>
            <a:pPr indent="0" lvl="0" marL="0" rtl="0" algn="r">
              <a:spcBef>
                <a:spcPts val="2100"/>
              </a:spcBef>
              <a:spcAft>
                <a:spcPts val="0"/>
              </a:spcAft>
              <a:buNone/>
            </a:pPr>
            <a:r>
              <a:rPr lang="en"/>
              <a:t>8</a:t>
            </a:r>
            <a:endParaRPr/>
          </a:p>
          <a:p>
            <a:pPr indent="0" lvl="0" marL="0" rtl="0" algn="r">
              <a:spcBef>
                <a:spcPts val="2100"/>
              </a:spcBef>
              <a:spcAft>
                <a:spcPts val="0"/>
              </a:spcAft>
              <a:buNone/>
            </a:pPr>
            <a:r>
              <a:rPr lang="en"/>
              <a:t>11</a:t>
            </a:r>
            <a:endParaRPr/>
          </a:p>
          <a:p>
            <a:pPr indent="0" lvl="0" marL="0" rtl="0" algn="r">
              <a:spcBef>
                <a:spcPts val="2100"/>
              </a:spcBef>
              <a:spcAft>
                <a:spcPts val="0"/>
              </a:spcAft>
              <a:buNone/>
            </a:pPr>
            <a:r>
              <a:rPr lang="en"/>
              <a:t>14</a:t>
            </a:r>
            <a:endParaRPr/>
          </a:p>
          <a:p>
            <a:pPr indent="0" lvl="0" marL="0" rtl="0" algn="r">
              <a:spcBef>
                <a:spcPts val="2100"/>
              </a:spcBef>
              <a:spcAft>
                <a:spcPts val="0"/>
              </a:spcAft>
              <a:buNone/>
            </a:pPr>
            <a:r>
              <a:rPr lang="en"/>
              <a:t>16</a:t>
            </a:r>
            <a:endParaRPr/>
          </a:p>
          <a:p>
            <a:pPr indent="0" lvl="0" marL="0" rtl="0" algn="r">
              <a:spcBef>
                <a:spcPts val="2100"/>
              </a:spcBef>
              <a:spcAft>
                <a:spcPts val="2100"/>
              </a:spcAft>
              <a:buNone/>
            </a:pPr>
            <a:r>
              <a:rPr lang="en"/>
              <a:t>19</a:t>
            </a:r>
            <a:endParaRPr/>
          </a:p>
        </p:txBody>
      </p:sp>
      <p:grpSp>
        <p:nvGrpSpPr>
          <p:cNvPr id="326" name="Google Shape;326;p26"/>
          <p:cNvGrpSpPr/>
          <p:nvPr/>
        </p:nvGrpSpPr>
        <p:grpSpPr>
          <a:xfrm>
            <a:off x="4886155" y="2540875"/>
            <a:ext cx="5118167" cy="2971800"/>
            <a:chOff x="4869225" y="2273950"/>
            <a:chExt cx="4678825" cy="2971800"/>
          </a:xfrm>
        </p:grpSpPr>
        <p:cxnSp>
          <p:nvCxnSpPr>
            <p:cNvPr id="327" name="Google Shape;327;p26"/>
            <p:cNvCxnSpPr/>
            <p:nvPr/>
          </p:nvCxnSpPr>
          <p:spPr>
            <a:xfrm>
              <a:off x="5598550" y="3462675"/>
              <a:ext cx="3949500" cy="0"/>
            </a:xfrm>
            <a:prstGeom prst="straightConnector1">
              <a:avLst/>
            </a:prstGeom>
            <a:noFill/>
            <a:ln cap="flat" cmpd="sng" w="9525">
              <a:solidFill>
                <a:schemeClr val="dk1"/>
              </a:solidFill>
              <a:prstDash val="solid"/>
              <a:round/>
              <a:headEnd len="med" w="med" type="none"/>
              <a:tailEnd len="med" w="med" type="none"/>
            </a:ln>
          </p:spPr>
        </p:cxnSp>
        <p:cxnSp>
          <p:nvCxnSpPr>
            <p:cNvPr id="328" name="Google Shape;328;p26"/>
            <p:cNvCxnSpPr/>
            <p:nvPr/>
          </p:nvCxnSpPr>
          <p:spPr>
            <a:xfrm>
              <a:off x="5488475" y="4057025"/>
              <a:ext cx="4059300" cy="0"/>
            </a:xfrm>
            <a:prstGeom prst="straightConnector1">
              <a:avLst/>
            </a:prstGeom>
            <a:noFill/>
            <a:ln cap="flat" cmpd="sng" w="9525">
              <a:solidFill>
                <a:schemeClr val="dk1"/>
              </a:solidFill>
              <a:prstDash val="solid"/>
              <a:round/>
              <a:headEnd len="med" w="med" type="none"/>
              <a:tailEnd len="med" w="med" type="none"/>
            </a:ln>
          </p:spPr>
        </p:cxnSp>
        <p:cxnSp>
          <p:nvCxnSpPr>
            <p:cNvPr id="329" name="Google Shape;329;p26"/>
            <p:cNvCxnSpPr/>
            <p:nvPr/>
          </p:nvCxnSpPr>
          <p:spPr>
            <a:xfrm>
              <a:off x="4893377" y="4651400"/>
              <a:ext cx="4654500" cy="0"/>
            </a:xfrm>
            <a:prstGeom prst="straightConnector1">
              <a:avLst/>
            </a:prstGeom>
            <a:noFill/>
            <a:ln cap="flat" cmpd="sng" w="9525">
              <a:solidFill>
                <a:schemeClr val="dk1"/>
              </a:solidFill>
              <a:prstDash val="solid"/>
              <a:round/>
              <a:headEnd len="med" w="med" type="none"/>
              <a:tailEnd len="med" w="med" type="none"/>
            </a:ln>
          </p:spPr>
        </p:cxnSp>
        <p:cxnSp>
          <p:nvCxnSpPr>
            <p:cNvPr id="330" name="Google Shape;330;p26"/>
            <p:cNvCxnSpPr/>
            <p:nvPr/>
          </p:nvCxnSpPr>
          <p:spPr>
            <a:xfrm>
              <a:off x="5323325" y="5245750"/>
              <a:ext cx="4224600" cy="0"/>
            </a:xfrm>
            <a:prstGeom prst="straightConnector1">
              <a:avLst/>
            </a:prstGeom>
            <a:noFill/>
            <a:ln cap="flat" cmpd="sng" w="9525">
              <a:solidFill>
                <a:schemeClr val="dk1"/>
              </a:solidFill>
              <a:prstDash val="solid"/>
              <a:round/>
              <a:headEnd len="med" w="med" type="none"/>
              <a:tailEnd len="med" w="med" type="none"/>
            </a:ln>
          </p:spPr>
        </p:cxnSp>
        <p:cxnSp>
          <p:nvCxnSpPr>
            <p:cNvPr id="331" name="Google Shape;331;p26"/>
            <p:cNvCxnSpPr/>
            <p:nvPr/>
          </p:nvCxnSpPr>
          <p:spPr>
            <a:xfrm>
              <a:off x="5337100" y="2868310"/>
              <a:ext cx="4210800" cy="0"/>
            </a:xfrm>
            <a:prstGeom prst="straightConnector1">
              <a:avLst/>
            </a:prstGeom>
            <a:noFill/>
            <a:ln cap="flat" cmpd="sng" w="9525">
              <a:solidFill>
                <a:schemeClr val="dk1"/>
              </a:solidFill>
              <a:prstDash val="solid"/>
              <a:round/>
              <a:headEnd len="med" w="med" type="none"/>
              <a:tailEnd len="med" w="med" type="none"/>
            </a:ln>
          </p:spPr>
        </p:cxnSp>
        <p:cxnSp>
          <p:nvCxnSpPr>
            <p:cNvPr id="332" name="Google Shape;332;p26"/>
            <p:cNvCxnSpPr/>
            <p:nvPr/>
          </p:nvCxnSpPr>
          <p:spPr>
            <a:xfrm>
              <a:off x="4869225" y="2273950"/>
              <a:ext cx="4678800" cy="0"/>
            </a:xfrm>
            <a:prstGeom prst="straightConnector1">
              <a:avLst/>
            </a:prstGeom>
            <a:noFill/>
            <a:ln cap="flat" cmpd="sng" w="9525">
              <a:solidFill>
                <a:schemeClr val="dk1"/>
              </a:solidFill>
              <a:prstDash val="solid"/>
              <a:round/>
              <a:headEnd len="med" w="med" type="none"/>
              <a:tailEnd len="med" w="med" type="none"/>
            </a:ln>
          </p:spPr>
        </p:cxnSp>
      </p:grpSp>
      <p:sp>
        <p:nvSpPr>
          <p:cNvPr id="333" name="Google Shape;333;p26"/>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7"/>
          <p:cNvSpPr txBox="1"/>
          <p:nvPr>
            <p:ph idx="1" type="body"/>
          </p:nvPr>
        </p:nvSpPr>
        <p:spPr>
          <a:xfrm>
            <a:off x="2401350" y="485770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Add a brief introduction of your section here: Let’s dive in and get to know some interesting facts about animals!</a:t>
            </a:r>
            <a:endParaRPr/>
          </a:p>
        </p:txBody>
      </p:sp>
      <p:sp>
        <p:nvSpPr>
          <p:cNvPr id="339" name="Google Shape;339;p27"/>
          <p:cNvSpPr txBox="1"/>
          <p:nvPr>
            <p:ph type="title"/>
          </p:nvPr>
        </p:nvSpPr>
        <p:spPr>
          <a:xfrm>
            <a:off x="2401350" y="2774050"/>
            <a:ext cx="7389300" cy="206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340" name="Google Shape;340;p27"/>
          <p:cNvSpPr/>
          <p:nvPr/>
        </p:nvSpPr>
        <p:spPr>
          <a:xfrm>
            <a:off x="5450575" y="879050"/>
            <a:ext cx="1641300" cy="1641300"/>
          </a:xfrm>
          <a:prstGeom prst="ellipse">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0">
                <a:latin typeface="Playfair Display SemiBold"/>
                <a:ea typeface="Playfair Display SemiBold"/>
                <a:cs typeface="Playfair Display SemiBold"/>
                <a:sym typeface="Playfair Display SemiBold"/>
              </a:rPr>
              <a:t>1</a:t>
            </a:r>
            <a:endParaRPr i="1" sz="10000">
              <a:latin typeface="Playfair Display SemiBold"/>
              <a:ea typeface="Playfair Display SemiBold"/>
              <a:cs typeface="Playfair Display SemiBold"/>
              <a:sym typeface="Playfair Display SemiBold"/>
            </a:endParaRPr>
          </a:p>
        </p:txBody>
      </p:sp>
      <p:sp>
        <p:nvSpPr>
          <p:cNvPr id="341" name="Google Shape;341;p27"/>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8"/>
          <p:cNvSpPr txBox="1"/>
          <p:nvPr>
            <p:ph type="title"/>
          </p:nvPr>
        </p:nvSpPr>
        <p:spPr>
          <a:xfrm>
            <a:off x="490775" y="560625"/>
            <a:ext cx="10413300" cy="91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347" name="Google Shape;347;p28"/>
          <p:cNvSpPr txBox="1"/>
          <p:nvPr>
            <p:ph idx="1" type="subTitle"/>
          </p:nvPr>
        </p:nvSpPr>
        <p:spPr>
          <a:xfrm>
            <a:off x="1864400" y="2364725"/>
            <a:ext cx="64710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348" name="Google Shape;348;p28"/>
          <p:cNvSpPr txBox="1"/>
          <p:nvPr>
            <p:ph idx="2" type="body"/>
          </p:nvPr>
        </p:nvSpPr>
        <p:spPr>
          <a:xfrm>
            <a:off x="1864400" y="3024900"/>
            <a:ext cx="6471000" cy="2032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
        <p:nvSpPr>
          <p:cNvPr id="349" name="Google Shape;349;p28"/>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9"/>
          <p:cNvSpPr txBox="1"/>
          <p:nvPr>
            <p:ph type="title"/>
          </p:nvPr>
        </p:nvSpPr>
        <p:spPr>
          <a:xfrm>
            <a:off x="490775" y="560625"/>
            <a:ext cx="10365900" cy="914400"/>
          </a:xfrm>
          <a:prstGeom prst="rect">
            <a:avLst/>
          </a:prstGeom>
          <a:solidFill>
            <a:schemeClr val="accent3"/>
          </a:solidFill>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355" name="Google Shape;355;p29"/>
          <p:cNvSpPr txBox="1"/>
          <p:nvPr>
            <p:ph idx="4" type="body"/>
          </p:nvPr>
        </p:nvSpPr>
        <p:spPr>
          <a:xfrm>
            <a:off x="5987837" y="2739050"/>
            <a:ext cx="45384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356" name="Google Shape;356;p29"/>
          <p:cNvSpPr txBox="1"/>
          <p:nvPr>
            <p:ph idx="3" type="body"/>
          </p:nvPr>
        </p:nvSpPr>
        <p:spPr>
          <a:xfrm>
            <a:off x="873350" y="2750800"/>
            <a:ext cx="4538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357" name="Google Shape;357;p29"/>
          <p:cNvSpPr txBox="1"/>
          <p:nvPr>
            <p:ph idx="1" type="subTitle"/>
          </p:nvPr>
        </p:nvSpPr>
        <p:spPr>
          <a:xfrm>
            <a:off x="873360" y="1813775"/>
            <a:ext cx="4538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358" name="Google Shape;358;p29"/>
          <p:cNvSpPr txBox="1"/>
          <p:nvPr>
            <p:ph idx="2" type="subTitle"/>
          </p:nvPr>
        </p:nvSpPr>
        <p:spPr>
          <a:xfrm>
            <a:off x="5987845" y="1813775"/>
            <a:ext cx="4538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
        <p:nvSpPr>
          <p:cNvPr id="359" name="Google Shape;359;p29"/>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0"/>
          <p:cNvSpPr txBox="1"/>
          <p:nvPr>
            <p:ph type="title"/>
          </p:nvPr>
        </p:nvSpPr>
        <p:spPr>
          <a:xfrm>
            <a:off x="2086950" y="1922600"/>
            <a:ext cx="8018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365" name="Google Shape;365;p30"/>
          <p:cNvSpPr txBox="1"/>
          <p:nvPr>
            <p:ph idx="1" type="subTitle"/>
          </p:nvPr>
        </p:nvSpPr>
        <p:spPr>
          <a:xfrm>
            <a:off x="4237425" y="5919475"/>
            <a:ext cx="77754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366" name="Google Shape;366;p30"/>
          <p:cNvGrpSpPr/>
          <p:nvPr/>
        </p:nvGrpSpPr>
        <p:grpSpPr>
          <a:xfrm rot="10800000">
            <a:off x="1325852" y="1362451"/>
            <a:ext cx="1237846" cy="872004"/>
            <a:chOff x="621403" y="597265"/>
            <a:chExt cx="1588204" cy="1118814"/>
          </a:xfrm>
        </p:grpSpPr>
        <p:sp>
          <p:nvSpPr>
            <p:cNvPr id="367" name="Google Shape;367;p30"/>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30"/>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9" name="Google Shape;369;p30"/>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1"/>
          <p:cNvSpPr txBox="1"/>
          <p:nvPr>
            <p:ph type="title"/>
          </p:nvPr>
        </p:nvSpPr>
        <p:spPr>
          <a:xfrm>
            <a:off x="1694550" y="879050"/>
            <a:ext cx="8801400" cy="674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375" name="Google Shape;375;p31"/>
          <p:cNvSpPr txBox="1"/>
          <p:nvPr>
            <p:ph idx="1" type="subTitle"/>
          </p:nvPr>
        </p:nvSpPr>
        <p:spPr>
          <a:xfrm>
            <a:off x="1694558" y="1882974"/>
            <a:ext cx="8801400" cy="536100"/>
          </a:xfrm>
          <a:prstGeom prst="rect">
            <a:avLst/>
          </a:prstGeom>
          <a:solidFill>
            <a:schemeClr val="lt2"/>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76" name="Google Shape;376;p31"/>
          <p:cNvSpPr txBox="1"/>
          <p:nvPr>
            <p:ph idx="5" type="body"/>
          </p:nvPr>
        </p:nvSpPr>
        <p:spPr>
          <a:xfrm>
            <a:off x="1694550" y="3829644"/>
            <a:ext cx="8801400" cy="815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377" name="Google Shape;377;p31"/>
          <p:cNvSpPr txBox="1"/>
          <p:nvPr>
            <p:ph idx="2" type="subTitle"/>
          </p:nvPr>
        </p:nvSpPr>
        <p:spPr>
          <a:xfrm>
            <a:off x="1694558" y="3300516"/>
            <a:ext cx="8801400" cy="5361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None/>
            </a:pPr>
            <a:r>
              <a:rPr lang="en"/>
              <a:t>There are more kangaroos than humans in Australia.</a:t>
            </a:r>
            <a:endParaRPr/>
          </a:p>
        </p:txBody>
      </p:sp>
      <p:sp>
        <p:nvSpPr>
          <p:cNvPr id="378" name="Google Shape;378;p31"/>
          <p:cNvSpPr txBox="1"/>
          <p:nvPr>
            <p:ph idx="6" type="body"/>
          </p:nvPr>
        </p:nvSpPr>
        <p:spPr>
          <a:xfrm>
            <a:off x="1694550" y="5235500"/>
            <a:ext cx="8802900" cy="815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379" name="Google Shape;379;p31"/>
          <p:cNvSpPr txBox="1"/>
          <p:nvPr>
            <p:ph idx="3" type="subTitle"/>
          </p:nvPr>
        </p:nvSpPr>
        <p:spPr>
          <a:xfrm>
            <a:off x="1694558" y="4718058"/>
            <a:ext cx="8801400" cy="536100"/>
          </a:xfrm>
          <a:prstGeom prst="rect">
            <a:avLst/>
          </a:prstGeom>
          <a:solidFill>
            <a:schemeClr val="accent4"/>
          </a:solidFill>
          <a:ln cap="flat" cmpd="sng" w="2857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None/>
            </a:pPr>
            <a:r>
              <a:rPr lang="en"/>
              <a:t>Koalas are even more lazy than cats.</a:t>
            </a:r>
            <a:endParaRPr/>
          </a:p>
        </p:txBody>
      </p:sp>
      <p:sp>
        <p:nvSpPr>
          <p:cNvPr id="380" name="Google Shape;380;p31"/>
          <p:cNvSpPr txBox="1"/>
          <p:nvPr>
            <p:ph idx="4" type="body"/>
          </p:nvPr>
        </p:nvSpPr>
        <p:spPr>
          <a:xfrm>
            <a:off x="1694550" y="2422198"/>
            <a:ext cx="8801400" cy="817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
        <p:nvSpPr>
          <p:cNvPr id="381" name="Google Shape;381;p31"/>
          <p:cNvSpPr txBox="1"/>
          <p:nvPr>
            <p:ph idx="12" type="sldNum"/>
          </p:nvPr>
        </p:nvSpPr>
        <p:spPr>
          <a:xfrm>
            <a:off x="11227670" y="354059"/>
            <a:ext cx="731700" cy="525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