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2d4a3be_0_18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2d4a3b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2d4a3be_0_26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2d4a3b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7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2.jp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L4 S3 Observe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4118300" y="263807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 lo que está hecho algo, por ejemplo madera o piedra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25" title="L4 S5 Textur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 title="L4 S2 Mixture v4-SPANISH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material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observar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textura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18300" y="5880194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ponerle mucha atención a algo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4118300" y="8968491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cómo se siente algo cuando lo tocas, por ejemplo: áspero o liso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549850" y="5880194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combinación de dos o más cosas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49850" y="8968496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puedes observar acerca de un objeto o un material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mezcla 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propiedad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 title="L4 S1 Material v4-SPANISH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 title="vocab-fra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Lección: 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¿Cómo podrías construir una ciudad usando barro?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Vocabulario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3" name="Google Shape;123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5" name="Google Shape;125;p25" title="L4 S4 Property v3-SPANISH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L4 S12 Experiment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722621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L4 S11 Investigat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L4 S9 Clay Soil v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L4 S8 Sandy Soil v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L4 S6 Soil ver 3-REUSE.jp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suelo arenoso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experimento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prueba que se usa para descubrir más información sobre una pregunta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tipo de suelo con una textura muy suave; no es fácil para el agua fluir a través de él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averiguar la respuesta a una pregunta o entender cómo funciona algo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suelo arcilloso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investigar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suelo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4118300" y="2584050"/>
            <a:ext cx="2840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tipo de suelo con una textura muy áspera; el agua fluye fácilmente a través de él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pedacitos de piedras y de otros materiales que cubren la superficie de la Tierra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" name="Google Shape;150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53" name="Google Shape;153;p26" title="L4 S10 Model v2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modelo 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4019419" y="5789209"/>
            <a:ext cx="325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latin typeface="Lexend"/>
                <a:ea typeface="Lexend"/>
                <a:cs typeface="Lexend"/>
                <a:sym typeface="Lexend"/>
              </a:rPr>
              <a:t>una versión de mentira de algo que los científicos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y las científicas </a:t>
            </a:r>
            <a:r>
              <a:rPr lang="en" sz="1100">
                <a:latin typeface="Lexend"/>
                <a:ea typeface="Lexend"/>
                <a:cs typeface="Lexend"/>
                <a:sym typeface="Lexend"/>
              </a:rPr>
              <a:t>usan cuando la cosa de verdad es algo demasiado grande, pequeño, o complicado para poder usarlo en sus estudios</a:t>
            </a:r>
            <a:endParaRPr sz="1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