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3c2d4a3be_0_185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3c2d4a3be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3c2d4a3be_0_26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3c2d4a3be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12.png"/><Relationship Id="rId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3.jp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p25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00" name="Google Shape;100;p25" title="L4 S3 Observe v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4118300" y="263807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 lo que está hecho algo, por ejemplo madera o piedra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" name="Google Shape;102;p25" title="L4 S5 Texture v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7475" y="722247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 title="L4 S2 Mixture v4-SPANISH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material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observar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textura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25"/>
          <p:cNvSpPr txBox="1"/>
          <p:nvPr/>
        </p:nvSpPr>
        <p:spPr>
          <a:xfrm>
            <a:off x="4118300" y="5880194"/>
            <a:ext cx="315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ponerle mucha atención a algo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4118300" y="8968491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cómo se siente algo cuando lo tocas, por ejemplo: áspero o liso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549850" y="5880194"/>
            <a:ext cx="315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una combinación de dos o más cosas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549850" y="8968496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algo que puedes observar acerca de un objeto o un material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mezcla 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25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propiedad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" name="Google Shape;118;p25" title="L4 S1 Material v4-SPANISH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 title="vocab-fram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225" y="466925"/>
            <a:ext cx="2989502" cy="243041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5"/>
          <p:cNvSpPr txBox="1"/>
          <p:nvPr/>
        </p:nvSpPr>
        <p:spPr>
          <a:xfrm>
            <a:off x="817206" y="1627914"/>
            <a:ext cx="22701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Lección: 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¿Cómo podrías construir una ciudad usando barro?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1" name="Google Shape;12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1229" y="2431831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5"/>
          <p:cNvSpPr txBox="1"/>
          <p:nvPr/>
        </p:nvSpPr>
        <p:spPr>
          <a:xfrm>
            <a:off x="615564" y="904819"/>
            <a:ext cx="26991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Vocabulario</a:t>
            </a:r>
            <a:endParaRPr sz="2600">
              <a:solidFill>
                <a:schemeClr val="dk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cxnSp>
        <p:nvCxnSpPr>
          <p:cNvPr id="123" name="Google Shape;123;p25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25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25" name="Google Shape;125;p25" title="L4 S4 Property v3-SPANISH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7428" y="7222463"/>
            <a:ext cx="2698971" cy="166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 title="L4 S12 Experiment v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722621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 title="L4 S11 Investigate v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428" y="7226210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 title="L4 S9 Clay Soil v2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 title="L4 S8 Sandy Soil v2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 title="L4 S6 Soil ver 3-REUSE.jp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0064" y="793911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6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suelo arenoso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" name="Google Shape;140;p26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experimento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4118300" y="8914472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una prueba que se usa para descubrir más información sobre una pregunta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549858" y="58261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tipo de suelo con una textura muy suave; no es fácil para el agua fluir a través de él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549850" y="8914477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averiguar la respuesta a una pregunta o entender cómo funciona algo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suelo arcilloso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investigar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99301" y="1487013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6"/>
          <p:cNvSpPr txBox="1"/>
          <p:nvPr/>
        </p:nvSpPr>
        <p:spPr>
          <a:xfrm>
            <a:off x="549630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suelo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4118300" y="2584050"/>
            <a:ext cx="2840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tipo de suelo con una textura muy áspera; el agua fluye fácilmente a través de él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26"/>
          <p:cNvSpPr txBox="1"/>
          <p:nvPr/>
        </p:nvSpPr>
        <p:spPr>
          <a:xfrm>
            <a:off x="543534" y="2584051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pedacitos de piedras y de otros materiales que cubren la superficie de la Tierra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0" name="Google Shape;150;p26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26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6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53" name="Google Shape;153;p26" title="L4 S10 Model v2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modelo 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4019419" y="5789209"/>
            <a:ext cx="3254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latin typeface="Lexend"/>
                <a:ea typeface="Lexend"/>
                <a:cs typeface="Lexend"/>
                <a:sym typeface="Lexend"/>
              </a:rPr>
              <a:t>una versión de mentira de algo que los científicos </a:t>
            </a:r>
            <a:r>
              <a:rPr lang="en" sz="1100">
                <a:latin typeface="Lexend"/>
                <a:ea typeface="Lexend"/>
                <a:cs typeface="Lexend"/>
                <a:sym typeface="Lexend"/>
              </a:rPr>
              <a:t>y las científicas </a:t>
            </a:r>
            <a:r>
              <a:rPr lang="en" sz="1100">
                <a:latin typeface="Lexend"/>
                <a:ea typeface="Lexend"/>
                <a:cs typeface="Lexend"/>
                <a:sym typeface="Lexend"/>
              </a:rPr>
              <a:t>usan cuando la cosa de verdad es algo demasiado grande, pequeño, o complicado para poder usarlo en sus estudios</a:t>
            </a:r>
            <a:endParaRPr sz="1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