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7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C3-49A1-91CC-7A6234465D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C3-49A1-91CC-7A6234465D1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C3-49A1-91CC-7A6234465D1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52730256"/>
        <c:axId val="952734096"/>
      </c:barChart>
      <c:catAx>
        <c:axId val="952730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2734096"/>
        <c:crosses val="autoZero"/>
        <c:auto val="1"/>
        <c:lblAlgn val="ctr"/>
        <c:lblOffset val="100"/>
        <c:noMultiLvlLbl val="0"/>
      </c:catAx>
      <c:valAx>
        <c:axId val="952734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2730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CD205-00D9-17CE-5CEA-AD4DA5E27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B9DAEC2B-4514-CC4C-D59B-7FE6E89EF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Clustered Column Chart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CB884A0-E7DD-BEE7-D0FC-C78CC861C40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14375" y="2672360"/>
          <a:ext cx="16859250" cy="6543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C1B829-0CA1-17D1-410E-A6E4B048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F7B3BF-9F9A-4981-AD9E-56A7FC194FF4}"/>
              </a:ext>
            </a:extLst>
          </p:cNvPr>
          <p:cNvSpPr txBox="1"/>
          <p:nvPr/>
        </p:nvSpPr>
        <p:spPr>
          <a:xfrm>
            <a:off x="714375" y="1912900"/>
            <a:ext cx="16858800" cy="430887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4000" b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800" dirty="0"/>
              <a:t>Chart Title 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2864545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7893</TotalTime>
  <Words>6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Clustered Column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282</cp:revision>
  <dcterms:created xsi:type="dcterms:W3CDTF">2006-08-16T00:00:00Z</dcterms:created>
  <dcterms:modified xsi:type="dcterms:W3CDTF">2025-10-06T08:56:16Z</dcterms:modified>
  <cp:category/>
  <dc:identifier>DAGkDf5R9EM</dc:identifier>
</cp:coreProperties>
</file>