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47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1619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Sheet1!$A$2:$A$6</c:f>
              <c:numCache>
                <c:formatCode>General</c:formatCode>
                <c:ptCount val="5"/>
                <c:pt idx="0">
                  <c:v>0.7</c:v>
                </c:pt>
                <c:pt idx="1">
                  <c:v>1.8</c:v>
                </c:pt>
                <c:pt idx="2">
                  <c:v>1.2</c:v>
                </c:pt>
                <c:pt idx="3">
                  <c:v>2.4</c:v>
                </c:pt>
                <c:pt idx="4">
                  <c:v>2.6</c:v>
                </c:pt>
              </c:numCache>
            </c:numRef>
          </c:xVal>
          <c:yVal>
            <c:numRef>
              <c:f>Sheet1!$B$2:$B$6</c:f>
              <c:numCache>
                <c:formatCode>General</c:formatCode>
                <c:ptCount val="5"/>
                <c:pt idx="0">
                  <c:v>2.7</c:v>
                </c:pt>
                <c:pt idx="1">
                  <c:v>3.2</c:v>
                </c:pt>
                <c:pt idx="2">
                  <c:v>2.2000000000000002</c:v>
                </c:pt>
                <c:pt idx="3">
                  <c:v>3</c:v>
                </c:pt>
                <c:pt idx="4">
                  <c:v>0.8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32B-470B-80B2-A808FC5C1D2D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axId val="209958863"/>
        <c:axId val="209962703"/>
      </c:scatterChart>
      <c:valAx>
        <c:axId val="20995886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962703"/>
        <c:crosses val="autoZero"/>
        <c:crossBetween val="midCat"/>
      </c:valAx>
      <c:valAx>
        <c:axId val="2099627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958863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CD2DA5-0FBE-21F5-A26B-8A99D6222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F62E0-432D-DA42-225C-D52A91C6D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Balanced Data &amp; Insights Slide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7033B04-3462-DE45-AFFA-2B6897D62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2397097"/>
            <a:ext cx="8201025" cy="7325576"/>
          </a:xfrm>
        </p:spPr>
        <p:txBody>
          <a:bodyPr vert="horz" lIns="0" tIns="0" rIns="0" bIns="0" rtlCol="0">
            <a:spAutoFit/>
          </a:bodyPr>
          <a:lstStyle/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</p:txBody>
      </p:sp>
      <p:graphicFrame>
        <p:nvGraphicFramePr>
          <p:cNvPr id="5" name="Content Placeholder 8">
            <a:extLst>
              <a:ext uri="{FF2B5EF4-FFF2-40B4-BE49-F238E27FC236}">
                <a16:creationId xmlns:a16="http://schemas.microsoft.com/office/drawing/2014/main" id="{C8A6B65B-CDC6-5F7F-5B6B-1C1A5D0F9642}"/>
              </a:ext>
            </a:extLst>
          </p:cNvPr>
          <p:cNvGraphicFramePr>
            <a:graphicFrameLocks noGrp="1"/>
          </p:cNvGraphicFramePr>
          <p:nvPr>
            <p:ph idx="13"/>
          </p:nvPr>
        </p:nvGraphicFramePr>
        <p:xfrm>
          <a:off x="714375" y="2502762"/>
          <a:ext cx="8201025" cy="6712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CC48E2-160B-5626-C23C-282E6719A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39455841-575F-88F0-AD6F-71F1707097CA}"/>
              </a:ext>
            </a:extLst>
          </p:cNvPr>
          <p:cNvSpPr txBox="1">
            <a:spLocks/>
          </p:cNvSpPr>
          <p:nvPr/>
        </p:nvSpPr>
        <p:spPr>
          <a:xfrm>
            <a:off x="9372600" y="1889656"/>
            <a:ext cx="8200800" cy="30777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b="1" dirty="0">
                <a:solidFill>
                  <a:schemeClr val="accent1"/>
                </a:solidFill>
              </a:rPr>
              <a:t>Heading</a:t>
            </a:r>
            <a:endParaRPr lang="en-US" altLang="ko-KR" dirty="0"/>
          </a:p>
        </p:txBody>
      </p:sp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1FBBA6A6-6CB5-8E4F-2A7E-F93DC2635408}"/>
              </a:ext>
            </a:extLst>
          </p:cNvPr>
          <p:cNvSpPr txBox="1">
            <a:spLocks/>
          </p:cNvSpPr>
          <p:nvPr/>
        </p:nvSpPr>
        <p:spPr>
          <a:xfrm>
            <a:off x="714375" y="1889656"/>
            <a:ext cx="7972426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b="1" dirty="0">
                <a:solidFill>
                  <a:schemeClr val="accent1"/>
                </a:solidFill>
              </a:rPr>
              <a:t>Chart Title</a:t>
            </a:r>
          </a:p>
        </p:txBody>
      </p:sp>
    </p:spTree>
    <p:extLst>
      <p:ext uri="{BB962C8B-B14F-4D97-AF65-F5344CB8AC3E}">
        <p14:creationId xmlns:p14="http://schemas.microsoft.com/office/powerpoint/2010/main" val="669858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7906</TotalTime>
  <Words>218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Balanced Data &amp; Insights Slide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306</cp:revision>
  <dcterms:created xsi:type="dcterms:W3CDTF">2006-08-16T00:00:00Z</dcterms:created>
  <dcterms:modified xsi:type="dcterms:W3CDTF">2025-10-06T09:09:22Z</dcterms:modified>
  <cp:category/>
  <dc:identifier>DAGkDf5R9EM</dc:identifier>
</cp:coreProperties>
</file>