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95" r:id="rId4"/>
    <p:sldId id="286" r:id="rId5"/>
    <p:sldId id="28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24/06/2025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24/06/2025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24/06/2025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24/06/2025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24/06/2025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24/06/2025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24/06/2025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24/06/2025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24/06/2025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24/06/2025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24/06/2025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24/06/2025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&#243;%20Ch&#250;a%20c&#249;ng%20b&#432;&#7899;c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36903" y="642594"/>
            <a:ext cx="11118193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chân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Giê-su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ánh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Rắc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gieo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khắp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Giục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67558" y="605138"/>
            <a:ext cx="1105162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đừng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ngần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ủi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dẹp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vấn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ngất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đang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chờ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ta.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471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67559" y="605138"/>
            <a:ext cx="1103586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Nắng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đang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vẫy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chào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ta.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rộn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rã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67558" y="605138"/>
            <a:ext cx="1105162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đừng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ngần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ủi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dẹp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vấn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ngất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đang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chờ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ta.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72</TotalTime>
  <Words>153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Garamond</vt:lpstr>
      <vt:lpstr>Roboto</vt:lpstr>
      <vt:lpstr>Savon</vt:lpstr>
      <vt:lpstr>Có chúa cùng bước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51</cp:revision>
  <dcterms:created xsi:type="dcterms:W3CDTF">2024-12-09T09:39:37Z</dcterms:created>
  <dcterms:modified xsi:type="dcterms:W3CDTF">2025-06-24T15:50:03Z</dcterms:modified>
</cp:coreProperties>
</file>